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9" r:id="rId3"/>
    <p:sldMasterId id="2147483751" r:id="rId4"/>
    <p:sldMasterId id="2147483763" r:id="rId5"/>
    <p:sldMasterId id="2147483766" r:id="rId6"/>
  </p:sldMasterIdLst>
  <p:notesMasterIdLst>
    <p:notesMasterId r:id="rId76"/>
  </p:notesMasterIdLst>
  <p:sldIdLst>
    <p:sldId id="359" r:id="rId7"/>
    <p:sldId id="514" r:id="rId8"/>
    <p:sldId id="260" r:id="rId9"/>
    <p:sldId id="304" r:id="rId10"/>
    <p:sldId id="261" r:id="rId11"/>
    <p:sldId id="528" r:id="rId12"/>
    <p:sldId id="529" r:id="rId13"/>
    <p:sldId id="495" r:id="rId14"/>
    <p:sldId id="422" r:id="rId15"/>
    <p:sldId id="500" r:id="rId16"/>
    <p:sldId id="509" r:id="rId17"/>
    <p:sldId id="496" r:id="rId18"/>
    <p:sldId id="342" r:id="rId19"/>
    <p:sldId id="424" r:id="rId20"/>
    <p:sldId id="313" r:id="rId21"/>
    <p:sldId id="501" r:id="rId22"/>
    <p:sldId id="510" r:id="rId23"/>
    <p:sldId id="511" r:id="rId24"/>
    <p:sldId id="264" r:id="rId25"/>
    <p:sldId id="494" r:id="rId26"/>
    <p:sldId id="354" r:id="rId27"/>
    <p:sldId id="502" r:id="rId28"/>
    <p:sldId id="512" r:id="rId29"/>
    <p:sldId id="348" r:id="rId30"/>
    <p:sldId id="355" r:id="rId31"/>
    <p:sldId id="497" r:id="rId32"/>
    <p:sldId id="505" r:id="rId33"/>
    <p:sldId id="351" r:id="rId34"/>
    <p:sldId id="503" r:id="rId35"/>
    <p:sldId id="504" r:id="rId36"/>
    <p:sldId id="523" r:id="rId37"/>
    <p:sldId id="519" r:id="rId38"/>
    <p:sldId id="521" r:id="rId39"/>
    <p:sldId id="520" r:id="rId40"/>
    <p:sldId id="515" r:id="rId41"/>
    <p:sldId id="507" r:id="rId42"/>
    <p:sldId id="513" r:id="rId43"/>
    <p:sldId id="321" r:id="rId44"/>
    <p:sldId id="326" r:id="rId45"/>
    <p:sldId id="524" r:id="rId46"/>
    <p:sldId id="525" r:id="rId47"/>
    <p:sldId id="428" r:id="rId48"/>
    <p:sldId id="490" r:id="rId49"/>
    <p:sldId id="491" r:id="rId50"/>
    <p:sldId id="516" r:id="rId51"/>
    <p:sldId id="526" r:id="rId52"/>
    <p:sldId id="517" r:id="rId53"/>
    <p:sldId id="518" r:id="rId54"/>
    <p:sldId id="522" r:id="rId55"/>
    <p:sldId id="508" r:id="rId56"/>
    <p:sldId id="499" r:id="rId57"/>
    <p:sldId id="283" r:id="rId58"/>
    <p:sldId id="498" r:id="rId59"/>
    <p:sldId id="349" r:id="rId60"/>
    <p:sldId id="473" r:id="rId61"/>
    <p:sldId id="474" r:id="rId62"/>
    <p:sldId id="475" r:id="rId63"/>
    <p:sldId id="477" r:id="rId64"/>
    <p:sldId id="479" r:id="rId65"/>
    <p:sldId id="484" r:id="rId66"/>
    <p:sldId id="481" r:id="rId67"/>
    <p:sldId id="485" r:id="rId68"/>
    <p:sldId id="482" r:id="rId69"/>
    <p:sldId id="483" r:id="rId70"/>
    <p:sldId id="487" r:id="rId71"/>
    <p:sldId id="493" r:id="rId72"/>
    <p:sldId id="350" r:id="rId73"/>
    <p:sldId id="352" r:id="rId74"/>
    <p:sldId id="358" r:id="rId75"/>
  </p:sldIdLst>
  <p:sldSz cx="9144000" cy="6858000" type="screen4x3"/>
  <p:notesSz cx="6858000" cy="9144000"/>
  <p:custDataLst>
    <p:tags r:id="rId77"/>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FF"/>
    <a:srgbClr val="FFCCFF"/>
    <a:srgbClr val="FFFF00"/>
    <a:srgbClr val="666699"/>
    <a:srgbClr val="FF6600"/>
    <a:srgbClr val="FF00FF"/>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93202" autoAdjust="0"/>
  </p:normalViewPr>
  <p:slideViewPr>
    <p:cSldViewPr>
      <p:cViewPr varScale="1">
        <p:scale>
          <a:sx n="105" d="100"/>
          <a:sy n="105" d="100"/>
        </p:scale>
        <p:origin x="187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8AA3A-5403-4B1F-9374-A105F63E2EBA}" type="datetimeFigureOut">
              <a:rPr lang="en-US" smtClean="0"/>
              <a:pPr/>
              <a:t>10/2/2023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47D84-9190-4645-B28C-139D9F9030C9}" type="slidenum">
              <a:rPr lang="en-US" smtClean="0"/>
              <a:pPr/>
              <a:t>‹#›</a:t>
            </a:fld>
            <a:endParaRPr lang="en-US"/>
          </a:p>
        </p:txBody>
      </p:sp>
    </p:spTree>
    <p:extLst>
      <p:ext uri="{BB962C8B-B14F-4D97-AF65-F5344CB8AC3E}">
        <p14:creationId xmlns:p14="http://schemas.microsoft.com/office/powerpoint/2010/main" val="3133929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E64BD4-A61F-4702-8B5D-785FF5CA001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8ACF2D-A26E-469A-BB33-6990C964B1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6498" name="Rectangle 2">
            <a:extLst>
              <a:ext uri="{FF2B5EF4-FFF2-40B4-BE49-F238E27FC236}">
                <a16:creationId xmlns:a16="http://schemas.microsoft.com/office/drawing/2014/main" id="{E2D390BA-028D-4650-BBE1-7E66F942E33E}"/>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50305B35-D0A0-404E-85D3-19ED907028E1}"/>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9545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47D84-9190-4645-B28C-139D9F9030C9}" type="slidenum">
              <a:rPr lang="en-US" smtClean="0"/>
              <a:pPr/>
              <a:t>21</a:t>
            </a:fld>
            <a:endParaRPr lang="en-US"/>
          </a:p>
        </p:txBody>
      </p:sp>
    </p:spTree>
    <p:extLst>
      <p:ext uri="{BB962C8B-B14F-4D97-AF65-F5344CB8AC3E}">
        <p14:creationId xmlns:p14="http://schemas.microsoft.com/office/powerpoint/2010/main" val="636048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0803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47D84-9190-4645-B28C-139D9F9030C9}" type="slidenum">
              <a:rPr lang="en-US" smtClean="0"/>
              <a:pPr/>
              <a:t>25</a:t>
            </a:fld>
            <a:endParaRPr lang="en-US"/>
          </a:p>
        </p:txBody>
      </p:sp>
    </p:spTree>
    <p:extLst>
      <p:ext uri="{BB962C8B-B14F-4D97-AF65-F5344CB8AC3E}">
        <p14:creationId xmlns:p14="http://schemas.microsoft.com/office/powerpoint/2010/main" val="236322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8030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490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38163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33750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4D1EC25-DBED-4BE3-BA54-AEFB184B90CF}"/>
              </a:ext>
            </a:extLst>
          </p:cNvPr>
          <p:cNvSpPr>
            <a:spLocks noGrp="1" noRot="1" noChangeAspect="1" noTextEdit="1"/>
          </p:cNvSpPr>
          <p:nvPr>
            <p:ph type="sldImg"/>
          </p:nvPr>
        </p:nvSpPr>
        <p:spPr>
          <a:ln/>
        </p:spPr>
      </p:sp>
      <p:sp>
        <p:nvSpPr>
          <p:cNvPr id="16387" name="Notes Placeholder 2">
            <a:extLst>
              <a:ext uri="{FF2B5EF4-FFF2-40B4-BE49-F238E27FC236}">
                <a16:creationId xmlns:a16="http://schemas.microsoft.com/office/drawing/2014/main" id="{E64D7692-AAEA-4DB5-83A6-34A3868FE2EC}"/>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6388" name="Slide Number Placeholder 3">
            <a:extLst>
              <a:ext uri="{FF2B5EF4-FFF2-40B4-BE49-F238E27FC236}">
                <a16:creationId xmlns:a16="http://schemas.microsoft.com/office/drawing/2014/main" id="{3A327750-A155-4BE4-A388-AF8AA1726D6D}"/>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5A4236F-9D9E-4470-9666-059EED9CC3C7}" type="slidenum">
              <a:rPr lang="en-US" altLang="en-US"/>
              <a:pPr eaLnBrk="1" hangingPunct="1">
                <a:spcBef>
                  <a:spcPct val="0"/>
                </a:spcBef>
              </a:pPr>
              <a:t>52</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939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06636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endParaRPr lang="vi-VN" dirty="0"/>
          </a:p>
        </p:txBody>
      </p:sp>
      <p:sp>
        <p:nvSpPr>
          <p:cNvPr id="4" name="Chỗ dành sẵn cho Số hiệu Bản chiếu 3"/>
          <p:cNvSpPr>
            <a:spLocks noGrp="1"/>
          </p:cNvSpPr>
          <p:nvPr>
            <p:ph type="sldNum" sz="quarter" idx="10"/>
          </p:nvPr>
        </p:nvSpPr>
        <p:spPr/>
        <p:txBody>
          <a:bodyPr/>
          <a:lstStyle/>
          <a:p>
            <a:fld id="{E271CC2A-7ED1-451D-893D-4FA7F35520D1}" type="slidenum">
              <a:rPr lang="vi-VN" smtClean="0"/>
              <a:t>54</a:t>
            </a:fld>
            <a:endParaRPr lang="vi-VN"/>
          </a:p>
        </p:txBody>
      </p:sp>
    </p:spTree>
    <p:extLst>
      <p:ext uri="{BB962C8B-B14F-4D97-AF65-F5344CB8AC3E}">
        <p14:creationId xmlns:p14="http://schemas.microsoft.com/office/powerpoint/2010/main" val="3508141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4AC3B2-C471-44CE-B5F5-87CA972FF8A9}" type="slidenum">
              <a:rPr lang="en-US" smtClean="0"/>
              <a:t>56</a:t>
            </a:fld>
            <a:endParaRPr lang="en-US"/>
          </a:p>
        </p:txBody>
      </p:sp>
    </p:spTree>
    <p:extLst>
      <p:ext uri="{BB962C8B-B14F-4D97-AF65-F5344CB8AC3E}">
        <p14:creationId xmlns:p14="http://schemas.microsoft.com/office/powerpoint/2010/main" val="1319261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57</a:t>
            </a:fld>
            <a:endParaRPr lang="en-US"/>
          </a:p>
        </p:txBody>
      </p:sp>
    </p:spTree>
    <p:extLst>
      <p:ext uri="{BB962C8B-B14F-4D97-AF65-F5344CB8AC3E}">
        <p14:creationId xmlns:p14="http://schemas.microsoft.com/office/powerpoint/2010/main" val="3715183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AC3B2-C471-44CE-B5F5-87CA972FF8A9}" type="slidenum">
              <a:rPr lang="en-US" smtClean="0"/>
              <a:t>58</a:t>
            </a:fld>
            <a:endParaRPr lang="en-US"/>
          </a:p>
        </p:txBody>
      </p:sp>
    </p:spTree>
    <p:extLst>
      <p:ext uri="{BB962C8B-B14F-4D97-AF65-F5344CB8AC3E}">
        <p14:creationId xmlns:p14="http://schemas.microsoft.com/office/powerpoint/2010/main" val="1463219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36198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ình ảnh của Bản chiếu 1"/>
          <p:cNvSpPr>
            <a:spLocks noGrp="1" noRot="1" noChangeAspect="1"/>
          </p:cNvSpPr>
          <p:nvPr>
            <p:ph type="sldImg"/>
          </p:nvPr>
        </p:nvSpPr>
        <p:spPr/>
      </p:sp>
      <p:sp>
        <p:nvSpPr>
          <p:cNvPr id="3" name="Chỗ dành sẵn cho Ghi chú 2"/>
          <p:cNvSpPr>
            <a:spLocks noGrp="1"/>
          </p:cNvSpPr>
          <p:nvPr>
            <p:ph type="body" idx="1"/>
          </p:nvPr>
        </p:nvSpPr>
        <p:spPr/>
        <p:txBody>
          <a:bodyPr/>
          <a:lstStyle/>
          <a:p>
            <a:endParaRPr lang="vi-VN" dirty="0"/>
          </a:p>
        </p:txBody>
      </p:sp>
      <p:sp>
        <p:nvSpPr>
          <p:cNvPr id="4" name="Chỗ dành sẵn cho Số hiệu Bản chiếu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271CC2A-7ED1-451D-893D-4FA7F35520D1}" type="slidenum">
              <a:rPr kumimoji="0" lang="vi-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vi-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3114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69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2870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AC3B2-C471-44CE-B5F5-87CA972FF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596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575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47D84-9190-4645-B28C-139D9F9030C9}" type="slidenum">
              <a:rPr lang="en-US" smtClean="0"/>
              <a:pPr/>
              <a:t>13</a:t>
            </a:fld>
            <a:endParaRPr lang="en-US"/>
          </a:p>
        </p:txBody>
      </p:sp>
    </p:spTree>
    <p:extLst>
      <p:ext uri="{BB962C8B-B14F-4D97-AF65-F5344CB8AC3E}">
        <p14:creationId xmlns:p14="http://schemas.microsoft.com/office/powerpoint/2010/main" val="348277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D47D84-9190-4645-B28C-139D9F9030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24644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47D84-9190-4645-B28C-139D9F9030C9}" type="slidenum">
              <a:rPr lang="en-US" smtClean="0"/>
              <a:pPr/>
              <a:t>15</a:t>
            </a:fld>
            <a:endParaRPr lang="en-US"/>
          </a:p>
        </p:txBody>
      </p:sp>
    </p:spTree>
    <p:extLst>
      <p:ext uri="{BB962C8B-B14F-4D97-AF65-F5344CB8AC3E}">
        <p14:creationId xmlns:p14="http://schemas.microsoft.com/office/powerpoint/2010/main" val="400762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D47D84-9190-4645-B28C-139D9F9030C9}" type="slidenum">
              <a:rPr lang="en-US" smtClean="0"/>
              <a:pPr/>
              <a:t>19</a:t>
            </a:fld>
            <a:endParaRPr lang="en-US"/>
          </a:p>
        </p:txBody>
      </p:sp>
    </p:spTree>
    <p:extLst>
      <p:ext uri="{BB962C8B-B14F-4D97-AF65-F5344CB8AC3E}">
        <p14:creationId xmlns:p14="http://schemas.microsoft.com/office/powerpoint/2010/main" val="4132275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A3E697C-8E9E-4A5D-B440-C383434374E2}" type="datetimeFigureOut">
              <a:rPr lang="en-US"/>
              <a:pPr>
                <a:defRPr/>
              </a:pPr>
              <a:t>10/2/2023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27F203-A033-4ACC-9E17-E5CB90FC0936}" type="slidenum">
              <a:rPr lang="en-US" altLang="en-US"/>
              <a:pPr>
                <a:defRPr/>
              </a:pPr>
              <a:t>‹#›</a:t>
            </a:fld>
            <a:endParaRPr lang="en-US" altLang="en-US"/>
          </a:p>
        </p:txBody>
      </p:sp>
    </p:spTree>
    <p:extLst>
      <p:ext uri="{BB962C8B-B14F-4D97-AF65-F5344CB8AC3E}">
        <p14:creationId xmlns:p14="http://schemas.microsoft.com/office/powerpoint/2010/main" val="369786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1CCA53-577C-413F-AEA6-34F6979E1B85}" type="datetimeFigureOut">
              <a:rPr lang="en-US"/>
              <a:pPr>
                <a:defRPr/>
              </a:pPr>
              <a:t>10/2/2023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FF9E49-8BFC-4E03-9874-7ED9B1EBDD16}" type="slidenum">
              <a:rPr lang="en-US" altLang="en-US"/>
              <a:pPr>
                <a:defRPr/>
              </a:pPr>
              <a:t>‹#›</a:t>
            </a:fld>
            <a:endParaRPr lang="en-US" altLang="en-US"/>
          </a:p>
        </p:txBody>
      </p:sp>
    </p:spTree>
    <p:extLst>
      <p:ext uri="{BB962C8B-B14F-4D97-AF65-F5344CB8AC3E}">
        <p14:creationId xmlns:p14="http://schemas.microsoft.com/office/powerpoint/2010/main" val="120202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EC630D-75D3-41E7-ADF9-89234365E4ED}" type="datetimeFigureOut">
              <a:rPr lang="en-US"/>
              <a:pPr>
                <a:defRPr/>
              </a:pPr>
              <a:t>10/2/2023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44A30C-D6AD-4B49-9BB0-752EEA29D0C7}" type="slidenum">
              <a:rPr lang="en-US" altLang="en-US"/>
              <a:pPr>
                <a:defRPr/>
              </a:pPr>
              <a:t>‹#›</a:t>
            </a:fld>
            <a:endParaRPr lang="en-US" altLang="en-US"/>
          </a:p>
        </p:txBody>
      </p:sp>
    </p:spTree>
    <p:extLst>
      <p:ext uri="{BB962C8B-B14F-4D97-AF65-F5344CB8AC3E}">
        <p14:creationId xmlns:p14="http://schemas.microsoft.com/office/powerpoint/2010/main" val="185053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74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fld id="{F4F08387-D5A9-477D-BBFE-41AB0E84E4E7}" type="datetimeFigureOut">
              <a:rPr lang="vi-VN"/>
              <a:pPr>
                <a:defRPr/>
              </a:pPr>
              <a:t>02/10/2023</a:t>
            </a:fld>
            <a:endParaRPr lang="vi-VN"/>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AAD229B4-0291-4D7A-BF40-FC5F17D93148}" type="slidenum">
              <a:rPr lang="vi-VN" altLang="en-US"/>
              <a:pPr>
                <a:defRPr/>
              </a:pPr>
              <a:t>‹#›</a:t>
            </a:fld>
            <a:endParaRPr lang="vi-VN" altLang="en-US"/>
          </a:p>
        </p:txBody>
      </p:sp>
    </p:spTree>
    <p:extLst>
      <p:ext uri="{BB962C8B-B14F-4D97-AF65-F5344CB8AC3E}">
        <p14:creationId xmlns:p14="http://schemas.microsoft.com/office/powerpoint/2010/main" val="3002083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fld id="{70BBBA2D-20D4-448D-8697-C71E67769567}" type="datetimeFigureOut">
              <a:rPr lang="vi-VN"/>
              <a:pPr>
                <a:defRPr/>
              </a:pPr>
              <a:t>02/10/2023</a:t>
            </a:fld>
            <a:endParaRPr lang="vi-VN"/>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0CCC584B-153B-4046-A5CA-886BF6C2049E}" type="slidenum">
              <a:rPr lang="vi-VN" altLang="en-US"/>
              <a:pPr>
                <a:defRPr/>
              </a:pPr>
              <a:t>‹#›</a:t>
            </a:fld>
            <a:endParaRPr lang="vi-VN" altLang="en-US"/>
          </a:p>
        </p:txBody>
      </p:sp>
    </p:spTree>
    <p:extLst>
      <p:ext uri="{BB962C8B-B14F-4D97-AF65-F5344CB8AC3E}">
        <p14:creationId xmlns:p14="http://schemas.microsoft.com/office/powerpoint/2010/main" val="1493215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fld id="{C63374BA-F65E-4C6B-A106-B6B335E41CE7}" type="datetimeFigureOut">
              <a:rPr lang="vi-VN"/>
              <a:pPr>
                <a:defRPr/>
              </a:pPr>
              <a:t>02/10/2023</a:t>
            </a:fld>
            <a:endParaRPr lang="vi-VN"/>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F9BD8768-9F8D-4F48-B516-21D45D4A60F3}" type="slidenum">
              <a:rPr lang="vi-VN" altLang="en-US"/>
              <a:pPr>
                <a:defRPr/>
              </a:pPr>
              <a:t>‹#›</a:t>
            </a:fld>
            <a:endParaRPr lang="vi-VN" altLang="en-US"/>
          </a:p>
        </p:txBody>
      </p:sp>
    </p:spTree>
    <p:extLst>
      <p:ext uri="{BB962C8B-B14F-4D97-AF65-F5344CB8AC3E}">
        <p14:creationId xmlns:p14="http://schemas.microsoft.com/office/powerpoint/2010/main" val="425698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fld id="{E8189CE7-33E7-43F0-A695-B3B025390E5E}" type="datetimeFigureOut">
              <a:rPr lang="vi-VN"/>
              <a:pPr>
                <a:defRPr/>
              </a:pPr>
              <a:t>02/10/2023</a:t>
            </a:fld>
            <a:endParaRPr lang="vi-VN"/>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vl1pPr>
          </a:lstStyle>
          <a:p>
            <a:pPr>
              <a:defRPr/>
            </a:pPr>
            <a:fld id="{DFAD4D11-738A-4324-B5EF-97C0F7D9EC42}" type="slidenum">
              <a:rPr lang="vi-VN" altLang="en-US"/>
              <a:pPr>
                <a:defRPr/>
              </a:pPr>
              <a:t>‹#›</a:t>
            </a:fld>
            <a:endParaRPr lang="vi-VN" altLang="en-US"/>
          </a:p>
        </p:txBody>
      </p:sp>
    </p:spTree>
    <p:extLst>
      <p:ext uri="{BB962C8B-B14F-4D97-AF65-F5344CB8AC3E}">
        <p14:creationId xmlns:p14="http://schemas.microsoft.com/office/powerpoint/2010/main" val="28429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Arial" charset="0"/>
              </a:defRPr>
            </a:lvl1pPr>
          </a:lstStyle>
          <a:p>
            <a:pPr>
              <a:defRPr/>
            </a:pPr>
            <a:fld id="{39E4CC02-0DCA-47D2-89C2-44B79206AB66}" type="datetimeFigureOut">
              <a:rPr lang="vi-VN"/>
              <a:pPr>
                <a:defRPr/>
              </a:pPr>
              <a:t>02/10/2023</a:t>
            </a:fld>
            <a:endParaRPr lang="vi-VN"/>
          </a:p>
        </p:txBody>
      </p:sp>
      <p:sp>
        <p:nvSpPr>
          <p:cNvPr id="8" name="Footer Placeholder 7"/>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smtClean="0"/>
            </a:lvl1pPr>
          </a:lstStyle>
          <a:p>
            <a:pPr>
              <a:defRPr/>
            </a:pPr>
            <a:fld id="{D1705B8C-4F1E-451E-B47F-5A39D217A8B0}" type="slidenum">
              <a:rPr lang="vi-VN" altLang="en-US"/>
              <a:pPr>
                <a:defRPr/>
              </a:pPr>
              <a:t>‹#›</a:t>
            </a:fld>
            <a:endParaRPr lang="vi-VN" altLang="en-US"/>
          </a:p>
        </p:txBody>
      </p:sp>
    </p:spTree>
    <p:extLst>
      <p:ext uri="{BB962C8B-B14F-4D97-AF65-F5344CB8AC3E}">
        <p14:creationId xmlns:p14="http://schemas.microsoft.com/office/powerpoint/2010/main" val="2720935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Arial" charset="0"/>
              </a:defRPr>
            </a:lvl1pPr>
          </a:lstStyle>
          <a:p>
            <a:pPr>
              <a:defRPr/>
            </a:pPr>
            <a:fld id="{ED30F940-AE7F-47C2-89CB-91B0732131FA}" type="datetimeFigureOut">
              <a:rPr lang="vi-VN"/>
              <a:pPr>
                <a:defRPr/>
              </a:pPr>
              <a:t>02/10/2023</a:t>
            </a:fld>
            <a:endParaRPr lang="vi-VN"/>
          </a:p>
        </p:txBody>
      </p:sp>
      <p:sp>
        <p:nvSpPr>
          <p:cNvPr id="4" name="Footer Placeholder 3"/>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smtClean="0"/>
            </a:lvl1pPr>
          </a:lstStyle>
          <a:p>
            <a:pPr>
              <a:defRPr/>
            </a:pPr>
            <a:fld id="{50C2F14E-1519-470E-B60B-F4FC5568DDF8}" type="slidenum">
              <a:rPr lang="vi-VN" altLang="en-US"/>
              <a:pPr>
                <a:defRPr/>
              </a:pPr>
              <a:t>‹#›</a:t>
            </a:fld>
            <a:endParaRPr lang="vi-VN" altLang="en-US"/>
          </a:p>
        </p:txBody>
      </p:sp>
    </p:spTree>
    <p:extLst>
      <p:ext uri="{BB962C8B-B14F-4D97-AF65-F5344CB8AC3E}">
        <p14:creationId xmlns:p14="http://schemas.microsoft.com/office/powerpoint/2010/main" val="300397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Arial" charset="0"/>
              </a:defRPr>
            </a:lvl1pPr>
          </a:lstStyle>
          <a:p>
            <a:pPr>
              <a:defRPr/>
            </a:pPr>
            <a:fld id="{F2BA5265-0353-4DB3-9AB3-A61CA2AE0737}" type="datetimeFigureOut">
              <a:rPr lang="vi-VN"/>
              <a:pPr>
                <a:defRPr/>
              </a:pPr>
              <a:t>02/10/2023</a:t>
            </a:fld>
            <a:endParaRPr lang="vi-VN"/>
          </a:p>
        </p:txBody>
      </p:sp>
      <p:sp>
        <p:nvSpPr>
          <p:cNvPr id="3" name="Footer Placeholder 2"/>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smtClean="0"/>
            </a:lvl1pPr>
          </a:lstStyle>
          <a:p>
            <a:pPr>
              <a:defRPr/>
            </a:pPr>
            <a:fld id="{669C6EB0-3724-453D-8E38-FCC9598A1DE6}" type="slidenum">
              <a:rPr lang="vi-VN" altLang="en-US"/>
              <a:pPr>
                <a:defRPr/>
              </a:pPr>
              <a:t>‹#›</a:t>
            </a:fld>
            <a:endParaRPr lang="vi-VN" altLang="en-US"/>
          </a:p>
        </p:txBody>
      </p:sp>
    </p:spTree>
    <p:extLst>
      <p:ext uri="{BB962C8B-B14F-4D97-AF65-F5344CB8AC3E}">
        <p14:creationId xmlns:p14="http://schemas.microsoft.com/office/powerpoint/2010/main" val="234266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4BE754-CA41-47A4-9752-096F49E0792E}" type="datetimeFigureOut">
              <a:rPr lang="en-US"/>
              <a:pPr>
                <a:defRPr/>
              </a:pPr>
              <a:t>10/2/2023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23EF92-3FDC-4145-8AD7-DF6B0FE5511C}" type="slidenum">
              <a:rPr lang="en-US" altLang="en-US"/>
              <a:pPr>
                <a:defRPr/>
              </a:pPr>
              <a:t>‹#›</a:t>
            </a:fld>
            <a:endParaRPr lang="en-US" altLang="en-US"/>
          </a:p>
        </p:txBody>
      </p:sp>
    </p:spTree>
    <p:extLst>
      <p:ext uri="{BB962C8B-B14F-4D97-AF65-F5344CB8AC3E}">
        <p14:creationId xmlns:p14="http://schemas.microsoft.com/office/powerpoint/2010/main" val="3232665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fld id="{D4B10CE0-A927-464C-82E6-B1132AD29165}" type="datetimeFigureOut">
              <a:rPr lang="vi-VN"/>
              <a:pPr>
                <a:defRPr/>
              </a:pPr>
              <a:t>02/10/2023</a:t>
            </a:fld>
            <a:endParaRPr lang="vi-VN"/>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vl1pPr>
          </a:lstStyle>
          <a:p>
            <a:pPr>
              <a:defRPr/>
            </a:pPr>
            <a:fld id="{F5AC0E26-7545-4AE8-8E1F-8F265C2F8431}" type="slidenum">
              <a:rPr lang="vi-VN" altLang="en-US"/>
              <a:pPr>
                <a:defRPr/>
              </a:pPr>
              <a:t>‹#›</a:t>
            </a:fld>
            <a:endParaRPr lang="vi-VN" altLang="en-US"/>
          </a:p>
        </p:txBody>
      </p:sp>
    </p:spTree>
    <p:extLst>
      <p:ext uri="{BB962C8B-B14F-4D97-AF65-F5344CB8AC3E}">
        <p14:creationId xmlns:p14="http://schemas.microsoft.com/office/powerpoint/2010/main" val="431310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Arial" charset="0"/>
              </a:defRPr>
            </a:lvl1pPr>
          </a:lstStyle>
          <a:p>
            <a:pPr>
              <a:defRPr/>
            </a:pPr>
            <a:fld id="{A9E608BF-DE3C-44B5-A59C-CC37C2D0E8E9}" type="datetimeFigureOut">
              <a:rPr lang="vi-VN"/>
              <a:pPr>
                <a:defRPr/>
              </a:pPr>
              <a:t>02/10/2023</a:t>
            </a:fld>
            <a:endParaRPr lang="vi-VN"/>
          </a:p>
        </p:txBody>
      </p:sp>
      <p:sp>
        <p:nvSpPr>
          <p:cNvPr id="6" name="Footer Placeholder 5"/>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smtClean="0"/>
            </a:lvl1pPr>
          </a:lstStyle>
          <a:p>
            <a:pPr>
              <a:defRPr/>
            </a:pPr>
            <a:fld id="{3DC3ADD7-A3E2-4D38-9812-A0ACC8A3589A}" type="slidenum">
              <a:rPr lang="vi-VN" altLang="en-US"/>
              <a:pPr>
                <a:defRPr/>
              </a:pPr>
              <a:t>‹#›</a:t>
            </a:fld>
            <a:endParaRPr lang="vi-VN" altLang="en-US"/>
          </a:p>
        </p:txBody>
      </p:sp>
    </p:spTree>
    <p:extLst>
      <p:ext uri="{BB962C8B-B14F-4D97-AF65-F5344CB8AC3E}">
        <p14:creationId xmlns:p14="http://schemas.microsoft.com/office/powerpoint/2010/main" val="2592925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fld id="{2A8564EF-5D58-487B-BD9D-EB6FE7A2E85D}" type="datetimeFigureOut">
              <a:rPr lang="vi-VN"/>
              <a:pPr>
                <a:defRPr/>
              </a:pPr>
              <a:t>02/10/2023</a:t>
            </a:fld>
            <a:endParaRPr lang="vi-VN"/>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22F6BD1C-7C80-4524-BA61-4B6DCB852C9E}" type="slidenum">
              <a:rPr lang="vi-VN" altLang="en-US"/>
              <a:pPr>
                <a:defRPr/>
              </a:pPr>
              <a:t>‹#›</a:t>
            </a:fld>
            <a:endParaRPr lang="vi-VN" altLang="en-US"/>
          </a:p>
        </p:txBody>
      </p:sp>
    </p:spTree>
    <p:extLst>
      <p:ext uri="{BB962C8B-B14F-4D97-AF65-F5344CB8AC3E}">
        <p14:creationId xmlns:p14="http://schemas.microsoft.com/office/powerpoint/2010/main" val="4018378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Arial" charset="0"/>
              </a:defRPr>
            </a:lvl1pPr>
          </a:lstStyle>
          <a:p>
            <a:pPr>
              <a:defRPr/>
            </a:pPr>
            <a:fld id="{2FC866EC-24A1-480A-B1B0-5C20A3B5655B}" type="datetimeFigureOut">
              <a:rPr lang="vi-VN"/>
              <a:pPr>
                <a:defRPr/>
              </a:pPr>
              <a:t>02/10/2023</a:t>
            </a:fld>
            <a:endParaRPr lang="vi-VN"/>
          </a:p>
        </p:txBody>
      </p:sp>
      <p:sp>
        <p:nvSpPr>
          <p:cNvPr id="5" name="Footer Placeholder 4"/>
          <p:cNvSpPr>
            <a:spLocks noGrp="1"/>
          </p:cNvSpPr>
          <p:nvPr>
            <p:ph type="ftr" sz="quarter" idx="11"/>
          </p:nvPr>
        </p:nvSpPr>
        <p:spPr/>
        <p:txBody>
          <a:bodyPr/>
          <a:lstStyle>
            <a:lvl1pPr eaLnBrk="0" hangingPunct="0">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smtClean="0"/>
            </a:lvl1pPr>
          </a:lstStyle>
          <a:p>
            <a:pPr>
              <a:defRPr/>
            </a:pPr>
            <a:fld id="{78C23B81-E3C9-40B1-9CD0-7BB0273BAEF9}" type="slidenum">
              <a:rPr lang="vi-VN" altLang="en-US"/>
              <a:pPr>
                <a:defRPr/>
              </a:pPr>
              <a:t>‹#›</a:t>
            </a:fld>
            <a:endParaRPr lang="vi-VN" altLang="en-US"/>
          </a:p>
        </p:txBody>
      </p:sp>
    </p:spTree>
    <p:extLst>
      <p:ext uri="{BB962C8B-B14F-4D97-AF65-F5344CB8AC3E}">
        <p14:creationId xmlns:p14="http://schemas.microsoft.com/office/powerpoint/2010/main" val="1310970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6802" name="Group 2">
            <a:extLst>
              <a:ext uri="{FF2B5EF4-FFF2-40B4-BE49-F238E27FC236}">
                <a16:creationId xmlns:a16="http://schemas.microsoft.com/office/drawing/2014/main" id="{F844E588-DC4E-4FCB-870A-019BB372B87D}"/>
              </a:ext>
            </a:extLst>
          </p:cNvPr>
          <p:cNvGrpSpPr>
            <a:grpSpLocks/>
          </p:cNvGrpSpPr>
          <p:nvPr/>
        </p:nvGrpSpPr>
        <p:grpSpPr bwMode="auto">
          <a:xfrm>
            <a:off x="0" y="0"/>
            <a:ext cx="9144000" cy="6856413"/>
            <a:chOff x="0" y="0"/>
            <a:chExt cx="5760" cy="4319"/>
          </a:xfrm>
        </p:grpSpPr>
        <p:sp>
          <p:nvSpPr>
            <p:cNvPr id="76803" name="Freeform 3">
              <a:extLst>
                <a:ext uri="{FF2B5EF4-FFF2-40B4-BE49-F238E27FC236}">
                  <a16:creationId xmlns:a16="http://schemas.microsoft.com/office/drawing/2014/main" id="{F99D0A65-DB8A-44FB-95B1-D698A4E23F1C}"/>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04" name="Freeform 4">
              <a:extLst>
                <a:ext uri="{FF2B5EF4-FFF2-40B4-BE49-F238E27FC236}">
                  <a16:creationId xmlns:a16="http://schemas.microsoft.com/office/drawing/2014/main" id="{4AD4ACF8-D763-4313-B1BD-75923D2F465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05" name="Freeform 5">
              <a:extLst>
                <a:ext uri="{FF2B5EF4-FFF2-40B4-BE49-F238E27FC236}">
                  <a16:creationId xmlns:a16="http://schemas.microsoft.com/office/drawing/2014/main" id="{C90AE4F4-4203-4F7A-BC41-8B7C7F2A4D0F}"/>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06" name="Freeform 6">
              <a:extLst>
                <a:ext uri="{FF2B5EF4-FFF2-40B4-BE49-F238E27FC236}">
                  <a16:creationId xmlns:a16="http://schemas.microsoft.com/office/drawing/2014/main" id="{3E7AC9FE-01A3-46A0-9FDC-DCB803A573DC}"/>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07" name="Freeform 7">
              <a:extLst>
                <a:ext uri="{FF2B5EF4-FFF2-40B4-BE49-F238E27FC236}">
                  <a16:creationId xmlns:a16="http://schemas.microsoft.com/office/drawing/2014/main" id="{751521E3-9C8B-4339-9676-0A66C5CE5719}"/>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13"/>
            </a:p>
          </p:txBody>
        </p:sp>
        <p:sp>
          <p:nvSpPr>
            <p:cNvPr id="76808" name="Freeform 8">
              <a:extLst>
                <a:ext uri="{FF2B5EF4-FFF2-40B4-BE49-F238E27FC236}">
                  <a16:creationId xmlns:a16="http://schemas.microsoft.com/office/drawing/2014/main" id="{4EE92B36-4FCD-4941-9195-BD82535D5087}"/>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09" name="Freeform 9">
              <a:extLst>
                <a:ext uri="{FF2B5EF4-FFF2-40B4-BE49-F238E27FC236}">
                  <a16:creationId xmlns:a16="http://schemas.microsoft.com/office/drawing/2014/main" id="{AE67A0BF-4F4F-4AD2-BF30-ED017C81017C}"/>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0" name="Freeform 10">
              <a:extLst>
                <a:ext uri="{FF2B5EF4-FFF2-40B4-BE49-F238E27FC236}">
                  <a16:creationId xmlns:a16="http://schemas.microsoft.com/office/drawing/2014/main" id="{DF5E925C-7DE5-4908-8D17-2141E1F13FE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1" name="Freeform 11">
              <a:extLst>
                <a:ext uri="{FF2B5EF4-FFF2-40B4-BE49-F238E27FC236}">
                  <a16:creationId xmlns:a16="http://schemas.microsoft.com/office/drawing/2014/main" id="{DD4FEA83-FAD8-469D-B766-91F66E7E92ED}"/>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2" name="Freeform 12">
              <a:extLst>
                <a:ext uri="{FF2B5EF4-FFF2-40B4-BE49-F238E27FC236}">
                  <a16:creationId xmlns:a16="http://schemas.microsoft.com/office/drawing/2014/main" id="{07193794-6F67-46B7-B921-8F94B2448B2D}"/>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3" name="Freeform 13">
              <a:extLst>
                <a:ext uri="{FF2B5EF4-FFF2-40B4-BE49-F238E27FC236}">
                  <a16:creationId xmlns:a16="http://schemas.microsoft.com/office/drawing/2014/main" id="{A64BD0A9-B250-42B1-8F49-2DE8A9268953}"/>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4" name="Freeform 14">
              <a:extLst>
                <a:ext uri="{FF2B5EF4-FFF2-40B4-BE49-F238E27FC236}">
                  <a16:creationId xmlns:a16="http://schemas.microsoft.com/office/drawing/2014/main" id="{AB90DFD6-6DC7-473D-89E9-95B8E442F3E3}"/>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5" name="Freeform 15">
              <a:extLst>
                <a:ext uri="{FF2B5EF4-FFF2-40B4-BE49-F238E27FC236}">
                  <a16:creationId xmlns:a16="http://schemas.microsoft.com/office/drawing/2014/main" id="{95D779E2-B5ED-4166-805C-ACF6C1F9EAE7}"/>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6" name="Freeform 16">
              <a:extLst>
                <a:ext uri="{FF2B5EF4-FFF2-40B4-BE49-F238E27FC236}">
                  <a16:creationId xmlns:a16="http://schemas.microsoft.com/office/drawing/2014/main" id="{D47897D4-2A23-4E6A-AACA-4EC8C821894F}"/>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7" name="Freeform 17">
              <a:extLst>
                <a:ext uri="{FF2B5EF4-FFF2-40B4-BE49-F238E27FC236}">
                  <a16:creationId xmlns:a16="http://schemas.microsoft.com/office/drawing/2014/main" id="{37462E53-9556-435D-BD8E-779E55791F1C}"/>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8" name="Freeform 18">
              <a:extLst>
                <a:ext uri="{FF2B5EF4-FFF2-40B4-BE49-F238E27FC236}">
                  <a16:creationId xmlns:a16="http://schemas.microsoft.com/office/drawing/2014/main" id="{C8F0F945-AAA1-4619-8C2A-F9C5CF06CCB7}"/>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19" name="Freeform 19">
              <a:extLst>
                <a:ext uri="{FF2B5EF4-FFF2-40B4-BE49-F238E27FC236}">
                  <a16:creationId xmlns:a16="http://schemas.microsoft.com/office/drawing/2014/main" id="{9A523898-D7AC-48EE-99AA-C9AA50C3F63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0" name="Freeform 20">
              <a:extLst>
                <a:ext uri="{FF2B5EF4-FFF2-40B4-BE49-F238E27FC236}">
                  <a16:creationId xmlns:a16="http://schemas.microsoft.com/office/drawing/2014/main" id="{841E0338-6BC3-4CD5-9334-6A041E53F651}"/>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1" name="Freeform 21">
              <a:extLst>
                <a:ext uri="{FF2B5EF4-FFF2-40B4-BE49-F238E27FC236}">
                  <a16:creationId xmlns:a16="http://schemas.microsoft.com/office/drawing/2014/main" id="{546DEF82-3C45-44F5-827F-C8CEADCCA2F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2" name="Freeform 22">
              <a:extLst>
                <a:ext uri="{FF2B5EF4-FFF2-40B4-BE49-F238E27FC236}">
                  <a16:creationId xmlns:a16="http://schemas.microsoft.com/office/drawing/2014/main" id="{5F9DAAC3-BDE7-42F4-9CC3-4CECCB4A7C4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3" name="Freeform 23">
              <a:extLst>
                <a:ext uri="{FF2B5EF4-FFF2-40B4-BE49-F238E27FC236}">
                  <a16:creationId xmlns:a16="http://schemas.microsoft.com/office/drawing/2014/main" id="{C3A07516-E931-4D24-90E8-ED336EA9922C}"/>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13"/>
            </a:p>
          </p:txBody>
        </p:sp>
        <p:sp>
          <p:nvSpPr>
            <p:cNvPr id="76824" name="Freeform 24">
              <a:extLst>
                <a:ext uri="{FF2B5EF4-FFF2-40B4-BE49-F238E27FC236}">
                  <a16:creationId xmlns:a16="http://schemas.microsoft.com/office/drawing/2014/main" id="{30920A59-42AD-49AC-8C58-539D5EE2849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5" name="Freeform 25">
              <a:extLst>
                <a:ext uri="{FF2B5EF4-FFF2-40B4-BE49-F238E27FC236}">
                  <a16:creationId xmlns:a16="http://schemas.microsoft.com/office/drawing/2014/main" id="{7F17A6A4-8AE4-4B8A-A57F-A7029B21DE8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6" name="Freeform 26">
              <a:extLst>
                <a:ext uri="{FF2B5EF4-FFF2-40B4-BE49-F238E27FC236}">
                  <a16:creationId xmlns:a16="http://schemas.microsoft.com/office/drawing/2014/main" id="{B27F95B5-3485-4F1E-B127-BDBF934321A0}"/>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7" name="Freeform 27">
              <a:extLst>
                <a:ext uri="{FF2B5EF4-FFF2-40B4-BE49-F238E27FC236}">
                  <a16:creationId xmlns:a16="http://schemas.microsoft.com/office/drawing/2014/main" id="{2F5E7D55-AC88-4FE5-B7CC-3B815D4D362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8" name="Freeform 28">
              <a:extLst>
                <a:ext uri="{FF2B5EF4-FFF2-40B4-BE49-F238E27FC236}">
                  <a16:creationId xmlns:a16="http://schemas.microsoft.com/office/drawing/2014/main" id="{BF3DD649-5D55-4AF7-A218-23CEC8D67823}"/>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29" name="Freeform 29">
              <a:extLst>
                <a:ext uri="{FF2B5EF4-FFF2-40B4-BE49-F238E27FC236}">
                  <a16:creationId xmlns:a16="http://schemas.microsoft.com/office/drawing/2014/main" id="{FDAD86F9-598E-4293-A4D0-9E5EBE86E49B}"/>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0" name="Freeform 30">
              <a:extLst>
                <a:ext uri="{FF2B5EF4-FFF2-40B4-BE49-F238E27FC236}">
                  <a16:creationId xmlns:a16="http://schemas.microsoft.com/office/drawing/2014/main" id="{017ADB4A-C7C1-4287-BEBF-33B7914CF34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1" name="Freeform 31">
              <a:extLst>
                <a:ext uri="{FF2B5EF4-FFF2-40B4-BE49-F238E27FC236}">
                  <a16:creationId xmlns:a16="http://schemas.microsoft.com/office/drawing/2014/main" id="{B6A9F42A-45B1-4644-BFBF-43A34B0D75F6}"/>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2" name="Freeform 32">
              <a:extLst>
                <a:ext uri="{FF2B5EF4-FFF2-40B4-BE49-F238E27FC236}">
                  <a16:creationId xmlns:a16="http://schemas.microsoft.com/office/drawing/2014/main" id="{3066AE29-B2F3-4672-AA2B-F0FD682C99F9}"/>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3" name="Freeform 33">
              <a:extLst>
                <a:ext uri="{FF2B5EF4-FFF2-40B4-BE49-F238E27FC236}">
                  <a16:creationId xmlns:a16="http://schemas.microsoft.com/office/drawing/2014/main" id="{66774EC0-C6F2-46B6-B4B2-2353AD71502D}"/>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4" name="Freeform 34">
              <a:extLst>
                <a:ext uri="{FF2B5EF4-FFF2-40B4-BE49-F238E27FC236}">
                  <a16:creationId xmlns:a16="http://schemas.microsoft.com/office/drawing/2014/main" id="{B2B01004-5F71-4D93-A1FF-6262C25ADF8B}"/>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5" name="Freeform 35">
              <a:extLst>
                <a:ext uri="{FF2B5EF4-FFF2-40B4-BE49-F238E27FC236}">
                  <a16:creationId xmlns:a16="http://schemas.microsoft.com/office/drawing/2014/main" id="{E3BFDA9A-CA71-4464-8AD0-360A2327FDF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6" name="Freeform 36">
              <a:extLst>
                <a:ext uri="{FF2B5EF4-FFF2-40B4-BE49-F238E27FC236}">
                  <a16:creationId xmlns:a16="http://schemas.microsoft.com/office/drawing/2014/main" id="{7E313092-7AD4-4336-A956-0A691C655BF1}"/>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7" name="Freeform 37">
              <a:extLst>
                <a:ext uri="{FF2B5EF4-FFF2-40B4-BE49-F238E27FC236}">
                  <a16:creationId xmlns:a16="http://schemas.microsoft.com/office/drawing/2014/main" id="{BC25742A-28E2-4B7E-88AB-3DDE53FDF485}"/>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38" name="Freeform 38">
              <a:extLst>
                <a:ext uri="{FF2B5EF4-FFF2-40B4-BE49-F238E27FC236}">
                  <a16:creationId xmlns:a16="http://schemas.microsoft.com/office/drawing/2014/main" id="{0ABF7FEA-E57B-4C97-99CF-547152A5083A}"/>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grpSp>
          <p:nvGrpSpPr>
            <p:cNvPr id="76839" name="Group 39">
              <a:extLst>
                <a:ext uri="{FF2B5EF4-FFF2-40B4-BE49-F238E27FC236}">
                  <a16:creationId xmlns:a16="http://schemas.microsoft.com/office/drawing/2014/main" id="{FB2FDBDC-0D33-4B03-83AF-C14E83D05D4A}"/>
                </a:ext>
              </a:extLst>
            </p:cNvPr>
            <p:cNvGrpSpPr>
              <a:grpSpLocks/>
            </p:cNvGrpSpPr>
            <p:nvPr userDrawn="1"/>
          </p:nvGrpSpPr>
          <p:grpSpPr bwMode="auto">
            <a:xfrm>
              <a:off x="0" y="1632"/>
              <a:ext cx="5758" cy="1858"/>
              <a:chOff x="0" y="1632"/>
              <a:chExt cx="5758" cy="1858"/>
            </a:xfrm>
          </p:grpSpPr>
          <p:sp>
            <p:nvSpPr>
              <p:cNvPr id="76840" name="Freeform 40">
                <a:extLst>
                  <a:ext uri="{FF2B5EF4-FFF2-40B4-BE49-F238E27FC236}">
                    <a16:creationId xmlns:a16="http://schemas.microsoft.com/office/drawing/2014/main" id="{97644D4F-BA54-486D-8F8D-9CFC9CE37D4E}"/>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6841" name="Freeform 41">
                <a:extLst>
                  <a:ext uri="{FF2B5EF4-FFF2-40B4-BE49-F238E27FC236}">
                    <a16:creationId xmlns:a16="http://schemas.microsoft.com/office/drawing/2014/main" id="{AE8EC92F-8B30-43A4-9D8B-98894E261DDB}"/>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grpSp>
      </p:grpSp>
      <p:sp>
        <p:nvSpPr>
          <p:cNvPr id="76842" name="Rectangle 42">
            <a:extLst>
              <a:ext uri="{FF2B5EF4-FFF2-40B4-BE49-F238E27FC236}">
                <a16:creationId xmlns:a16="http://schemas.microsoft.com/office/drawing/2014/main" id="{2B1C8453-F65F-44A7-9186-71A2617A70C1}"/>
              </a:ext>
            </a:extLst>
          </p:cNvPr>
          <p:cNvSpPr>
            <a:spLocks noGrp="1" noChangeArrowheads="1"/>
          </p:cNvSpPr>
          <p:nvPr>
            <p:ph type="ctrTitle" sz="quarter"/>
          </p:nvPr>
        </p:nvSpPr>
        <p:spPr>
          <a:xfrm>
            <a:off x="457200" y="1600200"/>
            <a:ext cx="8229600" cy="1828800"/>
          </a:xfrm>
        </p:spPr>
        <p:txBody>
          <a:bodyPr/>
          <a:lstStyle>
            <a:lvl1pPr>
              <a:defRPr/>
            </a:lvl1pPr>
          </a:lstStyle>
          <a:p>
            <a:pPr lvl="0"/>
            <a:r>
              <a:rPr lang="en-US" altLang="en-US" noProof="0"/>
              <a:t>Click to edit Master title style</a:t>
            </a:r>
          </a:p>
        </p:txBody>
      </p:sp>
      <p:sp>
        <p:nvSpPr>
          <p:cNvPr id="76843" name="Rectangle 43">
            <a:extLst>
              <a:ext uri="{FF2B5EF4-FFF2-40B4-BE49-F238E27FC236}">
                <a16:creationId xmlns:a16="http://schemas.microsoft.com/office/drawing/2014/main" id="{5B456223-998E-464F-A02A-A54F4033DB3D}"/>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6844" name="Rectangle 44">
            <a:extLst>
              <a:ext uri="{FF2B5EF4-FFF2-40B4-BE49-F238E27FC236}">
                <a16:creationId xmlns:a16="http://schemas.microsoft.com/office/drawing/2014/main" id="{BE6E9497-F3E3-445A-9F9D-F1CDF7752DA9}"/>
              </a:ext>
            </a:extLst>
          </p:cNvPr>
          <p:cNvSpPr>
            <a:spLocks noGrp="1" noChangeArrowheads="1"/>
          </p:cNvSpPr>
          <p:nvPr>
            <p:ph type="dt" sz="quarter" idx="2"/>
          </p:nvPr>
        </p:nvSpPr>
        <p:spPr/>
        <p:txBody>
          <a:bodyPr/>
          <a:lstStyle>
            <a:lvl1pPr>
              <a:defRPr/>
            </a:lvl1pPr>
          </a:lstStyle>
          <a:p>
            <a:endParaRPr lang="en-US" altLang="en-US"/>
          </a:p>
        </p:txBody>
      </p:sp>
      <p:sp>
        <p:nvSpPr>
          <p:cNvPr id="76845" name="Rectangle 45">
            <a:extLst>
              <a:ext uri="{FF2B5EF4-FFF2-40B4-BE49-F238E27FC236}">
                <a16:creationId xmlns:a16="http://schemas.microsoft.com/office/drawing/2014/main" id="{B042E385-A533-481D-B113-95E9C1C5C22F}"/>
              </a:ext>
            </a:extLst>
          </p:cNvPr>
          <p:cNvSpPr>
            <a:spLocks noGrp="1" noChangeArrowheads="1"/>
          </p:cNvSpPr>
          <p:nvPr>
            <p:ph type="ftr" sz="quarter" idx="3"/>
          </p:nvPr>
        </p:nvSpPr>
        <p:spPr/>
        <p:txBody>
          <a:bodyPr/>
          <a:lstStyle>
            <a:lvl1pPr>
              <a:defRPr/>
            </a:lvl1pPr>
          </a:lstStyle>
          <a:p>
            <a:endParaRPr lang="en-US" altLang="en-US"/>
          </a:p>
        </p:txBody>
      </p:sp>
      <p:sp>
        <p:nvSpPr>
          <p:cNvPr id="76846" name="Rectangle 46">
            <a:extLst>
              <a:ext uri="{FF2B5EF4-FFF2-40B4-BE49-F238E27FC236}">
                <a16:creationId xmlns:a16="http://schemas.microsoft.com/office/drawing/2014/main" id="{24A3EF06-054A-4CA0-95B7-5635E0F52551}"/>
              </a:ext>
            </a:extLst>
          </p:cNvPr>
          <p:cNvSpPr>
            <a:spLocks noGrp="1" noChangeArrowheads="1"/>
          </p:cNvSpPr>
          <p:nvPr>
            <p:ph type="sldNum" sz="quarter" idx="4"/>
          </p:nvPr>
        </p:nvSpPr>
        <p:spPr/>
        <p:txBody>
          <a:bodyPr/>
          <a:lstStyle>
            <a:lvl1pPr>
              <a:defRPr/>
            </a:lvl1pPr>
          </a:lstStyle>
          <a:p>
            <a:fld id="{7C639FC1-1CF9-495B-9FEC-514340B20B4F}" type="slidenum">
              <a:rPr lang="en-US" altLang="en-US"/>
              <a:pPr/>
              <a:t>‹#›</a:t>
            </a:fld>
            <a:endParaRPr lang="en-US" altLang="en-US"/>
          </a:p>
        </p:txBody>
      </p:sp>
    </p:spTree>
    <p:extLst>
      <p:ext uri="{BB962C8B-B14F-4D97-AF65-F5344CB8AC3E}">
        <p14:creationId xmlns:p14="http://schemas.microsoft.com/office/powerpoint/2010/main" val="627075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558A2-2315-4656-97BE-5B06AA4B77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F1E42-1A00-4197-A92D-B5475ED8B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3251-2B96-48CB-94CF-37A90DAA19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74EE514-299A-4D1A-82BD-F99230E7F1E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E5E014D-41BA-434F-B2BA-6425806C032D}"/>
              </a:ext>
            </a:extLst>
          </p:cNvPr>
          <p:cNvSpPr>
            <a:spLocks noGrp="1"/>
          </p:cNvSpPr>
          <p:nvPr>
            <p:ph type="sldNum" sz="quarter" idx="12"/>
          </p:nvPr>
        </p:nvSpPr>
        <p:spPr/>
        <p:txBody>
          <a:bodyPr/>
          <a:lstStyle>
            <a:lvl1pPr>
              <a:defRPr/>
            </a:lvl1pPr>
          </a:lstStyle>
          <a:p>
            <a:fld id="{C17FE52C-BCE3-4E65-BA16-71983DEA7A33}" type="slidenum">
              <a:rPr lang="en-US" altLang="en-US"/>
              <a:pPr/>
              <a:t>‹#›</a:t>
            </a:fld>
            <a:endParaRPr lang="en-US" altLang="en-US"/>
          </a:p>
        </p:txBody>
      </p:sp>
    </p:spTree>
    <p:extLst>
      <p:ext uri="{BB962C8B-B14F-4D97-AF65-F5344CB8AC3E}">
        <p14:creationId xmlns:p14="http://schemas.microsoft.com/office/powerpoint/2010/main" val="2292842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DD67-9E65-4FA8-B2A1-DB71E5030A78}"/>
              </a:ext>
            </a:extLst>
          </p:cNvPr>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8A54389-3767-4268-9C7C-2815DC118ED1}"/>
              </a:ext>
            </a:extLst>
          </p:cNvPr>
          <p:cNvSpPr>
            <a:spLocks noGrp="1"/>
          </p:cNvSpPr>
          <p:nvPr>
            <p:ph type="body" idx="1"/>
          </p:nvPr>
        </p:nvSpPr>
        <p:spPr>
          <a:xfrm>
            <a:off x="623888" y="4589464"/>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a:extLst>
              <a:ext uri="{FF2B5EF4-FFF2-40B4-BE49-F238E27FC236}">
                <a16:creationId xmlns:a16="http://schemas.microsoft.com/office/drawing/2014/main" id="{D5B14A8F-E447-4F09-B3BE-21296F18CDE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A30C41-F468-40AF-A762-37DE1D697D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B9F81D1-C5C3-4994-ACF4-42FA2E62D368}"/>
              </a:ext>
            </a:extLst>
          </p:cNvPr>
          <p:cNvSpPr>
            <a:spLocks noGrp="1"/>
          </p:cNvSpPr>
          <p:nvPr>
            <p:ph type="sldNum" sz="quarter" idx="12"/>
          </p:nvPr>
        </p:nvSpPr>
        <p:spPr/>
        <p:txBody>
          <a:bodyPr/>
          <a:lstStyle>
            <a:lvl1pPr>
              <a:defRPr/>
            </a:lvl1pPr>
          </a:lstStyle>
          <a:p>
            <a:fld id="{1EB5205D-E1E0-4ACE-8912-C5345C55B401}" type="slidenum">
              <a:rPr lang="en-US" altLang="en-US"/>
              <a:pPr/>
              <a:t>‹#›</a:t>
            </a:fld>
            <a:endParaRPr lang="en-US" altLang="en-US"/>
          </a:p>
        </p:txBody>
      </p:sp>
    </p:spTree>
    <p:extLst>
      <p:ext uri="{BB962C8B-B14F-4D97-AF65-F5344CB8AC3E}">
        <p14:creationId xmlns:p14="http://schemas.microsoft.com/office/powerpoint/2010/main" val="3995733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0536-BF53-41C4-80FB-EEF35E1513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40AC53-8B48-4525-8B7A-124753E43AEF}"/>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74DD8-6013-4ACF-ABAB-1D03F616C474}"/>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7C78A-5FFF-4716-9737-74B35F2DED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A9214F-7E73-4BF9-81FE-E740431D4F5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9229A7-3875-4A5E-8ECB-B98144ED6B00}"/>
              </a:ext>
            </a:extLst>
          </p:cNvPr>
          <p:cNvSpPr>
            <a:spLocks noGrp="1"/>
          </p:cNvSpPr>
          <p:nvPr>
            <p:ph type="sldNum" sz="quarter" idx="12"/>
          </p:nvPr>
        </p:nvSpPr>
        <p:spPr/>
        <p:txBody>
          <a:bodyPr/>
          <a:lstStyle>
            <a:lvl1pPr>
              <a:defRPr/>
            </a:lvl1pPr>
          </a:lstStyle>
          <a:p>
            <a:fld id="{95C6CA9C-5867-474A-86F0-39B835ADD86F}" type="slidenum">
              <a:rPr lang="en-US" altLang="en-US"/>
              <a:pPr/>
              <a:t>‹#›</a:t>
            </a:fld>
            <a:endParaRPr lang="en-US" altLang="en-US"/>
          </a:p>
        </p:txBody>
      </p:sp>
    </p:spTree>
    <p:extLst>
      <p:ext uri="{BB962C8B-B14F-4D97-AF65-F5344CB8AC3E}">
        <p14:creationId xmlns:p14="http://schemas.microsoft.com/office/powerpoint/2010/main" val="3251641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892D-4B94-4CCC-8002-F1E0FB5B819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E0ECB7-90D9-44E5-984F-A4D74D9E0B76}"/>
              </a:ext>
            </a:extLst>
          </p:cNvPr>
          <p:cNvSpPr>
            <a:spLocks noGrp="1"/>
          </p:cNvSpPr>
          <p:nvPr>
            <p:ph type="body" idx="1"/>
          </p:nvPr>
        </p:nvSpPr>
        <p:spPr>
          <a:xfrm>
            <a:off x="630240"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1373F2C-1091-4D16-AFD0-6B48BBD2E15B}"/>
              </a:ext>
            </a:extLst>
          </p:cNvPr>
          <p:cNvSpPr>
            <a:spLocks noGrp="1"/>
          </p:cNvSpPr>
          <p:nvPr>
            <p:ph sz="half" idx="2"/>
          </p:nvPr>
        </p:nvSpPr>
        <p:spPr>
          <a:xfrm>
            <a:off x="630240"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E787C2-99C6-412E-B7A5-6D1826FA633C}"/>
              </a:ext>
            </a:extLst>
          </p:cNvPr>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F7A8BF22-6F8A-415B-9A21-CD3392169085}"/>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A069F-ACEB-48BA-8335-748D298F031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C636A2BF-A691-4D17-B75D-BBAC1F17B8D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746B831-3B72-4899-824D-AEAB22AEDB43}"/>
              </a:ext>
            </a:extLst>
          </p:cNvPr>
          <p:cNvSpPr>
            <a:spLocks noGrp="1"/>
          </p:cNvSpPr>
          <p:nvPr>
            <p:ph type="sldNum" sz="quarter" idx="12"/>
          </p:nvPr>
        </p:nvSpPr>
        <p:spPr/>
        <p:txBody>
          <a:bodyPr/>
          <a:lstStyle>
            <a:lvl1pPr>
              <a:defRPr/>
            </a:lvl1pPr>
          </a:lstStyle>
          <a:p>
            <a:fld id="{73979560-6E57-4B17-BDBA-BF391CE22F55}" type="slidenum">
              <a:rPr lang="en-US" altLang="en-US"/>
              <a:pPr/>
              <a:t>‹#›</a:t>
            </a:fld>
            <a:endParaRPr lang="en-US" altLang="en-US"/>
          </a:p>
        </p:txBody>
      </p:sp>
    </p:spTree>
    <p:extLst>
      <p:ext uri="{BB962C8B-B14F-4D97-AF65-F5344CB8AC3E}">
        <p14:creationId xmlns:p14="http://schemas.microsoft.com/office/powerpoint/2010/main" val="3311729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8F577-C7E5-43C5-981B-6C13F606A8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F25D44-2EE4-4460-8417-E5B6A27A83D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5E29C2-67AA-44D5-A568-B48249B9E75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DC6B91E-1DAC-46BB-9A52-FF8F0475828B}"/>
              </a:ext>
            </a:extLst>
          </p:cNvPr>
          <p:cNvSpPr>
            <a:spLocks noGrp="1"/>
          </p:cNvSpPr>
          <p:nvPr>
            <p:ph type="sldNum" sz="quarter" idx="12"/>
          </p:nvPr>
        </p:nvSpPr>
        <p:spPr/>
        <p:txBody>
          <a:bodyPr/>
          <a:lstStyle>
            <a:lvl1pPr>
              <a:defRPr/>
            </a:lvl1pPr>
          </a:lstStyle>
          <a:p>
            <a:fld id="{67A00A7B-EAA6-48E5-BA0A-DE43B9EF7660}" type="slidenum">
              <a:rPr lang="en-US" altLang="en-US"/>
              <a:pPr/>
              <a:t>‹#›</a:t>
            </a:fld>
            <a:endParaRPr lang="en-US" altLang="en-US"/>
          </a:p>
        </p:txBody>
      </p:sp>
    </p:spTree>
    <p:extLst>
      <p:ext uri="{BB962C8B-B14F-4D97-AF65-F5344CB8AC3E}">
        <p14:creationId xmlns:p14="http://schemas.microsoft.com/office/powerpoint/2010/main" val="3009757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59667E8-1864-4E01-AB61-E025B2018E07}" type="datetimeFigureOut">
              <a:rPr lang="en-US"/>
              <a:pPr>
                <a:defRPr/>
              </a:pPr>
              <a:t>10/2/2023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91C246-0611-495F-B81A-D291EF48DD25}" type="slidenum">
              <a:rPr lang="en-US" altLang="en-US"/>
              <a:pPr>
                <a:defRPr/>
              </a:pPr>
              <a:t>‹#›</a:t>
            </a:fld>
            <a:endParaRPr lang="en-US" altLang="en-US"/>
          </a:p>
        </p:txBody>
      </p:sp>
    </p:spTree>
    <p:extLst>
      <p:ext uri="{BB962C8B-B14F-4D97-AF65-F5344CB8AC3E}">
        <p14:creationId xmlns:p14="http://schemas.microsoft.com/office/powerpoint/2010/main" val="93936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D959F-1E70-4929-8C2F-0F3D4608959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99BD313-83A2-4F86-B65C-A3380E1304A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B14B8BC-1D82-445E-ABB8-5D4C46436B6E}"/>
              </a:ext>
            </a:extLst>
          </p:cNvPr>
          <p:cNvSpPr>
            <a:spLocks noGrp="1"/>
          </p:cNvSpPr>
          <p:nvPr>
            <p:ph type="sldNum" sz="quarter" idx="12"/>
          </p:nvPr>
        </p:nvSpPr>
        <p:spPr/>
        <p:txBody>
          <a:bodyPr/>
          <a:lstStyle>
            <a:lvl1pPr>
              <a:defRPr/>
            </a:lvl1pPr>
          </a:lstStyle>
          <a:p>
            <a:fld id="{EA2810F8-3E5D-4C31-A2CD-9E508383F362}" type="slidenum">
              <a:rPr lang="en-US" altLang="en-US"/>
              <a:pPr/>
              <a:t>‹#›</a:t>
            </a:fld>
            <a:endParaRPr lang="en-US" altLang="en-US"/>
          </a:p>
        </p:txBody>
      </p:sp>
    </p:spTree>
    <p:extLst>
      <p:ext uri="{BB962C8B-B14F-4D97-AF65-F5344CB8AC3E}">
        <p14:creationId xmlns:p14="http://schemas.microsoft.com/office/powerpoint/2010/main" val="2218783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A0C0F-2E73-4D7A-8B54-AA36A43D33F7}"/>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A7C2D5C-EB03-4533-8C5F-B1E7BB49EF17}"/>
              </a:ext>
            </a:extLst>
          </p:cNvPr>
          <p:cNvSpPr>
            <a:spLocks noGrp="1"/>
          </p:cNvSpPr>
          <p:nvPr>
            <p:ph idx="1"/>
          </p:nvPr>
        </p:nvSpPr>
        <p:spPr>
          <a:xfrm>
            <a:off x="3887788"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D6D38-B8AF-401A-B5AC-32B9C2BA4BD7}"/>
              </a:ext>
            </a:extLst>
          </p:cNvPr>
          <p:cNvSpPr>
            <a:spLocks noGrp="1"/>
          </p:cNvSpPr>
          <p:nvPr>
            <p:ph type="body" sz="half" idx="2"/>
          </p:nvPr>
        </p:nvSpPr>
        <p:spPr>
          <a:xfrm>
            <a:off x="630240" y="2057401"/>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BFEA43-62E5-4333-9627-3DDFE881CBB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D03F64-6677-4BC9-A46A-107763DEA55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1D7F8DB-721F-4DB7-B16A-B38C5AA7445B}"/>
              </a:ext>
            </a:extLst>
          </p:cNvPr>
          <p:cNvSpPr>
            <a:spLocks noGrp="1"/>
          </p:cNvSpPr>
          <p:nvPr>
            <p:ph type="sldNum" sz="quarter" idx="12"/>
          </p:nvPr>
        </p:nvSpPr>
        <p:spPr/>
        <p:txBody>
          <a:bodyPr/>
          <a:lstStyle>
            <a:lvl1pPr>
              <a:defRPr/>
            </a:lvl1pPr>
          </a:lstStyle>
          <a:p>
            <a:fld id="{BB70CE04-09F9-415B-BC24-F8BD4311F673}" type="slidenum">
              <a:rPr lang="en-US" altLang="en-US"/>
              <a:pPr/>
              <a:t>‹#›</a:t>
            </a:fld>
            <a:endParaRPr lang="en-US" altLang="en-US"/>
          </a:p>
        </p:txBody>
      </p:sp>
    </p:spTree>
    <p:extLst>
      <p:ext uri="{BB962C8B-B14F-4D97-AF65-F5344CB8AC3E}">
        <p14:creationId xmlns:p14="http://schemas.microsoft.com/office/powerpoint/2010/main" val="3299514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54B8-69DF-4E96-AAEA-8B5B041E616B}"/>
              </a:ext>
            </a:extLst>
          </p:cNvPr>
          <p:cNvSpPr>
            <a:spLocks noGrp="1"/>
          </p:cNvSpPr>
          <p:nvPr>
            <p:ph type="title"/>
          </p:nvPr>
        </p:nvSpPr>
        <p:spPr>
          <a:xfrm>
            <a:off x="630240" y="457200"/>
            <a:ext cx="2949575"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E94846-E576-4200-86EC-CB6B546D55B3}"/>
              </a:ext>
            </a:extLst>
          </p:cNvPr>
          <p:cNvSpPr>
            <a:spLocks noGrp="1"/>
          </p:cNvSpPr>
          <p:nvPr>
            <p:ph type="pic" idx="1"/>
          </p:nvPr>
        </p:nvSpPr>
        <p:spPr>
          <a:xfrm>
            <a:off x="3887788"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95BE91-5713-43B6-A3E1-DB99E9EE3AB9}"/>
              </a:ext>
            </a:extLst>
          </p:cNvPr>
          <p:cNvSpPr>
            <a:spLocks noGrp="1"/>
          </p:cNvSpPr>
          <p:nvPr>
            <p:ph type="body" sz="half" idx="2"/>
          </p:nvPr>
        </p:nvSpPr>
        <p:spPr>
          <a:xfrm>
            <a:off x="630240" y="2057401"/>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FEB865-78E5-43E4-8A79-19F47C91BEA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CA1DEE4-2FCC-4944-9C52-D5F7C92C23E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9E08754-24D2-403F-8B01-5ED315E3CFB1}"/>
              </a:ext>
            </a:extLst>
          </p:cNvPr>
          <p:cNvSpPr>
            <a:spLocks noGrp="1"/>
          </p:cNvSpPr>
          <p:nvPr>
            <p:ph type="sldNum" sz="quarter" idx="12"/>
          </p:nvPr>
        </p:nvSpPr>
        <p:spPr/>
        <p:txBody>
          <a:bodyPr/>
          <a:lstStyle>
            <a:lvl1pPr>
              <a:defRPr/>
            </a:lvl1pPr>
          </a:lstStyle>
          <a:p>
            <a:fld id="{88F39FB9-2767-4E72-BF53-98A073385143}" type="slidenum">
              <a:rPr lang="en-US" altLang="en-US"/>
              <a:pPr/>
              <a:t>‹#›</a:t>
            </a:fld>
            <a:endParaRPr lang="en-US" altLang="en-US"/>
          </a:p>
        </p:txBody>
      </p:sp>
    </p:spTree>
    <p:extLst>
      <p:ext uri="{BB962C8B-B14F-4D97-AF65-F5344CB8AC3E}">
        <p14:creationId xmlns:p14="http://schemas.microsoft.com/office/powerpoint/2010/main" val="444684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F94B-02B4-471F-8D85-5B01A81734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62C178-9179-42BC-B2A5-617DA0DE3F4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06E62B-5A61-4667-857D-FB9984A1A9F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77E6A6-6FEE-4040-8575-8615A83F231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C391A27-96E8-464A-9F5A-522611B35812}"/>
              </a:ext>
            </a:extLst>
          </p:cNvPr>
          <p:cNvSpPr>
            <a:spLocks noGrp="1"/>
          </p:cNvSpPr>
          <p:nvPr>
            <p:ph type="sldNum" sz="quarter" idx="12"/>
          </p:nvPr>
        </p:nvSpPr>
        <p:spPr/>
        <p:txBody>
          <a:bodyPr/>
          <a:lstStyle>
            <a:lvl1pPr>
              <a:defRPr/>
            </a:lvl1pPr>
          </a:lstStyle>
          <a:p>
            <a:fld id="{68F0EB7D-D929-4F9C-91AD-BB7D2592A957}" type="slidenum">
              <a:rPr lang="en-US" altLang="en-US"/>
              <a:pPr/>
              <a:t>‹#›</a:t>
            </a:fld>
            <a:endParaRPr lang="en-US" altLang="en-US"/>
          </a:p>
        </p:txBody>
      </p:sp>
    </p:spTree>
    <p:extLst>
      <p:ext uri="{BB962C8B-B14F-4D97-AF65-F5344CB8AC3E}">
        <p14:creationId xmlns:p14="http://schemas.microsoft.com/office/powerpoint/2010/main" val="3133589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21E97-69AB-40EB-AA66-F79A583CC879}"/>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DF8164-2731-42CC-9398-835AF1F1A3B7}"/>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47F50-350F-4534-BADA-8A47E6D6CC5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EA8CEBE-A486-4FDA-89B5-EC8D48EF70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8780D9E-8D95-4A44-8DA7-FDB6A42F4E1A}"/>
              </a:ext>
            </a:extLst>
          </p:cNvPr>
          <p:cNvSpPr>
            <a:spLocks noGrp="1"/>
          </p:cNvSpPr>
          <p:nvPr>
            <p:ph type="sldNum" sz="quarter" idx="12"/>
          </p:nvPr>
        </p:nvSpPr>
        <p:spPr/>
        <p:txBody>
          <a:bodyPr/>
          <a:lstStyle>
            <a:lvl1pPr>
              <a:defRPr/>
            </a:lvl1pPr>
          </a:lstStyle>
          <a:p>
            <a:fld id="{362B26AE-7500-4028-9186-2DC52164B758}" type="slidenum">
              <a:rPr lang="en-US" altLang="en-US"/>
              <a:pPr/>
              <a:t>‹#›</a:t>
            </a:fld>
            <a:endParaRPr lang="en-US" altLang="en-US"/>
          </a:p>
        </p:txBody>
      </p:sp>
    </p:spTree>
    <p:extLst>
      <p:ext uri="{BB962C8B-B14F-4D97-AF65-F5344CB8AC3E}">
        <p14:creationId xmlns:p14="http://schemas.microsoft.com/office/powerpoint/2010/main" val="3585556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4"/>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AD03774-4747-4B41-94EF-996A28996A91}" type="datetimeFigureOut">
              <a:rPr lang="en-US" smtClean="0"/>
              <a:t>10/2/2023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6E7B367-DAAF-46D0-90A2-1EB3D8FA6BAD}" type="slidenum">
              <a:rPr lang="en-US" smtClean="0"/>
              <a:t>‹#›</a:t>
            </a:fld>
            <a:endParaRPr lang="en-US"/>
          </a:p>
        </p:txBody>
      </p:sp>
    </p:spTree>
    <p:extLst>
      <p:ext uri="{BB962C8B-B14F-4D97-AF65-F5344CB8AC3E}">
        <p14:creationId xmlns:p14="http://schemas.microsoft.com/office/powerpoint/2010/main" val="3289050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AD03774-4747-4B41-94EF-996A28996A9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B367-DAAF-46D0-90A2-1EB3D8FA6BAD}"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812232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AD03774-4747-4B41-94EF-996A28996A9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B367-DAAF-46D0-90A2-1EB3D8FA6BAD}"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99543288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9"/>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AD03774-4747-4B41-94EF-996A28996A9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7B367-DAAF-46D0-90A2-1EB3D8FA6BAD}"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3087864"/>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30"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6"/>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9" y="1444296"/>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AD03774-4747-4B41-94EF-996A28996A91}"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E7B367-DAAF-46D0-90A2-1EB3D8FA6BAD}" type="slidenum">
              <a:rPr lang="en-US" smtClean="0"/>
              <a:t>‹#›</a:t>
            </a:fld>
            <a:endParaRPr lang="en-US"/>
          </a:p>
        </p:txBody>
      </p:sp>
    </p:spTree>
    <p:extLst>
      <p:ext uri="{BB962C8B-B14F-4D97-AF65-F5344CB8AC3E}">
        <p14:creationId xmlns:p14="http://schemas.microsoft.com/office/powerpoint/2010/main" val="27335841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C792D09-E613-4168-AA31-D30E09441F1A}" type="datetimeFigureOut">
              <a:rPr lang="en-US"/>
              <a:pPr>
                <a:defRPr/>
              </a:pPr>
              <a:t>10/2/2023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36A624-BEB9-4479-8591-DD5202B9750C}" type="slidenum">
              <a:rPr lang="en-US" altLang="en-US"/>
              <a:pPr>
                <a:defRPr/>
              </a:pPr>
              <a:t>‹#›</a:t>
            </a:fld>
            <a:endParaRPr lang="en-US" altLang="en-US"/>
          </a:p>
        </p:txBody>
      </p:sp>
    </p:spTree>
    <p:extLst>
      <p:ext uri="{BB962C8B-B14F-4D97-AF65-F5344CB8AC3E}">
        <p14:creationId xmlns:p14="http://schemas.microsoft.com/office/powerpoint/2010/main" val="2592800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D03774-4747-4B41-94EF-996A28996A91}"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E7B367-DAAF-46D0-90A2-1EB3D8FA6BAD}"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24597812"/>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03774-4747-4B41-94EF-996A28996A91}"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E7B367-DAAF-46D0-90A2-1EB3D8FA6BAD}" type="slidenum">
              <a:rPr lang="en-US" smtClean="0"/>
              <a:t>‹#›</a:t>
            </a:fld>
            <a:endParaRPr lang="en-US"/>
          </a:p>
        </p:txBody>
      </p:sp>
    </p:spTree>
    <p:extLst>
      <p:ext uri="{BB962C8B-B14F-4D97-AF65-F5344CB8AC3E}">
        <p14:creationId xmlns:p14="http://schemas.microsoft.com/office/powerpoint/2010/main" val="2366216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3"/>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CAD03774-4747-4B41-94EF-996A28996A91}"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E7B367-DAAF-46D0-90A2-1EB3D8FA6BAD}" type="slidenum">
              <a:rPr lang="en-US" smtClean="0"/>
              <a:t>‹#›</a:t>
            </a:fld>
            <a:endParaRPr lang="en-US"/>
          </a:p>
        </p:txBody>
      </p:sp>
    </p:spTree>
    <p:extLst>
      <p:ext uri="{BB962C8B-B14F-4D97-AF65-F5344CB8AC3E}">
        <p14:creationId xmlns:p14="http://schemas.microsoft.com/office/powerpoint/2010/main" val="232387092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3"/>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AD03774-4747-4B41-94EF-996A28996A91}" type="datetimeFigureOut">
              <a:rPr lang="en-US" smtClean="0"/>
              <a:t>10/2/2023</a:t>
            </a:fld>
            <a:endParaRPr lang="en-US"/>
          </a:p>
        </p:txBody>
      </p:sp>
      <p:sp>
        <p:nvSpPr>
          <p:cNvPr id="6" name="Footer Placeholder 5"/>
          <p:cNvSpPr>
            <a:spLocks noGrp="1"/>
          </p:cNvSpPr>
          <p:nvPr>
            <p:ph type="ftr" sz="quarter" idx="11"/>
          </p:nvPr>
        </p:nvSpPr>
        <p:spPr>
          <a:xfrm>
            <a:off x="4380076"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6E7B367-DAAF-46D0-90A2-1EB3D8FA6BAD}" type="slidenum">
              <a:rPr lang="en-US" smtClean="0"/>
              <a:t>‹#›</a:t>
            </a:fld>
            <a:endParaRPr lang="en-US"/>
          </a:p>
        </p:txBody>
      </p:sp>
      <p:sp>
        <p:nvSpPr>
          <p:cNvPr id="2" name="Title 1"/>
          <p:cNvSpPr>
            <a:spLocks noGrp="1"/>
          </p:cNvSpPr>
          <p:nvPr>
            <p:ph type="title"/>
          </p:nvPr>
        </p:nvSpPr>
        <p:spPr>
          <a:xfrm>
            <a:off x="228600" y="4865123"/>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8"/>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2"/>
            <a:ext cx="369045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5"/>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41"/>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338237903"/>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31"/>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AD03774-4747-4B41-94EF-996A28996A9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B367-DAAF-46D0-90A2-1EB3D8FA6BAD}" type="slidenum">
              <a:rPr lang="en-US" smtClean="0"/>
              <a:t>‹#›</a:t>
            </a:fld>
            <a:endParaRPr lang="en-US"/>
          </a:p>
        </p:txBody>
      </p:sp>
    </p:spTree>
    <p:extLst>
      <p:ext uri="{BB962C8B-B14F-4D97-AF65-F5344CB8AC3E}">
        <p14:creationId xmlns:p14="http://schemas.microsoft.com/office/powerpoint/2010/main" val="3351625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2"/>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AD03774-4747-4B41-94EF-996A28996A91}"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E7B367-DAAF-46D0-90A2-1EB3D8FA6BAD}" type="slidenum">
              <a:rPr lang="en-US" smtClean="0"/>
              <a:t>‹#›</a:t>
            </a:fld>
            <a:endParaRPr lang="en-US"/>
          </a:p>
        </p:txBody>
      </p:sp>
    </p:spTree>
    <p:extLst>
      <p:ext uri="{BB962C8B-B14F-4D97-AF65-F5344CB8AC3E}">
        <p14:creationId xmlns:p14="http://schemas.microsoft.com/office/powerpoint/2010/main" val="3237608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BA744-CFCE-C692-8B7F-69DE7A186B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1AB8AA-3C55-3270-4368-D45D6FACE666}"/>
              </a:ext>
            </a:extLst>
          </p:cNvPr>
          <p:cNvSpPr>
            <a:spLocks noGrp="1"/>
          </p:cNvSpPr>
          <p:nvPr>
            <p:ph type="dt" sz="half" idx="10"/>
          </p:nvPr>
        </p:nvSpPr>
        <p:spPr/>
        <p:txBody>
          <a:bodyPr/>
          <a:lstStyle/>
          <a:p>
            <a:fld id="{4AB981A9-0132-45E9-9367-69D6E5B19A97}" type="datetimeFigureOut">
              <a:rPr lang="en-US" smtClean="0"/>
              <a:t>10/2/2023</a:t>
            </a:fld>
            <a:endParaRPr lang="en-US"/>
          </a:p>
        </p:txBody>
      </p:sp>
      <p:sp>
        <p:nvSpPr>
          <p:cNvPr id="4" name="Footer Placeholder 3">
            <a:extLst>
              <a:ext uri="{FF2B5EF4-FFF2-40B4-BE49-F238E27FC236}">
                <a16:creationId xmlns:a16="http://schemas.microsoft.com/office/drawing/2014/main" id="{24D28839-459D-83DD-BB75-E7411C79AC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B51BA1-5AE5-6794-A972-D8E24103DAA9}"/>
              </a:ext>
            </a:extLst>
          </p:cNvPr>
          <p:cNvSpPr>
            <a:spLocks noGrp="1"/>
          </p:cNvSpPr>
          <p:nvPr>
            <p:ph type="sldNum" sz="quarter" idx="12"/>
          </p:nvPr>
        </p:nvSpPr>
        <p:spPr/>
        <p:txBody>
          <a:bodyPr/>
          <a:lstStyle/>
          <a:p>
            <a:fld id="{C638F473-1B4A-4BB3-9F85-210CA3ACCD55}" type="slidenum">
              <a:rPr lang="en-US" smtClean="0"/>
              <a:t>‹#›</a:t>
            </a:fld>
            <a:endParaRPr lang="en-US"/>
          </a:p>
        </p:txBody>
      </p:sp>
    </p:spTree>
    <p:extLst>
      <p:ext uri="{BB962C8B-B14F-4D97-AF65-F5344CB8AC3E}">
        <p14:creationId xmlns:p14="http://schemas.microsoft.com/office/powerpoint/2010/main" val="2291146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6777388" y="3683139"/>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 name="Google Shape;12;p2"/>
          <p:cNvSpPr/>
          <p:nvPr/>
        </p:nvSpPr>
        <p:spPr>
          <a:xfrm>
            <a:off x="17972"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 name="Google Shape;13;p2"/>
          <p:cNvSpPr txBox="1">
            <a:spLocks noGrp="1"/>
          </p:cNvSpPr>
          <p:nvPr>
            <p:ph type="title"/>
          </p:nvPr>
        </p:nvSpPr>
        <p:spPr>
          <a:xfrm>
            <a:off x="4422919" y="832950"/>
            <a:ext cx="4409325" cy="5165700"/>
          </a:xfrm>
          <a:prstGeom prst="rect">
            <a:avLst/>
          </a:prstGeom>
          <a:effectLst>
            <a:outerShdw dist="38100" dir="19980000" algn="bl" rotWithShape="0">
              <a:schemeClr val="accent4"/>
            </a:outerShdw>
          </a:effectLst>
        </p:spPr>
        <p:txBody>
          <a:bodyPr spcFirstLastPara="1" wrap="square" lIns="121900" tIns="121900" rIns="121900" bIns="121900" anchor="ctr" anchorCtr="0">
            <a:noAutofit/>
          </a:bodyPr>
          <a:lstStyle>
            <a:lvl1pPr lvl="0">
              <a:lnSpc>
                <a:spcPct val="60000"/>
              </a:lnSpc>
              <a:spcBef>
                <a:spcPts val="0"/>
              </a:spcBef>
              <a:spcAft>
                <a:spcPts val="0"/>
              </a:spcAft>
              <a:buSzPts val="8000"/>
              <a:buNone/>
              <a:defRPr sz="6000"/>
            </a:lvl1pPr>
            <a:lvl2pPr lvl="1">
              <a:lnSpc>
                <a:spcPct val="60000"/>
              </a:lnSpc>
              <a:spcBef>
                <a:spcPts val="0"/>
              </a:spcBef>
              <a:spcAft>
                <a:spcPts val="0"/>
              </a:spcAft>
              <a:buSzPts val="8000"/>
              <a:buNone/>
              <a:defRPr sz="6000"/>
            </a:lvl2pPr>
            <a:lvl3pPr lvl="2">
              <a:lnSpc>
                <a:spcPct val="60000"/>
              </a:lnSpc>
              <a:spcBef>
                <a:spcPts val="0"/>
              </a:spcBef>
              <a:spcAft>
                <a:spcPts val="0"/>
              </a:spcAft>
              <a:buSzPts val="8000"/>
              <a:buNone/>
              <a:defRPr sz="6000"/>
            </a:lvl3pPr>
            <a:lvl4pPr lvl="3">
              <a:lnSpc>
                <a:spcPct val="60000"/>
              </a:lnSpc>
              <a:spcBef>
                <a:spcPts val="0"/>
              </a:spcBef>
              <a:spcAft>
                <a:spcPts val="0"/>
              </a:spcAft>
              <a:buSzPts val="8000"/>
              <a:buNone/>
              <a:defRPr sz="6000"/>
            </a:lvl4pPr>
            <a:lvl5pPr lvl="4">
              <a:lnSpc>
                <a:spcPct val="60000"/>
              </a:lnSpc>
              <a:spcBef>
                <a:spcPts val="0"/>
              </a:spcBef>
              <a:spcAft>
                <a:spcPts val="0"/>
              </a:spcAft>
              <a:buSzPts val="8000"/>
              <a:buNone/>
              <a:defRPr sz="6000"/>
            </a:lvl5pPr>
            <a:lvl6pPr lvl="5">
              <a:lnSpc>
                <a:spcPct val="60000"/>
              </a:lnSpc>
              <a:spcBef>
                <a:spcPts val="0"/>
              </a:spcBef>
              <a:spcAft>
                <a:spcPts val="0"/>
              </a:spcAft>
              <a:buSzPts val="8000"/>
              <a:buNone/>
              <a:defRPr sz="6000"/>
            </a:lvl6pPr>
            <a:lvl7pPr lvl="6">
              <a:lnSpc>
                <a:spcPct val="60000"/>
              </a:lnSpc>
              <a:spcBef>
                <a:spcPts val="0"/>
              </a:spcBef>
              <a:spcAft>
                <a:spcPts val="0"/>
              </a:spcAft>
              <a:buSzPts val="8000"/>
              <a:buNone/>
              <a:defRPr sz="6000"/>
            </a:lvl7pPr>
            <a:lvl8pPr lvl="7">
              <a:lnSpc>
                <a:spcPct val="60000"/>
              </a:lnSpc>
              <a:spcBef>
                <a:spcPts val="0"/>
              </a:spcBef>
              <a:spcAft>
                <a:spcPts val="0"/>
              </a:spcAft>
              <a:buSzPts val="8000"/>
              <a:buNone/>
              <a:defRPr sz="6000"/>
            </a:lvl8pPr>
            <a:lvl9pPr lvl="8">
              <a:lnSpc>
                <a:spcPct val="60000"/>
              </a:lnSpc>
              <a:spcBef>
                <a:spcPts val="0"/>
              </a:spcBef>
              <a:spcAft>
                <a:spcPts val="0"/>
              </a:spcAft>
              <a:buSzPts val="8000"/>
              <a:buNone/>
              <a:defRPr sz="6000"/>
            </a:lvl9pPr>
          </a:lstStyle>
          <a:p>
            <a:endParaRPr/>
          </a:p>
        </p:txBody>
      </p:sp>
      <p:sp>
        <p:nvSpPr>
          <p:cNvPr id="14" name="Google Shape;14;p2"/>
          <p:cNvSpPr txBox="1">
            <a:spLocks noGrp="1"/>
          </p:cNvSpPr>
          <p:nvPr>
            <p:ph type="subTitle" idx="1"/>
          </p:nvPr>
        </p:nvSpPr>
        <p:spPr>
          <a:xfrm>
            <a:off x="4450200" y="4853600"/>
            <a:ext cx="4409325" cy="1365600"/>
          </a:xfrm>
          <a:prstGeom prst="rect">
            <a:avLst/>
          </a:prstGeom>
        </p:spPr>
        <p:txBody>
          <a:bodyPr spcFirstLastPara="1" wrap="square" lIns="121900" tIns="121900" rIns="121900" bIns="121900" anchor="b" anchorCtr="0">
            <a:noAutofit/>
          </a:bodyPr>
          <a:lstStyle>
            <a:lvl1pPr lvl="0">
              <a:spcBef>
                <a:spcPts val="0"/>
              </a:spcBef>
              <a:spcAft>
                <a:spcPts val="0"/>
              </a:spcAft>
              <a:buSzPts val="1900"/>
              <a:buNone/>
              <a:defRPr/>
            </a:lvl1pPr>
            <a:lvl2pPr lvl="1">
              <a:spcBef>
                <a:spcPts val="1575"/>
              </a:spcBef>
              <a:spcAft>
                <a:spcPts val="0"/>
              </a:spcAft>
              <a:buSzPts val="1900"/>
              <a:buNone/>
              <a:defRPr/>
            </a:lvl2pPr>
            <a:lvl3pPr lvl="2">
              <a:spcBef>
                <a:spcPts val="1575"/>
              </a:spcBef>
              <a:spcAft>
                <a:spcPts val="0"/>
              </a:spcAft>
              <a:buSzPts val="1900"/>
              <a:buNone/>
              <a:defRPr/>
            </a:lvl3pPr>
            <a:lvl4pPr lvl="3">
              <a:spcBef>
                <a:spcPts val="1575"/>
              </a:spcBef>
              <a:spcAft>
                <a:spcPts val="0"/>
              </a:spcAft>
              <a:buSzPts val="1900"/>
              <a:buNone/>
              <a:defRPr/>
            </a:lvl4pPr>
            <a:lvl5pPr lvl="4">
              <a:spcBef>
                <a:spcPts val="1575"/>
              </a:spcBef>
              <a:spcAft>
                <a:spcPts val="0"/>
              </a:spcAft>
              <a:buSzPts val="1900"/>
              <a:buNone/>
              <a:defRPr/>
            </a:lvl5pPr>
            <a:lvl6pPr lvl="5">
              <a:spcBef>
                <a:spcPts val="1575"/>
              </a:spcBef>
              <a:spcAft>
                <a:spcPts val="0"/>
              </a:spcAft>
              <a:buSzPts val="1900"/>
              <a:buNone/>
              <a:defRPr/>
            </a:lvl6pPr>
            <a:lvl7pPr lvl="6">
              <a:spcBef>
                <a:spcPts val="1575"/>
              </a:spcBef>
              <a:spcAft>
                <a:spcPts val="0"/>
              </a:spcAft>
              <a:buSzPts val="1900"/>
              <a:buNone/>
              <a:defRPr/>
            </a:lvl7pPr>
            <a:lvl8pPr lvl="7">
              <a:spcBef>
                <a:spcPts val="1575"/>
              </a:spcBef>
              <a:spcAft>
                <a:spcPts val="0"/>
              </a:spcAft>
              <a:buSzPts val="1900"/>
              <a:buNone/>
              <a:defRPr/>
            </a:lvl8pPr>
            <a:lvl9pPr lvl="8">
              <a:spcBef>
                <a:spcPts val="1575"/>
              </a:spcBef>
              <a:spcAft>
                <a:spcPts val="1575"/>
              </a:spcAft>
              <a:buSzPts val="1900"/>
              <a:buNone/>
              <a:defRPr/>
            </a:lvl9pPr>
          </a:lstStyle>
          <a:p>
            <a:endParaRPr/>
          </a:p>
        </p:txBody>
      </p:sp>
      <p:grpSp>
        <p:nvGrpSpPr>
          <p:cNvPr id="15" name="Google Shape;15;p2"/>
          <p:cNvGrpSpPr/>
          <p:nvPr/>
        </p:nvGrpSpPr>
        <p:grpSpPr>
          <a:xfrm>
            <a:off x="8632486" y="242351"/>
            <a:ext cx="329504" cy="1365706"/>
            <a:chOff x="11509980" y="242351"/>
            <a:chExt cx="439339" cy="1365706"/>
          </a:xfrm>
        </p:grpSpPr>
        <p:sp>
          <p:nvSpPr>
            <p:cNvPr id="16" name="Google Shape;16;p2"/>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 name="Google Shape;17;p2"/>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 name="Google Shape;18;p2"/>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 name="Google Shape;19;p2"/>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 name="Google Shape;20;p2"/>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 name="Google Shape;21;p2"/>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2" name="Google Shape;22;p2"/>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3" name="Google Shape;23;p2"/>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4" name="Google Shape;24;p2"/>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 name="Google Shape;25;p2"/>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6" name="Google Shape;26;p2"/>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 name="Google Shape;27;p2"/>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 name="Google Shape;28;p2"/>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9" name="Google Shape;29;p2"/>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0" name="Google Shape;30;p2"/>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1" name="Google Shape;31;p2"/>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2" name="Google Shape;32;p2"/>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3" name="Google Shape;33;p2"/>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4" name="Google Shape;34;p2"/>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5" name="Google Shape;35;p2"/>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6" name="Google Shape;36;p2"/>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7" name="Google Shape;37;p2"/>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8" name="Google Shape;38;p2"/>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 name="Google Shape;39;p2"/>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40" name="Google Shape;40;p2"/>
          <p:cNvGrpSpPr/>
          <p:nvPr/>
        </p:nvGrpSpPr>
        <p:grpSpPr>
          <a:xfrm>
            <a:off x="192992" y="5204757"/>
            <a:ext cx="329505" cy="1365706"/>
            <a:chOff x="257323" y="5204757"/>
            <a:chExt cx="439340" cy="1365706"/>
          </a:xfrm>
        </p:grpSpPr>
        <p:sp>
          <p:nvSpPr>
            <p:cNvPr id="41" name="Google Shape;41;p2"/>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 name="Google Shape;42;p2"/>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 name="Google Shape;43;p2"/>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 name="Google Shape;44;p2"/>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5" name="Google Shape;45;p2"/>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6" name="Google Shape;46;p2"/>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7" name="Google Shape;47;p2"/>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8" name="Google Shape;48;p2"/>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9" name="Google Shape;49;p2"/>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0" name="Google Shape;50;p2"/>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1" name="Google Shape;51;p2"/>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2" name="Google Shape;52;p2"/>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3" name="Google Shape;53;p2"/>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4" name="Google Shape;54;p2"/>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5" name="Google Shape;55;p2"/>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6" name="Google Shape;56;p2"/>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7" name="Google Shape;57;p2"/>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8" name="Google Shape;58;p2"/>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59" name="Google Shape;59;p2"/>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0" name="Google Shape;60;p2"/>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 name="Google Shape;61;p2"/>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 name="Google Shape;62;p2"/>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 name="Google Shape;63;p2"/>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 name="Google Shape;64;p2"/>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65" name="Google Shape;65;p2"/>
          <p:cNvSpPr/>
          <p:nvPr/>
        </p:nvSpPr>
        <p:spPr>
          <a:xfrm>
            <a:off x="243780" y="217259"/>
            <a:ext cx="549153" cy="93634"/>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 name="Google Shape;66;p2"/>
          <p:cNvSpPr/>
          <p:nvPr/>
        </p:nvSpPr>
        <p:spPr>
          <a:xfrm>
            <a:off x="243780" y="429786"/>
            <a:ext cx="549153" cy="93277"/>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 name="Google Shape;67;p2"/>
          <p:cNvSpPr/>
          <p:nvPr/>
        </p:nvSpPr>
        <p:spPr>
          <a:xfrm>
            <a:off x="8257823" y="6047184"/>
            <a:ext cx="549544" cy="93278"/>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 name="Google Shape;68;p2"/>
          <p:cNvSpPr/>
          <p:nvPr/>
        </p:nvSpPr>
        <p:spPr>
          <a:xfrm>
            <a:off x="8257823" y="6259711"/>
            <a:ext cx="549544" cy="9327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69" name="Google Shape;69;p2"/>
          <p:cNvGrpSpPr/>
          <p:nvPr/>
        </p:nvGrpSpPr>
        <p:grpSpPr>
          <a:xfrm>
            <a:off x="291286" y="1290697"/>
            <a:ext cx="454275" cy="425068"/>
            <a:chOff x="693181" y="1290697"/>
            <a:chExt cx="605700" cy="425068"/>
          </a:xfrm>
        </p:grpSpPr>
        <p:sp>
          <p:nvSpPr>
            <p:cNvPr id="70" name="Google Shape;70;p2"/>
            <p:cNvSpPr/>
            <p:nvPr/>
          </p:nvSpPr>
          <p:spPr>
            <a:xfrm>
              <a:off x="693181" y="1290697"/>
              <a:ext cx="605700" cy="425068"/>
            </a:xfrm>
            <a:custGeom>
              <a:avLst/>
              <a:gdLst/>
              <a:ahLst/>
              <a:cxnLst/>
              <a:rect l="l" t="t" r="r" b="b"/>
              <a:pathLst>
                <a:path w="605700" h="425068" extrusionOk="0">
                  <a:moveTo>
                    <a:pt x="605697" y="33932"/>
                  </a:moveTo>
                  <a:lnTo>
                    <a:pt x="605697" y="313609"/>
                  </a:lnTo>
                  <a:cubicBezTo>
                    <a:pt x="605653" y="332326"/>
                    <a:pt x="590481" y="347498"/>
                    <a:pt x="571765" y="347542"/>
                  </a:cubicBezTo>
                  <a:lnTo>
                    <a:pt x="493898" y="347542"/>
                  </a:lnTo>
                  <a:lnTo>
                    <a:pt x="450767" y="416033"/>
                  </a:lnTo>
                  <a:cubicBezTo>
                    <a:pt x="445052" y="425079"/>
                    <a:pt x="433087" y="427785"/>
                    <a:pt x="424041" y="422078"/>
                  </a:cubicBezTo>
                  <a:cubicBezTo>
                    <a:pt x="421603" y="420534"/>
                    <a:pt x="419531" y="418471"/>
                    <a:pt x="417995" y="416033"/>
                  </a:cubicBezTo>
                  <a:lnTo>
                    <a:pt x="374865" y="347542"/>
                  </a:lnTo>
                  <a:lnTo>
                    <a:pt x="33929" y="347542"/>
                  </a:lnTo>
                  <a:cubicBezTo>
                    <a:pt x="15209" y="347498"/>
                    <a:pt x="46" y="332326"/>
                    <a:pt x="-3" y="313609"/>
                  </a:cubicBezTo>
                  <a:lnTo>
                    <a:pt x="-3" y="33932"/>
                  </a:lnTo>
                  <a:cubicBezTo>
                    <a:pt x="46" y="15215"/>
                    <a:pt x="15209" y="44"/>
                    <a:pt x="33929" y="-1"/>
                  </a:cubicBezTo>
                  <a:lnTo>
                    <a:pt x="571765" y="-1"/>
                  </a:lnTo>
                  <a:cubicBezTo>
                    <a:pt x="590481" y="44"/>
                    <a:pt x="605653" y="15215"/>
                    <a:pt x="605697" y="339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 name="Google Shape;71;p2"/>
            <p:cNvSpPr/>
            <p:nvPr/>
          </p:nvSpPr>
          <p:spPr>
            <a:xfrm>
              <a:off x="1028911" y="1403092"/>
              <a:ext cx="96143" cy="130782"/>
            </a:xfrm>
            <a:custGeom>
              <a:avLst/>
              <a:gdLst/>
              <a:ahLst/>
              <a:cxnLst/>
              <a:rect l="l" t="t" r="r" b="b"/>
              <a:pathLst>
                <a:path w="96143" h="130782" extrusionOk="0">
                  <a:moveTo>
                    <a:pt x="11721" y="107363"/>
                  </a:moveTo>
                  <a:cubicBezTo>
                    <a:pt x="15999" y="107729"/>
                    <a:pt x="20303" y="107729"/>
                    <a:pt x="24580" y="107363"/>
                  </a:cubicBezTo>
                  <a:cubicBezTo>
                    <a:pt x="33438" y="106952"/>
                    <a:pt x="42047" y="104283"/>
                    <a:pt x="49583" y="99594"/>
                  </a:cubicBezTo>
                  <a:cubicBezTo>
                    <a:pt x="57602" y="94022"/>
                    <a:pt x="63299" y="85700"/>
                    <a:pt x="65567" y="76199"/>
                  </a:cubicBezTo>
                  <a:lnTo>
                    <a:pt x="64942" y="76199"/>
                  </a:lnTo>
                  <a:cubicBezTo>
                    <a:pt x="58102" y="82574"/>
                    <a:pt x="48913" y="85816"/>
                    <a:pt x="39582" y="85128"/>
                  </a:cubicBezTo>
                  <a:cubicBezTo>
                    <a:pt x="18535" y="85932"/>
                    <a:pt x="827" y="69528"/>
                    <a:pt x="23" y="48481"/>
                  </a:cubicBezTo>
                  <a:cubicBezTo>
                    <a:pt x="-12" y="47517"/>
                    <a:pt x="-12" y="46543"/>
                    <a:pt x="23" y="45570"/>
                  </a:cubicBezTo>
                  <a:cubicBezTo>
                    <a:pt x="300" y="20120"/>
                    <a:pt x="21160" y="-275"/>
                    <a:pt x="46601" y="2"/>
                  </a:cubicBezTo>
                  <a:cubicBezTo>
                    <a:pt x="47003" y="2"/>
                    <a:pt x="47395" y="11"/>
                    <a:pt x="47797" y="28"/>
                  </a:cubicBezTo>
                  <a:cubicBezTo>
                    <a:pt x="80391" y="28"/>
                    <a:pt x="95750" y="24942"/>
                    <a:pt x="95750" y="54589"/>
                  </a:cubicBezTo>
                  <a:cubicBezTo>
                    <a:pt x="99759" y="92352"/>
                    <a:pt x="72407" y="126214"/>
                    <a:pt x="34644" y="130232"/>
                  </a:cubicBezTo>
                  <a:cubicBezTo>
                    <a:pt x="31510" y="130563"/>
                    <a:pt x="28357" y="130679"/>
                    <a:pt x="25205" y="130581"/>
                  </a:cubicBezTo>
                  <a:cubicBezTo>
                    <a:pt x="20714" y="130848"/>
                    <a:pt x="16213" y="130848"/>
                    <a:pt x="11721" y="130581"/>
                  </a:cubicBezTo>
                  <a:close/>
                  <a:moveTo>
                    <a:pt x="29581" y="43873"/>
                  </a:moveTo>
                  <a:cubicBezTo>
                    <a:pt x="28250" y="53642"/>
                    <a:pt x="35090" y="62652"/>
                    <a:pt x="44868" y="63983"/>
                  </a:cubicBezTo>
                  <a:cubicBezTo>
                    <a:pt x="45717" y="64099"/>
                    <a:pt x="46583" y="64152"/>
                    <a:pt x="47440" y="64144"/>
                  </a:cubicBezTo>
                  <a:cubicBezTo>
                    <a:pt x="53986" y="64403"/>
                    <a:pt x="60183" y="61224"/>
                    <a:pt x="63781" y="55750"/>
                  </a:cubicBezTo>
                  <a:cubicBezTo>
                    <a:pt x="64987" y="53473"/>
                    <a:pt x="65541" y="50910"/>
                    <a:pt x="65389" y="48338"/>
                  </a:cubicBezTo>
                  <a:cubicBezTo>
                    <a:pt x="65389" y="34854"/>
                    <a:pt x="60299" y="21549"/>
                    <a:pt x="46815" y="21549"/>
                  </a:cubicBezTo>
                  <a:cubicBezTo>
                    <a:pt x="36903" y="21638"/>
                    <a:pt x="29491" y="30568"/>
                    <a:pt x="29670" y="4387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2" name="Google Shape;72;p2"/>
            <p:cNvSpPr/>
            <p:nvPr/>
          </p:nvSpPr>
          <p:spPr>
            <a:xfrm>
              <a:off x="1137139" y="1403092"/>
              <a:ext cx="96143" cy="130782"/>
            </a:xfrm>
            <a:custGeom>
              <a:avLst/>
              <a:gdLst/>
              <a:ahLst/>
              <a:cxnLst/>
              <a:rect l="l" t="t" r="r" b="b"/>
              <a:pathLst>
                <a:path w="96143" h="130782" extrusionOk="0">
                  <a:moveTo>
                    <a:pt x="11721" y="107363"/>
                  </a:moveTo>
                  <a:cubicBezTo>
                    <a:pt x="15999" y="107729"/>
                    <a:pt x="20303" y="107729"/>
                    <a:pt x="24580" y="107363"/>
                  </a:cubicBezTo>
                  <a:cubicBezTo>
                    <a:pt x="33412" y="106952"/>
                    <a:pt x="41993" y="104283"/>
                    <a:pt x="49494" y="99594"/>
                  </a:cubicBezTo>
                  <a:cubicBezTo>
                    <a:pt x="57540" y="94049"/>
                    <a:pt x="63237" y="85709"/>
                    <a:pt x="65478" y="76199"/>
                  </a:cubicBezTo>
                  <a:lnTo>
                    <a:pt x="64942" y="76199"/>
                  </a:lnTo>
                  <a:cubicBezTo>
                    <a:pt x="58093" y="82566"/>
                    <a:pt x="48905" y="85807"/>
                    <a:pt x="39582" y="85128"/>
                  </a:cubicBezTo>
                  <a:cubicBezTo>
                    <a:pt x="18535" y="85932"/>
                    <a:pt x="827" y="69528"/>
                    <a:pt x="23" y="48481"/>
                  </a:cubicBezTo>
                  <a:cubicBezTo>
                    <a:pt x="-12" y="47517"/>
                    <a:pt x="-12" y="46543"/>
                    <a:pt x="23" y="45570"/>
                  </a:cubicBezTo>
                  <a:cubicBezTo>
                    <a:pt x="300" y="20120"/>
                    <a:pt x="21160" y="-275"/>
                    <a:pt x="46601" y="2"/>
                  </a:cubicBezTo>
                  <a:cubicBezTo>
                    <a:pt x="47003" y="2"/>
                    <a:pt x="47395" y="11"/>
                    <a:pt x="47797" y="28"/>
                  </a:cubicBezTo>
                  <a:cubicBezTo>
                    <a:pt x="80301" y="28"/>
                    <a:pt x="95750" y="24942"/>
                    <a:pt x="95750" y="54589"/>
                  </a:cubicBezTo>
                  <a:cubicBezTo>
                    <a:pt x="99759" y="92352"/>
                    <a:pt x="72408" y="126214"/>
                    <a:pt x="34644" y="130232"/>
                  </a:cubicBezTo>
                  <a:cubicBezTo>
                    <a:pt x="31510" y="130563"/>
                    <a:pt x="28357" y="130679"/>
                    <a:pt x="25205" y="130581"/>
                  </a:cubicBezTo>
                  <a:cubicBezTo>
                    <a:pt x="20714" y="130848"/>
                    <a:pt x="16213" y="130848"/>
                    <a:pt x="11721" y="130581"/>
                  </a:cubicBezTo>
                  <a:close/>
                  <a:moveTo>
                    <a:pt x="29581" y="43873"/>
                  </a:moveTo>
                  <a:cubicBezTo>
                    <a:pt x="28250" y="53642"/>
                    <a:pt x="35090" y="62652"/>
                    <a:pt x="44868" y="63983"/>
                  </a:cubicBezTo>
                  <a:cubicBezTo>
                    <a:pt x="45717" y="64099"/>
                    <a:pt x="46583" y="64152"/>
                    <a:pt x="47440" y="64144"/>
                  </a:cubicBezTo>
                  <a:cubicBezTo>
                    <a:pt x="53977" y="64385"/>
                    <a:pt x="60174" y="61206"/>
                    <a:pt x="63781" y="55750"/>
                  </a:cubicBezTo>
                  <a:cubicBezTo>
                    <a:pt x="64951" y="53464"/>
                    <a:pt x="65478" y="50901"/>
                    <a:pt x="65299" y="48338"/>
                  </a:cubicBezTo>
                  <a:cubicBezTo>
                    <a:pt x="65299" y="34854"/>
                    <a:pt x="60299" y="21549"/>
                    <a:pt x="46815" y="21549"/>
                  </a:cubicBezTo>
                  <a:cubicBezTo>
                    <a:pt x="36814" y="21638"/>
                    <a:pt x="29491" y="30568"/>
                    <a:pt x="29670" y="4387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 name="Google Shape;73;p2"/>
            <p:cNvSpPr/>
            <p:nvPr/>
          </p:nvSpPr>
          <p:spPr>
            <a:xfrm>
              <a:off x="765065" y="1388320"/>
              <a:ext cx="194657" cy="160176"/>
            </a:xfrm>
            <a:custGeom>
              <a:avLst/>
              <a:gdLst/>
              <a:ahLst/>
              <a:cxnLst/>
              <a:rect l="l" t="t" r="r" b="b"/>
              <a:pathLst>
                <a:path w="194657" h="160176" extrusionOk="0">
                  <a:moveTo>
                    <a:pt x="179930" y="84630"/>
                  </a:moveTo>
                  <a:lnTo>
                    <a:pt x="97152" y="160175"/>
                  </a:lnTo>
                  <a:lnTo>
                    <a:pt x="14374" y="84630"/>
                  </a:lnTo>
                  <a:cubicBezTo>
                    <a:pt x="-1968" y="67396"/>
                    <a:pt x="-4915" y="32481"/>
                    <a:pt x="8301" y="17032"/>
                  </a:cubicBezTo>
                  <a:cubicBezTo>
                    <a:pt x="38573" y="-18686"/>
                    <a:pt x="97598" y="5870"/>
                    <a:pt x="97598" y="52751"/>
                  </a:cubicBezTo>
                  <a:cubicBezTo>
                    <a:pt x="97598" y="6228"/>
                    <a:pt x="156177" y="-17972"/>
                    <a:pt x="186449" y="17032"/>
                  </a:cubicBezTo>
                  <a:cubicBezTo>
                    <a:pt x="199575" y="32481"/>
                    <a:pt x="196628" y="67396"/>
                    <a:pt x="179930" y="8463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74" name="Google Shape;74;p2"/>
          <p:cNvGrpSpPr/>
          <p:nvPr/>
        </p:nvGrpSpPr>
        <p:grpSpPr>
          <a:xfrm>
            <a:off x="3422810" y="6259701"/>
            <a:ext cx="454275" cy="425154"/>
            <a:chOff x="5791676" y="4623524"/>
            <a:chExt cx="605700" cy="425154"/>
          </a:xfrm>
        </p:grpSpPr>
        <p:sp>
          <p:nvSpPr>
            <p:cNvPr id="75" name="Google Shape;75;p2"/>
            <p:cNvSpPr/>
            <p:nvPr/>
          </p:nvSpPr>
          <p:spPr>
            <a:xfrm>
              <a:off x="5791676" y="4623524"/>
              <a:ext cx="605700" cy="425154"/>
            </a:xfrm>
            <a:custGeom>
              <a:avLst/>
              <a:gdLst/>
              <a:ahLst/>
              <a:cxnLst/>
              <a:rect l="l" t="t" r="r" b="b"/>
              <a:pathLst>
                <a:path w="605700" h="425154" extrusionOk="0">
                  <a:moveTo>
                    <a:pt x="-3" y="33932"/>
                  </a:moveTo>
                  <a:lnTo>
                    <a:pt x="-3" y="313699"/>
                  </a:lnTo>
                  <a:cubicBezTo>
                    <a:pt x="50" y="332389"/>
                    <a:pt x="15159" y="347533"/>
                    <a:pt x="33840" y="347632"/>
                  </a:cubicBezTo>
                  <a:lnTo>
                    <a:pt x="111797" y="347632"/>
                  </a:lnTo>
                  <a:lnTo>
                    <a:pt x="154837" y="416122"/>
                  </a:lnTo>
                  <a:cubicBezTo>
                    <a:pt x="160606" y="425195"/>
                    <a:pt x="172634" y="427883"/>
                    <a:pt x="181707" y="422114"/>
                  </a:cubicBezTo>
                  <a:cubicBezTo>
                    <a:pt x="184118" y="420578"/>
                    <a:pt x="186162" y="418533"/>
                    <a:pt x="187699" y="416122"/>
                  </a:cubicBezTo>
                  <a:lnTo>
                    <a:pt x="230739" y="347632"/>
                  </a:lnTo>
                  <a:lnTo>
                    <a:pt x="571764" y="347632"/>
                  </a:lnTo>
                  <a:cubicBezTo>
                    <a:pt x="590463" y="347533"/>
                    <a:pt x="605599" y="332398"/>
                    <a:pt x="605698" y="313699"/>
                  </a:cubicBezTo>
                  <a:lnTo>
                    <a:pt x="605698" y="33932"/>
                  </a:lnTo>
                  <a:cubicBezTo>
                    <a:pt x="605653" y="15215"/>
                    <a:pt x="590481" y="44"/>
                    <a:pt x="571764" y="-1"/>
                  </a:cubicBezTo>
                  <a:lnTo>
                    <a:pt x="33840" y="-1"/>
                  </a:lnTo>
                  <a:cubicBezTo>
                    <a:pt x="15159" y="97"/>
                    <a:pt x="41" y="15242"/>
                    <a:pt x="-3" y="339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6" name="Google Shape;76;p2"/>
            <p:cNvSpPr/>
            <p:nvPr/>
          </p:nvSpPr>
          <p:spPr>
            <a:xfrm>
              <a:off x="6127405" y="4735741"/>
              <a:ext cx="95894" cy="130993"/>
            </a:xfrm>
            <a:custGeom>
              <a:avLst/>
              <a:gdLst/>
              <a:ahLst/>
              <a:cxnLst/>
              <a:rect l="l" t="t" r="r" b="b"/>
              <a:pathLst>
                <a:path w="95894" h="130993" extrusionOk="0">
                  <a:moveTo>
                    <a:pt x="11721" y="107541"/>
                  </a:moveTo>
                  <a:cubicBezTo>
                    <a:pt x="15998" y="107907"/>
                    <a:pt x="20303" y="107907"/>
                    <a:pt x="24580" y="107541"/>
                  </a:cubicBezTo>
                  <a:cubicBezTo>
                    <a:pt x="33429" y="107139"/>
                    <a:pt x="42020" y="104434"/>
                    <a:pt x="49494" y="99683"/>
                  </a:cubicBezTo>
                  <a:cubicBezTo>
                    <a:pt x="57557" y="94156"/>
                    <a:pt x="63264" y="85806"/>
                    <a:pt x="65478" y="76287"/>
                  </a:cubicBezTo>
                  <a:lnTo>
                    <a:pt x="64942" y="76287"/>
                  </a:lnTo>
                  <a:cubicBezTo>
                    <a:pt x="58129" y="82707"/>
                    <a:pt x="48914" y="85949"/>
                    <a:pt x="39582" y="85217"/>
                  </a:cubicBezTo>
                  <a:cubicBezTo>
                    <a:pt x="18534" y="86021"/>
                    <a:pt x="827" y="69616"/>
                    <a:pt x="23" y="48569"/>
                  </a:cubicBezTo>
                  <a:cubicBezTo>
                    <a:pt x="-12" y="47605"/>
                    <a:pt x="-12" y="46632"/>
                    <a:pt x="23" y="45658"/>
                  </a:cubicBezTo>
                  <a:cubicBezTo>
                    <a:pt x="255" y="20209"/>
                    <a:pt x="21070" y="-231"/>
                    <a:pt x="46511" y="1"/>
                  </a:cubicBezTo>
                  <a:cubicBezTo>
                    <a:pt x="46940" y="1"/>
                    <a:pt x="47368" y="10"/>
                    <a:pt x="47797" y="28"/>
                  </a:cubicBezTo>
                  <a:cubicBezTo>
                    <a:pt x="80301" y="28"/>
                    <a:pt x="95750" y="24941"/>
                    <a:pt x="95750" y="54588"/>
                  </a:cubicBezTo>
                  <a:cubicBezTo>
                    <a:pt x="97080" y="76323"/>
                    <a:pt x="88972" y="97566"/>
                    <a:pt x="73515" y="112899"/>
                  </a:cubicBezTo>
                  <a:cubicBezTo>
                    <a:pt x="60040" y="124400"/>
                    <a:pt x="42922" y="130732"/>
                    <a:pt x="25205" y="130758"/>
                  </a:cubicBezTo>
                  <a:cubicBezTo>
                    <a:pt x="20713" y="131071"/>
                    <a:pt x="16213" y="131071"/>
                    <a:pt x="11721" y="130758"/>
                  </a:cubicBezTo>
                  <a:close/>
                  <a:moveTo>
                    <a:pt x="29580" y="43961"/>
                  </a:moveTo>
                  <a:cubicBezTo>
                    <a:pt x="28250" y="53731"/>
                    <a:pt x="35090" y="62741"/>
                    <a:pt x="44868" y="64071"/>
                  </a:cubicBezTo>
                  <a:cubicBezTo>
                    <a:pt x="45716" y="64187"/>
                    <a:pt x="46583" y="64241"/>
                    <a:pt x="47440" y="64232"/>
                  </a:cubicBezTo>
                  <a:cubicBezTo>
                    <a:pt x="53976" y="64473"/>
                    <a:pt x="60174" y="61294"/>
                    <a:pt x="63781" y="55838"/>
                  </a:cubicBezTo>
                  <a:cubicBezTo>
                    <a:pt x="64978" y="53561"/>
                    <a:pt x="65505" y="50989"/>
                    <a:pt x="65299" y="48426"/>
                  </a:cubicBezTo>
                  <a:cubicBezTo>
                    <a:pt x="65299" y="35032"/>
                    <a:pt x="60299" y="21637"/>
                    <a:pt x="46815" y="21637"/>
                  </a:cubicBezTo>
                  <a:cubicBezTo>
                    <a:pt x="36814" y="21727"/>
                    <a:pt x="29491" y="30746"/>
                    <a:pt x="29670" y="439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7" name="Google Shape;77;p2"/>
            <p:cNvSpPr/>
            <p:nvPr/>
          </p:nvSpPr>
          <p:spPr>
            <a:xfrm>
              <a:off x="6235633" y="4735742"/>
              <a:ext cx="95805" cy="130992"/>
            </a:xfrm>
            <a:custGeom>
              <a:avLst/>
              <a:gdLst/>
              <a:ahLst/>
              <a:cxnLst/>
              <a:rect l="l" t="t" r="r" b="b"/>
              <a:pathLst>
                <a:path w="95805" h="130992" extrusionOk="0">
                  <a:moveTo>
                    <a:pt x="11721" y="107540"/>
                  </a:moveTo>
                  <a:cubicBezTo>
                    <a:pt x="15998" y="107906"/>
                    <a:pt x="20303" y="107906"/>
                    <a:pt x="24580" y="107540"/>
                  </a:cubicBezTo>
                  <a:cubicBezTo>
                    <a:pt x="33429" y="107138"/>
                    <a:pt x="42020" y="104433"/>
                    <a:pt x="49494" y="99682"/>
                  </a:cubicBezTo>
                  <a:cubicBezTo>
                    <a:pt x="57557" y="94155"/>
                    <a:pt x="63264" y="85806"/>
                    <a:pt x="65478" y="76286"/>
                  </a:cubicBezTo>
                  <a:lnTo>
                    <a:pt x="64853" y="76286"/>
                  </a:lnTo>
                  <a:cubicBezTo>
                    <a:pt x="58057" y="82680"/>
                    <a:pt x="48887" y="85922"/>
                    <a:pt x="39582" y="85216"/>
                  </a:cubicBezTo>
                  <a:cubicBezTo>
                    <a:pt x="18534" y="86020"/>
                    <a:pt x="827" y="69616"/>
                    <a:pt x="23" y="48568"/>
                  </a:cubicBezTo>
                  <a:cubicBezTo>
                    <a:pt x="-12" y="47604"/>
                    <a:pt x="-12" y="46631"/>
                    <a:pt x="23" y="45657"/>
                  </a:cubicBezTo>
                  <a:cubicBezTo>
                    <a:pt x="202" y="20261"/>
                    <a:pt x="20937" y="-187"/>
                    <a:pt x="46333" y="0"/>
                  </a:cubicBezTo>
                  <a:cubicBezTo>
                    <a:pt x="46797" y="0"/>
                    <a:pt x="47252" y="9"/>
                    <a:pt x="47708" y="27"/>
                  </a:cubicBezTo>
                  <a:cubicBezTo>
                    <a:pt x="80301" y="27"/>
                    <a:pt x="95660" y="24941"/>
                    <a:pt x="95660" y="54587"/>
                  </a:cubicBezTo>
                  <a:cubicBezTo>
                    <a:pt x="96991" y="76322"/>
                    <a:pt x="88883" y="97566"/>
                    <a:pt x="73426" y="112898"/>
                  </a:cubicBezTo>
                  <a:cubicBezTo>
                    <a:pt x="59960" y="124417"/>
                    <a:pt x="42832" y="130748"/>
                    <a:pt x="25116" y="130758"/>
                  </a:cubicBezTo>
                  <a:cubicBezTo>
                    <a:pt x="20660" y="131070"/>
                    <a:pt x="16177" y="131070"/>
                    <a:pt x="11721" y="130758"/>
                  </a:cubicBezTo>
                  <a:close/>
                  <a:moveTo>
                    <a:pt x="29580" y="43961"/>
                  </a:moveTo>
                  <a:cubicBezTo>
                    <a:pt x="28250" y="53730"/>
                    <a:pt x="35090" y="62740"/>
                    <a:pt x="44868" y="64071"/>
                  </a:cubicBezTo>
                  <a:cubicBezTo>
                    <a:pt x="45716" y="64187"/>
                    <a:pt x="46583" y="64240"/>
                    <a:pt x="47440" y="64231"/>
                  </a:cubicBezTo>
                  <a:cubicBezTo>
                    <a:pt x="53986" y="64508"/>
                    <a:pt x="60201" y="61320"/>
                    <a:pt x="63781" y="55837"/>
                  </a:cubicBezTo>
                  <a:cubicBezTo>
                    <a:pt x="65014" y="53569"/>
                    <a:pt x="65567" y="50998"/>
                    <a:pt x="65389" y="48426"/>
                  </a:cubicBezTo>
                  <a:cubicBezTo>
                    <a:pt x="65389" y="35031"/>
                    <a:pt x="60299" y="21637"/>
                    <a:pt x="46904" y="21637"/>
                  </a:cubicBezTo>
                  <a:cubicBezTo>
                    <a:pt x="36814" y="21726"/>
                    <a:pt x="29402" y="30745"/>
                    <a:pt x="29580" y="4396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8" name="Google Shape;78;p2"/>
            <p:cNvSpPr/>
            <p:nvPr/>
          </p:nvSpPr>
          <p:spPr>
            <a:xfrm>
              <a:off x="5828960" y="4670256"/>
              <a:ext cx="243631" cy="244107"/>
            </a:xfrm>
            <a:custGeom>
              <a:avLst/>
              <a:gdLst/>
              <a:ahLst/>
              <a:cxnLst/>
              <a:rect l="l" t="t" r="r" b="b"/>
              <a:pathLst>
                <a:path w="243631" h="244107" extrusionOk="0">
                  <a:moveTo>
                    <a:pt x="225245" y="244107"/>
                  </a:moveTo>
                  <a:cubicBezTo>
                    <a:pt x="223737" y="244115"/>
                    <a:pt x="222227" y="243901"/>
                    <a:pt x="220780" y="243481"/>
                  </a:cubicBezTo>
                  <a:lnTo>
                    <a:pt x="176132" y="230891"/>
                  </a:lnTo>
                  <a:cubicBezTo>
                    <a:pt x="172677" y="232641"/>
                    <a:pt x="169131" y="234185"/>
                    <a:pt x="165506" y="235534"/>
                  </a:cubicBezTo>
                  <a:cubicBezTo>
                    <a:pt x="102712" y="259653"/>
                    <a:pt x="32248" y="228310"/>
                    <a:pt x="8129" y="165507"/>
                  </a:cubicBezTo>
                  <a:cubicBezTo>
                    <a:pt x="-15990" y="102714"/>
                    <a:pt x="15353" y="32259"/>
                    <a:pt x="78156" y="8130"/>
                  </a:cubicBezTo>
                  <a:cubicBezTo>
                    <a:pt x="140949" y="-15989"/>
                    <a:pt x="211404" y="15363"/>
                    <a:pt x="235533" y="78157"/>
                  </a:cubicBezTo>
                  <a:cubicBezTo>
                    <a:pt x="248061" y="110786"/>
                    <a:pt x="245971" y="147220"/>
                    <a:pt x="229800" y="178205"/>
                  </a:cubicBezTo>
                  <a:lnTo>
                    <a:pt x="241497" y="223658"/>
                  </a:lnTo>
                  <a:cubicBezTo>
                    <a:pt x="243721" y="232453"/>
                    <a:pt x="238381" y="241392"/>
                    <a:pt x="229585" y="243606"/>
                  </a:cubicBezTo>
                  <a:cubicBezTo>
                    <a:pt x="228308" y="243928"/>
                    <a:pt x="227005" y="244098"/>
                    <a:pt x="225692" y="244107"/>
                  </a:cubicBezTo>
                  <a:close/>
                  <a:moveTo>
                    <a:pt x="174704" y="221425"/>
                  </a:moveTo>
                  <a:lnTo>
                    <a:pt x="223192" y="234909"/>
                  </a:lnTo>
                  <a:cubicBezTo>
                    <a:pt x="225737" y="235641"/>
                    <a:pt x="228478" y="234918"/>
                    <a:pt x="230335" y="233034"/>
                  </a:cubicBezTo>
                  <a:cubicBezTo>
                    <a:pt x="232264" y="231203"/>
                    <a:pt x="233050" y="228471"/>
                    <a:pt x="232389" y="225890"/>
                  </a:cubicBezTo>
                  <a:lnTo>
                    <a:pt x="219798" y="177044"/>
                  </a:lnTo>
                  <a:lnTo>
                    <a:pt x="220692" y="175527"/>
                  </a:lnTo>
                  <a:cubicBezTo>
                    <a:pt x="250338" y="120689"/>
                    <a:pt x="229907" y="52208"/>
                    <a:pt x="175070" y="22561"/>
                  </a:cubicBezTo>
                  <a:cubicBezTo>
                    <a:pt x="120233" y="-7086"/>
                    <a:pt x="51751" y="13346"/>
                    <a:pt x="22104" y="68183"/>
                  </a:cubicBezTo>
                  <a:cubicBezTo>
                    <a:pt x="-7534" y="123020"/>
                    <a:pt x="12889" y="191502"/>
                    <a:pt x="67726" y="221148"/>
                  </a:cubicBezTo>
                  <a:cubicBezTo>
                    <a:pt x="96712" y="236811"/>
                    <a:pt x="131091" y="239035"/>
                    <a:pt x="161845" y="227229"/>
                  </a:cubicBezTo>
                  <a:cubicBezTo>
                    <a:pt x="165676" y="225756"/>
                    <a:pt x="169435" y="224086"/>
                    <a:pt x="173096" y="222229"/>
                  </a:cubicBezTo>
                  <a:close/>
                </a:path>
              </a:pathLst>
            </a:custGeom>
            <a:solidFill>
              <a:srgbClr val="FDFFFB"/>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9" name="Google Shape;79;p2"/>
          <p:cNvSpPr/>
          <p:nvPr/>
        </p:nvSpPr>
        <p:spPr>
          <a:xfrm>
            <a:off x="1012448" y="920115"/>
            <a:ext cx="2854350" cy="5165700"/>
          </a:xfrm>
          <a:prstGeom prst="roundRect">
            <a:avLst>
              <a:gd name="adj" fmla="val 2697"/>
            </a:avLst>
          </a:pr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0" name="Google Shape;80;p2"/>
          <p:cNvSpPr/>
          <p:nvPr/>
        </p:nvSpPr>
        <p:spPr>
          <a:xfrm>
            <a:off x="921432" y="832961"/>
            <a:ext cx="2854350" cy="5165700"/>
          </a:xfrm>
          <a:prstGeom prst="roundRect">
            <a:avLst>
              <a:gd name="adj" fmla="val 2278"/>
            </a:avLst>
          </a:prstGeom>
          <a:solidFill>
            <a:schemeClr val="l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1" name="Google Shape;81;p2"/>
          <p:cNvSpPr/>
          <p:nvPr/>
        </p:nvSpPr>
        <p:spPr>
          <a:xfrm>
            <a:off x="1043389" y="1643866"/>
            <a:ext cx="2610225" cy="3480300"/>
          </a:xfrm>
          <a:prstGeom prst="roundRect">
            <a:avLst>
              <a:gd name="adj" fmla="val 628"/>
            </a:avLst>
          </a:pr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2" name="Google Shape;82;p2"/>
          <p:cNvSpPr/>
          <p:nvPr/>
        </p:nvSpPr>
        <p:spPr>
          <a:xfrm>
            <a:off x="1043389" y="1643955"/>
            <a:ext cx="2610259" cy="3480256"/>
          </a:xfrm>
          <a:custGeom>
            <a:avLst/>
            <a:gdLst/>
            <a:ahLst/>
            <a:cxnLst/>
            <a:rect l="l" t="t" r="r" b="b"/>
            <a:pathLst>
              <a:path w="3480345" h="3480256" extrusionOk="0">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5"/>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 name="Google Shape;83;p2"/>
          <p:cNvSpPr/>
          <p:nvPr/>
        </p:nvSpPr>
        <p:spPr>
          <a:xfrm>
            <a:off x="1043700" y="5298883"/>
            <a:ext cx="209677" cy="230201"/>
          </a:xfrm>
          <a:custGeom>
            <a:avLst/>
            <a:gdLst/>
            <a:ahLst/>
            <a:cxnLst/>
            <a:rect l="l" t="t" r="r" b="b"/>
            <a:pathLst>
              <a:path w="279569" h="230201" extrusionOk="0">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 name="Google Shape;84;p2"/>
          <p:cNvSpPr/>
          <p:nvPr/>
        </p:nvSpPr>
        <p:spPr>
          <a:xfrm>
            <a:off x="1302226" y="5287679"/>
            <a:ext cx="189290" cy="252834"/>
          </a:xfrm>
          <a:custGeom>
            <a:avLst/>
            <a:gdLst/>
            <a:ahLst/>
            <a:cxnLst/>
            <a:rect l="l" t="t" r="r" b="b"/>
            <a:pathLst>
              <a:path w="252387" h="252834" extrusionOk="0">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 name="Google Shape;85;p2"/>
          <p:cNvSpPr/>
          <p:nvPr/>
        </p:nvSpPr>
        <p:spPr>
          <a:xfrm>
            <a:off x="1617187" y="5290595"/>
            <a:ext cx="115994" cy="247038"/>
          </a:xfrm>
          <a:custGeom>
            <a:avLst/>
            <a:gdLst/>
            <a:ahLst/>
            <a:cxnLst/>
            <a:rect l="l" t="t" r="r" b="b"/>
            <a:pathLst>
              <a:path w="154659" h="247038" extrusionOk="0">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 name="Google Shape;86;p2"/>
          <p:cNvSpPr/>
          <p:nvPr/>
        </p:nvSpPr>
        <p:spPr>
          <a:xfrm>
            <a:off x="1533807" y="5290573"/>
            <a:ext cx="197726" cy="106799"/>
          </a:xfrm>
          <a:custGeom>
            <a:avLst/>
            <a:gdLst/>
            <a:ahLst/>
            <a:cxnLst/>
            <a:rect l="l" t="t" r="r" b="b"/>
            <a:pathLst>
              <a:path w="263635" h="106799" extrusionOk="0">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 name="Google Shape;87;p2"/>
          <p:cNvSpPr/>
          <p:nvPr/>
        </p:nvSpPr>
        <p:spPr>
          <a:xfrm rot="10800000">
            <a:off x="1065884" y="5644505"/>
            <a:ext cx="815400" cy="62100"/>
          </a:xfrm>
          <a:prstGeom prst="roundRect">
            <a:avLst>
              <a:gd name="adj" fmla="val 50000"/>
            </a:avLst>
          </a:pr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 name="Google Shape;88;p2"/>
          <p:cNvSpPr/>
          <p:nvPr/>
        </p:nvSpPr>
        <p:spPr>
          <a:xfrm rot="10800000">
            <a:off x="1974455" y="5644505"/>
            <a:ext cx="232650" cy="62100"/>
          </a:xfrm>
          <a:prstGeom prst="roundRect">
            <a:avLst>
              <a:gd name="adj" fmla="val 50000"/>
            </a:avLst>
          </a:pr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 name="Google Shape;89;p2"/>
          <p:cNvSpPr/>
          <p:nvPr/>
        </p:nvSpPr>
        <p:spPr>
          <a:xfrm>
            <a:off x="1065758" y="5768220"/>
            <a:ext cx="574650" cy="39600"/>
          </a:xfrm>
          <a:prstGeom prst="roundRect">
            <a:avLst>
              <a:gd name="adj" fmla="val 50000"/>
            </a:avLst>
          </a:pr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0" name="Google Shape;90;p2"/>
          <p:cNvSpPr/>
          <p:nvPr/>
        </p:nvSpPr>
        <p:spPr>
          <a:xfrm>
            <a:off x="3436456" y="5264855"/>
            <a:ext cx="191140" cy="281285"/>
          </a:xfrm>
          <a:custGeom>
            <a:avLst/>
            <a:gdLst/>
            <a:ahLst/>
            <a:cxnLst/>
            <a:rect l="l" t="t" r="r" b="b"/>
            <a:pathLst>
              <a:path w="254853" h="281285" extrusionOk="0">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 name="Google Shape;91;p2"/>
          <p:cNvSpPr/>
          <p:nvPr/>
        </p:nvSpPr>
        <p:spPr>
          <a:xfrm rot="10800000">
            <a:off x="1473546" y="1153944"/>
            <a:ext cx="815400" cy="62100"/>
          </a:xfrm>
          <a:prstGeom prst="roundRect">
            <a:avLst>
              <a:gd name="adj" fmla="val 50000"/>
            </a:avLst>
          </a:pr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2" name="Google Shape;92;p2"/>
          <p:cNvSpPr/>
          <p:nvPr/>
        </p:nvSpPr>
        <p:spPr>
          <a:xfrm>
            <a:off x="1473487" y="1277659"/>
            <a:ext cx="574650" cy="39600"/>
          </a:xfrm>
          <a:prstGeom prst="roundRect">
            <a:avLst>
              <a:gd name="adj" fmla="val 50000"/>
            </a:avLst>
          </a:prstGeom>
          <a:solidFill>
            <a:schemeClr val="accent6"/>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3" name="Google Shape;93;p2"/>
          <p:cNvSpPr/>
          <p:nvPr/>
        </p:nvSpPr>
        <p:spPr>
          <a:xfrm>
            <a:off x="1075804" y="1034414"/>
            <a:ext cx="331649" cy="442198"/>
          </a:xfrm>
          <a:custGeom>
            <a:avLst/>
            <a:gdLst/>
            <a:ahLst/>
            <a:cxnLst/>
            <a:rect l="l" t="t" r="r" b="b"/>
            <a:pathLst>
              <a:path w="442198" h="442198" extrusionOk="0">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 name="Google Shape;94;p2"/>
          <p:cNvSpPr/>
          <p:nvPr/>
        </p:nvSpPr>
        <p:spPr>
          <a:xfrm>
            <a:off x="1187983" y="1082367"/>
            <a:ext cx="107424" cy="143232"/>
          </a:xfrm>
          <a:custGeom>
            <a:avLst/>
            <a:gdLst/>
            <a:ahLst/>
            <a:cxnLst/>
            <a:rect l="l" t="t" r="r" b="b"/>
            <a:pathLst>
              <a:path w="143232" h="143232" extrusionOk="0">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5" name="Google Shape;95;p2"/>
          <p:cNvSpPr/>
          <p:nvPr/>
        </p:nvSpPr>
        <p:spPr>
          <a:xfrm>
            <a:off x="1148604" y="1255424"/>
            <a:ext cx="186184" cy="221096"/>
          </a:xfrm>
          <a:custGeom>
            <a:avLst/>
            <a:gdLst/>
            <a:ahLst/>
            <a:cxnLst/>
            <a:rect l="l" t="t" r="r" b="b"/>
            <a:pathLst>
              <a:path w="248245" h="221096" extrusionOk="0">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 name="Google Shape;96;p2"/>
          <p:cNvSpPr/>
          <p:nvPr/>
        </p:nvSpPr>
        <p:spPr>
          <a:xfrm>
            <a:off x="3365332" y="1100623"/>
            <a:ext cx="753503" cy="949336"/>
          </a:xfrm>
          <a:custGeom>
            <a:avLst/>
            <a:gdLst/>
            <a:ahLst/>
            <a:cxnLst/>
            <a:rect l="l" t="t" r="r" b="b"/>
            <a:pathLst>
              <a:path w="1004670" h="949336" extrusionOk="0">
                <a:moveTo>
                  <a:pt x="4014" y="812382"/>
                </a:moveTo>
                <a:lnTo>
                  <a:pt x="82149" y="632092"/>
                </a:lnTo>
                <a:cubicBezTo>
                  <a:pt x="76460" y="615750"/>
                  <a:pt x="71630" y="599114"/>
                  <a:pt x="67682" y="582264"/>
                </a:cubicBezTo>
                <a:cubicBezTo>
                  <a:pt x="8291" y="326964"/>
                  <a:pt x="167097" y="71843"/>
                  <a:pt x="422405" y="12452"/>
                </a:cubicBezTo>
                <a:cubicBezTo>
                  <a:pt x="677705" y="-46949"/>
                  <a:pt x="932817" y="111866"/>
                  <a:pt x="992217" y="367175"/>
                </a:cubicBezTo>
                <a:cubicBezTo>
                  <a:pt x="1051609" y="622474"/>
                  <a:pt x="892795" y="877587"/>
                  <a:pt x="637495" y="936987"/>
                </a:cubicBezTo>
                <a:cubicBezTo>
                  <a:pt x="502549" y="968384"/>
                  <a:pt x="360612" y="939237"/>
                  <a:pt x="248955" y="857209"/>
                </a:cubicBezTo>
                <a:lnTo>
                  <a:pt x="53395" y="879355"/>
                </a:lnTo>
                <a:cubicBezTo>
                  <a:pt x="27026" y="882310"/>
                  <a:pt x="3255" y="863335"/>
                  <a:pt x="299" y="836965"/>
                </a:cubicBezTo>
                <a:cubicBezTo>
                  <a:pt x="-647" y="828590"/>
                  <a:pt x="638" y="820106"/>
                  <a:pt x="4014" y="812382"/>
                </a:cubicBezTo>
                <a:close/>
              </a:path>
            </a:pathLst>
          </a:custGeom>
          <a:solidFill>
            <a:schemeClr val="accent5"/>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7" name="Google Shape;97;p2"/>
          <p:cNvSpPr/>
          <p:nvPr/>
        </p:nvSpPr>
        <p:spPr>
          <a:xfrm>
            <a:off x="3361482" y="1037532"/>
            <a:ext cx="753651" cy="949457"/>
          </a:xfrm>
          <a:custGeom>
            <a:avLst/>
            <a:gdLst/>
            <a:ahLst/>
            <a:cxnLst/>
            <a:rect l="l" t="t" r="r" b="b"/>
            <a:pathLst>
              <a:path w="1004868" h="949457" extrusionOk="0">
                <a:moveTo>
                  <a:pt x="3968" y="812431"/>
                </a:moveTo>
                <a:lnTo>
                  <a:pt x="82371" y="632141"/>
                </a:lnTo>
                <a:cubicBezTo>
                  <a:pt x="-4559" y="384851"/>
                  <a:pt x="125439" y="113915"/>
                  <a:pt x="372729" y="26985"/>
                </a:cubicBezTo>
                <a:cubicBezTo>
                  <a:pt x="620010" y="-59937"/>
                  <a:pt x="890945" y="70053"/>
                  <a:pt x="977876" y="317343"/>
                </a:cubicBezTo>
                <a:cubicBezTo>
                  <a:pt x="1064806" y="564632"/>
                  <a:pt x="934808" y="835568"/>
                  <a:pt x="687527" y="922499"/>
                </a:cubicBezTo>
                <a:cubicBezTo>
                  <a:pt x="671195" y="928231"/>
                  <a:pt x="654567" y="933080"/>
                  <a:pt x="637708" y="937000"/>
                </a:cubicBezTo>
                <a:cubicBezTo>
                  <a:pt x="502727" y="968594"/>
                  <a:pt x="360682" y="939411"/>
                  <a:pt x="249088" y="857169"/>
                </a:cubicBezTo>
                <a:lnTo>
                  <a:pt x="53528" y="879404"/>
                </a:lnTo>
                <a:cubicBezTo>
                  <a:pt x="27114" y="882386"/>
                  <a:pt x="3281" y="863393"/>
                  <a:pt x="298" y="836979"/>
                </a:cubicBezTo>
                <a:cubicBezTo>
                  <a:pt x="-640" y="828612"/>
                  <a:pt x="619" y="820155"/>
                  <a:pt x="3968" y="812431"/>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8" name="Google Shape;98;p2"/>
          <p:cNvSpPr/>
          <p:nvPr/>
        </p:nvSpPr>
        <p:spPr>
          <a:xfrm>
            <a:off x="3351399" y="1023589"/>
            <a:ext cx="773972" cy="976661"/>
          </a:xfrm>
          <a:custGeom>
            <a:avLst/>
            <a:gdLst/>
            <a:ahLst/>
            <a:cxnLst/>
            <a:rect l="l" t="t" r="r" b="b"/>
            <a:pathLst>
              <a:path w="1031963" h="976661" extrusionOk="0">
                <a:moveTo>
                  <a:pt x="543461" y="976660"/>
                </a:moveTo>
                <a:cubicBezTo>
                  <a:pt x="441350" y="976651"/>
                  <a:pt x="341810" y="944612"/>
                  <a:pt x="258871" y="885042"/>
                </a:cubicBezTo>
                <a:lnTo>
                  <a:pt x="68490" y="906651"/>
                </a:lnTo>
                <a:cubicBezTo>
                  <a:pt x="34727" y="910500"/>
                  <a:pt x="4241" y="886247"/>
                  <a:pt x="392" y="852484"/>
                </a:cubicBezTo>
                <a:cubicBezTo>
                  <a:pt x="-831" y="841768"/>
                  <a:pt x="795" y="830910"/>
                  <a:pt x="5089" y="821016"/>
                </a:cubicBezTo>
                <a:lnTo>
                  <a:pt x="81439" y="645369"/>
                </a:lnTo>
                <a:cubicBezTo>
                  <a:pt x="76349" y="630546"/>
                  <a:pt x="71973" y="615008"/>
                  <a:pt x="68222" y="599113"/>
                </a:cubicBezTo>
                <a:cubicBezTo>
                  <a:pt x="7018" y="336536"/>
                  <a:pt x="170271" y="74056"/>
                  <a:pt x="432848" y="12852"/>
                </a:cubicBezTo>
                <a:cubicBezTo>
                  <a:pt x="695426" y="-48352"/>
                  <a:pt x="957905" y="114901"/>
                  <a:pt x="1019109" y="377478"/>
                </a:cubicBezTo>
                <a:cubicBezTo>
                  <a:pt x="1080304" y="640056"/>
                  <a:pt x="917061" y="902535"/>
                  <a:pt x="654483" y="963739"/>
                </a:cubicBezTo>
                <a:cubicBezTo>
                  <a:pt x="618086" y="972222"/>
                  <a:pt x="580831" y="976500"/>
                  <a:pt x="543461" y="976482"/>
                </a:cubicBezTo>
                <a:close/>
                <a:moveTo>
                  <a:pt x="266194" y="857270"/>
                </a:moveTo>
                <a:lnTo>
                  <a:pt x="270480" y="860396"/>
                </a:lnTo>
                <a:cubicBezTo>
                  <a:pt x="475765" y="1011290"/>
                  <a:pt x="764497" y="967204"/>
                  <a:pt x="915391" y="761919"/>
                </a:cubicBezTo>
                <a:cubicBezTo>
                  <a:pt x="1066285" y="556635"/>
                  <a:pt x="1022199" y="267902"/>
                  <a:pt x="816914" y="117008"/>
                </a:cubicBezTo>
                <a:cubicBezTo>
                  <a:pt x="611639" y="-33886"/>
                  <a:pt x="322897" y="10200"/>
                  <a:pt x="172003" y="215485"/>
                </a:cubicBezTo>
                <a:cubicBezTo>
                  <a:pt x="92216" y="324025"/>
                  <a:pt x="63865" y="462016"/>
                  <a:pt x="94386" y="593220"/>
                </a:cubicBezTo>
                <a:cubicBezTo>
                  <a:pt x="98119" y="609605"/>
                  <a:pt x="102807" y="625768"/>
                  <a:pt x="108406" y="641618"/>
                </a:cubicBezTo>
                <a:lnTo>
                  <a:pt x="110192" y="646530"/>
                </a:lnTo>
                <a:lnTo>
                  <a:pt x="29825" y="831642"/>
                </a:lnTo>
                <a:cubicBezTo>
                  <a:pt x="22217" y="849305"/>
                  <a:pt x="30369" y="869799"/>
                  <a:pt x="48041" y="877398"/>
                </a:cubicBezTo>
                <a:cubicBezTo>
                  <a:pt x="53551" y="879773"/>
                  <a:pt x="59579" y="880684"/>
                  <a:pt x="65544" y="880041"/>
                </a:cubicBezTo>
                <a:close/>
              </a:path>
            </a:pathLst>
          </a:custGeom>
          <a:solidFill>
            <a:schemeClr val="l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 name="Google Shape;99;p2"/>
          <p:cNvSpPr/>
          <p:nvPr/>
        </p:nvSpPr>
        <p:spPr>
          <a:xfrm>
            <a:off x="3544573" y="1231046"/>
            <a:ext cx="426776" cy="544086"/>
          </a:xfrm>
          <a:custGeom>
            <a:avLst/>
            <a:gdLst/>
            <a:ahLst/>
            <a:cxnLst/>
            <a:rect l="l" t="t" r="r" b="b"/>
            <a:pathLst>
              <a:path w="569034" h="544086" extrusionOk="0">
                <a:moveTo>
                  <a:pt x="449319" y="544085"/>
                </a:moveTo>
                <a:cubicBezTo>
                  <a:pt x="447104" y="544067"/>
                  <a:pt x="444934" y="543522"/>
                  <a:pt x="442978" y="542477"/>
                </a:cubicBezTo>
                <a:lnTo>
                  <a:pt x="282244" y="456306"/>
                </a:lnTo>
                <a:lnTo>
                  <a:pt x="120260" y="539620"/>
                </a:lnTo>
                <a:cubicBezTo>
                  <a:pt x="113679" y="542995"/>
                  <a:pt x="105606" y="540388"/>
                  <a:pt x="102231" y="533798"/>
                </a:cubicBezTo>
                <a:cubicBezTo>
                  <a:pt x="100900" y="531190"/>
                  <a:pt x="100454" y="528217"/>
                  <a:pt x="100972" y="525332"/>
                </a:cubicBezTo>
                <a:lnTo>
                  <a:pt x="133297" y="346024"/>
                </a:lnTo>
                <a:lnTo>
                  <a:pt x="3995" y="217705"/>
                </a:lnTo>
                <a:cubicBezTo>
                  <a:pt x="343" y="214133"/>
                  <a:pt x="-934" y="208793"/>
                  <a:pt x="691" y="203953"/>
                </a:cubicBezTo>
                <a:cubicBezTo>
                  <a:pt x="2352" y="199167"/>
                  <a:pt x="6567" y="195720"/>
                  <a:pt x="11585" y="195023"/>
                </a:cubicBezTo>
                <a:lnTo>
                  <a:pt x="192411" y="170020"/>
                </a:lnTo>
                <a:lnTo>
                  <a:pt x="274475" y="7321"/>
                </a:lnTo>
                <a:cubicBezTo>
                  <a:pt x="276762" y="2821"/>
                  <a:pt x="281387" y="-10"/>
                  <a:pt x="286441" y="-1"/>
                </a:cubicBezTo>
                <a:lnTo>
                  <a:pt x="286441" y="-1"/>
                </a:lnTo>
                <a:cubicBezTo>
                  <a:pt x="291558" y="17"/>
                  <a:pt x="296210" y="2972"/>
                  <a:pt x="298407" y="7589"/>
                </a:cubicBezTo>
                <a:lnTo>
                  <a:pt x="377524" y="171627"/>
                </a:lnTo>
                <a:lnTo>
                  <a:pt x="557636" y="199399"/>
                </a:lnTo>
                <a:cubicBezTo>
                  <a:pt x="564949" y="200506"/>
                  <a:pt x="569986" y="207328"/>
                  <a:pt x="568878" y="214642"/>
                </a:cubicBezTo>
                <a:cubicBezTo>
                  <a:pt x="568441" y="217589"/>
                  <a:pt x="567030" y="220294"/>
                  <a:pt x="564869" y="222348"/>
                </a:cubicBezTo>
                <a:lnTo>
                  <a:pt x="433335" y="348614"/>
                </a:lnTo>
                <a:lnTo>
                  <a:pt x="462713" y="528547"/>
                </a:lnTo>
                <a:cubicBezTo>
                  <a:pt x="463589" y="533583"/>
                  <a:pt x="461463" y="538673"/>
                  <a:pt x="457266" y="541584"/>
                </a:cubicBezTo>
                <a:cubicBezTo>
                  <a:pt x="454953" y="543245"/>
                  <a:pt x="452167" y="544120"/>
                  <a:pt x="449319" y="544085"/>
                </a:cubicBezTo>
                <a:close/>
                <a:moveTo>
                  <a:pt x="282602" y="427999"/>
                </a:moveTo>
                <a:cubicBezTo>
                  <a:pt x="284816" y="427990"/>
                  <a:pt x="286995" y="428544"/>
                  <a:pt x="288941" y="429606"/>
                </a:cubicBezTo>
                <a:lnTo>
                  <a:pt x="431816" y="506312"/>
                </a:lnTo>
                <a:lnTo>
                  <a:pt x="405742" y="346292"/>
                </a:lnTo>
                <a:cubicBezTo>
                  <a:pt x="405081" y="341943"/>
                  <a:pt x="406581" y="337541"/>
                  <a:pt x="409760" y="334505"/>
                </a:cubicBezTo>
                <a:lnTo>
                  <a:pt x="526828" y="222348"/>
                </a:lnTo>
                <a:lnTo>
                  <a:pt x="366630" y="197613"/>
                </a:lnTo>
                <a:cubicBezTo>
                  <a:pt x="362254" y="196997"/>
                  <a:pt x="358495" y="194211"/>
                  <a:pt x="356629" y="190201"/>
                </a:cubicBezTo>
                <a:lnTo>
                  <a:pt x="286173" y="44290"/>
                </a:lnTo>
                <a:lnTo>
                  <a:pt x="213128" y="188951"/>
                </a:lnTo>
                <a:cubicBezTo>
                  <a:pt x="211146" y="192907"/>
                  <a:pt x="207333" y="195613"/>
                  <a:pt x="202948" y="196184"/>
                </a:cubicBezTo>
                <a:lnTo>
                  <a:pt x="42214" y="218151"/>
                </a:lnTo>
                <a:lnTo>
                  <a:pt x="157228" y="332273"/>
                </a:lnTo>
                <a:cubicBezTo>
                  <a:pt x="160408" y="335335"/>
                  <a:pt x="161827" y="339809"/>
                  <a:pt x="160979" y="344149"/>
                </a:cubicBezTo>
                <a:lnTo>
                  <a:pt x="132315" y="503365"/>
                </a:lnTo>
                <a:lnTo>
                  <a:pt x="276440" y="429249"/>
                </a:lnTo>
                <a:cubicBezTo>
                  <a:pt x="278342" y="428258"/>
                  <a:pt x="280459" y="427731"/>
                  <a:pt x="282602" y="427731"/>
                </a:cubicBezTo>
                <a:close/>
              </a:path>
            </a:pathLst>
          </a:custGeom>
          <a:solidFill>
            <a:schemeClr val="l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100" name="Google Shape;100;p2"/>
          <p:cNvGrpSpPr/>
          <p:nvPr/>
        </p:nvGrpSpPr>
        <p:grpSpPr>
          <a:xfrm>
            <a:off x="568673" y="2398960"/>
            <a:ext cx="848601" cy="1006776"/>
            <a:chOff x="758231" y="2398960"/>
            <a:chExt cx="1131468" cy="1006776"/>
          </a:xfrm>
        </p:grpSpPr>
        <p:sp>
          <p:nvSpPr>
            <p:cNvPr id="101" name="Google Shape;101;p2"/>
            <p:cNvSpPr/>
            <p:nvPr/>
          </p:nvSpPr>
          <p:spPr>
            <a:xfrm>
              <a:off x="816925" y="2456823"/>
              <a:ext cx="1072774" cy="948913"/>
            </a:xfrm>
            <a:custGeom>
              <a:avLst/>
              <a:gdLst/>
              <a:ahLst/>
              <a:cxnLst/>
              <a:rect l="l" t="t" r="r" b="b"/>
              <a:pathLst>
                <a:path w="1072774" h="948913" extrusionOk="0">
                  <a:moveTo>
                    <a:pt x="1063246" y="264944"/>
                  </a:moveTo>
                  <a:lnTo>
                    <a:pt x="946089" y="422821"/>
                  </a:lnTo>
                  <a:cubicBezTo>
                    <a:pt x="974592" y="683291"/>
                    <a:pt x="786551" y="917552"/>
                    <a:pt x="526090" y="946056"/>
                  </a:cubicBezTo>
                  <a:cubicBezTo>
                    <a:pt x="265620" y="974559"/>
                    <a:pt x="31358" y="786518"/>
                    <a:pt x="2855" y="526057"/>
                  </a:cubicBezTo>
                  <a:cubicBezTo>
                    <a:pt x="-25658" y="265587"/>
                    <a:pt x="162384" y="31325"/>
                    <a:pt x="422854" y="2822"/>
                  </a:cubicBezTo>
                  <a:cubicBezTo>
                    <a:pt x="578632" y="-14234"/>
                    <a:pt x="732776" y="46738"/>
                    <a:pt x="834736" y="165735"/>
                  </a:cubicBezTo>
                  <a:lnTo>
                    <a:pt x="1030206" y="188506"/>
                  </a:lnTo>
                  <a:cubicBezTo>
                    <a:pt x="1056567" y="191533"/>
                    <a:pt x="1075480" y="215357"/>
                    <a:pt x="1072453" y="241718"/>
                  </a:cubicBezTo>
                  <a:cubicBezTo>
                    <a:pt x="1071488" y="250129"/>
                    <a:pt x="1068309" y="258148"/>
                    <a:pt x="1063246" y="26494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2" name="Google Shape;102;p2"/>
            <p:cNvSpPr/>
            <p:nvPr/>
          </p:nvSpPr>
          <p:spPr>
            <a:xfrm>
              <a:off x="771686" y="2412458"/>
              <a:ext cx="1073440" cy="949625"/>
            </a:xfrm>
            <a:custGeom>
              <a:avLst/>
              <a:gdLst/>
              <a:ahLst/>
              <a:cxnLst/>
              <a:rect l="l" t="t" r="r" b="b"/>
              <a:pathLst>
                <a:path w="1073440" h="949625" extrusionOk="0">
                  <a:moveTo>
                    <a:pt x="1063927" y="265018"/>
                  </a:moveTo>
                  <a:lnTo>
                    <a:pt x="946769" y="422806"/>
                  </a:lnTo>
                  <a:cubicBezTo>
                    <a:pt x="975478" y="683446"/>
                    <a:pt x="787464" y="918019"/>
                    <a:pt x="526824" y="946729"/>
                  </a:cubicBezTo>
                  <a:cubicBezTo>
                    <a:pt x="266175" y="975437"/>
                    <a:pt x="31610" y="787423"/>
                    <a:pt x="2892" y="526783"/>
                  </a:cubicBezTo>
                  <a:cubicBezTo>
                    <a:pt x="-25817" y="266134"/>
                    <a:pt x="162198" y="31569"/>
                    <a:pt x="422847" y="2860"/>
                  </a:cubicBezTo>
                  <a:cubicBezTo>
                    <a:pt x="578821" y="-14329"/>
                    <a:pt x="733207" y="46670"/>
                    <a:pt x="835327" y="165809"/>
                  </a:cubicBezTo>
                  <a:lnTo>
                    <a:pt x="1030887" y="188491"/>
                  </a:lnTo>
                  <a:cubicBezTo>
                    <a:pt x="1057292" y="191571"/>
                    <a:pt x="1076196" y="215476"/>
                    <a:pt x="1073106" y="241881"/>
                  </a:cubicBezTo>
                  <a:cubicBezTo>
                    <a:pt x="1072133" y="250266"/>
                    <a:pt x="1068963" y="258241"/>
                    <a:pt x="1063927" y="2650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 name="Google Shape;103;p2"/>
            <p:cNvSpPr/>
            <p:nvPr/>
          </p:nvSpPr>
          <p:spPr>
            <a:xfrm>
              <a:off x="758231" y="2398960"/>
              <a:ext cx="1100043" cy="976193"/>
            </a:xfrm>
            <a:custGeom>
              <a:avLst/>
              <a:gdLst/>
              <a:ahLst/>
              <a:cxnLst/>
              <a:rect l="l" t="t" r="r" b="b"/>
              <a:pathLst>
                <a:path w="1100043" h="976193" extrusionOk="0">
                  <a:moveTo>
                    <a:pt x="488379" y="976193"/>
                  </a:moveTo>
                  <a:cubicBezTo>
                    <a:pt x="218810" y="976353"/>
                    <a:pt x="157" y="757951"/>
                    <a:pt x="-3" y="488381"/>
                  </a:cubicBezTo>
                  <a:cubicBezTo>
                    <a:pt x="-155" y="218812"/>
                    <a:pt x="218247" y="160"/>
                    <a:pt x="487817" y="-1"/>
                  </a:cubicBezTo>
                  <a:cubicBezTo>
                    <a:pt x="628593" y="-81"/>
                    <a:pt x="762556" y="60623"/>
                    <a:pt x="855300" y="166538"/>
                  </a:cubicBezTo>
                  <a:lnTo>
                    <a:pt x="1045592" y="188683"/>
                  </a:lnTo>
                  <a:cubicBezTo>
                    <a:pt x="1079346" y="192594"/>
                    <a:pt x="1103536" y="223125"/>
                    <a:pt x="1099625" y="256879"/>
                  </a:cubicBezTo>
                  <a:cubicBezTo>
                    <a:pt x="1098384" y="267595"/>
                    <a:pt x="1094348" y="277801"/>
                    <a:pt x="1087918" y="286463"/>
                  </a:cubicBezTo>
                  <a:lnTo>
                    <a:pt x="974065" y="439786"/>
                  </a:lnTo>
                  <a:cubicBezTo>
                    <a:pt x="975663" y="455752"/>
                    <a:pt x="976431" y="471781"/>
                    <a:pt x="976387" y="487828"/>
                  </a:cubicBezTo>
                  <a:cubicBezTo>
                    <a:pt x="976288" y="757361"/>
                    <a:pt x="757913" y="975898"/>
                    <a:pt x="488379" y="976193"/>
                  </a:cubicBezTo>
                  <a:close/>
                  <a:moveTo>
                    <a:pt x="488379" y="26877"/>
                  </a:moveTo>
                  <a:cubicBezTo>
                    <a:pt x="233999" y="27234"/>
                    <a:pt x="28081" y="233742"/>
                    <a:pt x="28438" y="488122"/>
                  </a:cubicBezTo>
                  <a:cubicBezTo>
                    <a:pt x="28795" y="742493"/>
                    <a:pt x="235303" y="948421"/>
                    <a:pt x="489674" y="948064"/>
                  </a:cubicBezTo>
                  <a:cubicBezTo>
                    <a:pt x="744054" y="947707"/>
                    <a:pt x="949982" y="741199"/>
                    <a:pt x="949624" y="486819"/>
                  </a:cubicBezTo>
                  <a:cubicBezTo>
                    <a:pt x="949598" y="470388"/>
                    <a:pt x="948696" y="453975"/>
                    <a:pt x="946919" y="437643"/>
                  </a:cubicBezTo>
                  <a:lnTo>
                    <a:pt x="946294" y="432375"/>
                  </a:lnTo>
                  <a:lnTo>
                    <a:pt x="1066666" y="270122"/>
                  </a:lnTo>
                  <a:cubicBezTo>
                    <a:pt x="1078087" y="254709"/>
                    <a:pt x="1074863" y="232957"/>
                    <a:pt x="1059451" y="221527"/>
                  </a:cubicBezTo>
                  <a:cubicBezTo>
                    <a:pt x="1054575" y="217919"/>
                    <a:pt x="1048842" y="215642"/>
                    <a:pt x="1042824" y="214937"/>
                  </a:cubicBezTo>
                  <a:lnTo>
                    <a:pt x="842084" y="191630"/>
                  </a:lnTo>
                  <a:lnTo>
                    <a:pt x="838691" y="187612"/>
                  </a:lnTo>
                  <a:cubicBezTo>
                    <a:pt x="750966" y="85492"/>
                    <a:pt x="623003" y="26779"/>
                    <a:pt x="488379" y="2687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 name="Google Shape;104;p2"/>
            <p:cNvSpPr/>
            <p:nvPr/>
          </p:nvSpPr>
          <p:spPr>
            <a:xfrm>
              <a:off x="948273" y="2594788"/>
              <a:ext cx="602798" cy="557659"/>
            </a:xfrm>
            <a:custGeom>
              <a:avLst/>
              <a:gdLst/>
              <a:ahLst/>
              <a:cxnLst/>
              <a:rect l="l" t="t" r="r" b="b"/>
              <a:pathLst>
                <a:path w="602798" h="557659" extrusionOk="0">
                  <a:moveTo>
                    <a:pt x="578819" y="304859"/>
                  </a:moveTo>
                  <a:cubicBezTo>
                    <a:pt x="593794" y="295706"/>
                    <a:pt x="602885" y="279373"/>
                    <a:pt x="602751" y="261817"/>
                  </a:cubicBezTo>
                  <a:cubicBezTo>
                    <a:pt x="603867" y="235743"/>
                    <a:pt x="583721" y="213651"/>
                    <a:pt x="557656" y="212347"/>
                  </a:cubicBezTo>
                  <a:lnTo>
                    <a:pt x="416299" y="212347"/>
                  </a:lnTo>
                  <a:cubicBezTo>
                    <a:pt x="413111" y="208373"/>
                    <a:pt x="411236" y="203507"/>
                    <a:pt x="410941" y="198417"/>
                  </a:cubicBezTo>
                  <a:cubicBezTo>
                    <a:pt x="411745" y="184218"/>
                    <a:pt x="434605" y="155822"/>
                    <a:pt x="434694" y="47862"/>
                  </a:cubicBezTo>
                  <a:cubicBezTo>
                    <a:pt x="434819" y="23198"/>
                    <a:pt x="416192" y="2481"/>
                    <a:pt x="391653" y="-1"/>
                  </a:cubicBezTo>
                  <a:lnTo>
                    <a:pt x="387277" y="-1"/>
                  </a:lnTo>
                  <a:cubicBezTo>
                    <a:pt x="361078" y="53"/>
                    <a:pt x="339861" y="21305"/>
                    <a:pt x="339861" y="47505"/>
                  </a:cubicBezTo>
                  <a:cubicBezTo>
                    <a:pt x="339861" y="145285"/>
                    <a:pt x="247349" y="208239"/>
                    <a:pt x="211541" y="229581"/>
                  </a:cubicBezTo>
                  <a:cubicBezTo>
                    <a:pt x="202879" y="234662"/>
                    <a:pt x="193012" y="237350"/>
                    <a:pt x="182966" y="237350"/>
                  </a:cubicBezTo>
                  <a:lnTo>
                    <a:pt x="166000" y="237350"/>
                  </a:lnTo>
                  <a:lnTo>
                    <a:pt x="166000" y="229492"/>
                  </a:lnTo>
                  <a:cubicBezTo>
                    <a:pt x="165955" y="212043"/>
                    <a:pt x="151837" y="197890"/>
                    <a:pt x="134388" y="197791"/>
                  </a:cubicBezTo>
                  <a:lnTo>
                    <a:pt x="-3" y="197791"/>
                  </a:lnTo>
                  <a:lnTo>
                    <a:pt x="-3" y="529708"/>
                  </a:lnTo>
                  <a:lnTo>
                    <a:pt x="134388" y="529708"/>
                  </a:lnTo>
                  <a:cubicBezTo>
                    <a:pt x="151837" y="529610"/>
                    <a:pt x="165955" y="515456"/>
                    <a:pt x="166000" y="498008"/>
                  </a:cubicBezTo>
                  <a:lnTo>
                    <a:pt x="166000" y="490150"/>
                  </a:lnTo>
                  <a:lnTo>
                    <a:pt x="197611" y="490150"/>
                  </a:lnTo>
                  <a:cubicBezTo>
                    <a:pt x="253689" y="490150"/>
                    <a:pt x="257618" y="553461"/>
                    <a:pt x="363524" y="553461"/>
                  </a:cubicBezTo>
                  <a:lnTo>
                    <a:pt x="406744" y="553461"/>
                  </a:lnTo>
                  <a:cubicBezTo>
                    <a:pt x="412307" y="556176"/>
                    <a:pt x="418415" y="557604"/>
                    <a:pt x="424603" y="557658"/>
                  </a:cubicBezTo>
                  <a:lnTo>
                    <a:pt x="491487" y="557658"/>
                  </a:lnTo>
                  <a:cubicBezTo>
                    <a:pt x="517552" y="556354"/>
                    <a:pt x="537698" y="534262"/>
                    <a:pt x="536582" y="508187"/>
                  </a:cubicBezTo>
                  <a:cubicBezTo>
                    <a:pt x="536653" y="495990"/>
                    <a:pt x="532420" y="484167"/>
                    <a:pt x="524616" y="474791"/>
                  </a:cubicBezTo>
                  <a:lnTo>
                    <a:pt x="526045" y="474791"/>
                  </a:lnTo>
                  <a:cubicBezTo>
                    <a:pt x="552128" y="473487"/>
                    <a:pt x="572291" y="451412"/>
                    <a:pt x="571229" y="425320"/>
                  </a:cubicBezTo>
                  <a:cubicBezTo>
                    <a:pt x="571282" y="412631"/>
                    <a:pt x="566675" y="400370"/>
                    <a:pt x="558281" y="390852"/>
                  </a:cubicBezTo>
                  <a:cubicBezTo>
                    <a:pt x="579944" y="384913"/>
                    <a:pt x="594714" y="364902"/>
                    <a:pt x="594000" y="342452"/>
                  </a:cubicBezTo>
                  <a:cubicBezTo>
                    <a:pt x="594267" y="328379"/>
                    <a:pt x="588785" y="314797"/>
                    <a:pt x="578819" y="304859"/>
                  </a:cubicBezTo>
                  <a:close/>
                  <a:moveTo>
                    <a:pt x="150194" y="497829"/>
                  </a:moveTo>
                  <a:cubicBezTo>
                    <a:pt x="150149" y="506535"/>
                    <a:pt x="143095" y="513590"/>
                    <a:pt x="134388" y="513635"/>
                  </a:cubicBezTo>
                  <a:lnTo>
                    <a:pt x="15802" y="513635"/>
                  </a:lnTo>
                  <a:lnTo>
                    <a:pt x="15802" y="212972"/>
                  </a:lnTo>
                  <a:lnTo>
                    <a:pt x="134388" y="212972"/>
                  </a:lnTo>
                  <a:cubicBezTo>
                    <a:pt x="143113" y="213070"/>
                    <a:pt x="150149" y="220143"/>
                    <a:pt x="150194" y="228867"/>
                  </a:cubicBezTo>
                  <a:close/>
                  <a:moveTo>
                    <a:pt x="416388" y="229938"/>
                  </a:moveTo>
                  <a:lnTo>
                    <a:pt x="557566" y="229938"/>
                  </a:lnTo>
                  <a:cubicBezTo>
                    <a:pt x="574997" y="231546"/>
                    <a:pt x="587829" y="246985"/>
                    <a:pt x="586222" y="264416"/>
                  </a:cubicBezTo>
                  <a:cubicBezTo>
                    <a:pt x="584820" y="279623"/>
                    <a:pt x="572774" y="291669"/>
                    <a:pt x="557566" y="293071"/>
                  </a:cubicBezTo>
                  <a:lnTo>
                    <a:pt x="387456" y="293071"/>
                  </a:lnTo>
                  <a:cubicBezTo>
                    <a:pt x="370025" y="291464"/>
                    <a:pt x="357193" y="276025"/>
                    <a:pt x="358800" y="258594"/>
                  </a:cubicBezTo>
                  <a:cubicBezTo>
                    <a:pt x="360202" y="243387"/>
                    <a:pt x="372249" y="231340"/>
                    <a:pt x="387456" y="229938"/>
                  </a:cubicBezTo>
                  <a:lnTo>
                    <a:pt x="416388" y="229938"/>
                  </a:lnTo>
                  <a:close/>
                  <a:moveTo>
                    <a:pt x="261994" y="501847"/>
                  </a:moveTo>
                  <a:cubicBezTo>
                    <a:pt x="244134" y="488274"/>
                    <a:pt x="226275" y="474255"/>
                    <a:pt x="197611" y="474255"/>
                  </a:cubicBezTo>
                  <a:lnTo>
                    <a:pt x="166000" y="474255"/>
                  </a:lnTo>
                  <a:lnTo>
                    <a:pt x="166000" y="252888"/>
                  </a:lnTo>
                  <a:lnTo>
                    <a:pt x="183055" y="252888"/>
                  </a:lnTo>
                  <a:cubicBezTo>
                    <a:pt x="195932" y="252941"/>
                    <a:pt x="208576" y="249521"/>
                    <a:pt x="219667" y="242976"/>
                  </a:cubicBezTo>
                  <a:cubicBezTo>
                    <a:pt x="260565" y="218866"/>
                    <a:pt x="355755" y="151625"/>
                    <a:pt x="355755" y="47237"/>
                  </a:cubicBezTo>
                  <a:cubicBezTo>
                    <a:pt x="355755" y="29780"/>
                    <a:pt x="369909" y="15626"/>
                    <a:pt x="387367" y="15626"/>
                  </a:cubicBezTo>
                  <a:cubicBezTo>
                    <a:pt x="404824" y="15626"/>
                    <a:pt x="418978" y="29780"/>
                    <a:pt x="418978" y="47237"/>
                  </a:cubicBezTo>
                  <a:lnTo>
                    <a:pt x="418978" y="49202"/>
                  </a:lnTo>
                  <a:cubicBezTo>
                    <a:pt x="418978" y="126443"/>
                    <a:pt x="406655" y="160465"/>
                    <a:pt x="400225" y="178771"/>
                  </a:cubicBezTo>
                  <a:cubicBezTo>
                    <a:pt x="397680" y="184754"/>
                    <a:pt x="395993" y="191067"/>
                    <a:pt x="395225" y="197524"/>
                  </a:cubicBezTo>
                  <a:lnTo>
                    <a:pt x="395225" y="199220"/>
                  </a:lnTo>
                  <a:cubicBezTo>
                    <a:pt x="395484" y="203748"/>
                    <a:pt x="396537" y="208195"/>
                    <a:pt x="398350" y="212347"/>
                  </a:cubicBezTo>
                  <a:lnTo>
                    <a:pt x="387545" y="212347"/>
                  </a:lnTo>
                  <a:cubicBezTo>
                    <a:pt x="361649" y="213883"/>
                    <a:pt x="341780" y="235903"/>
                    <a:pt x="342897" y="261817"/>
                  </a:cubicBezTo>
                  <a:cubicBezTo>
                    <a:pt x="342816" y="273899"/>
                    <a:pt x="346995" y="285624"/>
                    <a:pt x="354684" y="294946"/>
                  </a:cubicBezTo>
                  <a:cubicBezTo>
                    <a:pt x="334038" y="301590"/>
                    <a:pt x="320224" y="321039"/>
                    <a:pt x="320751" y="342720"/>
                  </a:cubicBezTo>
                  <a:cubicBezTo>
                    <a:pt x="319644" y="368831"/>
                    <a:pt x="339834" y="390941"/>
                    <a:pt x="365935" y="392191"/>
                  </a:cubicBezTo>
                  <a:lnTo>
                    <a:pt x="370489" y="392191"/>
                  </a:lnTo>
                  <a:cubicBezTo>
                    <a:pt x="362685" y="401567"/>
                    <a:pt x="358452" y="413390"/>
                    <a:pt x="358524" y="425588"/>
                  </a:cubicBezTo>
                  <a:cubicBezTo>
                    <a:pt x="357890" y="447671"/>
                    <a:pt x="372177" y="467414"/>
                    <a:pt x="393349" y="473719"/>
                  </a:cubicBezTo>
                  <a:cubicBezTo>
                    <a:pt x="384839" y="483283"/>
                    <a:pt x="380160" y="495650"/>
                    <a:pt x="380223" y="508455"/>
                  </a:cubicBezTo>
                  <a:cubicBezTo>
                    <a:pt x="380214" y="518921"/>
                    <a:pt x="383321" y="529146"/>
                    <a:pt x="389152" y="537834"/>
                  </a:cubicBezTo>
                  <a:lnTo>
                    <a:pt x="364060" y="537834"/>
                  </a:lnTo>
                  <a:cubicBezTo>
                    <a:pt x="308071" y="537387"/>
                    <a:pt x="284497" y="519260"/>
                    <a:pt x="261994" y="501669"/>
                  </a:cubicBezTo>
                  <a:close/>
                  <a:moveTo>
                    <a:pt x="491755" y="539799"/>
                  </a:moveTo>
                  <a:lnTo>
                    <a:pt x="424871" y="539799"/>
                  </a:lnTo>
                  <a:cubicBezTo>
                    <a:pt x="421817" y="539816"/>
                    <a:pt x="418790" y="539272"/>
                    <a:pt x="415942" y="538191"/>
                  </a:cubicBezTo>
                  <a:lnTo>
                    <a:pt x="415942" y="537566"/>
                  </a:lnTo>
                  <a:lnTo>
                    <a:pt x="413977" y="537566"/>
                  </a:lnTo>
                  <a:cubicBezTo>
                    <a:pt x="402556" y="532289"/>
                    <a:pt x="395341" y="520760"/>
                    <a:pt x="395582" y="508187"/>
                  </a:cubicBezTo>
                  <a:cubicBezTo>
                    <a:pt x="394876" y="491534"/>
                    <a:pt x="407771" y="477434"/>
                    <a:pt x="424425" y="476666"/>
                  </a:cubicBezTo>
                  <a:lnTo>
                    <a:pt x="491308" y="476666"/>
                  </a:lnTo>
                  <a:cubicBezTo>
                    <a:pt x="508739" y="478273"/>
                    <a:pt x="521571" y="493712"/>
                    <a:pt x="519963" y="511143"/>
                  </a:cubicBezTo>
                  <a:cubicBezTo>
                    <a:pt x="518562" y="526350"/>
                    <a:pt x="506515" y="538397"/>
                    <a:pt x="491308" y="539799"/>
                  </a:cubicBezTo>
                  <a:close/>
                  <a:moveTo>
                    <a:pt x="526312" y="456931"/>
                  </a:moveTo>
                  <a:lnTo>
                    <a:pt x="403083" y="456931"/>
                  </a:lnTo>
                  <a:cubicBezTo>
                    <a:pt x="385652" y="455324"/>
                    <a:pt x="372820" y="439884"/>
                    <a:pt x="374427" y="422454"/>
                  </a:cubicBezTo>
                  <a:cubicBezTo>
                    <a:pt x="375829" y="407246"/>
                    <a:pt x="387875" y="395200"/>
                    <a:pt x="403083" y="393798"/>
                  </a:cubicBezTo>
                  <a:lnTo>
                    <a:pt x="526312" y="393798"/>
                  </a:lnTo>
                  <a:cubicBezTo>
                    <a:pt x="543743" y="395405"/>
                    <a:pt x="556575" y="410845"/>
                    <a:pt x="554968" y="428276"/>
                  </a:cubicBezTo>
                  <a:cubicBezTo>
                    <a:pt x="553566" y="443483"/>
                    <a:pt x="541520" y="455529"/>
                    <a:pt x="526312" y="456931"/>
                  </a:cubicBezTo>
                  <a:close/>
                  <a:moveTo>
                    <a:pt x="549351" y="374064"/>
                  </a:moveTo>
                  <a:lnTo>
                    <a:pt x="365399" y="374064"/>
                  </a:lnTo>
                  <a:cubicBezTo>
                    <a:pt x="347969" y="372456"/>
                    <a:pt x="335137" y="357017"/>
                    <a:pt x="336744" y="339586"/>
                  </a:cubicBezTo>
                  <a:cubicBezTo>
                    <a:pt x="338146" y="324379"/>
                    <a:pt x="350192" y="312333"/>
                    <a:pt x="365399" y="310931"/>
                  </a:cubicBezTo>
                  <a:lnTo>
                    <a:pt x="549172" y="310931"/>
                  </a:lnTo>
                  <a:cubicBezTo>
                    <a:pt x="566603" y="312538"/>
                    <a:pt x="579435" y="327977"/>
                    <a:pt x="577828" y="345408"/>
                  </a:cubicBezTo>
                  <a:cubicBezTo>
                    <a:pt x="576426" y="360615"/>
                    <a:pt x="564380" y="372662"/>
                    <a:pt x="549172" y="3740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 name="Google Shape;105;p2"/>
            <p:cNvSpPr/>
            <p:nvPr/>
          </p:nvSpPr>
          <p:spPr>
            <a:xfrm>
              <a:off x="943808" y="2589341"/>
              <a:ext cx="611710" cy="567392"/>
            </a:xfrm>
            <a:custGeom>
              <a:avLst/>
              <a:gdLst/>
              <a:ahLst/>
              <a:cxnLst/>
              <a:rect l="l" t="t" r="r" b="b"/>
              <a:pathLst>
                <a:path w="611710" h="567392" extrusionOk="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104731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106"/>
        <p:cNvGrpSpPr/>
        <p:nvPr/>
      </p:nvGrpSpPr>
      <p:grpSpPr>
        <a:xfrm>
          <a:off x="0" y="0"/>
          <a:ext cx="0" cy="0"/>
          <a:chOff x="0" y="0"/>
          <a:chExt cx="0" cy="0"/>
        </a:xfrm>
      </p:grpSpPr>
      <p:sp>
        <p:nvSpPr>
          <p:cNvPr id="107" name="Google Shape;107;p3"/>
          <p:cNvSpPr/>
          <p:nvPr/>
        </p:nvSpPr>
        <p:spPr>
          <a:xfrm>
            <a:off x="329821" y="464502"/>
            <a:ext cx="8588250" cy="6117300"/>
          </a:xfrm>
          <a:prstGeom prst="roundRect">
            <a:avLst>
              <a:gd name="adj" fmla="val 3855"/>
            </a:avLst>
          </a:pr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8" name="Google Shape;108;p3"/>
          <p:cNvSpPr/>
          <p:nvPr/>
        </p:nvSpPr>
        <p:spPr>
          <a:xfrm>
            <a:off x="225929" y="276189"/>
            <a:ext cx="8588250" cy="6117300"/>
          </a:xfrm>
          <a:prstGeom prst="roundRect">
            <a:avLst>
              <a:gd name="adj" fmla="val 3855"/>
            </a:avLst>
          </a:prstGeom>
          <a:solidFill>
            <a:schemeClr val="l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nvGrpSpPr>
          <p:cNvPr id="109" name="Google Shape;109;p3"/>
          <p:cNvGrpSpPr/>
          <p:nvPr/>
        </p:nvGrpSpPr>
        <p:grpSpPr>
          <a:xfrm flipH="1">
            <a:off x="8461935" y="461525"/>
            <a:ext cx="192075" cy="256080"/>
            <a:chOff x="2205238" y="-492150"/>
            <a:chExt cx="196200" cy="196200"/>
          </a:xfrm>
        </p:grpSpPr>
        <p:sp>
          <p:nvSpPr>
            <p:cNvPr id="110" name="Google Shape;110;p3"/>
            <p:cNvSpPr/>
            <p:nvPr/>
          </p:nvSpPr>
          <p:spPr>
            <a:xfrm rot="2702936">
              <a:off x="2179152"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11" name="Google Shape;111;p3"/>
            <p:cNvSpPr/>
            <p:nvPr/>
          </p:nvSpPr>
          <p:spPr>
            <a:xfrm rot="8102936">
              <a:off x="2179135"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grpSp>
      <p:sp>
        <p:nvSpPr>
          <p:cNvPr id="112" name="Google Shape;112;p3"/>
          <p:cNvSpPr txBox="1">
            <a:spLocks noGrp="1"/>
          </p:cNvSpPr>
          <p:nvPr>
            <p:ph type="title"/>
          </p:nvPr>
        </p:nvSpPr>
        <p:spPr>
          <a:xfrm>
            <a:off x="311738" y="421105"/>
            <a:ext cx="8520525"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37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endParaRPr/>
          </a:p>
        </p:txBody>
      </p:sp>
    </p:spTree>
    <p:extLst>
      <p:ext uri="{BB962C8B-B14F-4D97-AF65-F5344CB8AC3E}">
        <p14:creationId xmlns:p14="http://schemas.microsoft.com/office/powerpoint/2010/main" val="2555152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113"/>
        <p:cNvGrpSpPr/>
        <p:nvPr/>
      </p:nvGrpSpPr>
      <p:grpSpPr>
        <a:xfrm>
          <a:off x="0" y="0"/>
          <a:ext cx="0" cy="0"/>
          <a:chOff x="0" y="0"/>
          <a:chExt cx="0" cy="0"/>
        </a:xfrm>
      </p:grpSpPr>
      <p:sp>
        <p:nvSpPr>
          <p:cNvPr id="114" name="Google Shape;114;p4"/>
          <p:cNvSpPr/>
          <p:nvPr/>
        </p:nvSpPr>
        <p:spPr>
          <a:xfrm>
            <a:off x="6777388" y="3683139"/>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115" name="Google Shape;115;p4"/>
          <p:cNvGrpSpPr/>
          <p:nvPr/>
        </p:nvGrpSpPr>
        <p:grpSpPr>
          <a:xfrm>
            <a:off x="5207682" y="675061"/>
            <a:ext cx="2945366" cy="5252854"/>
            <a:chOff x="6943576" y="675061"/>
            <a:chExt cx="3927154" cy="5252854"/>
          </a:xfrm>
        </p:grpSpPr>
        <p:sp>
          <p:nvSpPr>
            <p:cNvPr id="116" name="Google Shape;116;p4"/>
            <p:cNvSpPr/>
            <p:nvPr/>
          </p:nvSpPr>
          <p:spPr>
            <a:xfrm>
              <a:off x="7064930" y="762215"/>
              <a:ext cx="3805800" cy="5165700"/>
            </a:xfrm>
            <a:prstGeom prst="roundRect">
              <a:avLst>
                <a:gd name="adj" fmla="val 2697"/>
              </a:avLst>
            </a:pr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7" name="Google Shape;117;p4"/>
            <p:cNvSpPr/>
            <p:nvPr/>
          </p:nvSpPr>
          <p:spPr>
            <a:xfrm>
              <a:off x="6943576" y="675061"/>
              <a:ext cx="3805800" cy="5165700"/>
            </a:xfrm>
            <a:prstGeom prst="roundRect">
              <a:avLst>
                <a:gd name="adj" fmla="val 2278"/>
              </a:avLst>
            </a:pr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 name="Google Shape;118;p4"/>
            <p:cNvSpPr/>
            <p:nvPr/>
          </p:nvSpPr>
          <p:spPr>
            <a:xfrm>
              <a:off x="7106185" y="1485966"/>
              <a:ext cx="3480300" cy="3480300"/>
            </a:xfrm>
            <a:prstGeom prst="roundRect">
              <a:avLst>
                <a:gd name="adj" fmla="val 628"/>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 name="Google Shape;119;p4"/>
            <p:cNvSpPr/>
            <p:nvPr/>
          </p:nvSpPr>
          <p:spPr>
            <a:xfrm>
              <a:off x="7106185" y="1486055"/>
              <a:ext cx="3480345" cy="3480256"/>
            </a:xfrm>
            <a:custGeom>
              <a:avLst/>
              <a:gdLst/>
              <a:ahLst/>
              <a:cxnLst/>
              <a:rect l="l" t="t" r="r" b="b"/>
              <a:pathLst>
                <a:path w="3480345" h="3480256" extrusionOk="0">
                  <a:moveTo>
                    <a:pt x="3480342" y="42147"/>
                  </a:moveTo>
                  <a:lnTo>
                    <a:pt x="3480342" y="115638"/>
                  </a:lnTo>
                  <a:lnTo>
                    <a:pt x="154391" y="115638"/>
                  </a:lnTo>
                  <a:cubicBezTo>
                    <a:pt x="131120" y="115737"/>
                    <a:pt x="112287" y="134605"/>
                    <a:pt x="112243" y="157876"/>
                  </a:cubicBezTo>
                  <a:lnTo>
                    <a:pt x="112243" y="3480255"/>
                  </a:lnTo>
                  <a:lnTo>
                    <a:pt x="42234" y="3480255"/>
                  </a:lnTo>
                  <a:cubicBezTo>
                    <a:pt x="18963" y="3480211"/>
                    <a:pt x="95" y="3461378"/>
                    <a:pt x="-3" y="3438107"/>
                  </a:cubicBezTo>
                  <a:lnTo>
                    <a:pt x="-3" y="42147"/>
                  </a:lnTo>
                  <a:cubicBezTo>
                    <a:pt x="95" y="18876"/>
                    <a:pt x="18963" y="44"/>
                    <a:pt x="42234" y="-1"/>
                  </a:cubicBezTo>
                  <a:lnTo>
                    <a:pt x="3438105" y="-1"/>
                  </a:lnTo>
                  <a:cubicBezTo>
                    <a:pt x="3461376" y="44"/>
                    <a:pt x="3480244" y="18876"/>
                    <a:pt x="3480342" y="4214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 name="Google Shape;120;p4"/>
            <p:cNvSpPr/>
            <p:nvPr/>
          </p:nvSpPr>
          <p:spPr>
            <a:xfrm>
              <a:off x="7106599" y="5140982"/>
              <a:ext cx="279569" cy="230201"/>
            </a:xfrm>
            <a:custGeom>
              <a:avLst/>
              <a:gdLst/>
              <a:ahLst/>
              <a:cxnLst/>
              <a:rect l="l" t="t" r="r" b="b"/>
              <a:pathLst>
                <a:path w="279569" h="230201" extrusionOk="0">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 name="Google Shape;121;p4"/>
            <p:cNvSpPr/>
            <p:nvPr/>
          </p:nvSpPr>
          <p:spPr>
            <a:xfrm>
              <a:off x="7451301" y="5129779"/>
              <a:ext cx="252387" cy="252834"/>
            </a:xfrm>
            <a:custGeom>
              <a:avLst/>
              <a:gdLst/>
              <a:ahLst/>
              <a:cxnLst/>
              <a:rect l="l" t="t" r="r" b="b"/>
              <a:pathLst>
                <a:path w="252387" h="252834" extrusionOk="0">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 name="Google Shape;122;p4"/>
            <p:cNvSpPr/>
            <p:nvPr/>
          </p:nvSpPr>
          <p:spPr>
            <a:xfrm>
              <a:off x="7871248" y="5132695"/>
              <a:ext cx="154659" cy="247038"/>
            </a:xfrm>
            <a:custGeom>
              <a:avLst/>
              <a:gdLst/>
              <a:ahLst/>
              <a:cxnLst/>
              <a:rect l="l" t="t" r="r" b="b"/>
              <a:pathLst>
                <a:path w="154659" h="247038" extrusionOk="0">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3" name="Google Shape;123;p4"/>
            <p:cNvSpPr/>
            <p:nvPr/>
          </p:nvSpPr>
          <p:spPr>
            <a:xfrm>
              <a:off x="7760075" y="5132672"/>
              <a:ext cx="263635" cy="106799"/>
            </a:xfrm>
            <a:custGeom>
              <a:avLst/>
              <a:gdLst/>
              <a:ahLst/>
              <a:cxnLst/>
              <a:rect l="l" t="t" r="r" b="b"/>
              <a:pathLst>
                <a:path w="263635" h="106799" extrusionOk="0">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4" name="Google Shape;124;p4"/>
            <p:cNvSpPr/>
            <p:nvPr/>
          </p:nvSpPr>
          <p:spPr>
            <a:xfrm rot="10800000">
              <a:off x="7136178" y="5486605"/>
              <a:ext cx="1087200" cy="621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 name="Google Shape;125;p4"/>
            <p:cNvSpPr/>
            <p:nvPr/>
          </p:nvSpPr>
          <p:spPr>
            <a:xfrm rot="10800000">
              <a:off x="8347607" y="5486605"/>
              <a:ext cx="310200" cy="621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 name="Google Shape;126;p4"/>
            <p:cNvSpPr/>
            <p:nvPr/>
          </p:nvSpPr>
          <p:spPr>
            <a:xfrm>
              <a:off x="10296941" y="5106954"/>
              <a:ext cx="254853" cy="281285"/>
            </a:xfrm>
            <a:custGeom>
              <a:avLst/>
              <a:gdLst/>
              <a:ahLst/>
              <a:cxnLst/>
              <a:rect l="l" t="t" r="r" b="b"/>
              <a:pathLst>
                <a:path w="254853" h="281285" extrusionOk="0">
                  <a:moveTo>
                    <a:pt x="254853" y="281285"/>
                  </a:moveTo>
                  <a:lnTo>
                    <a:pt x="127426" y="201900"/>
                  </a:lnTo>
                  <a:lnTo>
                    <a:pt x="0" y="281285"/>
                  </a:lnTo>
                  <a:lnTo>
                    <a:pt x="0" y="0"/>
                  </a:lnTo>
                  <a:lnTo>
                    <a:pt x="254853" y="0"/>
                  </a:lnTo>
                  <a:lnTo>
                    <a:pt x="254853" y="281285"/>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 name="Google Shape;127;p4"/>
            <p:cNvSpPr/>
            <p:nvPr/>
          </p:nvSpPr>
          <p:spPr>
            <a:xfrm rot="10800000">
              <a:off x="7679728" y="996044"/>
              <a:ext cx="1087200" cy="621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 name="Google Shape;128;p4"/>
            <p:cNvSpPr/>
            <p:nvPr/>
          </p:nvSpPr>
          <p:spPr>
            <a:xfrm>
              <a:off x="7679650" y="1119759"/>
              <a:ext cx="766200" cy="396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 name="Google Shape;129;p4"/>
            <p:cNvSpPr/>
            <p:nvPr/>
          </p:nvSpPr>
          <p:spPr>
            <a:xfrm>
              <a:off x="7149405" y="876514"/>
              <a:ext cx="442198" cy="442198"/>
            </a:xfrm>
            <a:custGeom>
              <a:avLst/>
              <a:gdLst/>
              <a:ahLst/>
              <a:cxnLst/>
              <a:rect l="l" t="t" r="r" b="b"/>
              <a:pathLst>
                <a:path w="442198" h="442198" extrusionOk="0">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0" name="Google Shape;130;p4"/>
            <p:cNvSpPr/>
            <p:nvPr/>
          </p:nvSpPr>
          <p:spPr>
            <a:xfrm>
              <a:off x="7298977" y="924467"/>
              <a:ext cx="143232" cy="143232"/>
            </a:xfrm>
            <a:custGeom>
              <a:avLst/>
              <a:gdLst/>
              <a:ahLst/>
              <a:cxnLst/>
              <a:rect l="l" t="t" r="r" b="b"/>
              <a:pathLst>
                <a:path w="143232" h="143232" extrusionOk="0">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1" name="Google Shape;131;p4"/>
            <p:cNvSpPr/>
            <p:nvPr/>
          </p:nvSpPr>
          <p:spPr>
            <a:xfrm>
              <a:off x="7246471" y="1097524"/>
              <a:ext cx="248245" cy="221096"/>
            </a:xfrm>
            <a:custGeom>
              <a:avLst/>
              <a:gdLst/>
              <a:ahLst/>
              <a:cxnLst/>
              <a:rect l="l" t="t" r="r" b="b"/>
              <a:pathLst>
                <a:path w="248245" h="221096" extrusionOk="0">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2" name="Google Shape;132;p4"/>
            <p:cNvSpPr/>
            <p:nvPr/>
          </p:nvSpPr>
          <p:spPr>
            <a:xfrm>
              <a:off x="7136178" y="5615820"/>
              <a:ext cx="766200" cy="396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33" name="Google Shape;133;p4"/>
          <p:cNvSpPr/>
          <p:nvPr/>
        </p:nvSpPr>
        <p:spPr>
          <a:xfrm>
            <a:off x="17972"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4" name="Google Shape;134;p4"/>
          <p:cNvSpPr/>
          <p:nvPr/>
        </p:nvSpPr>
        <p:spPr>
          <a:xfrm>
            <a:off x="881724" y="1318691"/>
            <a:ext cx="4121100" cy="4966800"/>
          </a:xfrm>
          <a:prstGeom prst="roundRect">
            <a:avLst>
              <a:gd name="adj" fmla="val 2092"/>
            </a:avLst>
          </a:pr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5" name="Google Shape;135;p4"/>
          <p:cNvSpPr/>
          <p:nvPr/>
        </p:nvSpPr>
        <p:spPr>
          <a:xfrm>
            <a:off x="823200" y="1233425"/>
            <a:ext cx="4121100" cy="4966800"/>
          </a:xfrm>
          <a:prstGeom prst="roundRect">
            <a:avLst>
              <a:gd name="adj" fmla="val 1915"/>
            </a:avLst>
          </a:prstGeom>
          <a:solidFill>
            <a:schemeClr val="l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nvGrpSpPr>
          <p:cNvPr id="136" name="Google Shape;136;p4"/>
          <p:cNvGrpSpPr/>
          <p:nvPr/>
        </p:nvGrpSpPr>
        <p:grpSpPr>
          <a:xfrm>
            <a:off x="8632486" y="242351"/>
            <a:ext cx="329504" cy="1365706"/>
            <a:chOff x="11509980" y="242351"/>
            <a:chExt cx="439339" cy="1365706"/>
          </a:xfrm>
        </p:grpSpPr>
        <p:sp>
          <p:nvSpPr>
            <p:cNvPr id="137" name="Google Shape;137;p4"/>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 name="Google Shape;138;p4"/>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 name="Google Shape;139;p4"/>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 name="Google Shape;140;p4"/>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 name="Google Shape;141;p4"/>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 name="Google Shape;142;p4"/>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3" name="Google Shape;143;p4"/>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4" name="Google Shape;144;p4"/>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5" name="Google Shape;145;p4"/>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6" name="Google Shape;146;p4"/>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7" name="Google Shape;147;p4"/>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8" name="Google Shape;148;p4"/>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9" name="Google Shape;149;p4"/>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0" name="Google Shape;150;p4"/>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1" name="Google Shape;151;p4"/>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2" name="Google Shape;152;p4"/>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3" name="Google Shape;153;p4"/>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4" name="Google Shape;154;p4"/>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5" name="Google Shape;155;p4"/>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6" name="Google Shape;156;p4"/>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7" name="Google Shape;157;p4"/>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8" name="Google Shape;158;p4"/>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59" name="Google Shape;159;p4"/>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0" name="Google Shape;160;p4"/>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61" name="Google Shape;161;p4"/>
          <p:cNvGrpSpPr/>
          <p:nvPr/>
        </p:nvGrpSpPr>
        <p:grpSpPr>
          <a:xfrm>
            <a:off x="192992" y="5204757"/>
            <a:ext cx="329505" cy="1365706"/>
            <a:chOff x="257323" y="5204757"/>
            <a:chExt cx="439340" cy="1365706"/>
          </a:xfrm>
        </p:grpSpPr>
        <p:sp>
          <p:nvSpPr>
            <p:cNvPr id="162" name="Google Shape;162;p4"/>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3" name="Google Shape;163;p4"/>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4" name="Google Shape;164;p4"/>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5" name="Google Shape;165;p4"/>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6" name="Google Shape;166;p4"/>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7" name="Google Shape;167;p4"/>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8" name="Google Shape;168;p4"/>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9" name="Google Shape;169;p4"/>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0" name="Google Shape;170;p4"/>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1" name="Google Shape;171;p4"/>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2" name="Google Shape;172;p4"/>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3" name="Google Shape;173;p4"/>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4" name="Google Shape;174;p4"/>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5" name="Google Shape;175;p4"/>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6" name="Google Shape;176;p4"/>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7" name="Google Shape;177;p4"/>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8" name="Google Shape;178;p4"/>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9" name="Google Shape;179;p4"/>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0" name="Google Shape;180;p4"/>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1" name="Google Shape;181;p4"/>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2" name="Google Shape;182;p4"/>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3" name="Google Shape;183;p4"/>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4" name="Google Shape;184;p4"/>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5" name="Google Shape;185;p4"/>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86" name="Google Shape;186;p4"/>
          <p:cNvSpPr/>
          <p:nvPr/>
        </p:nvSpPr>
        <p:spPr>
          <a:xfrm>
            <a:off x="243780" y="217259"/>
            <a:ext cx="549153" cy="93634"/>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7" name="Google Shape;187;p4"/>
          <p:cNvSpPr/>
          <p:nvPr/>
        </p:nvSpPr>
        <p:spPr>
          <a:xfrm>
            <a:off x="243780" y="429786"/>
            <a:ext cx="549153" cy="93277"/>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8" name="Google Shape;188;p4"/>
          <p:cNvSpPr/>
          <p:nvPr/>
        </p:nvSpPr>
        <p:spPr>
          <a:xfrm>
            <a:off x="8257823" y="6047184"/>
            <a:ext cx="549544" cy="93278"/>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9" name="Google Shape;189;p4"/>
          <p:cNvSpPr/>
          <p:nvPr/>
        </p:nvSpPr>
        <p:spPr>
          <a:xfrm>
            <a:off x="8257823" y="6259711"/>
            <a:ext cx="549544" cy="9327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0" name="Google Shape;190;p4"/>
          <p:cNvSpPr txBox="1">
            <a:spLocks noGrp="1"/>
          </p:cNvSpPr>
          <p:nvPr>
            <p:ph type="title"/>
          </p:nvPr>
        </p:nvSpPr>
        <p:spPr>
          <a:xfrm>
            <a:off x="1017374" y="1693650"/>
            <a:ext cx="3732750" cy="11223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191" name="Google Shape;191;p4"/>
          <p:cNvSpPr txBox="1">
            <a:spLocks noGrp="1"/>
          </p:cNvSpPr>
          <p:nvPr>
            <p:ph type="body" idx="1"/>
          </p:nvPr>
        </p:nvSpPr>
        <p:spPr>
          <a:xfrm>
            <a:off x="1050506" y="2998825"/>
            <a:ext cx="3732750" cy="2838900"/>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192" name="Google Shape;192;p4"/>
          <p:cNvSpPr/>
          <p:nvPr/>
        </p:nvSpPr>
        <p:spPr>
          <a:xfrm>
            <a:off x="7651582" y="942723"/>
            <a:ext cx="753503" cy="949336"/>
          </a:xfrm>
          <a:custGeom>
            <a:avLst/>
            <a:gdLst/>
            <a:ahLst/>
            <a:cxnLst/>
            <a:rect l="l" t="t" r="r" b="b"/>
            <a:pathLst>
              <a:path w="1004670" h="949336" extrusionOk="0">
                <a:moveTo>
                  <a:pt x="4014" y="812382"/>
                </a:moveTo>
                <a:lnTo>
                  <a:pt x="82149" y="632092"/>
                </a:lnTo>
                <a:cubicBezTo>
                  <a:pt x="76460" y="615750"/>
                  <a:pt x="71630" y="599114"/>
                  <a:pt x="67682" y="582264"/>
                </a:cubicBezTo>
                <a:cubicBezTo>
                  <a:pt x="8291" y="326964"/>
                  <a:pt x="167097" y="71843"/>
                  <a:pt x="422405" y="12452"/>
                </a:cubicBezTo>
                <a:cubicBezTo>
                  <a:pt x="677705" y="-46949"/>
                  <a:pt x="932817" y="111866"/>
                  <a:pt x="992217" y="367175"/>
                </a:cubicBezTo>
                <a:cubicBezTo>
                  <a:pt x="1051609" y="622474"/>
                  <a:pt x="892795" y="877587"/>
                  <a:pt x="637495" y="936987"/>
                </a:cubicBezTo>
                <a:cubicBezTo>
                  <a:pt x="502549" y="968384"/>
                  <a:pt x="360612" y="939237"/>
                  <a:pt x="248955" y="857209"/>
                </a:cubicBezTo>
                <a:lnTo>
                  <a:pt x="53395" y="879355"/>
                </a:lnTo>
                <a:cubicBezTo>
                  <a:pt x="27026" y="882310"/>
                  <a:pt x="3255" y="863335"/>
                  <a:pt x="299" y="836965"/>
                </a:cubicBezTo>
                <a:cubicBezTo>
                  <a:pt x="-647" y="828590"/>
                  <a:pt x="638" y="820106"/>
                  <a:pt x="4014" y="812382"/>
                </a:cubicBezTo>
                <a:close/>
              </a:path>
            </a:pathLst>
          </a:custGeom>
          <a:solidFill>
            <a:schemeClr val="accent5"/>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3" name="Google Shape;193;p4"/>
          <p:cNvSpPr/>
          <p:nvPr/>
        </p:nvSpPr>
        <p:spPr>
          <a:xfrm>
            <a:off x="7647732" y="879632"/>
            <a:ext cx="753651" cy="949457"/>
          </a:xfrm>
          <a:custGeom>
            <a:avLst/>
            <a:gdLst/>
            <a:ahLst/>
            <a:cxnLst/>
            <a:rect l="l" t="t" r="r" b="b"/>
            <a:pathLst>
              <a:path w="1004868" h="949457" extrusionOk="0">
                <a:moveTo>
                  <a:pt x="3968" y="812431"/>
                </a:moveTo>
                <a:lnTo>
                  <a:pt x="82371" y="632141"/>
                </a:lnTo>
                <a:cubicBezTo>
                  <a:pt x="-4559" y="384851"/>
                  <a:pt x="125439" y="113915"/>
                  <a:pt x="372729" y="26985"/>
                </a:cubicBezTo>
                <a:cubicBezTo>
                  <a:pt x="620010" y="-59937"/>
                  <a:pt x="890945" y="70053"/>
                  <a:pt x="977876" y="317343"/>
                </a:cubicBezTo>
                <a:cubicBezTo>
                  <a:pt x="1064806" y="564632"/>
                  <a:pt x="934808" y="835568"/>
                  <a:pt x="687527" y="922499"/>
                </a:cubicBezTo>
                <a:cubicBezTo>
                  <a:pt x="671195" y="928231"/>
                  <a:pt x="654567" y="933080"/>
                  <a:pt x="637708" y="937000"/>
                </a:cubicBezTo>
                <a:cubicBezTo>
                  <a:pt x="502727" y="968594"/>
                  <a:pt x="360682" y="939411"/>
                  <a:pt x="249088" y="857169"/>
                </a:cubicBezTo>
                <a:lnTo>
                  <a:pt x="53528" y="879404"/>
                </a:lnTo>
                <a:cubicBezTo>
                  <a:pt x="27114" y="882386"/>
                  <a:pt x="3281" y="863393"/>
                  <a:pt x="298" y="836979"/>
                </a:cubicBezTo>
                <a:cubicBezTo>
                  <a:pt x="-640" y="828612"/>
                  <a:pt x="619" y="820155"/>
                  <a:pt x="3968" y="812431"/>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4" name="Google Shape;194;p4"/>
          <p:cNvSpPr/>
          <p:nvPr/>
        </p:nvSpPr>
        <p:spPr>
          <a:xfrm>
            <a:off x="7637649" y="865689"/>
            <a:ext cx="773972" cy="976661"/>
          </a:xfrm>
          <a:custGeom>
            <a:avLst/>
            <a:gdLst/>
            <a:ahLst/>
            <a:cxnLst/>
            <a:rect l="l" t="t" r="r" b="b"/>
            <a:pathLst>
              <a:path w="1031963" h="976661" extrusionOk="0">
                <a:moveTo>
                  <a:pt x="543461" y="976660"/>
                </a:moveTo>
                <a:cubicBezTo>
                  <a:pt x="441350" y="976651"/>
                  <a:pt x="341810" y="944612"/>
                  <a:pt x="258871" y="885042"/>
                </a:cubicBezTo>
                <a:lnTo>
                  <a:pt x="68490" y="906651"/>
                </a:lnTo>
                <a:cubicBezTo>
                  <a:pt x="34727" y="910500"/>
                  <a:pt x="4241" y="886247"/>
                  <a:pt x="392" y="852484"/>
                </a:cubicBezTo>
                <a:cubicBezTo>
                  <a:pt x="-831" y="841768"/>
                  <a:pt x="795" y="830910"/>
                  <a:pt x="5089" y="821016"/>
                </a:cubicBezTo>
                <a:lnTo>
                  <a:pt x="81439" y="645369"/>
                </a:lnTo>
                <a:cubicBezTo>
                  <a:pt x="76349" y="630546"/>
                  <a:pt x="71973" y="615008"/>
                  <a:pt x="68222" y="599113"/>
                </a:cubicBezTo>
                <a:cubicBezTo>
                  <a:pt x="7018" y="336536"/>
                  <a:pt x="170271" y="74056"/>
                  <a:pt x="432848" y="12852"/>
                </a:cubicBezTo>
                <a:cubicBezTo>
                  <a:pt x="695426" y="-48352"/>
                  <a:pt x="957905" y="114901"/>
                  <a:pt x="1019109" y="377478"/>
                </a:cubicBezTo>
                <a:cubicBezTo>
                  <a:pt x="1080304" y="640056"/>
                  <a:pt x="917061" y="902535"/>
                  <a:pt x="654483" y="963739"/>
                </a:cubicBezTo>
                <a:cubicBezTo>
                  <a:pt x="618086" y="972222"/>
                  <a:pt x="580831" y="976500"/>
                  <a:pt x="543461" y="976482"/>
                </a:cubicBezTo>
                <a:close/>
                <a:moveTo>
                  <a:pt x="266194" y="857270"/>
                </a:moveTo>
                <a:lnTo>
                  <a:pt x="270480" y="860396"/>
                </a:lnTo>
                <a:cubicBezTo>
                  <a:pt x="475765" y="1011290"/>
                  <a:pt x="764497" y="967204"/>
                  <a:pt x="915391" y="761919"/>
                </a:cubicBezTo>
                <a:cubicBezTo>
                  <a:pt x="1066285" y="556635"/>
                  <a:pt x="1022199" y="267902"/>
                  <a:pt x="816914" y="117008"/>
                </a:cubicBezTo>
                <a:cubicBezTo>
                  <a:pt x="611639" y="-33886"/>
                  <a:pt x="322897" y="10200"/>
                  <a:pt x="172003" y="215485"/>
                </a:cubicBezTo>
                <a:cubicBezTo>
                  <a:pt x="92216" y="324025"/>
                  <a:pt x="63865" y="462016"/>
                  <a:pt x="94386" y="593220"/>
                </a:cubicBezTo>
                <a:cubicBezTo>
                  <a:pt x="98119" y="609605"/>
                  <a:pt x="102807" y="625768"/>
                  <a:pt x="108406" y="641618"/>
                </a:cubicBezTo>
                <a:lnTo>
                  <a:pt x="110192" y="646530"/>
                </a:lnTo>
                <a:lnTo>
                  <a:pt x="29825" y="831642"/>
                </a:lnTo>
                <a:cubicBezTo>
                  <a:pt x="22217" y="849305"/>
                  <a:pt x="30369" y="869799"/>
                  <a:pt x="48041" y="877398"/>
                </a:cubicBezTo>
                <a:cubicBezTo>
                  <a:pt x="53551" y="879773"/>
                  <a:pt x="59579" y="880684"/>
                  <a:pt x="65544" y="880041"/>
                </a:cubicBezTo>
                <a:close/>
              </a:path>
            </a:pathLst>
          </a:custGeom>
          <a:solidFill>
            <a:schemeClr val="l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195" name="Google Shape;195;p4"/>
          <p:cNvGrpSpPr/>
          <p:nvPr/>
        </p:nvGrpSpPr>
        <p:grpSpPr>
          <a:xfrm>
            <a:off x="7798937" y="1040926"/>
            <a:ext cx="458783" cy="567392"/>
            <a:chOff x="6658808" y="2431441"/>
            <a:chExt cx="611710" cy="567392"/>
          </a:xfrm>
        </p:grpSpPr>
        <p:sp>
          <p:nvSpPr>
            <p:cNvPr id="196" name="Google Shape;196;p4"/>
            <p:cNvSpPr/>
            <p:nvPr/>
          </p:nvSpPr>
          <p:spPr>
            <a:xfrm>
              <a:off x="6663273" y="2436888"/>
              <a:ext cx="602798" cy="557659"/>
            </a:xfrm>
            <a:custGeom>
              <a:avLst/>
              <a:gdLst/>
              <a:ahLst/>
              <a:cxnLst/>
              <a:rect l="l" t="t" r="r" b="b"/>
              <a:pathLst>
                <a:path w="602798" h="557659" extrusionOk="0">
                  <a:moveTo>
                    <a:pt x="578819" y="304859"/>
                  </a:moveTo>
                  <a:cubicBezTo>
                    <a:pt x="593794" y="295706"/>
                    <a:pt x="602885" y="279373"/>
                    <a:pt x="602751" y="261817"/>
                  </a:cubicBezTo>
                  <a:cubicBezTo>
                    <a:pt x="603867" y="235743"/>
                    <a:pt x="583721" y="213651"/>
                    <a:pt x="557656" y="212347"/>
                  </a:cubicBezTo>
                  <a:lnTo>
                    <a:pt x="416299" y="212347"/>
                  </a:lnTo>
                  <a:cubicBezTo>
                    <a:pt x="413111" y="208373"/>
                    <a:pt x="411236" y="203507"/>
                    <a:pt x="410941" y="198417"/>
                  </a:cubicBezTo>
                  <a:cubicBezTo>
                    <a:pt x="411745" y="184218"/>
                    <a:pt x="434605" y="155822"/>
                    <a:pt x="434694" y="47862"/>
                  </a:cubicBezTo>
                  <a:cubicBezTo>
                    <a:pt x="434819" y="23198"/>
                    <a:pt x="416192" y="2481"/>
                    <a:pt x="391653" y="-1"/>
                  </a:cubicBezTo>
                  <a:lnTo>
                    <a:pt x="387277" y="-1"/>
                  </a:lnTo>
                  <a:cubicBezTo>
                    <a:pt x="361078" y="53"/>
                    <a:pt x="339861" y="21305"/>
                    <a:pt x="339861" y="47505"/>
                  </a:cubicBezTo>
                  <a:cubicBezTo>
                    <a:pt x="339861" y="145285"/>
                    <a:pt x="247349" y="208239"/>
                    <a:pt x="211541" y="229581"/>
                  </a:cubicBezTo>
                  <a:cubicBezTo>
                    <a:pt x="202879" y="234662"/>
                    <a:pt x="193012" y="237350"/>
                    <a:pt x="182966" y="237350"/>
                  </a:cubicBezTo>
                  <a:lnTo>
                    <a:pt x="166000" y="237350"/>
                  </a:lnTo>
                  <a:lnTo>
                    <a:pt x="166000" y="229492"/>
                  </a:lnTo>
                  <a:cubicBezTo>
                    <a:pt x="165955" y="212043"/>
                    <a:pt x="151837" y="197890"/>
                    <a:pt x="134388" y="197791"/>
                  </a:cubicBezTo>
                  <a:lnTo>
                    <a:pt x="-3" y="197791"/>
                  </a:lnTo>
                  <a:lnTo>
                    <a:pt x="-3" y="529708"/>
                  </a:lnTo>
                  <a:lnTo>
                    <a:pt x="134388" y="529708"/>
                  </a:lnTo>
                  <a:cubicBezTo>
                    <a:pt x="151837" y="529610"/>
                    <a:pt x="165955" y="515456"/>
                    <a:pt x="166000" y="498008"/>
                  </a:cubicBezTo>
                  <a:lnTo>
                    <a:pt x="166000" y="490150"/>
                  </a:lnTo>
                  <a:lnTo>
                    <a:pt x="197611" y="490150"/>
                  </a:lnTo>
                  <a:cubicBezTo>
                    <a:pt x="253689" y="490150"/>
                    <a:pt x="257618" y="553461"/>
                    <a:pt x="363524" y="553461"/>
                  </a:cubicBezTo>
                  <a:lnTo>
                    <a:pt x="406744" y="553461"/>
                  </a:lnTo>
                  <a:cubicBezTo>
                    <a:pt x="412307" y="556176"/>
                    <a:pt x="418415" y="557604"/>
                    <a:pt x="424603" y="557658"/>
                  </a:cubicBezTo>
                  <a:lnTo>
                    <a:pt x="491487" y="557658"/>
                  </a:lnTo>
                  <a:cubicBezTo>
                    <a:pt x="517552" y="556354"/>
                    <a:pt x="537698" y="534262"/>
                    <a:pt x="536582" y="508187"/>
                  </a:cubicBezTo>
                  <a:cubicBezTo>
                    <a:pt x="536653" y="495990"/>
                    <a:pt x="532420" y="484167"/>
                    <a:pt x="524616" y="474791"/>
                  </a:cubicBezTo>
                  <a:lnTo>
                    <a:pt x="526045" y="474791"/>
                  </a:lnTo>
                  <a:cubicBezTo>
                    <a:pt x="552128" y="473487"/>
                    <a:pt x="572291" y="451412"/>
                    <a:pt x="571229" y="425320"/>
                  </a:cubicBezTo>
                  <a:cubicBezTo>
                    <a:pt x="571282" y="412631"/>
                    <a:pt x="566675" y="400370"/>
                    <a:pt x="558281" y="390852"/>
                  </a:cubicBezTo>
                  <a:cubicBezTo>
                    <a:pt x="579944" y="384913"/>
                    <a:pt x="594714" y="364902"/>
                    <a:pt x="594000" y="342452"/>
                  </a:cubicBezTo>
                  <a:cubicBezTo>
                    <a:pt x="594267" y="328379"/>
                    <a:pt x="588785" y="314797"/>
                    <a:pt x="578819" y="304859"/>
                  </a:cubicBezTo>
                  <a:close/>
                  <a:moveTo>
                    <a:pt x="150194" y="497829"/>
                  </a:moveTo>
                  <a:cubicBezTo>
                    <a:pt x="150149" y="506535"/>
                    <a:pt x="143095" y="513590"/>
                    <a:pt x="134388" y="513635"/>
                  </a:cubicBezTo>
                  <a:lnTo>
                    <a:pt x="15802" y="513635"/>
                  </a:lnTo>
                  <a:lnTo>
                    <a:pt x="15802" y="212972"/>
                  </a:lnTo>
                  <a:lnTo>
                    <a:pt x="134388" y="212972"/>
                  </a:lnTo>
                  <a:cubicBezTo>
                    <a:pt x="143113" y="213070"/>
                    <a:pt x="150149" y="220143"/>
                    <a:pt x="150194" y="228867"/>
                  </a:cubicBezTo>
                  <a:close/>
                  <a:moveTo>
                    <a:pt x="416388" y="229938"/>
                  </a:moveTo>
                  <a:lnTo>
                    <a:pt x="557566" y="229938"/>
                  </a:lnTo>
                  <a:cubicBezTo>
                    <a:pt x="574997" y="231546"/>
                    <a:pt x="587829" y="246985"/>
                    <a:pt x="586222" y="264416"/>
                  </a:cubicBezTo>
                  <a:cubicBezTo>
                    <a:pt x="584820" y="279623"/>
                    <a:pt x="572774" y="291669"/>
                    <a:pt x="557566" y="293071"/>
                  </a:cubicBezTo>
                  <a:lnTo>
                    <a:pt x="387456" y="293071"/>
                  </a:lnTo>
                  <a:cubicBezTo>
                    <a:pt x="370025" y="291464"/>
                    <a:pt x="357193" y="276025"/>
                    <a:pt x="358800" y="258594"/>
                  </a:cubicBezTo>
                  <a:cubicBezTo>
                    <a:pt x="360202" y="243387"/>
                    <a:pt x="372249" y="231340"/>
                    <a:pt x="387456" y="229938"/>
                  </a:cubicBezTo>
                  <a:lnTo>
                    <a:pt x="416388" y="229938"/>
                  </a:lnTo>
                  <a:close/>
                  <a:moveTo>
                    <a:pt x="261994" y="501847"/>
                  </a:moveTo>
                  <a:cubicBezTo>
                    <a:pt x="244134" y="488274"/>
                    <a:pt x="226275" y="474255"/>
                    <a:pt x="197611" y="474255"/>
                  </a:cubicBezTo>
                  <a:lnTo>
                    <a:pt x="166000" y="474255"/>
                  </a:lnTo>
                  <a:lnTo>
                    <a:pt x="166000" y="252888"/>
                  </a:lnTo>
                  <a:lnTo>
                    <a:pt x="183055" y="252888"/>
                  </a:lnTo>
                  <a:cubicBezTo>
                    <a:pt x="195932" y="252941"/>
                    <a:pt x="208576" y="249521"/>
                    <a:pt x="219667" y="242976"/>
                  </a:cubicBezTo>
                  <a:cubicBezTo>
                    <a:pt x="260565" y="218866"/>
                    <a:pt x="355755" y="151625"/>
                    <a:pt x="355755" y="47237"/>
                  </a:cubicBezTo>
                  <a:cubicBezTo>
                    <a:pt x="355755" y="29780"/>
                    <a:pt x="369909" y="15626"/>
                    <a:pt x="387367" y="15626"/>
                  </a:cubicBezTo>
                  <a:cubicBezTo>
                    <a:pt x="404824" y="15626"/>
                    <a:pt x="418978" y="29780"/>
                    <a:pt x="418978" y="47237"/>
                  </a:cubicBezTo>
                  <a:lnTo>
                    <a:pt x="418978" y="49202"/>
                  </a:lnTo>
                  <a:cubicBezTo>
                    <a:pt x="418978" y="126443"/>
                    <a:pt x="406655" y="160465"/>
                    <a:pt x="400225" y="178771"/>
                  </a:cubicBezTo>
                  <a:cubicBezTo>
                    <a:pt x="397680" y="184754"/>
                    <a:pt x="395993" y="191067"/>
                    <a:pt x="395225" y="197524"/>
                  </a:cubicBezTo>
                  <a:lnTo>
                    <a:pt x="395225" y="199220"/>
                  </a:lnTo>
                  <a:cubicBezTo>
                    <a:pt x="395484" y="203748"/>
                    <a:pt x="396537" y="208195"/>
                    <a:pt x="398350" y="212347"/>
                  </a:cubicBezTo>
                  <a:lnTo>
                    <a:pt x="387545" y="212347"/>
                  </a:lnTo>
                  <a:cubicBezTo>
                    <a:pt x="361649" y="213883"/>
                    <a:pt x="341780" y="235903"/>
                    <a:pt x="342897" y="261817"/>
                  </a:cubicBezTo>
                  <a:cubicBezTo>
                    <a:pt x="342816" y="273899"/>
                    <a:pt x="346995" y="285624"/>
                    <a:pt x="354684" y="294946"/>
                  </a:cubicBezTo>
                  <a:cubicBezTo>
                    <a:pt x="334038" y="301590"/>
                    <a:pt x="320224" y="321039"/>
                    <a:pt x="320751" y="342720"/>
                  </a:cubicBezTo>
                  <a:cubicBezTo>
                    <a:pt x="319644" y="368831"/>
                    <a:pt x="339834" y="390941"/>
                    <a:pt x="365935" y="392191"/>
                  </a:cubicBezTo>
                  <a:lnTo>
                    <a:pt x="370489" y="392191"/>
                  </a:lnTo>
                  <a:cubicBezTo>
                    <a:pt x="362685" y="401567"/>
                    <a:pt x="358452" y="413390"/>
                    <a:pt x="358524" y="425588"/>
                  </a:cubicBezTo>
                  <a:cubicBezTo>
                    <a:pt x="357890" y="447671"/>
                    <a:pt x="372177" y="467414"/>
                    <a:pt x="393349" y="473719"/>
                  </a:cubicBezTo>
                  <a:cubicBezTo>
                    <a:pt x="384839" y="483283"/>
                    <a:pt x="380160" y="495650"/>
                    <a:pt x="380223" y="508455"/>
                  </a:cubicBezTo>
                  <a:cubicBezTo>
                    <a:pt x="380214" y="518921"/>
                    <a:pt x="383321" y="529146"/>
                    <a:pt x="389152" y="537834"/>
                  </a:cubicBezTo>
                  <a:lnTo>
                    <a:pt x="364060" y="537834"/>
                  </a:lnTo>
                  <a:cubicBezTo>
                    <a:pt x="308071" y="537387"/>
                    <a:pt x="284497" y="519260"/>
                    <a:pt x="261994" y="501669"/>
                  </a:cubicBezTo>
                  <a:close/>
                  <a:moveTo>
                    <a:pt x="491755" y="539799"/>
                  </a:moveTo>
                  <a:lnTo>
                    <a:pt x="424871" y="539799"/>
                  </a:lnTo>
                  <a:cubicBezTo>
                    <a:pt x="421817" y="539816"/>
                    <a:pt x="418790" y="539272"/>
                    <a:pt x="415942" y="538191"/>
                  </a:cubicBezTo>
                  <a:lnTo>
                    <a:pt x="415942" y="537566"/>
                  </a:lnTo>
                  <a:lnTo>
                    <a:pt x="413977" y="537566"/>
                  </a:lnTo>
                  <a:cubicBezTo>
                    <a:pt x="402556" y="532289"/>
                    <a:pt x="395341" y="520760"/>
                    <a:pt x="395582" y="508187"/>
                  </a:cubicBezTo>
                  <a:cubicBezTo>
                    <a:pt x="394876" y="491534"/>
                    <a:pt x="407771" y="477434"/>
                    <a:pt x="424425" y="476666"/>
                  </a:cubicBezTo>
                  <a:lnTo>
                    <a:pt x="491308" y="476666"/>
                  </a:lnTo>
                  <a:cubicBezTo>
                    <a:pt x="508739" y="478273"/>
                    <a:pt x="521571" y="493712"/>
                    <a:pt x="519963" y="511143"/>
                  </a:cubicBezTo>
                  <a:cubicBezTo>
                    <a:pt x="518562" y="526350"/>
                    <a:pt x="506515" y="538397"/>
                    <a:pt x="491308" y="539799"/>
                  </a:cubicBezTo>
                  <a:close/>
                  <a:moveTo>
                    <a:pt x="526312" y="456931"/>
                  </a:moveTo>
                  <a:lnTo>
                    <a:pt x="403083" y="456931"/>
                  </a:lnTo>
                  <a:cubicBezTo>
                    <a:pt x="385652" y="455324"/>
                    <a:pt x="372820" y="439884"/>
                    <a:pt x="374427" y="422454"/>
                  </a:cubicBezTo>
                  <a:cubicBezTo>
                    <a:pt x="375829" y="407246"/>
                    <a:pt x="387875" y="395200"/>
                    <a:pt x="403083" y="393798"/>
                  </a:cubicBezTo>
                  <a:lnTo>
                    <a:pt x="526312" y="393798"/>
                  </a:lnTo>
                  <a:cubicBezTo>
                    <a:pt x="543743" y="395405"/>
                    <a:pt x="556575" y="410845"/>
                    <a:pt x="554968" y="428276"/>
                  </a:cubicBezTo>
                  <a:cubicBezTo>
                    <a:pt x="553566" y="443483"/>
                    <a:pt x="541520" y="455529"/>
                    <a:pt x="526312" y="456931"/>
                  </a:cubicBezTo>
                  <a:close/>
                  <a:moveTo>
                    <a:pt x="549351" y="374064"/>
                  </a:moveTo>
                  <a:lnTo>
                    <a:pt x="365399" y="374064"/>
                  </a:lnTo>
                  <a:cubicBezTo>
                    <a:pt x="347969" y="372456"/>
                    <a:pt x="335137" y="357017"/>
                    <a:pt x="336744" y="339586"/>
                  </a:cubicBezTo>
                  <a:cubicBezTo>
                    <a:pt x="338146" y="324379"/>
                    <a:pt x="350192" y="312333"/>
                    <a:pt x="365399" y="310931"/>
                  </a:cubicBezTo>
                  <a:lnTo>
                    <a:pt x="549172" y="310931"/>
                  </a:lnTo>
                  <a:cubicBezTo>
                    <a:pt x="566603" y="312538"/>
                    <a:pt x="579435" y="327977"/>
                    <a:pt x="577828" y="345408"/>
                  </a:cubicBezTo>
                  <a:cubicBezTo>
                    <a:pt x="576426" y="360615"/>
                    <a:pt x="564380" y="372662"/>
                    <a:pt x="549172" y="374064"/>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7" name="Google Shape;197;p4"/>
            <p:cNvSpPr/>
            <p:nvPr/>
          </p:nvSpPr>
          <p:spPr>
            <a:xfrm>
              <a:off x="6658808" y="2431441"/>
              <a:ext cx="611710" cy="567392"/>
            </a:xfrm>
            <a:custGeom>
              <a:avLst/>
              <a:gdLst/>
              <a:ahLst/>
              <a:cxnLst/>
              <a:rect l="l" t="t" r="r" b="b"/>
              <a:pathLst>
                <a:path w="611710" h="567392" extrusionOk="0">
                  <a:moveTo>
                    <a:pt x="496219" y="567391"/>
                  </a:moveTo>
                  <a:lnTo>
                    <a:pt x="429336" y="567391"/>
                  </a:lnTo>
                  <a:cubicBezTo>
                    <a:pt x="422737" y="567382"/>
                    <a:pt x="416218" y="565954"/>
                    <a:pt x="410227" y="563194"/>
                  </a:cubicBezTo>
                  <a:lnTo>
                    <a:pt x="367989" y="563194"/>
                  </a:lnTo>
                  <a:cubicBezTo>
                    <a:pt x="305481" y="563194"/>
                    <a:pt x="276817" y="540959"/>
                    <a:pt x="253957" y="523189"/>
                  </a:cubicBezTo>
                  <a:cubicBezTo>
                    <a:pt x="237348" y="510152"/>
                    <a:pt x="224221" y="499883"/>
                    <a:pt x="202076" y="499883"/>
                  </a:cubicBezTo>
                  <a:lnTo>
                    <a:pt x="175286" y="499883"/>
                  </a:lnTo>
                  <a:lnTo>
                    <a:pt x="175286" y="503276"/>
                  </a:lnTo>
                  <a:cubicBezTo>
                    <a:pt x="175188" y="523037"/>
                    <a:pt x="159329" y="539102"/>
                    <a:pt x="139568" y="539441"/>
                  </a:cubicBezTo>
                  <a:lnTo>
                    <a:pt x="-3" y="539441"/>
                  </a:lnTo>
                  <a:lnTo>
                    <a:pt x="-3" y="198149"/>
                  </a:lnTo>
                  <a:lnTo>
                    <a:pt x="138853" y="198149"/>
                  </a:lnTo>
                  <a:cubicBezTo>
                    <a:pt x="158588" y="198533"/>
                    <a:pt x="174429" y="214570"/>
                    <a:pt x="174572" y="234314"/>
                  </a:cubicBezTo>
                  <a:lnTo>
                    <a:pt x="174572" y="237707"/>
                  </a:lnTo>
                  <a:lnTo>
                    <a:pt x="187520" y="237707"/>
                  </a:lnTo>
                  <a:cubicBezTo>
                    <a:pt x="196780" y="237698"/>
                    <a:pt x="205871" y="235234"/>
                    <a:pt x="213863" y="230564"/>
                  </a:cubicBezTo>
                  <a:cubicBezTo>
                    <a:pt x="251814" y="208239"/>
                    <a:pt x="339950" y="146178"/>
                    <a:pt x="339950" y="51970"/>
                  </a:cubicBezTo>
                  <a:cubicBezTo>
                    <a:pt x="339950" y="23305"/>
                    <a:pt x="363167" y="52"/>
                    <a:pt x="391831" y="-1"/>
                  </a:cubicBezTo>
                  <a:lnTo>
                    <a:pt x="396564" y="-1"/>
                  </a:lnTo>
                  <a:cubicBezTo>
                    <a:pt x="423442" y="2633"/>
                    <a:pt x="443891" y="25314"/>
                    <a:pt x="443713" y="52327"/>
                  </a:cubicBezTo>
                  <a:cubicBezTo>
                    <a:pt x="443713" y="134033"/>
                    <a:pt x="430765" y="170467"/>
                    <a:pt x="423800" y="190023"/>
                  </a:cubicBezTo>
                  <a:cubicBezTo>
                    <a:pt x="421996" y="194229"/>
                    <a:pt x="420710" y="198640"/>
                    <a:pt x="419960" y="203149"/>
                  </a:cubicBezTo>
                  <a:cubicBezTo>
                    <a:pt x="420290" y="206346"/>
                    <a:pt x="421389" y="209409"/>
                    <a:pt x="423175" y="212079"/>
                  </a:cubicBezTo>
                  <a:lnTo>
                    <a:pt x="562120" y="212079"/>
                  </a:lnTo>
                  <a:cubicBezTo>
                    <a:pt x="590508" y="213383"/>
                    <a:pt x="612591" y="237252"/>
                    <a:pt x="611680" y="265657"/>
                  </a:cubicBezTo>
                  <a:cubicBezTo>
                    <a:pt x="611966" y="283088"/>
                    <a:pt x="604019" y="299626"/>
                    <a:pt x="590249" y="310306"/>
                  </a:cubicBezTo>
                  <a:cubicBezTo>
                    <a:pt x="598884" y="320548"/>
                    <a:pt x="603599" y="333523"/>
                    <a:pt x="603554" y="346917"/>
                  </a:cubicBezTo>
                  <a:cubicBezTo>
                    <a:pt x="604090" y="368982"/>
                    <a:pt x="591044" y="389110"/>
                    <a:pt x="570693" y="397638"/>
                  </a:cubicBezTo>
                  <a:cubicBezTo>
                    <a:pt x="577131" y="407121"/>
                    <a:pt x="580551" y="418328"/>
                    <a:pt x="580516" y="429785"/>
                  </a:cubicBezTo>
                  <a:cubicBezTo>
                    <a:pt x="581382" y="455734"/>
                    <a:pt x="563237" y="478460"/>
                    <a:pt x="537742" y="483363"/>
                  </a:cubicBezTo>
                  <a:cubicBezTo>
                    <a:pt x="543074" y="492266"/>
                    <a:pt x="545886" y="502455"/>
                    <a:pt x="545869" y="512831"/>
                  </a:cubicBezTo>
                  <a:cubicBezTo>
                    <a:pt x="547324" y="541495"/>
                    <a:pt x="525268" y="565918"/>
                    <a:pt x="496603" y="567373"/>
                  </a:cubicBezTo>
                  <a:cubicBezTo>
                    <a:pt x="496478" y="567382"/>
                    <a:pt x="496344" y="567382"/>
                    <a:pt x="496219" y="567391"/>
                  </a:cubicBezTo>
                  <a:close/>
                  <a:moveTo>
                    <a:pt x="165821" y="490953"/>
                  </a:moveTo>
                  <a:lnTo>
                    <a:pt x="201540" y="490953"/>
                  </a:lnTo>
                  <a:cubicBezTo>
                    <a:pt x="226721" y="490953"/>
                    <a:pt x="242348" y="503187"/>
                    <a:pt x="258958" y="516135"/>
                  </a:cubicBezTo>
                  <a:cubicBezTo>
                    <a:pt x="281818" y="533994"/>
                    <a:pt x="307714" y="554265"/>
                    <a:pt x="367453" y="554265"/>
                  </a:cubicBezTo>
                  <a:lnTo>
                    <a:pt x="412638" y="554711"/>
                  </a:lnTo>
                  <a:cubicBezTo>
                    <a:pt x="417674" y="557167"/>
                    <a:pt x="423201" y="558453"/>
                    <a:pt x="428800" y="558461"/>
                  </a:cubicBezTo>
                  <a:lnTo>
                    <a:pt x="495684" y="558461"/>
                  </a:lnTo>
                  <a:cubicBezTo>
                    <a:pt x="519142" y="557167"/>
                    <a:pt x="537225" y="537289"/>
                    <a:pt x="536314" y="513813"/>
                  </a:cubicBezTo>
                  <a:cubicBezTo>
                    <a:pt x="536394" y="502669"/>
                    <a:pt x="532536" y="491855"/>
                    <a:pt x="525419" y="483274"/>
                  </a:cubicBezTo>
                  <a:lnTo>
                    <a:pt x="519258" y="475951"/>
                  </a:lnTo>
                  <a:lnTo>
                    <a:pt x="530242" y="475951"/>
                  </a:lnTo>
                  <a:cubicBezTo>
                    <a:pt x="553718" y="474656"/>
                    <a:pt x="571827" y="454797"/>
                    <a:pt x="570961" y="431303"/>
                  </a:cubicBezTo>
                  <a:cubicBezTo>
                    <a:pt x="571032" y="419703"/>
                    <a:pt x="566835" y="408487"/>
                    <a:pt x="559174" y="399781"/>
                  </a:cubicBezTo>
                  <a:lnTo>
                    <a:pt x="554173" y="394155"/>
                  </a:lnTo>
                  <a:lnTo>
                    <a:pt x="561495" y="392459"/>
                  </a:lnTo>
                  <a:cubicBezTo>
                    <a:pt x="581105" y="386922"/>
                    <a:pt x="594482" y="368804"/>
                    <a:pt x="594000" y="348435"/>
                  </a:cubicBezTo>
                  <a:cubicBezTo>
                    <a:pt x="594089" y="335576"/>
                    <a:pt x="588892" y="323245"/>
                    <a:pt x="579623" y="314324"/>
                  </a:cubicBezTo>
                  <a:lnTo>
                    <a:pt x="575336" y="310216"/>
                  </a:lnTo>
                  <a:lnTo>
                    <a:pt x="580426" y="307180"/>
                  </a:lnTo>
                  <a:cubicBezTo>
                    <a:pt x="594160" y="298724"/>
                    <a:pt x="602402" y="283650"/>
                    <a:pt x="602125" y="267532"/>
                  </a:cubicBezTo>
                  <a:cubicBezTo>
                    <a:pt x="603036" y="244056"/>
                    <a:pt x="584954" y="224179"/>
                    <a:pt x="561495" y="222884"/>
                  </a:cubicBezTo>
                  <a:lnTo>
                    <a:pt x="418620" y="222884"/>
                  </a:lnTo>
                  <a:lnTo>
                    <a:pt x="417281" y="221187"/>
                  </a:lnTo>
                  <a:cubicBezTo>
                    <a:pt x="413504" y="216472"/>
                    <a:pt x="411289" y="210695"/>
                    <a:pt x="410941" y="204667"/>
                  </a:cubicBezTo>
                  <a:cubicBezTo>
                    <a:pt x="411646" y="199167"/>
                    <a:pt x="413084" y="193791"/>
                    <a:pt x="415227" y="188683"/>
                  </a:cubicBezTo>
                  <a:cubicBezTo>
                    <a:pt x="422014" y="169574"/>
                    <a:pt x="434694" y="134123"/>
                    <a:pt x="434694" y="53934"/>
                  </a:cubicBezTo>
                  <a:cubicBezTo>
                    <a:pt x="434890" y="31547"/>
                    <a:pt x="417960" y="12706"/>
                    <a:pt x="395671" y="10536"/>
                  </a:cubicBezTo>
                  <a:lnTo>
                    <a:pt x="391742" y="10536"/>
                  </a:lnTo>
                  <a:cubicBezTo>
                    <a:pt x="368007" y="10590"/>
                    <a:pt x="348790" y="29842"/>
                    <a:pt x="348790" y="53577"/>
                  </a:cubicBezTo>
                  <a:cubicBezTo>
                    <a:pt x="348790" y="151804"/>
                    <a:pt x="257529" y="216365"/>
                    <a:pt x="218327" y="239493"/>
                  </a:cubicBezTo>
                  <a:cubicBezTo>
                    <a:pt x="208951" y="244967"/>
                    <a:pt x="198289" y="247869"/>
                    <a:pt x="187431" y="247887"/>
                  </a:cubicBezTo>
                  <a:lnTo>
                    <a:pt x="166000" y="247887"/>
                  </a:lnTo>
                  <a:lnTo>
                    <a:pt x="166000" y="235564"/>
                  </a:lnTo>
                  <a:cubicBezTo>
                    <a:pt x="165910" y="220732"/>
                    <a:pt x="154034" y="208668"/>
                    <a:pt x="139210" y="208328"/>
                  </a:cubicBezTo>
                  <a:lnTo>
                    <a:pt x="8926" y="208328"/>
                  </a:lnTo>
                  <a:lnTo>
                    <a:pt x="8926" y="531762"/>
                  </a:lnTo>
                  <a:lnTo>
                    <a:pt x="138853" y="531762"/>
                  </a:lnTo>
                  <a:cubicBezTo>
                    <a:pt x="153677" y="531422"/>
                    <a:pt x="165553" y="519358"/>
                    <a:pt x="165642" y="504526"/>
                  </a:cubicBezTo>
                  <a:close/>
                  <a:moveTo>
                    <a:pt x="496219" y="549532"/>
                  </a:moveTo>
                  <a:lnTo>
                    <a:pt x="429336" y="549532"/>
                  </a:lnTo>
                  <a:cubicBezTo>
                    <a:pt x="425961" y="549460"/>
                    <a:pt x="422612" y="548862"/>
                    <a:pt x="419424" y="547746"/>
                  </a:cubicBezTo>
                  <a:lnTo>
                    <a:pt x="416388" y="546585"/>
                  </a:lnTo>
                  <a:cubicBezTo>
                    <a:pt x="403654" y="540531"/>
                    <a:pt x="395680" y="527547"/>
                    <a:pt x="396028" y="513456"/>
                  </a:cubicBezTo>
                  <a:cubicBezTo>
                    <a:pt x="395475" y="494436"/>
                    <a:pt x="410325" y="478514"/>
                    <a:pt x="429336" y="477737"/>
                  </a:cubicBezTo>
                  <a:lnTo>
                    <a:pt x="496219" y="477737"/>
                  </a:lnTo>
                  <a:cubicBezTo>
                    <a:pt x="516115" y="477737"/>
                    <a:pt x="532251" y="493873"/>
                    <a:pt x="532251" y="513769"/>
                  </a:cubicBezTo>
                  <a:cubicBezTo>
                    <a:pt x="532251" y="533664"/>
                    <a:pt x="516115" y="549800"/>
                    <a:pt x="496219" y="549800"/>
                  </a:cubicBezTo>
                  <a:close/>
                  <a:moveTo>
                    <a:pt x="425318" y="540156"/>
                  </a:moveTo>
                  <a:cubicBezTo>
                    <a:pt x="426639" y="540424"/>
                    <a:pt x="427988" y="540575"/>
                    <a:pt x="429336" y="540602"/>
                  </a:cubicBezTo>
                  <a:lnTo>
                    <a:pt x="496219" y="540602"/>
                  </a:lnTo>
                  <a:cubicBezTo>
                    <a:pt x="511186" y="539111"/>
                    <a:pt x="522116" y="525770"/>
                    <a:pt x="520624" y="510804"/>
                  </a:cubicBezTo>
                  <a:cubicBezTo>
                    <a:pt x="519338" y="497891"/>
                    <a:pt x="509132" y="487685"/>
                    <a:pt x="496219" y="486399"/>
                  </a:cubicBezTo>
                  <a:lnTo>
                    <a:pt x="429336" y="486399"/>
                  </a:lnTo>
                  <a:cubicBezTo>
                    <a:pt x="415254" y="487167"/>
                    <a:pt x="404404" y="499097"/>
                    <a:pt x="404958" y="513188"/>
                  </a:cubicBezTo>
                  <a:cubicBezTo>
                    <a:pt x="404806" y="523645"/>
                    <a:pt x="410575" y="533298"/>
                    <a:pt x="419871" y="538102"/>
                  </a:cubicBezTo>
                  <a:lnTo>
                    <a:pt x="425318" y="538102"/>
                  </a:lnTo>
                  <a:close/>
                  <a:moveTo>
                    <a:pt x="401475" y="547299"/>
                  </a:moveTo>
                  <a:lnTo>
                    <a:pt x="367989" y="547299"/>
                  </a:lnTo>
                  <a:cubicBezTo>
                    <a:pt x="310660" y="547299"/>
                    <a:pt x="286818" y="528636"/>
                    <a:pt x="263780" y="510598"/>
                  </a:cubicBezTo>
                  <a:lnTo>
                    <a:pt x="263780" y="510598"/>
                  </a:lnTo>
                  <a:cubicBezTo>
                    <a:pt x="246992" y="497472"/>
                    <a:pt x="229668" y="483809"/>
                    <a:pt x="202165" y="483809"/>
                  </a:cubicBezTo>
                  <a:lnTo>
                    <a:pt x="166446" y="483809"/>
                  </a:lnTo>
                  <a:lnTo>
                    <a:pt x="166446" y="253513"/>
                  </a:lnTo>
                  <a:lnTo>
                    <a:pt x="187520" y="253513"/>
                  </a:lnTo>
                  <a:cubicBezTo>
                    <a:pt x="199423" y="253575"/>
                    <a:pt x="211121" y="250495"/>
                    <a:pt x="221453" y="244583"/>
                  </a:cubicBezTo>
                  <a:cubicBezTo>
                    <a:pt x="261726" y="220830"/>
                    <a:pt x="355398" y="154661"/>
                    <a:pt x="355398" y="52684"/>
                  </a:cubicBezTo>
                  <a:cubicBezTo>
                    <a:pt x="355398" y="32762"/>
                    <a:pt x="371552" y="16608"/>
                    <a:pt x="391474" y="16608"/>
                  </a:cubicBezTo>
                  <a:cubicBezTo>
                    <a:pt x="411396" y="16608"/>
                    <a:pt x="427550" y="32762"/>
                    <a:pt x="427550" y="52684"/>
                  </a:cubicBezTo>
                  <a:lnTo>
                    <a:pt x="427550" y="54649"/>
                  </a:lnTo>
                  <a:cubicBezTo>
                    <a:pt x="427550" y="132069"/>
                    <a:pt x="415227" y="166716"/>
                    <a:pt x="408709" y="185290"/>
                  </a:cubicBezTo>
                  <a:cubicBezTo>
                    <a:pt x="406253" y="190987"/>
                    <a:pt x="404601" y="196997"/>
                    <a:pt x="403797" y="203149"/>
                  </a:cubicBezTo>
                  <a:lnTo>
                    <a:pt x="403797" y="204310"/>
                  </a:lnTo>
                  <a:cubicBezTo>
                    <a:pt x="404074" y="208221"/>
                    <a:pt x="405003" y="212052"/>
                    <a:pt x="406565" y="215651"/>
                  </a:cubicBezTo>
                  <a:lnTo>
                    <a:pt x="409334" y="221902"/>
                  </a:lnTo>
                  <a:lnTo>
                    <a:pt x="391474" y="221902"/>
                  </a:lnTo>
                  <a:cubicBezTo>
                    <a:pt x="368016" y="223196"/>
                    <a:pt x="349933" y="243074"/>
                    <a:pt x="350844" y="266550"/>
                  </a:cubicBezTo>
                  <a:cubicBezTo>
                    <a:pt x="350799" y="277578"/>
                    <a:pt x="354586" y="288276"/>
                    <a:pt x="361560" y="296822"/>
                  </a:cubicBezTo>
                  <a:lnTo>
                    <a:pt x="365935" y="302090"/>
                  </a:lnTo>
                  <a:lnTo>
                    <a:pt x="359327" y="303965"/>
                  </a:lnTo>
                  <a:cubicBezTo>
                    <a:pt x="340655" y="310136"/>
                    <a:pt x="328216" y="327790"/>
                    <a:pt x="328698" y="347453"/>
                  </a:cubicBezTo>
                  <a:cubicBezTo>
                    <a:pt x="327788" y="370965"/>
                    <a:pt x="345924" y="390851"/>
                    <a:pt x="369418" y="392102"/>
                  </a:cubicBezTo>
                  <a:lnTo>
                    <a:pt x="383973" y="392102"/>
                  </a:lnTo>
                  <a:lnTo>
                    <a:pt x="377722" y="399424"/>
                  </a:lnTo>
                  <a:cubicBezTo>
                    <a:pt x="370606" y="408005"/>
                    <a:pt x="366748" y="418819"/>
                    <a:pt x="366828" y="429963"/>
                  </a:cubicBezTo>
                  <a:cubicBezTo>
                    <a:pt x="366096" y="450037"/>
                    <a:pt x="379071" y="468057"/>
                    <a:pt x="398350" y="473719"/>
                  </a:cubicBezTo>
                  <a:lnTo>
                    <a:pt x="405494" y="475594"/>
                  </a:lnTo>
                  <a:lnTo>
                    <a:pt x="400493" y="481041"/>
                  </a:lnTo>
                  <a:cubicBezTo>
                    <a:pt x="386054" y="497472"/>
                    <a:pt x="384518" y="521573"/>
                    <a:pt x="396743" y="539709"/>
                  </a:cubicBezTo>
                  <a:close/>
                  <a:moveTo>
                    <a:pt x="174929" y="475058"/>
                  </a:moveTo>
                  <a:lnTo>
                    <a:pt x="201718" y="475058"/>
                  </a:lnTo>
                  <a:cubicBezTo>
                    <a:pt x="232258" y="475058"/>
                    <a:pt x="250832" y="489524"/>
                    <a:pt x="268870" y="503544"/>
                  </a:cubicBezTo>
                  <a:lnTo>
                    <a:pt x="268870" y="503544"/>
                  </a:lnTo>
                  <a:cubicBezTo>
                    <a:pt x="290747" y="520689"/>
                    <a:pt x="313518" y="538370"/>
                    <a:pt x="367632" y="538370"/>
                  </a:cubicBezTo>
                  <a:lnTo>
                    <a:pt x="385045" y="538370"/>
                  </a:lnTo>
                  <a:cubicBezTo>
                    <a:pt x="376062" y="519796"/>
                    <a:pt x="377767" y="497829"/>
                    <a:pt x="389510" y="480863"/>
                  </a:cubicBezTo>
                  <a:cubicBezTo>
                    <a:pt x="369695" y="472093"/>
                    <a:pt x="357113" y="452252"/>
                    <a:pt x="357631" y="430588"/>
                  </a:cubicBezTo>
                  <a:cubicBezTo>
                    <a:pt x="357720" y="420203"/>
                    <a:pt x="360649" y="410041"/>
                    <a:pt x="366114" y="401210"/>
                  </a:cubicBezTo>
                  <a:cubicBezTo>
                    <a:pt x="339360" y="397772"/>
                    <a:pt x="319572" y="374590"/>
                    <a:pt x="320394" y="347632"/>
                  </a:cubicBezTo>
                  <a:cubicBezTo>
                    <a:pt x="319912" y="326245"/>
                    <a:pt x="332199" y="306626"/>
                    <a:pt x="351648" y="297715"/>
                  </a:cubicBezTo>
                  <a:cubicBezTo>
                    <a:pt x="345754" y="288454"/>
                    <a:pt x="342656" y="277703"/>
                    <a:pt x="342718" y="266729"/>
                  </a:cubicBezTo>
                  <a:cubicBezTo>
                    <a:pt x="341807" y="238323"/>
                    <a:pt x="363890" y="214454"/>
                    <a:pt x="392278" y="213151"/>
                  </a:cubicBezTo>
                  <a:lnTo>
                    <a:pt x="396832" y="213151"/>
                  </a:lnTo>
                  <a:cubicBezTo>
                    <a:pt x="396118" y="210400"/>
                    <a:pt x="395671" y="207587"/>
                    <a:pt x="395492" y="204757"/>
                  </a:cubicBezTo>
                  <a:lnTo>
                    <a:pt x="395492" y="202792"/>
                  </a:lnTo>
                  <a:cubicBezTo>
                    <a:pt x="396332" y="195738"/>
                    <a:pt x="398136" y="188826"/>
                    <a:pt x="400850" y="182254"/>
                  </a:cubicBezTo>
                  <a:cubicBezTo>
                    <a:pt x="407280" y="164394"/>
                    <a:pt x="418710" y="130372"/>
                    <a:pt x="419245" y="54470"/>
                  </a:cubicBezTo>
                  <a:lnTo>
                    <a:pt x="419245" y="52506"/>
                  </a:lnTo>
                  <a:cubicBezTo>
                    <a:pt x="419245" y="37512"/>
                    <a:pt x="407092" y="25359"/>
                    <a:pt x="392099" y="25359"/>
                  </a:cubicBezTo>
                  <a:cubicBezTo>
                    <a:pt x="377106" y="25359"/>
                    <a:pt x="364953" y="37512"/>
                    <a:pt x="364953" y="52506"/>
                  </a:cubicBezTo>
                  <a:cubicBezTo>
                    <a:pt x="364953" y="159037"/>
                    <a:pt x="268244" y="227527"/>
                    <a:pt x="226721" y="252084"/>
                  </a:cubicBezTo>
                  <a:cubicBezTo>
                    <a:pt x="214925" y="259022"/>
                    <a:pt x="201477" y="262665"/>
                    <a:pt x="187788" y="262621"/>
                  </a:cubicBezTo>
                  <a:lnTo>
                    <a:pt x="175286" y="262621"/>
                  </a:lnTo>
                  <a:close/>
                  <a:moveTo>
                    <a:pt x="139210" y="523547"/>
                  </a:moveTo>
                  <a:lnTo>
                    <a:pt x="15802" y="523547"/>
                  </a:lnTo>
                  <a:lnTo>
                    <a:pt x="15802" y="213686"/>
                  </a:lnTo>
                  <a:lnTo>
                    <a:pt x="138853" y="213686"/>
                  </a:lnTo>
                  <a:cubicBezTo>
                    <a:pt x="150006" y="213784"/>
                    <a:pt x="159026" y="222803"/>
                    <a:pt x="159124" y="233957"/>
                  </a:cubicBezTo>
                  <a:lnTo>
                    <a:pt x="159124" y="503008"/>
                  </a:lnTo>
                  <a:cubicBezTo>
                    <a:pt x="159177" y="514269"/>
                    <a:pt x="150114" y="523448"/>
                    <a:pt x="138853" y="523547"/>
                  </a:cubicBezTo>
                  <a:close/>
                  <a:moveTo>
                    <a:pt x="25089" y="514617"/>
                  </a:moveTo>
                  <a:lnTo>
                    <a:pt x="139210" y="514617"/>
                  </a:lnTo>
                  <a:cubicBezTo>
                    <a:pt x="145470" y="514617"/>
                    <a:pt x="150551" y="509536"/>
                    <a:pt x="150551" y="503276"/>
                  </a:cubicBezTo>
                  <a:lnTo>
                    <a:pt x="150551" y="234314"/>
                  </a:lnTo>
                  <a:cubicBezTo>
                    <a:pt x="150507" y="228054"/>
                    <a:pt x="145470" y="222982"/>
                    <a:pt x="139210" y="222884"/>
                  </a:cubicBezTo>
                  <a:lnTo>
                    <a:pt x="24732" y="222884"/>
                  </a:lnTo>
                  <a:close/>
                  <a:moveTo>
                    <a:pt x="531134" y="466664"/>
                  </a:moveTo>
                  <a:lnTo>
                    <a:pt x="407905" y="466664"/>
                  </a:lnTo>
                  <a:cubicBezTo>
                    <a:pt x="388009" y="466664"/>
                    <a:pt x="371874" y="450528"/>
                    <a:pt x="371874" y="430633"/>
                  </a:cubicBezTo>
                  <a:cubicBezTo>
                    <a:pt x="371874" y="410738"/>
                    <a:pt x="388009" y="394602"/>
                    <a:pt x="407905" y="394602"/>
                  </a:cubicBezTo>
                  <a:lnTo>
                    <a:pt x="531134" y="394602"/>
                  </a:lnTo>
                  <a:cubicBezTo>
                    <a:pt x="551030" y="394602"/>
                    <a:pt x="567166" y="410738"/>
                    <a:pt x="567166" y="430633"/>
                  </a:cubicBezTo>
                  <a:cubicBezTo>
                    <a:pt x="567166" y="450528"/>
                    <a:pt x="551030" y="466664"/>
                    <a:pt x="531134" y="466664"/>
                  </a:cubicBezTo>
                  <a:close/>
                  <a:moveTo>
                    <a:pt x="407905" y="403532"/>
                  </a:moveTo>
                  <a:cubicBezTo>
                    <a:pt x="392939" y="405023"/>
                    <a:pt x="382009" y="418364"/>
                    <a:pt x="383500" y="433330"/>
                  </a:cubicBezTo>
                  <a:cubicBezTo>
                    <a:pt x="384786" y="446242"/>
                    <a:pt x="394992" y="456449"/>
                    <a:pt x="407905" y="457735"/>
                  </a:cubicBezTo>
                  <a:lnTo>
                    <a:pt x="531134" y="457735"/>
                  </a:lnTo>
                  <a:cubicBezTo>
                    <a:pt x="546101" y="456243"/>
                    <a:pt x="557031" y="442902"/>
                    <a:pt x="555539" y="427936"/>
                  </a:cubicBezTo>
                  <a:cubicBezTo>
                    <a:pt x="554253" y="415024"/>
                    <a:pt x="544047" y="404817"/>
                    <a:pt x="531134" y="403532"/>
                  </a:cubicBezTo>
                  <a:close/>
                  <a:moveTo>
                    <a:pt x="553637" y="383797"/>
                  </a:moveTo>
                  <a:lnTo>
                    <a:pt x="369686" y="383797"/>
                  </a:lnTo>
                  <a:cubicBezTo>
                    <a:pt x="349790" y="383797"/>
                    <a:pt x="333654" y="367661"/>
                    <a:pt x="333654" y="347766"/>
                  </a:cubicBezTo>
                  <a:cubicBezTo>
                    <a:pt x="333654" y="327870"/>
                    <a:pt x="349790" y="311734"/>
                    <a:pt x="369686" y="311734"/>
                  </a:cubicBezTo>
                  <a:lnTo>
                    <a:pt x="553637" y="311734"/>
                  </a:lnTo>
                  <a:cubicBezTo>
                    <a:pt x="573533" y="311734"/>
                    <a:pt x="589669" y="327870"/>
                    <a:pt x="589669" y="347766"/>
                  </a:cubicBezTo>
                  <a:cubicBezTo>
                    <a:pt x="589669" y="367661"/>
                    <a:pt x="573533" y="383797"/>
                    <a:pt x="553637" y="383797"/>
                  </a:cubicBezTo>
                  <a:close/>
                  <a:moveTo>
                    <a:pt x="369864" y="320843"/>
                  </a:moveTo>
                  <a:cubicBezTo>
                    <a:pt x="354898" y="322334"/>
                    <a:pt x="343968" y="335675"/>
                    <a:pt x="345459" y="350641"/>
                  </a:cubicBezTo>
                  <a:cubicBezTo>
                    <a:pt x="346745" y="363553"/>
                    <a:pt x="356952" y="373760"/>
                    <a:pt x="369864" y="375046"/>
                  </a:cubicBezTo>
                  <a:lnTo>
                    <a:pt x="553637" y="375046"/>
                  </a:lnTo>
                  <a:cubicBezTo>
                    <a:pt x="568603" y="373555"/>
                    <a:pt x="579533" y="360213"/>
                    <a:pt x="578042" y="345247"/>
                  </a:cubicBezTo>
                  <a:cubicBezTo>
                    <a:pt x="576756" y="332335"/>
                    <a:pt x="566550" y="322129"/>
                    <a:pt x="553637" y="320843"/>
                  </a:cubicBezTo>
                  <a:close/>
                  <a:moveTo>
                    <a:pt x="562031" y="302983"/>
                  </a:moveTo>
                  <a:lnTo>
                    <a:pt x="391921" y="302983"/>
                  </a:lnTo>
                  <a:cubicBezTo>
                    <a:pt x="372025" y="302983"/>
                    <a:pt x="355889" y="286847"/>
                    <a:pt x="355889" y="266952"/>
                  </a:cubicBezTo>
                  <a:cubicBezTo>
                    <a:pt x="355889" y="247057"/>
                    <a:pt x="372025" y="230920"/>
                    <a:pt x="391921" y="230920"/>
                  </a:cubicBezTo>
                  <a:lnTo>
                    <a:pt x="562031" y="230920"/>
                  </a:lnTo>
                  <a:cubicBezTo>
                    <a:pt x="581927" y="230920"/>
                    <a:pt x="598063" y="247057"/>
                    <a:pt x="598063" y="266952"/>
                  </a:cubicBezTo>
                  <a:cubicBezTo>
                    <a:pt x="598063" y="286847"/>
                    <a:pt x="581927" y="302983"/>
                    <a:pt x="562031" y="302983"/>
                  </a:cubicBezTo>
                  <a:close/>
                  <a:moveTo>
                    <a:pt x="391921" y="239850"/>
                  </a:moveTo>
                  <a:cubicBezTo>
                    <a:pt x="376955" y="241341"/>
                    <a:pt x="366025" y="254682"/>
                    <a:pt x="367516" y="269649"/>
                  </a:cubicBezTo>
                  <a:cubicBezTo>
                    <a:pt x="368802" y="282561"/>
                    <a:pt x="379008" y="292767"/>
                    <a:pt x="391921" y="294053"/>
                  </a:cubicBezTo>
                  <a:lnTo>
                    <a:pt x="562031" y="294053"/>
                  </a:lnTo>
                  <a:cubicBezTo>
                    <a:pt x="576997" y="292562"/>
                    <a:pt x="587927" y="279221"/>
                    <a:pt x="586436" y="264255"/>
                  </a:cubicBezTo>
                  <a:cubicBezTo>
                    <a:pt x="585150" y="251343"/>
                    <a:pt x="574944" y="241136"/>
                    <a:pt x="562031" y="23985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98" name="Google Shape;198;p4"/>
          <p:cNvGrpSpPr/>
          <p:nvPr/>
        </p:nvGrpSpPr>
        <p:grpSpPr>
          <a:xfrm>
            <a:off x="975687" y="5572065"/>
            <a:ext cx="3816127" cy="386452"/>
            <a:chOff x="1351481" y="5695915"/>
            <a:chExt cx="5088169" cy="386452"/>
          </a:xfrm>
        </p:grpSpPr>
        <p:sp>
          <p:nvSpPr>
            <p:cNvPr id="199" name="Google Shape;199;p4"/>
            <p:cNvSpPr/>
            <p:nvPr/>
          </p:nvSpPr>
          <p:spPr>
            <a:xfrm>
              <a:off x="1351481" y="5701774"/>
              <a:ext cx="392270" cy="374828"/>
            </a:xfrm>
            <a:custGeom>
              <a:avLst/>
              <a:gdLst/>
              <a:ahLst/>
              <a:cxnLst/>
              <a:rect l="l" t="t" r="r" b="b"/>
              <a:pathLst>
                <a:path w="871712" h="832952" extrusionOk="0">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200" name="Google Shape;200;p4"/>
            <p:cNvGrpSpPr/>
            <p:nvPr/>
          </p:nvGrpSpPr>
          <p:grpSpPr>
            <a:xfrm>
              <a:off x="3003318" y="5732448"/>
              <a:ext cx="464334" cy="313397"/>
              <a:chOff x="4522036" y="7458929"/>
              <a:chExt cx="771704" cy="520766"/>
            </a:xfrm>
          </p:grpSpPr>
          <p:sp>
            <p:nvSpPr>
              <p:cNvPr id="201" name="Google Shape;201;p4"/>
              <p:cNvSpPr/>
              <p:nvPr/>
            </p:nvSpPr>
            <p:spPr>
              <a:xfrm>
                <a:off x="4642211" y="7488619"/>
                <a:ext cx="324351" cy="491024"/>
              </a:xfrm>
              <a:custGeom>
                <a:avLst/>
                <a:gdLst/>
                <a:ahLst/>
                <a:cxnLst/>
                <a:rect l="l" t="t" r="r" b="b"/>
                <a:pathLst>
                  <a:path w="433914" h="656888" extrusionOk="0">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2" name="Google Shape;202;p4"/>
              <p:cNvSpPr/>
              <p:nvPr/>
            </p:nvSpPr>
            <p:spPr>
              <a:xfrm>
                <a:off x="4522036" y="7458929"/>
                <a:ext cx="277737" cy="158889"/>
              </a:xfrm>
              <a:custGeom>
                <a:avLst/>
                <a:gdLst/>
                <a:ahLst/>
                <a:cxnLst/>
                <a:rect l="l" t="t" r="r" b="b"/>
                <a:pathLst>
                  <a:path w="371554" h="212560" extrusionOk="0">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3" name="Google Shape;203;p4"/>
              <p:cNvSpPr/>
              <p:nvPr/>
            </p:nvSpPr>
            <p:spPr>
              <a:xfrm>
                <a:off x="4848738" y="7459080"/>
                <a:ext cx="324260" cy="490978"/>
              </a:xfrm>
              <a:custGeom>
                <a:avLst/>
                <a:gdLst/>
                <a:ahLst/>
                <a:cxnLst/>
                <a:rect l="l" t="t" r="r" b="b"/>
                <a:pathLst>
                  <a:path w="433792" h="656827" extrusionOk="0">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4" name="Google Shape;204;p4"/>
              <p:cNvSpPr/>
              <p:nvPr/>
            </p:nvSpPr>
            <p:spPr>
              <a:xfrm>
                <a:off x="5014821" y="7820248"/>
                <a:ext cx="278918" cy="159448"/>
              </a:xfrm>
              <a:custGeom>
                <a:avLst/>
                <a:gdLst/>
                <a:ahLst/>
                <a:cxnLst/>
                <a:rect l="l" t="t" r="r" b="b"/>
                <a:pathLst>
                  <a:path w="373135" h="213308" extrusionOk="0">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205" name="Google Shape;205;p4"/>
            <p:cNvSpPr/>
            <p:nvPr/>
          </p:nvSpPr>
          <p:spPr>
            <a:xfrm>
              <a:off x="4566010" y="5706409"/>
              <a:ext cx="381312" cy="365558"/>
            </a:xfrm>
            <a:custGeom>
              <a:avLst/>
              <a:gdLst/>
              <a:ahLst/>
              <a:cxnLst/>
              <a:rect l="l" t="t" r="r" b="b"/>
              <a:pathLst>
                <a:path w="847360" h="812352" extrusionOk="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206" name="Google Shape;206;p4"/>
            <p:cNvGrpSpPr/>
            <p:nvPr/>
          </p:nvGrpSpPr>
          <p:grpSpPr>
            <a:xfrm>
              <a:off x="6059297" y="5695915"/>
              <a:ext cx="380354" cy="386452"/>
              <a:chOff x="10064117" y="7392669"/>
              <a:chExt cx="632132" cy="642160"/>
            </a:xfrm>
          </p:grpSpPr>
          <p:sp>
            <p:nvSpPr>
              <p:cNvPr id="207" name="Google Shape;207;p4"/>
              <p:cNvSpPr/>
              <p:nvPr/>
            </p:nvSpPr>
            <p:spPr>
              <a:xfrm>
                <a:off x="10064117" y="7759301"/>
                <a:ext cx="632132" cy="275528"/>
              </a:xfrm>
              <a:custGeom>
                <a:avLst/>
                <a:gdLst/>
                <a:ahLst/>
                <a:cxnLst/>
                <a:rect l="l" t="t" r="r" b="b"/>
                <a:pathLst>
                  <a:path w="845661" h="368599" extrusionOk="0">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8" name="Google Shape;208;p4"/>
              <p:cNvSpPr/>
              <p:nvPr/>
            </p:nvSpPr>
            <p:spPr>
              <a:xfrm>
                <a:off x="10202922" y="7392673"/>
                <a:ext cx="362736" cy="207645"/>
              </a:xfrm>
              <a:custGeom>
                <a:avLst/>
                <a:gdLst/>
                <a:ahLst/>
                <a:cxnLst/>
                <a:rect l="l" t="t" r="r" b="b"/>
                <a:pathLst>
                  <a:path w="485266" h="277786" extrusionOk="0">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09" name="Google Shape;209;p4"/>
              <p:cNvSpPr/>
              <p:nvPr/>
            </p:nvSpPr>
            <p:spPr>
              <a:xfrm>
                <a:off x="10363922" y="7392669"/>
                <a:ext cx="38623" cy="426604"/>
              </a:xfrm>
              <a:custGeom>
                <a:avLst/>
                <a:gdLst/>
                <a:ahLst/>
                <a:cxnLst/>
                <a:rect l="l" t="t" r="r" b="b"/>
                <a:pathLst>
                  <a:path w="51670" h="570708" extrusionOk="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10" name="Google Shape;210;p4"/>
            <p:cNvGrpSpPr/>
            <p:nvPr/>
          </p:nvGrpSpPr>
          <p:grpSpPr>
            <a:xfrm>
              <a:off x="2118237" y="5776170"/>
              <a:ext cx="510436" cy="225935"/>
              <a:chOff x="2808633" y="7557940"/>
              <a:chExt cx="848324" cy="375431"/>
            </a:xfrm>
          </p:grpSpPr>
          <p:sp>
            <p:nvSpPr>
              <p:cNvPr id="211" name="Google Shape;211;p4"/>
              <p:cNvSpPr/>
              <p:nvPr/>
            </p:nvSpPr>
            <p:spPr>
              <a:xfrm>
                <a:off x="2808633" y="7563986"/>
                <a:ext cx="245211" cy="369385"/>
              </a:xfrm>
              <a:custGeom>
                <a:avLst/>
                <a:gdLst/>
                <a:ahLst/>
                <a:cxnLst/>
                <a:rect l="l" t="t" r="r" b="b"/>
                <a:pathLst>
                  <a:path w="328041" h="494161" extrusionOk="0">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2" name="Google Shape;212;p4"/>
              <p:cNvSpPr/>
              <p:nvPr/>
            </p:nvSpPr>
            <p:spPr>
              <a:xfrm>
                <a:off x="3108252" y="7564078"/>
                <a:ext cx="244749" cy="363295"/>
              </a:xfrm>
              <a:custGeom>
                <a:avLst/>
                <a:gdLst/>
                <a:ahLst/>
                <a:cxnLst/>
                <a:rect l="l" t="t" r="r" b="b"/>
                <a:pathLst>
                  <a:path w="327424" h="486013" extrusionOk="0">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3" name="Google Shape;213;p4"/>
              <p:cNvSpPr/>
              <p:nvPr/>
            </p:nvSpPr>
            <p:spPr>
              <a:xfrm>
                <a:off x="3395180" y="7557940"/>
                <a:ext cx="261777" cy="375430"/>
              </a:xfrm>
              <a:custGeom>
                <a:avLst/>
                <a:gdLst/>
                <a:ahLst/>
                <a:cxnLst/>
                <a:rect l="l" t="t" r="r" b="b"/>
                <a:pathLst>
                  <a:path w="350203" h="502248" extrusionOk="0">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14" name="Google Shape;214;p4"/>
            <p:cNvGrpSpPr/>
            <p:nvPr/>
          </p:nvGrpSpPr>
          <p:grpSpPr>
            <a:xfrm>
              <a:off x="3842299" y="5775823"/>
              <a:ext cx="349063" cy="226629"/>
              <a:chOff x="5815767" y="7550509"/>
              <a:chExt cx="580129" cy="376585"/>
            </a:xfrm>
          </p:grpSpPr>
          <p:sp>
            <p:nvSpPr>
              <p:cNvPr id="215" name="Google Shape;215;p4"/>
              <p:cNvSpPr/>
              <p:nvPr/>
            </p:nvSpPr>
            <p:spPr>
              <a:xfrm>
                <a:off x="5815767" y="7563893"/>
                <a:ext cx="158921" cy="363156"/>
              </a:xfrm>
              <a:custGeom>
                <a:avLst/>
                <a:gdLst/>
                <a:ahLst/>
                <a:cxnLst/>
                <a:rect l="l" t="t" r="r" b="b"/>
                <a:pathLst>
                  <a:path w="212603" h="485828" extrusionOk="0">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6" name="Google Shape;216;p4"/>
              <p:cNvSpPr/>
              <p:nvPr/>
            </p:nvSpPr>
            <p:spPr>
              <a:xfrm>
                <a:off x="6101587" y="7550509"/>
                <a:ext cx="294309" cy="376585"/>
              </a:xfrm>
              <a:custGeom>
                <a:avLst/>
                <a:gdLst/>
                <a:ahLst/>
                <a:cxnLst/>
                <a:rect l="l" t="t" r="r" b="b"/>
                <a:pathLst>
                  <a:path w="393724" h="503792" extrusionOk="0">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17" name="Google Shape;217;p4"/>
            <p:cNvGrpSpPr/>
            <p:nvPr/>
          </p:nvGrpSpPr>
          <p:grpSpPr>
            <a:xfrm>
              <a:off x="5321810" y="5773920"/>
              <a:ext cx="362837" cy="230434"/>
              <a:chOff x="8525636" y="7550463"/>
              <a:chExt cx="603020" cy="382908"/>
            </a:xfrm>
          </p:grpSpPr>
          <p:sp>
            <p:nvSpPr>
              <p:cNvPr id="218" name="Google Shape;218;p4"/>
              <p:cNvSpPr/>
              <p:nvPr/>
            </p:nvSpPr>
            <p:spPr>
              <a:xfrm>
                <a:off x="8525636" y="7563986"/>
                <a:ext cx="245258" cy="369385"/>
              </a:xfrm>
              <a:custGeom>
                <a:avLst/>
                <a:gdLst/>
                <a:ahLst/>
                <a:cxnLst/>
                <a:rect l="l" t="t" r="r" b="b"/>
                <a:pathLst>
                  <a:path w="328104" h="494161" extrusionOk="0">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19" name="Google Shape;219;p4"/>
              <p:cNvSpPr/>
              <p:nvPr/>
            </p:nvSpPr>
            <p:spPr>
              <a:xfrm>
                <a:off x="8834394" y="7550463"/>
                <a:ext cx="294262" cy="376584"/>
              </a:xfrm>
              <a:custGeom>
                <a:avLst/>
                <a:gdLst/>
                <a:ahLst/>
                <a:cxnLst/>
                <a:rect l="l" t="t" r="r" b="b"/>
                <a:pathLst>
                  <a:path w="393662" h="503791" extrusionOk="0">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220" name="Google Shape;220;p4"/>
            <p:cNvSpPr/>
            <p:nvPr/>
          </p:nvSpPr>
          <p:spPr>
            <a:xfrm>
              <a:off x="4565669" y="5711861"/>
              <a:ext cx="373696" cy="354901"/>
            </a:xfrm>
            <a:custGeom>
              <a:avLst/>
              <a:gdLst/>
              <a:ahLst/>
              <a:cxnLst/>
              <a:rect l="l" t="t" r="r" b="b"/>
              <a:pathLst>
                <a:path w="559844" h="531687" extrusionOk="0">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221" name="Google Shape;221;p4"/>
          <p:cNvGrpSpPr/>
          <p:nvPr/>
        </p:nvGrpSpPr>
        <p:grpSpPr>
          <a:xfrm>
            <a:off x="899308" y="1382011"/>
            <a:ext cx="151197" cy="201576"/>
            <a:chOff x="2205238" y="-492150"/>
            <a:chExt cx="196200" cy="196200"/>
          </a:xfrm>
        </p:grpSpPr>
        <p:sp>
          <p:nvSpPr>
            <p:cNvPr id="222" name="Google Shape;222;p4"/>
            <p:cNvSpPr/>
            <p:nvPr/>
          </p:nvSpPr>
          <p:spPr>
            <a:xfrm rot="2702936">
              <a:off x="2179152"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223" name="Google Shape;223;p4"/>
            <p:cNvSpPr/>
            <p:nvPr/>
          </p:nvSpPr>
          <p:spPr>
            <a:xfrm rot="8102936">
              <a:off x="2179135"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59986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630DD2C-84F4-44E9-9256-3422A96D7C70}" type="datetimeFigureOut">
              <a:rPr lang="en-US"/>
              <a:pPr>
                <a:defRPr/>
              </a:pPr>
              <a:t>10/2/2023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3EA6DB-C583-43B3-BC1A-F139ED718F11}" type="slidenum">
              <a:rPr lang="en-US" altLang="en-US"/>
              <a:pPr>
                <a:defRPr/>
              </a:pPr>
              <a:t>‹#›</a:t>
            </a:fld>
            <a:endParaRPr lang="en-US" altLang="en-US"/>
          </a:p>
        </p:txBody>
      </p:sp>
    </p:spTree>
    <p:extLst>
      <p:ext uri="{BB962C8B-B14F-4D97-AF65-F5344CB8AC3E}">
        <p14:creationId xmlns:p14="http://schemas.microsoft.com/office/powerpoint/2010/main" val="25980631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393"/>
        <p:cNvGrpSpPr/>
        <p:nvPr/>
      </p:nvGrpSpPr>
      <p:grpSpPr>
        <a:xfrm>
          <a:off x="0" y="0"/>
          <a:ext cx="0" cy="0"/>
          <a:chOff x="0" y="0"/>
          <a:chExt cx="0" cy="0"/>
        </a:xfrm>
      </p:grpSpPr>
      <p:sp>
        <p:nvSpPr>
          <p:cNvPr id="394" name="Google Shape;394;p6"/>
          <p:cNvSpPr/>
          <p:nvPr/>
        </p:nvSpPr>
        <p:spPr>
          <a:xfrm>
            <a:off x="17972"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395" name="Google Shape;395;p6"/>
          <p:cNvGrpSpPr/>
          <p:nvPr/>
        </p:nvGrpSpPr>
        <p:grpSpPr>
          <a:xfrm>
            <a:off x="8632486" y="242351"/>
            <a:ext cx="329504" cy="1365706"/>
            <a:chOff x="11509980" y="242351"/>
            <a:chExt cx="439339" cy="1365706"/>
          </a:xfrm>
        </p:grpSpPr>
        <p:sp>
          <p:nvSpPr>
            <p:cNvPr id="396" name="Google Shape;396;p6"/>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7" name="Google Shape;397;p6"/>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8" name="Google Shape;398;p6"/>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99" name="Google Shape;399;p6"/>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0" name="Google Shape;400;p6"/>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1" name="Google Shape;401;p6"/>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2" name="Google Shape;402;p6"/>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3" name="Google Shape;403;p6"/>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4" name="Google Shape;404;p6"/>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5" name="Google Shape;405;p6"/>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6" name="Google Shape;406;p6"/>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7" name="Google Shape;407;p6"/>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8" name="Google Shape;408;p6"/>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09" name="Google Shape;409;p6"/>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0" name="Google Shape;410;p6"/>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1" name="Google Shape;411;p6"/>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2" name="Google Shape;412;p6"/>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3" name="Google Shape;413;p6"/>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4" name="Google Shape;414;p6"/>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5" name="Google Shape;415;p6"/>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6" name="Google Shape;416;p6"/>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7" name="Google Shape;417;p6"/>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8" name="Google Shape;418;p6"/>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19" name="Google Shape;419;p6"/>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420" name="Google Shape;420;p6"/>
          <p:cNvGrpSpPr/>
          <p:nvPr/>
        </p:nvGrpSpPr>
        <p:grpSpPr>
          <a:xfrm>
            <a:off x="192992" y="5204757"/>
            <a:ext cx="329505" cy="1365706"/>
            <a:chOff x="257323" y="5204757"/>
            <a:chExt cx="439340" cy="1365706"/>
          </a:xfrm>
        </p:grpSpPr>
        <p:sp>
          <p:nvSpPr>
            <p:cNvPr id="421" name="Google Shape;421;p6"/>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2" name="Google Shape;422;p6"/>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3" name="Google Shape;423;p6"/>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4" name="Google Shape;424;p6"/>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5" name="Google Shape;425;p6"/>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6" name="Google Shape;426;p6"/>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7" name="Google Shape;427;p6"/>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8" name="Google Shape;428;p6"/>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29" name="Google Shape;429;p6"/>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0" name="Google Shape;430;p6"/>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1" name="Google Shape;431;p6"/>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2" name="Google Shape;432;p6"/>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3" name="Google Shape;433;p6"/>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4" name="Google Shape;434;p6"/>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5" name="Google Shape;435;p6"/>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6" name="Google Shape;436;p6"/>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7" name="Google Shape;437;p6"/>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8" name="Google Shape;438;p6"/>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39" name="Google Shape;439;p6"/>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0" name="Google Shape;440;p6"/>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1" name="Google Shape;441;p6"/>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2" name="Google Shape;442;p6"/>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3" name="Google Shape;443;p6"/>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4" name="Google Shape;444;p6"/>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445" name="Google Shape;445;p6"/>
          <p:cNvSpPr/>
          <p:nvPr/>
        </p:nvSpPr>
        <p:spPr>
          <a:xfrm>
            <a:off x="7867031" y="6123370"/>
            <a:ext cx="939720" cy="159505"/>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6" name="Google Shape;446;p6"/>
          <p:cNvSpPr/>
          <p:nvPr/>
        </p:nvSpPr>
        <p:spPr>
          <a:xfrm>
            <a:off x="7867031" y="6410849"/>
            <a:ext cx="939720" cy="159507"/>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447" name="Google Shape;447;p6"/>
          <p:cNvSpPr txBox="1">
            <a:spLocks noGrp="1"/>
          </p:cNvSpPr>
          <p:nvPr>
            <p:ph type="body" idx="1"/>
          </p:nvPr>
        </p:nvSpPr>
        <p:spPr>
          <a:xfrm>
            <a:off x="3752025" y="2965625"/>
            <a:ext cx="5080275" cy="2075100"/>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448" name="Google Shape;448;p6"/>
          <p:cNvSpPr txBox="1">
            <a:spLocks noGrp="1"/>
          </p:cNvSpPr>
          <p:nvPr>
            <p:ph type="title"/>
          </p:nvPr>
        </p:nvSpPr>
        <p:spPr>
          <a:xfrm>
            <a:off x="3752025" y="2041175"/>
            <a:ext cx="5080275"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680852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611"/>
        <p:cNvGrpSpPr/>
        <p:nvPr/>
      </p:nvGrpSpPr>
      <p:grpSpPr>
        <a:xfrm>
          <a:off x="0" y="0"/>
          <a:ext cx="0" cy="0"/>
          <a:chOff x="0" y="0"/>
          <a:chExt cx="0" cy="0"/>
        </a:xfrm>
      </p:grpSpPr>
      <p:sp>
        <p:nvSpPr>
          <p:cNvPr id="612" name="Google Shape;612;p9"/>
          <p:cNvSpPr/>
          <p:nvPr/>
        </p:nvSpPr>
        <p:spPr>
          <a:xfrm>
            <a:off x="6777388" y="3683139"/>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3" name="Google Shape;613;p9"/>
          <p:cNvSpPr/>
          <p:nvPr/>
        </p:nvSpPr>
        <p:spPr>
          <a:xfrm>
            <a:off x="17972"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4" name="Google Shape;614;p9"/>
          <p:cNvSpPr txBox="1">
            <a:spLocks noGrp="1"/>
          </p:cNvSpPr>
          <p:nvPr>
            <p:ph type="subTitle" idx="1"/>
          </p:nvPr>
        </p:nvSpPr>
        <p:spPr>
          <a:xfrm>
            <a:off x="2416256" y="5919475"/>
            <a:ext cx="5878575"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sp>
        <p:nvSpPr>
          <p:cNvPr id="615" name="Google Shape;615;p9"/>
          <p:cNvSpPr/>
          <p:nvPr/>
        </p:nvSpPr>
        <p:spPr>
          <a:xfrm>
            <a:off x="2416250" y="1375144"/>
            <a:ext cx="5919750" cy="4260000"/>
          </a:xfrm>
          <a:prstGeom prst="roundRect">
            <a:avLst>
              <a:gd name="adj" fmla="val 3855"/>
            </a:avLst>
          </a:pr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6" name="Google Shape;616;p9"/>
          <p:cNvSpPr/>
          <p:nvPr/>
        </p:nvSpPr>
        <p:spPr>
          <a:xfrm>
            <a:off x="2328530" y="1244008"/>
            <a:ext cx="5919750" cy="4260000"/>
          </a:xfrm>
          <a:prstGeom prst="roundRect">
            <a:avLst>
              <a:gd name="adj" fmla="val 3855"/>
            </a:avLst>
          </a:prstGeom>
          <a:solidFill>
            <a:schemeClr val="l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617" name="Google Shape;617;p9"/>
          <p:cNvSpPr/>
          <p:nvPr/>
        </p:nvSpPr>
        <p:spPr>
          <a:xfrm>
            <a:off x="188660" y="203082"/>
            <a:ext cx="1061238" cy="180948"/>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8" name="Google Shape;618;p9"/>
          <p:cNvSpPr/>
          <p:nvPr/>
        </p:nvSpPr>
        <p:spPr>
          <a:xfrm>
            <a:off x="188660" y="464832"/>
            <a:ext cx="1061238" cy="180258"/>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19" name="Google Shape;619;p9"/>
          <p:cNvSpPr/>
          <p:nvPr/>
        </p:nvSpPr>
        <p:spPr>
          <a:xfrm>
            <a:off x="8257823" y="6047184"/>
            <a:ext cx="549544" cy="93278"/>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0" name="Google Shape;620;p9"/>
          <p:cNvSpPr/>
          <p:nvPr/>
        </p:nvSpPr>
        <p:spPr>
          <a:xfrm>
            <a:off x="8257823" y="6259711"/>
            <a:ext cx="549544" cy="9327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621" name="Google Shape;621;p9"/>
          <p:cNvGrpSpPr/>
          <p:nvPr/>
        </p:nvGrpSpPr>
        <p:grpSpPr>
          <a:xfrm>
            <a:off x="8632486" y="242351"/>
            <a:ext cx="329504" cy="1365706"/>
            <a:chOff x="11509980" y="242351"/>
            <a:chExt cx="439339" cy="1365706"/>
          </a:xfrm>
        </p:grpSpPr>
        <p:sp>
          <p:nvSpPr>
            <p:cNvPr id="622" name="Google Shape;622;p9"/>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3" name="Google Shape;623;p9"/>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4" name="Google Shape;624;p9"/>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5" name="Google Shape;625;p9"/>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6" name="Google Shape;626;p9"/>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7" name="Google Shape;627;p9"/>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8" name="Google Shape;628;p9"/>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29" name="Google Shape;629;p9"/>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0" name="Google Shape;630;p9"/>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1" name="Google Shape;631;p9"/>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2" name="Google Shape;632;p9"/>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3" name="Google Shape;633;p9"/>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4" name="Google Shape;634;p9"/>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5" name="Google Shape;635;p9"/>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6" name="Google Shape;636;p9"/>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7" name="Google Shape;637;p9"/>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8" name="Google Shape;638;p9"/>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39" name="Google Shape;639;p9"/>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0" name="Google Shape;640;p9"/>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1" name="Google Shape;641;p9"/>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2" name="Google Shape;642;p9"/>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3" name="Google Shape;643;p9"/>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4" name="Google Shape;644;p9"/>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5" name="Google Shape;645;p9"/>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646" name="Google Shape;646;p9"/>
          <p:cNvGrpSpPr/>
          <p:nvPr/>
        </p:nvGrpSpPr>
        <p:grpSpPr>
          <a:xfrm rot="5400000">
            <a:off x="2785582" y="5744066"/>
            <a:ext cx="439340" cy="1024280"/>
            <a:chOff x="257323" y="5204757"/>
            <a:chExt cx="439340" cy="1365706"/>
          </a:xfrm>
        </p:grpSpPr>
        <p:sp>
          <p:nvSpPr>
            <p:cNvPr id="647" name="Google Shape;647;p9"/>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8" name="Google Shape;648;p9"/>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49" name="Google Shape;649;p9"/>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0" name="Google Shape;650;p9"/>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1" name="Google Shape;651;p9"/>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2" name="Google Shape;652;p9"/>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3" name="Google Shape;653;p9"/>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4" name="Google Shape;654;p9"/>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5" name="Google Shape;655;p9"/>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6" name="Google Shape;656;p9"/>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7" name="Google Shape;657;p9"/>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8" name="Google Shape;658;p9"/>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59" name="Google Shape;659;p9"/>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0" name="Google Shape;660;p9"/>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1" name="Google Shape;661;p9"/>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2" name="Google Shape;662;p9"/>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3" name="Google Shape;663;p9"/>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4" name="Google Shape;664;p9"/>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5" name="Google Shape;665;p9"/>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6" name="Google Shape;666;p9"/>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7" name="Google Shape;667;p9"/>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8" name="Google Shape;668;p9"/>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69" name="Google Shape;669;p9"/>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0" name="Google Shape;670;p9"/>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671" name="Google Shape;671;p9"/>
          <p:cNvSpPr/>
          <p:nvPr/>
        </p:nvSpPr>
        <p:spPr>
          <a:xfrm rot="-771303">
            <a:off x="166247" y="3050470"/>
            <a:ext cx="2400398" cy="3171585"/>
          </a:xfrm>
          <a:custGeom>
            <a:avLst/>
            <a:gdLst/>
            <a:ahLst/>
            <a:cxnLst/>
            <a:rect l="l" t="t" r="r" b="b"/>
            <a:pathLst>
              <a:path w="3200321" h="3171377" extrusionOk="0">
                <a:moveTo>
                  <a:pt x="2225141" y="20520"/>
                </a:moveTo>
                <a:cubicBezTo>
                  <a:pt x="2513214" y="106217"/>
                  <a:pt x="2834482" y="453398"/>
                  <a:pt x="3032764" y="931151"/>
                </a:cubicBezTo>
                <a:cubicBezTo>
                  <a:pt x="3297141" y="1568155"/>
                  <a:pt x="3242764" y="2196067"/>
                  <a:pt x="2911311" y="2333630"/>
                </a:cubicBezTo>
                <a:cubicBezTo>
                  <a:pt x="2787015" y="2385217"/>
                  <a:pt x="2641406" y="2360523"/>
                  <a:pt x="2494006" y="2275912"/>
                </a:cubicBezTo>
                <a:lnTo>
                  <a:pt x="2458011" y="2252867"/>
                </a:lnTo>
                <a:lnTo>
                  <a:pt x="2295656" y="2224273"/>
                </a:lnTo>
                <a:cubicBezTo>
                  <a:pt x="2219303" y="2214166"/>
                  <a:pt x="2142530" y="2207322"/>
                  <a:pt x="2065555" y="2203769"/>
                </a:cubicBezTo>
                <a:cubicBezTo>
                  <a:pt x="1850885" y="2193962"/>
                  <a:pt x="1635947" y="2210513"/>
                  <a:pt x="1425307" y="2253070"/>
                </a:cubicBezTo>
                <a:cubicBezTo>
                  <a:pt x="1385006" y="2261131"/>
                  <a:pt x="1346855" y="2269998"/>
                  <a:pt x="1309241" y="2279938"/>
                </a:cubicBezTo>
                <a:lnTo>
                  <a:pt x="1242975" y="2300652"/>
                </a:lnTo>
                <a:lnTo>
                  <a:pt x="1219598" y="3053802"/>
                </a:lnTo>
                <a:cubicBezTo>
                  <a:pt x="1217663" y="3118104"/>
                  <a:pt x="1173965" y="3168852"/>
                  <a:pt x="1121972" y="3167192"/>
                </a:cubicBezTo>
                <a:lnTo>
                  <a:pt x="1054631" y="3165118"/>
                </a:lnTo>
                <a:lnTo>
                  <a:pt x="1037566" y="3161133"/>
                </a:lnTo>
                <a:lnTo>
                  <a:pt x="1034885" y="3163270"/>
                </a:lnTo>
                <a:cubicBezTo>
                  <a:pt x="1023634" y="3168829"/>
                  <a:pt x="1011371" y="3171724"/>
                  <a:pt x="998615" y="3171344"/>
                </a:cubicBezTo>
                <a:cubicBezTo>
                  <a:pt x="955473" y="3169960"/>
                  <a:pt x="919243" y="3131381"/>
                  <a:pt x="911086" y="3078420"/>
                </a:cubicBezTo>
                <a:lnTo>
                  <a:pt x="817040" y="2460709"/>
                </a:lnTo>
                <a:lnTo>
                  <a:pt x="753090" y="2488965"/>
                </a:lnTo>
                <a:lnTo>
                  <a:pt x="714862" y="2456652"/>
                </a:lnTo>
                <a:lnTo>
                  <a:pt x="706619" y="2458927"/>
                </a:lnTo>
                <a:lnTo>
                  <a:pt x="602230" y="2509115"/>
                </a:lnTo>
                <a:lnTo>
                  <a:pt x="584164" y="2492721"/>
                </a:lnTo>
                <a:lnTo>
                  <a:pt x="496153" y="2517010"/>
                </a:lnTo>
                <a:cubicBezTo>
                  <a:pt x="423964" y="2541432"/>
                  <a:pt x="353168" y="2569962"/>
                  <a:pt x="284118" y="2602478"/>
                </a:cubicBezTo>
                <a:cubicBezTo>
                  <a:pt x="275658" y="2595225"/>
                  <a:pt x="265852" y="2586358"/>
                  <a:pt x="255103" y="2575611"/>
                </a:cubicBezTo>
                <a:cubicBezTo>
                  <a:pt x="213862" y="2536533"/>
                  <a:pt x="177087" y="2493233"/>
                  <a:pt x="145317" y="2446526"/>
                </a:cubicBezTo>
                <a:lnTo>
                  <a:pt x="71164" y="2307514"/>
                </a:lnTo>
                <a:lnTo>
                  <a:pt x="65419" y="2310431"/>
                </a:lnTo>
                <a:cubicBezTo>
                  <a:pt x="65419" y="2309988"/>
                  <a:pt x="65419" y="2309531"/>
                  <a:pt x="65419" y="2309088"/>
                </a:cubicBezTo>
                <a:cubicBezTo>
                  <a:pt x="61391" y="2300088"/>
                  <a:pt x="57630" y="2290953"/>
                  <a:pt x="54002" y="2281548"/>
                </a:cubicBezTo>
                <a:cubicBezTo>
                  <a:pt x="29686" y="2219513"/>
                  <a:pt x="13298" y="2154655"/>
                  <a:pt x="5236" y="2088507"/>
                </a:cubicBezTo>
                <a:cubicBezTo>
                  <a:pt x="4299" y="2079507"/>
                  <a:pt x="3358" y="2070775"/>
                  <a:pt x="2551" y="2062311"/>
                </a:cubicBezTo>
                <a:cubicBezTo>
                  <a:pt x="2551" y="2058013"/>
                  <a:pt x="2551" y="2053983"/>
                  <a:pt x="1609" y="2049819"/>
                </a:cubicBezTo>
                <a:cubicBezTo>
                  <a:pt x="806" y="2040280"/>
                  <a:pt x="268" y="2031146"/>
                  <a:pt x="0" y="2022280"/>
                </a:cubicBezTo>
                <a:cubicBezTo>
                  <a:pt x="0" y="2006026"/>
                  <a:pt x="0" y="1990711"/>
                  <a:pt x="0" y="1976740"/>
                </a:cubicBezTo>
                <a:cubicBezTo>
                  <a:pt x="0" y="1974994"/>
                  <a:pt x="0" y="1973248"/>
                  <a:pt x="0" y="1971500"/>
                </a:cubicBezTo>
                <a:lnTo>
                  <a:pt x="0" y="1970023"/>
                </a:lnTo>
                <a:cubicBezTo>
                  <a:pt x="0" y="1966530"/>
                  <a:pt x="0" y="1963172"/>
                  <a:pt x="0" y="1959814"/>
                </a:cubicBezTo>
                <a:cubicBezTo>
                  <a:pt x="0" y="1951888"/>
                  <a:pt x="1075" y="1944231"/>
                  <a:pt x="1475" y="1937110"/>
                </a:cubicBezTo>
                <a:cubicBezTo>
                  <a:pt x="1475" y="1934693"/>
                  <a:pt x="1475" y="1932543"/>
                  <a:pt x="1475" y="1930260"/>
                </a:cubicBezTo>
                <a:cubicBezTo>
                  <a:pt x="73815" y="1891423"/>
                  <a:pt x="144510" y="1849688"/>
                  <a:pt x="213408" y="1805164"/>
                </a:cubicBezTo>
                <a:lnTo>
                  <a:pt x="259803" y="1772451"/>
                </a:lnTo>
                <a:lnTo>
                  <a:pt x="259803" y="1763548"/>
                </a:lnTo>
                <a:cubicBezTo>
                  <a:pt x="259803" y="1755353"/>
                  <a:pt x="260476" y="1747563"/>
                  <a:pt x="260879" y="1740174"/>
                </a:cubicBezTo>
                <a:lnTo>
                  <a:pt x="260879" y="1739099"/>
                </a:lnTo>
                <a:cubicBezTo>
                  <a:pt x="260879" y="1732114"/>
                  <a:pt x="261820" y="1725665"/>
                  <a:pt x="262359" y="1719351"/>
                </a:cubicBezTo>
                <a:lnTo>
                  <a:pt x="369290" y="1659470"/>
                </a:lnTo>
                <a:lnTo>
                  <a:pt x="369290" y="1658767"/>
                </a:lnTo>
                <a:lnTo>
                  <a:pt x="369290" y="1656885"/>
                </a:lnTo>
                <a:cubicBezTo>
                  <a:pt x="369290" y="1652319"/>
                  <a:pt x="369290" y="1647884"/>
                  <a:pt x="369290" y="1643452"/>
                </a:cubicBezTo>
                <a:cubicBezTo>
                  <a:pt x="369961" y="1630018"/>
                  <a:pt x="370765" y="1616584"/>
                  <a:pt x="371705" y="1604897"/>
                </a:cubicBezTo>
                <a:lnTo>
                  <a:pt x="372074" y="1604679"/>
                </a:lnTo>
                <a:lnTo>
                  <a:pt x="372109" y="1604091"/>
                </a:lnTo>
                <a:cubicBezTo>
                  <a:pt x="560315" y="1502963"/>
                  <a:pt x="739924" y="1386843"/>
                  <a:pt x="909456" y="1256832"/>
                </a:cubicBezTo>
                <a:lnTo>
                  <a:pt x="1035061" y="1156454"/>
                </a:lnTo>
                <a:lnTo>
                  <a:pt x="1035061" y="1156349"/>
                </a:lnTo>
                <a:cubicBezTo>
                  <a:pt x="1130841" y="1076552"/>
                  <a:pt x="1218564" y="995816"/>
                  <a:pt x="1298762" y="915752"/>
                </a:cubicBezTo>
                <a:cubicBezTo>
                  <a:pt x="1355721" y="858968"/>
                  <a:pt x="1408917" y="802735"/>
                  <a:pt x="1458355" y="747026"/>
                </a:cubicBezTo>
                <a:cubicBezTo>
                  <a:pt x="1483072" y="719352"/>
                  <a:pt x="1506849" y="692041"/>
                  <a:pt x="1529685" y="665080"/>
                </a:cubicBezTo>
                <a:lnTo>
                  <a:pt x="1529753" y="665970"/>
                </a:lnTo>
                <a:lnTo>
                  <a:pt x="1530762" y="664812"/>
                </a:lnTo>
                <a:cubicBezTo>
                  <a:pt x="1565621" y="623571"/>
                  <a:pt x="1598467" y="583069"/>
                  <a:pt x="1629348" y="543574"/>
                </a:cubicBezTo>
                <a:lnTo>
                  <a:pt x="1677536" y="479620"/>
                </a:lnTo>
                <a:lnTo>
                  <a:pt x="1681477" y="448653"/>
                </a:lnTo>
                <a:cubicBezTo>
                  <a:pt x="1716929" y="241058"/>
                  <a:pt x="1808907" y="87018"/>
                  <a:pt x="1953918" y="26834"/>
                </a:cubicBezTo>
                <a:cubicBezTo>
                  <a:pt x="2036781" y="-7557"/>
                  <a:pt x="2129117" y="-8045"/>
                  <a:pt x="2225141" y="20520"/>
                </a:cubicBezTo>
                <a:close/>
              </a:path>
            </a:pathLst>
          </a:custGeom>
          <a:solidFill>
            <a:schemeClr val="accent4"/>
          </a:solidFill>
          <a:ln w="127000" cap="rnd" cmpd="sng">
            <a:solidFill>
              <a:schemeClr val="accent4"/>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2" name="Google Shape;672;p9"/>
          <p:cNvSpPr/>
          <p:nvPr/>
        </p:nvSpPr>
        <p:spPr>
          <a:xfrm rot="-771303">
            <a:off x="121059" y="3032747"/>
            <a:ext cx="2400398" cy="3171585"/>
          </a:xfrm>
          <a:custGeom>
            <a:avLst/>
            <a:gdLst/>
            <a:ahLst/>
            <a:cxnLst/>
            <a:rect l="l" t="t" r="r" b="b"/>
            <a:pathLst>
              <a:path w="3200321" h="3171377" extrusionOk="0">
                <a:moveTo>
                  <a:pt x="2225141" y="20520"/>
                </a:moveTo>
                <a:cubicBezTo>
                  <a:pt x="2513214" y="106217"/>
                  <a:pt x="2834482" y="453398"/>
                  <a:pt x="3032764" y="931151"/>
                </a:cubicBezTo>
                <a:cubicBezTo>
                  <a:pt x="3297141" y="1568155"/>
                  <a:pt x="3242764" y="2196067"/>
                  <a:pt x="2911311" y="2333630"/>
                </a:cubicBezTo>
                <a:cubicBezTo>
                  <a:pt x="2787015" y="2385217"/>
                  <a:pt x="2641406" y="2360523"/>
                  <a:pt x="2494006" y="2275912"/>
                </a:cubicBezTo>
                <a:lnTo>
                  <a:pt x="2458011" y="2252867"/>
                </a:lnTo>
                <a:lnTo>
                  <a:pt x="2295656" y="2224273"/>
                </a:lnTo>
                <a:cubicBezTo>
                  <a:pt x="2219303" y="2214166"/>
                  <a:pt x="2142530" y="2207322"/>
                  <a:pt x="2065555" y="2203769"/>
                </a:cubicBezTo>
                <a:cubicBezTo>
                  <a:pt x="1850885" y="2193962"/>
                  <a:pt x="1635947" y="2210513"/>
                  <a:pt x="1425307" y="2253070"/>
                </a:cubicBezTo>
                <a:cubicBezTo>
                  <a:pt x="1385006" y="2261131"/>
                  <a:pt x="1346855" y="2269998"/>
                  <a:pt x="1309241" y="2279938"/>
                </a:cubicBezTo>
                <a:lnTo>
                  <a:pt x="1242975" y="2300652"/>
                </a:lnTo>
                <a:lnTo>
                  <a:pt x="1219598" y="3053802"/>
                </a:lnTo>
                <a:cubicBezTo>
                  <a:pt x="1217663" y="3118104"/>
                  <a:pt x="1173965" y="3168852"/>
                  <a:pt x="1121972" y="3167192"/>
                </a:cubicBezTo>
                <a:lnTo>
                  <a:pt x="1054631" y="3165118"/>
                </a:lnTo>
                <a:lnTo>
                  <a:pt x="1037566" y="3161133"/>
                </a:lnTo>
                <a:lnTo>
                  <a:pt x="1034885" y="3163270"/>
                </a:lnTo>
                <a:cubicBezTo>
                  <a:pt x="1023634" y="3168829"/>
                  <a:pt x="1011371" y="3171724"/>
                  <a:pt x="998615" y="3171344"/>
                </a:cubicBezTo>
                <a:cubicBezTo>
                  <a:pt x="955473" y="3169960"/>
                  <a:pt x="919243" y="3131381"/>
                  <a:pt x="911086" y="3078420"/>
                </a:cubicBezTo>
                <a:lnTo>
                  <a:pt x="817040" y="2460709"/>
                </a:lnTo>
                <a:lnTo>
                  <a:pt x="753090" y="2488965"/>
                </a:lnTo>
                <a:lnTo>
                  <a:pt x="714862" y="2456652"/>
                </a:lnTo>
                <a:lnTo>
                  <a:pt x="706619" y="2458927"/>
                </a:lnTo>
                <a:lnTo>
                  <a:pt x="602230" y="2509115"/>
                </a:lnTo>
                <a:lnTo>
                  <a:pt x="584164" y="2492721"/>
                </a:lnTo>
                <a:lnTo>
                  <a:pt x="496153" y="2517010"/>
                </a:lnTo>
                <a:cubicBezTo>
                  <a:pt x="423964" y="2541432"/>
                  <a:pt x="353168" y="2569962"/>
                  <a:pt x="284118" y="2602478"/>
                </a:cubicBezTo>
                <a:cubicBezTo>
                  <a:pt x="275658" y="2595225"/>
                  <a:pt x="265852" y="2586358"/>
                  <a:pt x="255103" y="2575611"/>
                </a:cubicBezTo>
                <a:cubicBezTo>
                  <a:pt x="213862" y="2536533"/>
                  <a:pt x="177087" y="2493233"/>
                  <a:pt x="145317" y="2446526"/>
                </a:cubicBezTo>
                <a:lnTo>
                  <a:pt x="71164" y="2307514"/>
                </a:lnTo>
                <a:lnTo>
                  <a:pt x="65419" y="2310431"/>
                </a:lnTo>
                <a:cubicBezTo>
                  <a:pt x="65419" y="2309988"/>
                  <a:pt x="65419" y="2309531"/>
                  <a:pt x="65419" y="2309088"/>
                </a:cubicBezTo>
                <a:cubicBezTo>
                  <a:pt x="61391" y="2300088"/>
                  <a:pt x="57630" y="2290953"/>
                  <a:pt x="54002" y="2281548"/>
                </a:cubicBezTo>
                <a:cubicBezTo>
                  <a:pt x="29686" y="2219513"/>
                  <a:pt x="13298" y="2154655"/>
                  <a:pt x="5236" y="2088507"/>
                </a:cubicBezTo>
                <a:cubicBezTo>
                  <a:pt x="4299" y="2079507"/>
                  <a:pt x="3358" y="2070775"/>
                  <a:pt x="2551" y="2062311"/>
                </a:cubicBezTo>
                <a:cubicBezTo>
                  <a:pt x="2551" y="2058013"/>
                  <a:pt x="2551" y="2053983"/>
                  <a:pt x="1609" y="2049819"/>
                </a:cubicBezTo>
                <a:cubicBezTo>
                  <a:pt x="806" y="2040280"/>
                  <a:pt x="268" y="2031146"/>
                  <a:pt x="0" y="2022280"/>
                </a:cubicBezTo>
                <a:cubicBezTo>
                  <a:pt x="0" y="2006026"/>
                  <a:pt x="0" y="1990711"/>
                  <a:pt x="0" y="1976740"/>
                </a:cubicBezTo>
                <a:cubicBezTo>
                  <a:pt x="0" y="1974994"/>
                  <a:pt x="0" y="1973248"/>
                  <a:pt x="0" y="1971500"/>
                </a:cubicBezTo>
                <a:lnTo>
                  <a:pt x="0" y="1970023"/>
                </a:lnTo>
                <a:cubicBezTo>
                  <a:pt x="0" y="1966530"/>
                  <a:pt x="0" y="1963172"/>
                  <a:pt x="0" y="1959814"/>
                </a:cubicBezTo>
                <a:cubicBezTo>
                  <a:pt x="0" y="1951888"/>
                  <a:pt x="1075" y="1944231"/>
                  <a:pt x="1475" y="1937110"/>
                </a:cubicBezTo>
                <a:cubicBezTo>
                  <a:pt x="1475" y="1934693"/>
                  <a:pt x="1475" y="1932543"/>
                  <a:pt x="1475" y="1930260"/>
                </a:cubicBezTo>
                <a:cubicBezTo>
                  <a:pt x="73815" y="1891423"/>
                  <a:pt x="144510" y="1849688"/>
                  <a:pt x="213408" y="1805164"/>
                </a:cubicBezTo>
                <a:lnTo>
                  <a:pt x="259803" y="1772451"/>
                </a:lnTo>
                <a:lnTo>
                  <a:pt x="259803" y="1763548"/>
                </a:lnTo>
                <a:cubicBezTo>
                  <a:pt x="259803" y="1755353"/>
                  <a:pt x="260476" y="1747563"/>
                  <a:pt x="260879" y="1740174"/>
                </a:cubicBezTo>
                <a:lnTo>
                  <a:pt x="260879" y="1739099"/>
                </a:lnTo>
                <a:cubicBezTo>
                  <a:pt x="260879" y="1732114"/>
                  <a:pt x="261820" y="1725665"/>
                  <a:pt x="262359" y="1719351"/>
                </a:cubicBezTo>
                <a:lnTo>
                  <a:pt x="369290" y="1659470"/>
                </a:lnTo>
                <a:lnTo>
                  <a:pt x="369290" y="1658767"/>
                </a:lnTo>
                <a:lnTo>
                  <a:pt x="369290" y="1656885"/>
                </a:lnTo>
                <a:cubicBezTo>
                  <a:pt x="369290" y="1652319"/>
                  <a:pt x="369290" y="1647884"/>
                  <a:pt x="369290" y="1643452"/>
                </a:cubicBezTo>
                <a:cubicBezTo>
                  <a:pt x="369961" y="1630018"/>
                  <a:pt x="370765" y="1616584"/>
                  <a:pt x="371705" y="1604897"/>
                </a:cubicBezTo>
                <a:lnTo>
                  <a:pt x="372074" y="1604679"/>
                </a:lnTo>
                <a:lnTo>
                  <a:pt x="372109" y="1604091"/>
                </a:lnTo>
                <a:cubicBezTo>
                  <a:pt x="560315" y="1502963"/>
                  <a:pt x="739924" y="1386843"/>
                  <a:pt x="909456" y="1256832"/>
                </a:cubicBezTo>
                <a:lnTo>
                  <a:pt x="1035061" y="1156454"/>
                </a:lnTo>
                <a:lnTo>
                  <a:pt x="1035061" y="1156349"/>
                </a:lnTo>
                <a:cubicBezTo>
                  <a:pt x="1130841" y="1076552"/>
                  <a:pt x="1218564" y="995816"/>
                  <a:pt x="1298762" y="915752"/>
                </a:cubicBezTo>
                <a:cubicBezTo>
                  <a:pt x="1355721" y="858968"/>
                  <a:pt x="1408917" y="802735"/>
                  <a:pt x="1458355" y="747026"/>
                </a:cubicBezTo>
                <a:cubicBezTo>
                  <a:pt x="1483072" y="719352"/>
                  <a:pt x="1506849" y="692041"/>
                  <a:pt x="1529685" y="665080"/>
                </a:cubicBezTo>
                <a:lnTo>
                  <a:pt x="1529753" y="665970"/>
                </a:lnTo>
                <a:lnTo>
                  <a:pt x="1530762" y="664812"/>
                </a:lnTo>
                <a:cubicBezTo>
                  <a:pt x="1565621" y="623571"/>
                  <a:pt x="1598467" y="583069"/>
                  <a:pt x="1629348" y="543574"/>
                </a:cubicBezTo>
                <a:lnTo>
                  <a:pt x="1677536" y="479620"/>
                </a:lnTo>
                <a:lnTo>
                  <a:pt x="1681477" y="448653"/>
                </a:lnTo>
                <a:cubicBezTo>
                  <a:pt x="1716929" y="241058"/>
                  <a:pt x="1808907" y="87018"/>
                  <a:pt x="1953918" y="26834"/>
                </a:cubicBezTo>
                <a:cubicBezTo>
                  <a:pt x="2036781" y="-7557"/>
                  <a:pt x="2129117" y="-8045"/>
                  <a:pt x="2225141" y="20520"/>
                </a:cubicBezTo>
                <a:close/>
              </a:path>
            </a:pathLst>
          </a:custGeom>
          <a:solidFill>
            <a:schemeClr val="lt2"/>
          </a:solidFill>
          <a:ln w="76200"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673" name="Google Shape;673;p9"/>
          <p:cNvGrpSpPr/>
          <p:nvPr/>
        </p:nvGrpSpPr>
        <p:grpSpPr>
          <a:xfrm rot="-774075">
            <a:off x="108844" y="2770514"/>
            <a:ext cx="2633207" cy="3394832"/>
            <a:chOff x="2007636" y="-280541"/>
            <a:chExt cx="6414832" cy="6202688"/>
          </a:xfrm>
        </p:grpSpPr>
        <p:sp>
          <p:nvSpPr>
            <p:cNvPr id="674" name="Google Shape;674;p9"/>
            <p:cNvSpPr/>
            <p:nvPr/>
          </p:nvSpPr>
          <p:spPr>
            <a:xfrm>
              <a:off x="2127412" y="3783535"/>
              <a:ext cx="1489493" cy="1099623"/>
            </a:xfrm>
            <a:custGeom>
              <a:avLst/>
              <a:gdLst/>
              <a:ahLst/>
              <a:cxnLst/>
              <a:rect l="l" t="t" r="r" b="b"/>
              <a:pathLst>
                <a:path w="577883" h="426624" extrusionOk="0">
                  <a:moveTo>
                    <a:pt x="575246" y="302729"/>
                  </a:moveTo>
                  <a:cubicBezTo>
                    <a:pt x="557910" y="305015"/>
                    <a:pt x="540478" y="307587"/>
                    <a:pt x="522763" y="310635"/>
                  </a:cubicBezTo>
                  <a:cubicBezTo>
                    <a:pt x="500950" y="314159"/>
                    <a:pt x="479710" y="318350"/>
                    <a:pt x="458944" y="322827"/>
                  </a:cubicBezTo>
                  <a:cubicBezTo>
                    <a:pt x="353122" y="345639"/>
                    <a:pt x="250252" y="380443"/>
                    <a:pt x="152334" y="426554"/>
                  </a:cubicBezTo>
                  <a:cubicBezTo>
                    <a:pt x="146335" y="421411"/>
                    <a:pt x="139382" y="415124"/>
                    <a:pt x="131761" y="407504"/>
                  </a:cubicBezTo>
                  <a:cubicBezTo>
                    <a:pt x="73277" y="352088"/>
                    <a:pt x="27463" y="284698"/>
                    <a:pt x="-2637" y="209956"/>
                  </a:cubicBezTo>
                  <a:cubicBezTo>
                    <a:pt x="-2637" y="209956"/>
                    <a:pt x="-2637" y="209956"/>
                    <a:pt x="-2637" y="209479"/>
                  </a:cubicBezTo>
                  <a:lnTo>
                    <a:pt x="447037" y="-7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5" name="Google Shape;675;p9"/>
            <p:cNvSpPr/>
            <p:nvPr/>
          </p:nvSpPr>
          <p:spPr>
            <a:xfrm>
              <a:off x="2007636" y="3037866"/>
              <a:ext cx="1259696" cy="1311741"/>
            </a:xfrm>
            <a:custGeom>
              <a:avLst/>
              <a:gdLst/>
              <a:ahLst/>
              <a:cxnLst/>
              <a:rect l="l" t="t" r="r" b="b"/>
              <a:pathLst>
                <a:path w="488728" h="508920" extrusionOk="0">
                  <a:moveTo>
                    <a:pt x="486091" y="284251"/>
                  </a:moveTo>
                  <a:lnTo>
                    <a:pt x="43748" y="508850"/>
                  </a:lnTo>
                  <a:cubicBezTo>
                    <a:pt x="43748" y="508536"/>
                    <a:pt x="43748" y="508212"/>
                    <a:pt x="43748" y="507898"/>
                  </a:cubicBezTo>
                  <a:cubicBezTo>
                    <a:pt x="40892" y="501516"/>
                    <a:pt x="38225" y="495039"/>
                    <a:pt x="35653" y="488371"/>
                  </a:cubicBezTo>
                  <a:cubicBezTo>
                    <a:pt x="18412" y="444385"/>
                    <a:pt x="6792" y="398398"/>
                    <a:pt x="1076" y="351497"/>
                  </a:cubicBezTo>
                  <a:lnTo>
                    <a:pt x="1076" y="351497"/>
                  </a:lnTo>
                  <a:cubicBezTo>
                    <a:pt x="411" y="345115"/>
                    <a:pt x="-256" y="338924"/>
                    <a:pt x="-828" y="332923"/>
                  </a:cubicBezTo>
                  <a:cubicBezTo>
                    <a:pt x="-828" y="329875"/>
                    <a:pt x="-828" y="327018"/>
                    <a:pt x="-1496" y="324065"/>
                  </a:cubicBezTo>
                  <a:cubicBezTo>
                    <a:pt x="-2065" y="317302"/>
                    <a:pt x="-2447" y="310825"/>
                    <a:pt x="-2637" y="304539"/>
                  </a:cubicBezTo>
                  <a:cubicBezTo>
                    <a:pt x="-2637" y="293014"/>
                    <a:pt x="-2637" y="282155"/>
                    <a:pt x="-2637" y="272249"/>
                  </a:cubicBezTo>
                  <a:cubicBezTo>
                    <a:pt x="-2637" y="271011"/>
                    <a:pt x="-2637" y="269773"/>
                    <a:pt x="-2637" y="268534"/>
                  </a:cubicBezTo>
                  <a:lnTo>
                    <a:pt x="-2637" y="267487"/>
                  </a:lnTo>
                  <a:cubicBezTo>
                    <a:pt x="-2637" y="265010"/>
                    <a:pt x="-2637" y="262629"/>
                    <a:pt x="-2637" y="260248"/>
                  </a:cubicBezTo>
                  <a:cubicBezTo>
                    <a:pt x="-2637" y="254628"/>
                    <a:pt x="-1875" y="249199"/>
                    <a:pt x="-1591" y="244150"/>
                  </a:cubicBezTo>
                  <a:cubicBezTo>
                    <a:pt x="-1591" y="242436"/>
                    <a:pt x="-1591" y="240912"/>
                    <a:pt x="-1591" y="239293"/>
                  </a:cubicBezTo>
                  <a:cubicBezTo>
                    <a:pt x="100993" y="184219"/>
                    <a:pt x="198911" y="120925"/>
                    <a:pt x="291303" y="50031"/>
                  </a:cubicBezTo>
                  <a:cubicBezTo>
                    <a:pt x="311974" y="34315"/>
                    <a:pt x="331879" y="18598"/>
                    <a:pt x="351120" y="2406"/>
                  </a:cubicBezTo>
                  <a:cubicBezTo>
                    <a:pt x="352169" y="1663"/>
                    <a:pt x="353215" y="834"/>
                    <a:pt x="354169" y="-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6" name="Google Shape;676;p9"/>
            <p:cNvSpPr/>
            <p:nvPr/>
          </p:nvSpPr>
          <p:spPr>
            <a:xfrm>
              <a:off x="2621498" y="3967374"/>
              <a:ext cx="690852" cy="745111"/>
            </a:xfrm>
            <a:custGeom>
              <a:avLst/>
              <a:gdLst/>
              <a:ahLst/>
              <a:cxnLst/>
              <a:rect l="l" t="t" r="r" b="b"/>
              <a:pathLst>
                <a:path w="268032" h="289083" extrusionOk="0">
                  <a:moveTo>
                    <a:pt x="265395" y="250913"/>
                  </a:moveTo>
                  <a:cubicBezTo>
                    <a:pt x="236820" y="263581"/>
                    <a:pt x="210626" y="276345"/>
                    <a:pt x="186149" y="289013"/>
                  </a:cubicBezTo>
                  <a:cubicBezTo>
                    <a:pt x="104423" y="223329"/>
                    <a:pt x="39653" y="138947"/>
                    <a:pt x="-2637" y="42982"/>
                  </a:cubicBezTo>
                  <a:lnTo>
                    <a:pt x="82134" y="-71"/>
                  </a:lnTo>
                  <a:cubicBezTo>
                    <a:pt x="124520" y="95779"/>
                    <a:pt x="187004" y="181380"/>
                    <a:pt x="265395" y="25091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7" name="Google Shape;677;p9"/>
            <p:cNvSpPr/>
            <p:nvPr/>
          </p:nvSpPr>
          <p:spPr>
            <a:xfrm>
              <a:off x="2481131" y="3159363"/>
              <a:ext cx="359144" cy="918685"/>
            </a:xfrm>
            <a:custGeom>
              <a:avLst/>
              <a:gdLst/>
              <a:ahLst/>
              <a:cxnLst/>
              <a:rect l="l" t="t" r="r" b="b"/>
              <a:pathLst>
                <a:path w="139338" h="356425" extrusionOk="0">
                  <a:moveTo>
                    <a:pt x="136606" y="313302"/>
                  </a:moveTo>
                  <a:lnTo>
                    <a:pt x="51835" y="356355"/>
                  </a:lnTo>
                  <a:lnTo>
                    <a:pt x="51263" y="355212"/>
                  </a:lnTo>
                  <a:cubicBezTo>
                    <a:pt x="48023" y="347782"/>
                    <a:pt x="44882" y="340162"/>
                    <a:pt x="41738" y="332447"/>
                  </a:cubicBezTo>
                  <a:cubicBezTo>
                    <a:pt x="16402" y="267629"/>
                    <a:pt x="1542" y="199164"/>
                    <a:pt x="-2174" y="129660"/>
                  </a:cubicBezTo>
                  <a:cubicBezTo>
                    <a:pt x="-2174" y="125945"/>
                    <a:pt x="-2174" y="122135"/>
                    <a:pt x="-2174" y="118516"/>
                  </a:cubicBezTo>
                  <a:cubicBezTo>
                    <a:pt x="-2839" y="102323"/>
                    <a:pt x="-2743" y="87369"/>
                    <a:pt x="-2174" y="73938"/>
                  </a:cubicBezTo>
                  <a:cubicBezTo>
                    <a:pt x="-2174" y="68128"/>
                    <a:pt x="-1697" y="62604"/>
                    <a:pt x="-1411" y="57365"/>
                  </a:cubicBezTo>
                  <a:lnTo>
                    <a:pt x="-1411" y="56603"/>
                  </a:lnTo>
                  <a:cubicBezTo>
                    <a:pt x="-1411" y="51650"/>
                    <a:pt x="-744" y="47078"/>
                    <a:pt x="-362" y="42601"/>
                  </a:cubicBezTo>
                  <a:cubicBezTo>
                    <a:pt x="24401" y="29266"/>
                    <a:pt x="49835" y="15045"/>
                    <a:pt x="75838" y="-71"/>
                  </a:cubicBezTo>
                  <a:cubicBezTo>
                    <a:pt x="75838" y="1453"/>
                    <a:pt x="75838" y="3072"/>
                    <a:pt x="75838" y="4692"/>
                  </a:cubicBezTo>
                  <a:cubicBezTo>
                    <a:pt x="75838" y="17646"/>
                    <a:pt x="75838" y="31743"/>
                    <a:pt x="75838" y="46792"/>
                  </a:cubicBezTo>
                  <a:cubicBezTo>
                    <a:pt x="75838" y="54984"/>
                    <a:pt x="76503" y="63366"/>
                    <a:pt x="77170" y="72129"/>
                  </a:cubicBezTo>
                  <a:cubicBezTo>
                    <a:pt x="82219" y="145995"/>
                    <a:pt x="98506" y="218661"/>
                    <a:pt x="125558" y="287584"/>
                  </a:cubicBezTo>
                  <a:cubicBezTo>
                    <a:pt x="128986" y="296223"/>
                    <a:pt x="132511" y="304701"/>
                    <a:pt x="136129" y="313016"/>
                  </a:cubicBezTo>
                  <a:lnTo>
                    <a:pt x="136702" y="31301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8" name="Google Shape;678;p9"/>
            <p:cNvSpPr/>
            <p:nvPr/>
          </p:nvSpPr>
          <p:spPr>
            <a:xfrm>
              <a:off x="2682091" y="910579"/>
              <a:ext cx="3936737" cy="3765828"/>
            </a:xfrm>
            <a:custGeom>
              <a:avLst/>
              <a:gdLst/>
              <a:ahLst/>
              <a:cxnLst/>
              <a:rect l="l" t="t" r="r" b="b"/>
              <a:pathLst>
                <a:path w="1527347" h="1461039" extrusionOk="0">
                  <a:moveTo>
                    <a:pt x="1524710" y="1301711"/>
                  </a:moveTo>
                  <a:cubicBezTo>
                    <a:pt x="1417933" y="1278165"/>
                    <a:pt x="1309349" y="1263792"/>
                    <a:pt x="1200193" y="1258753"/>
                  </a:cubicBezTo>
                  <a:cubicBezTo>
                    <a:pt x="1047983" y="1251800"/>
                    <a:pt x="895583" y="1263535"/>
                    <a:pt x="746230" y="1293710"/>
                  </a:cubicBezTo>
                  <a:cubicBezTo>
                    <a:pt x="717655" y="1299425"/>
                    <a:pt x="690605" y="1305712"/>
                    <a:pt x="663935" y="1312760"/>
                  </a:cubicBezTo>
                  <a:cubicBezTo>
                    <a:pt x="527345" y="1347117"/>
                    <a:pt x="395044" y="1396837"/>
                    <a:pt x="269601" y="1460969"/>
                  </a:cubicBezTo>
                  <a:cubicBezTo>
                    <a:pt x="261503" y="1454492"/>
                    <a:pt x="252169" y="1446682"/>
                    <a:pt x="241881" y="1437538"/>
                  </a:cubicBezTo>
                  <a:cubicBezTo>
                    <a:pt x="163491" y="1367948"/>
                    <a:pt x="100911" y="1282280"/>
                    <a:pt x="58620" y="1186363"/>
                  </a:cubicBezTo>
                  <a:lnTo>
                    <a:pt x="58620" y="1185792"/>
                  </a:lnTo>
                  <a:lnTo>
                    <a:pt x="58048" y="1184554"/>
                  </a:lnTo>
                  <a:cubicBezTo>
                    <a:pt x="54430" y="1176296"/>
                    <a:pt x="50905" y="1167818"/>
                    <a:pt x="47477" y="1159122"/>
                  </a:cubicBezTo>
                  <a:cubicBezTo>
                    <a:pt x="20616" y="1090666"/>
                    <a:pt x="4328" y="1018533"/>
                    <a:pt x="-911" y="945190"/>
                  </a:cubicBezTo>
                  <a:cubicBezTo>
                    <a:pt x="-1483" y="936427"/>
                    <a:pt x="-1957" y="928045"/>
                    <a:pt x="-2243" y="919854"/>
                  </a:cubicBezTo>
                  <a:cubicBezTo>
                    <a:pt x="-2720" y="904804"/>
                    <a:pt x="-2815" y="890707"/>
                    <a:pt x="-2243" y="877753"/>
                  </a:cubicBezTo>
                  <a:cubicBezTo>
                    <a:pt x="-2243" y="876134"/>
                    <a:pt x="-2243" y="874515"/>
                    <a:pt x="-2243" y="872991"/>
                  </a:cubicBezTo>
                  <a:cubicBezTo>
                    <a:pt x="-2243" y="872543"/>
                    <a:pt x="-2243" y="872105"/>
                    <a:pt x="-2243" y="871657"/>
                  </a:cubicBezTo>
                  <a:cubicBezTo>
                    <a:pt x="-2243" y="868419"/>
                    <a:pt x="-2243" y="865276"/>
                    <a:pt x="-2243" y="862132"/>
                  </a:cubicBezTo>
                  <a:cubicBezTo>
                    <a:pt x="-2243" y="851560"/>
                    <a:pt x="-1197" y="841939"/>
                    <a:pt x="-530" y="833557"/>
                  </a:cubicBezTo>
                  <a:cubicBezTo>
                    <a:pt x="132916" y="761853"/>
                    <a:pt x="260266" y="679519"/>
                    <a:pt x="380471" y="587336"/>
                  </a:cubicBezTo>
                  <a:cubicBezTo>
                    <a:pt x="411713" y="563457"/>
                    <a:pt x="441906" y="539330"/>
                    <a:pt x="471053" y="514946"/>
                  </a:cubicBezTo>
                  <a:cubicBezTo>
                    <a:pt x="474958" y="511708"/>
                    <a:pt x="478864" y="508469"/>
                    <a:pt x="482674" y="505421"/>
                  </a:cubicBezTo>
                  <a:cubicBezTo>
                    <a:pt x="545826" y="452176"/>
                    <a:pt x="603831" y="398551"/>
                    <a:pt x="657172" y="345306"/>
                  </a:cubicBezTo>
                  <a:cubicBezTo>
                    <a:pt x="697558" y="305044"/>
                    <a:pt x="735277" y="265172"/>
                    <a:pt x="770423" y="225672"/>
                  </a:cubicBezTo>
                  <a:lnTo>
                    <a:pt x="770423" y="225672"/>
                  </a:lnTo>
                  <a:cubicBezTo>
                    <a:pt x="787950" y="206050"/>
                    <a:pt x="804810" y="186686"/>
                    <a:pt x="821002" y="167569"/>
                  </a:cubicBezTo>
                  <a:cubicBezTo>
                    <a:pt x="870436" y="109086"/>
                    <a:pt x="914157" y="52698"/>
                    <a:pt x="952447" y="-71"/>
                  </a:cubicBezTo>
                  <a:cubicBezTo>
                    <a:pt x="937588" y="212899"/>
                    <a:pt x="967402" y="426611"/>
                    <a:pt x="1039791" y="627436"/>
                  </a:cubicBezTo>
                  <a:cubicBezTo>
                    <a:pt x="1137136" y="892070"/>
                    <a:pt x="1304777" y="1125175"/>
                    <a:pt x="1524710" y="1301711"/>
                  </a:cubicBezTo>
                  <a:close/>
                </a:path>
              </a:pathLst>
            </a:custGeom>
            <a:solidFill>
              <a:srgbClr val="D7D8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79" name="Google Shape;679;p9"/>
            <p:cNvSpPr/>
            <p:nvPr/>
          </p:nvSpPr>
          <p:spPr>
            <a:xfrm rot="-1352061">
              <a:off x="5264406" y="228"/>
              <a:ext cx="2374326" cy="4563104"/>
            </a:xfrm>
            <a:custGeom>
              <a:avLst/>
              <a:gdLst/>
              <a:ahLst/>
              <a:cxnLst/>
              <a:rect l="l" t="t" r="r" b="b"/>
              <a:pathLst>
                <a:path w="921448" h="1770887" extrusionOk="0">
                  <a:moveTo>
                    <a:pt x="918811" y="885373"/>
                  </a:moveTo>
                  <a:cubicBezTo>
                    <a:pt x="918811" y="1374390"/>
                    <a:pt x="712537" y="1770817"/>
                    <a:pt x="458086" y="1770817"/>
                  </a:cubicBezTo>
                  <a:cubicBezTo>
                    <a:pt x="203634" y="1770817"/>
                    <a:pt x="-2640" y="1374390"/>
                    <a:pt x="-2640" y="885373"/>
                  </a:cubicBezTo>
                  <a:cubicBezTo>
                    <a:pt x="-2640" y="396356"/>
                    <a:pt x="203634" y="-71"/>
                    <a:pt x="458086" y="-71"/>
                  </a:cubicBezTo>
                  <a:cubicBezTo>
                    <a:pt x="712537" y="-71"/>
                    <a:pt x="918811" y="396356"/>
                    <a:pt x="918811" y="885373"/>
                  </a:cubicBezTo>
                  <a:close/>
                </a:path>
              </a:pathLst>
            </a:custGeom>
            <a:solidFill>
              <a:srgbClr val="95A19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0" name="Google Shape;680;p9"/>
            <p:cNvSpPr/>
            <p:nvPr/>
          </p:nvSpPr>
          <p:spPr>
            <a:xfrm>
              <a:off x="5211581" y="160111"/>
              <a:ext cx="2576564" cy="4094240"/>
            </a:xfrm>
            <a:custGeom>
              <a:avLst/>
              <a:gdLst/>
              <a:ahLst/>
              <a:cxnLst/>
              <a:rect l="l" t="t" r="r" b="b"/>
              <a:pathLst>
                <a:path w="999637" h="1588454" extrusionOk="0">
                  <a:moveTo>
                    <a:pt x="819987" y="1572368"/>
                  </a:moveTo>
                  <a:cubicBezTo>
                    <a:pt x="800272" y="1580465"/>
                    <a:pt x="779506" y="1585542"/>
                    <a:pt x="758265" y="1587418"/>
                  </a:cubicBezTo>
                  <a:cubicBezTo>
                    <a:pt x="551382" y="1606468"/>
                    <a:pt x="277253" y="1341959"/>
                    <a:pt x="115614" y="952386"/>
                  </a:cubicBezTo>
                  <a:cubicBezTo>
                    <a:pt x="-31929" y="596342"/>
                    <a:pt x="-39549" y="247441"/>
                    <a:pt x="82371" y="88659"/>
                  </a:cubicBezTo>
                  <a:cubicBezTo>
                    <a:pt x="106089" y="56711"/>
                    <a:pt x="137808" y="31630"/>
                    <a:pt x="174382" y="15983"/>
                  </a:cubicBezTo>
                  <a:cubicBezTo>
                    <a:pt x="385076" y="-71361"/>
                    <a:pt x="700352" y="206483"/>
                    <a:pt x="878758" y="635870"/>
                  </a:cubicBezTo>
                  <a:cubicBezTo>
                    <a:pt x="1057161" y="1065257"/>
                    <a:pt x="1030586" y="1484929"/>
                    <a:pt x="819987" y="1572368"/>
                  </a:cubicBezTo>
                  <a:close/>
                </a:path>
              </a:pathLst>
            </a:custGeom>
            <a:solidFill>
              <a:srgbClr val="D4D1D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1" name="Google Shape;681;p9"/>
            <p:cNvSpPr/>
            <p:nvPr/>
          </p:nvSpPr>
          <p:spPr>
            <a:xfrm>
              <a:off x="5212264" y="383085"/>
              <a:ext cx="2285492" cy="3871201"/>
            </a:xfrm>
            <a:custGeom>
              <a:avLst/>
              <a:gdLst/>
              <a:ahLst/>
              <a:cxnLst/>
              <a:rect l="l" t="t" r="r" b="b"/>
              <a:pathLst>
                <a:path w="886709" h="1501921" extrusionOk="0">
                  <a:moveTo>
                    <a:pt x="758381" y="1500889"/>
                  </a:moveTo>
                  <a:cubicBezTo>
                    <a:pt x="596456" y="1515749"/>
                    <a:pt x="393764" y="1357348"/>
                    <a:pt x="235743" y="1101411"/>
                  </a:cubicBezTo>
                  <a:cubicBezTo>
                    <a:pt x="189548" y="1026202"/>
                    <a:pt x="149449" y="947439"/>
                    <a:pt x="115730" y="865858"/>
                  </a:cubicBezTo>
                  <a:cubicBezTo>
                    <a:pt x="94871" y="815661"/>
                    <a:pt x="76772" y="765559"/>
                    <a:pt x="61533" y="716030"/>
                  </a:cubicBezTo>
                  <a:cubicBezTo>
                    <a:pt x="-31526" y="415040"/>
                    <a:pt x="-22287" y="138624"/>
                    <a:pt x="82202" y="2131"/>
                  </a:cubicBezTo>
                  <a:cubicBezTo>
                    <a:pt x="323471" y="-26444"/>
                    <a:pt x="621127" y="225683"/>
                    <a:pt x="781336" y="611731"/>
                  </a:cubicBezTo>
                  <a:cubicBezTo>
                    <a:pt x="929831" y="969966"/>
                    <a:pt x="913162" y="1330392"/>
                    <a:pt x="758381" y="1500889"/>
                  </a:cubicBezTo>
                  <a:close/>
                </a:path>
              </a:pathLst>
            </a:custGeom>
            <a:solidFill>
              <a:srgbClr val="CAC6C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2" name="Google Shape;682;p9"/>
            <p:cNvSpPr/>
            <p:nvPr/>
          </p:nvSpPr>
          <p:spPr>
            <a:xfrm>
              <a:off x="5376887" y="1974100"/>
              <a:ext cx="1397667" cy="1247665"/>
            </a:xfrm>
            <a:custGeom>
              <a:avLst/>
              <a:gdLst/>
              <a:ahLst/>
              <a:cxnLst/>
              <a:rect l="l" t="t" r="r" b="b"/>
              <a:pathLst>
                <a:path w="542257" h="484060" extrusionOk="0">
                  <a:moveTo>
                    <a:pt x="539620" y="239959"/>
                  </a:moveTo>
                  <a:cubicBezTo>
                    <a:pt x="475422" y="273164"/>
                    <a:pt x="412937" y="309730"/>
                    <a:pt x="352550" y="349497"/>
                  </a:cubicBezTo>
                  <a:cubicBezTo>
                    <a:pt x="289684" y="390874"/>
                    <a:pt x="229295" y="435774"/>
                    <a:pt x="171575" y="483990"/>
                  </a:cubicBezTo>
                  <a:cubicBezTo>
                    <a:pt x="125378" y="408780"/>
                    <a:pt x="85278" y="330018"/>
                    <a:pt x="51559" y="248437"/>
                  </a:cubicBezTo>
                  <a:cubicBezTo>
                    <a:pt x="30700" y="198240"/>
                    <a:pt x="12601" y="148138"/>
                    <a:pt x="-2637" y="98608"/>
                  </a:cubicBezTo>
                  <a:cubicBezTo>
                    <a:pt x="50227" y="96408"/>
                    <a:pt x="102898" y="90579"/>
                    <a:pt x="154906" y="81178"/>
                  </a:cubicBezTo>
                  <a:cubicBezTo>
                    <a:pt x="246154" y="64842"/>
                    <a:pt x="335023" y="37563"/>
                    <a:pt x="419700" y="-7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3" name="Google Shape;683;p9"/>
            <p:cNvSpPr/>
            <p:nvPr/>
          </p:nvSpPr>
          <p:spPr>
            <a:xfrm>
              <a:off x="6405276" y="1960600"/>
              <a:ext cx="426203" cy="657373"/>
            </a:xfrm>
            <a:custGeom>
              <a:avLst/>
              <a:gdLst/>
              <a:ahLst/>
              <a:cxnLst/>
              <a:rect l="l" t="t" r="r" b="b"/>
              <a:pathLst>
                <a:path w="165355" h="255043" extrusionOk="0">
                  <a:moveTo>
                    <a:pt x="133488" y="252437"/>
                  </a:moveTo>
                  <a:cubicBezTo>
                    <a:pt x="130249" y="253752"/>
                    <a:pt x="126821" y="254561"/>
                    <a:pt x="123296" y="254818"/>
                  </a:cubicBezTo>
                  <a:cubicBezTo>
                    <a:pt x="89102" y="257866"/>
                    <a:pt x="43668" y="215385"/>
                    <a:pt x="16902" y="152901"/>
                  </a:cubicBezTo>
                  <a:cubicBezTo>
                    <a:pt x="-7483" y="95751"/>
                    <a:pt x="-8720" y="39649"/>
                    <a:pt x="11377" y="14217"/>
                  </a:cubicBezTo>
                  <a:cubicBezTo>
                    <a:pt x="15284" y="9016"/>
                    <a:pt x="20616" y="4968"/>
                    <a:pt x="26618" y="2501"/>
                  </a:cubicBezTo>
                  <a:cubicBezTo>
                    <a:pt x="61478" y="-11501"/>
                    <a:pt x="113675" y="33076"/>
                    <a:pt x="143204" y="102037"/>
                  </a:cubicBezTo>
                  <a:cubicBezTo>
                    <a:pt x="172732" y="170998"/>
                    <a:pt x="168158" y="238340"/>
                    <a:pt x="133488" y="252437"/>
                  </a:cubicBezTo>
                  <a:close/>
                </a:path>
              </a:pathLst>
            </a:custGeom>
            <a:solidFill>
              <a:srgbClr val="9D9E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4" name="Google Shape;684;p9"/>
            <p:cNvSpPr/>
            <p:nvPr/>
          </p:nvSpPr>
          <p:spPr>
            <a:xfrm>
              <a:off x="2681354" y="1343055"/>
              <a:ext cx="2334068" cy="2622995"/>
            </a:xfrm>
            <a:custGeom>
              <a:avLst/>
              <a:gdLst/>
              <a:ahLst/>
              <a:cxnLst/>
              <a:rect l="l" t="t" r="r" b="b"/>
              <a:pathLst>
                <a:path w="905555" h="1017651" extrusionOk="0">
                  <a:moveTo>
                    <a:pt x="902918" y="589051"/>
                  </a:moveTo>
                  <a:lnTo>
                    <a:pt x="869008" y="606291"/>
                  </a:lnTo>
                  <a:lnTo>
                    <a:pt x="728896" y="677347"/>
                  </a:lnTo>
                  <a:lnTo>
                    <a:pt x="58620" y="1017580"/>
                  </a:lnTo>
                  <a:lnTo>
                    <a:pt x="58051" y="1017580"/>
                  </a:lnTo>
                  <a:cubicBezTo>
                    <a:pt x="54430" y="1009265"/>
                    <a:pt x="50907" y="1000788"/>
                    <a:pt x="47477" y="992149"/>
                  </a:cubicBezTo>
                  <a:cubicBezTo>
                    <a:pt x="20425" y="923226"/>
                    <a:pt x="4138" y="850559"/>
                    <a:pt x="-911" y="776693"/>
                  </a:cubicBezTo>
                  <a:cubicBezTo>
                    <a:pt x="-1576" y="767930"/>
                    <a:pt x="-1957" y="759548"/>
                    <a:pt x="-2243" y="751357"/>
                  </a:cubicBezTo>
                  <a:cubicBezTo>
                    <a:pt x="-2720" y="736307"/>
                    <a:pt x="-2815" y="722210"/>
                    <a:pt x="-2243" y="709256"/>
                  </a:cubicBezTo>
                  <a:cubicBezTo>
                    <a:pt x="-2243" y="707637"/>
                    <a:pt x="-2243" y="706113"/>
                    <a:pt x="-2243" y="704494"/>
                  </a:cubicBezTo>
                  <a:lnTo>
                    <a:pt x="-2243" y="703160"/>
                  </a:lnTo>
                  <a:cubicBezTo>
                    <a:pt x="-2243" y="699922"/>
                    <a:pt x="-2243" y="696778"/>
                    <a:pt x="-2243" y="693635"/>
                  </a:cubicBezTo>
                  <a:cubicBezTo>
                    <a:pt x="-1767" y="684110"/>
                    <a:pt x="-1197" y="674585"/>
                    <a:pt x="-530" y="666298"/>
                  </a:cubicBezTo>
                  <a:cubicBezTo>
                    <a:pt x="132916" y="594594"/>
                    <a:pt x="260266" y="512260"/>
                    <a:pt x="380471" y="420077"/>
                  </a:cubicBezTo>
                  <a:cubicBezTo>
                    <a:pt x="407236" y="399570"/>
                    <a:pt x="433144" y="378958"/>
                    <a:pt x="458289" y="358260"/>
                  </a:cubicBezTo>
                  <a:lnTo>
                    <a:pt x="469816" y="348735"/>
                  </a:lnTo>
                  <a:lnTo>
                    <a:pt x="469816" y="348259"/>
                  </a:lnTo>
                  <a:cubicBezTo>
                    <a:pt x="537728" y="291680"/>
                    <a:pt x="599927" y="234435"/>
                    <a:pt x="656791" y="177666"/>
                  </a:cubicBezTo>
                  <a:cubicBezTo>
                    <a:pt x="697177" y="137404"/>
                    <a:pt x="734895" y="97532"/>
                    <a:pt x="769949" y="58032"/>
                  </a:cubicBezTo>
                  <a:cubicBezTo>
                    <a:pt x="787474" y="38410"/>
                    <a:pt x="804333" y="19046"/>
                    <a:pt x="820525" y="-71"/>
                  </a:cubicBezTo>
                  <a:cubicBezTo>
                    <a:pt x="825574" y="86512"/>
                    <a:pt x="833957" y="176999"/>
                    <a:pt x="846244" y="271011"/>
                  </a:cubicBezTo>
                  <a:cubicBezTo>
                    <a:pt x="862150" y="384454"/>
                    <a:pt x="881296" y="490562"/>
                    <a:pt x="902918" y="589051"/>
                  </a:cubicBezTo>
                  <a:close/>
                </a:path>
              </a:pathLst>
            </a:custGeom>
            <a:solidFill>
              <a:srgbClr val="EDEDE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5" name="Google Shape;685;p9"/>
            <p:cNvSpPr/>
            <p:nvPr/>
          </p:nvSpPr>
          <p:spPr>
            <a:xfrm>
              <a:off x="2199146" y="3672103"/>
              <a:ext cx="183" cy="11537"/>
            </a:xfrm>
            <a:custGeom>
              <a:avLst/>
              <a:gdLst/>
              <a:ahLst/>
              <a:cxnLst/>
              <a:rect l="l" t="t" r="r" b="b"/>
              <a:pathLst>
                <a:path w="71" h="4476" extrusionOk="0">
                  <a:moveTo>
                    <a:pt x="-2566" y="882"/>
                  </a:moveTo>
                  <a:cubicBezTo>
                    <a:pt x="-2661" y="568"/>
                    <a:pt x="-2661" y="244"/>
                    <a:pt x="-2566" y="-71"/>
                  </a:cubicBezTo>
                  <a:lnTo>
                    <a:pt x="-2566" y="882"/>
                  </a:lnTo>
                  <a:cubicBezTo>
                    <a:pt x="-2566" y="2025"/>
                    <a:pt x="-2566" y="3263"/>
                    <a:pt x="-2566" y="4406"/>
                  </a:cubicBezTo>
                  <a:close/>
                </a:path>
              </a:pathLst>
            </a:custGeom>
            <a:solidFill>
              <a:srgbClr val="D7D8D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6" name="Google Shape;686;p9"/>
            <p:cNvSpPr/>
            <p:nvPr/>
          </p:nvSpPr>
          <p:spPr>
            <a:xfrm>
              <a:off x="3490410" y="4138473"/>
              <a:ext cx="787463" cy="1776100"/>
            </a:xfrm>
            <a:custGeom>
              <a:avLst/>
              <a:gdLst/>
              <a:ahLst/>
              <a:cxnLst/>
              <a:rect l="l" t="t" r="r" b="b"/>
              <a:pathLst>
                <a:path w="787463" h="1776100" extrusionOk="0">
                  <a:moveTo>
                    <a:pt x="787463" y="0"/>
                  </a:moveTo>
                  <a:lnTo>
                    <a:pt x="738768" y="1568853"/>
                  </a:lnTo>
                  <a:cubicBezTo>
                    <a:pt x="735232" y="1686339"/>
                    <a:pt x="655392" y="1779060"/>
                    <a:pt x="560395" y="1776028"/>
                  </a:cubicBezTo>
                  <a:lnTo>
                    <a:pt x="437355" y="1772238"/>
                  </a:lnTo>
                  <a:cubicBezTo>
                    <a:pt x="361559" y="1769964"/>
                    <a:pt x="296374" y="1706296"/>
                    <a:pt x="277424" y="1615596"/>
                  </a:cubicBezTo>
                  <a:lnTo>
                    <a:pt x="0" y="291380"/>
                  </a:lnTo>
                  <a:lnTo>
                    <a:pt x="104118" y="241813"/>
                  </a:lnTo>
                  <a:cubicBezTo>
                    <a:pt x="274822" y="166393"/>
                    <a:pt x="449649" y="100688"/>
                    <a:pt x="627745" y="4501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87" name="Google Shape;687;p9"/>
            <p:cNvSpPr/>
            <p:nvPr/>
          </p:nvSpPr>
          <p:spPr>
            <a:xfrm>
              <a:off x="3465710" y="4207625"/>
              <a:ext cx="582042" cy="1714522"/>
            </a:xfrm>
            <a:custGeom>
              <a:avLst/>
              <a:gdLst/>
              <a:ahLst/>
              <a:cxnLst/>
              <a:rect l="l" t="t" r="r" b="b"/>
              <a:pathLst>
                <a:path w="582042" h="1714522" extrusionOk="0">
                  <a:moveTo>
                    <a:pt x="581929" y="0"/>
                  </a:moveTo>
                  <a:lnTo>
                    <a:pt x="582042" y="1482"/>
                  </a:lnTo>
                  <a:lnTo>
                    <a:pt x="535300" y="1507036"/>
                  </a:lnTo>
                  <a:cubicBezTo>
                    <a:pt x="531766" y="1624266"/>
                    <a:pt x="452936" y="1717242"/>
                    <a:pt x="359708" y="1714462"/>
                  </a:cubicBezTo>
                  <a:cubicBezTo>
                    <a:pt x="280883" y="1711934"/>
                    <a:pt x="214687" y="1641446"/>
                    <a:pt x="199783" y="1544680"/>
                  </a:cubicBezTo>
                  <a:lnTo>
                    <a:pt x="0" y="232468"/>
                  </a:lnTo>
                  <a:lnTo>
                    <a:pt x="118185" y="176205"/>
                  </a:lnTo>
                  <a:cubicBezTo>
                    <a:pt x="203537" y="138495"/>
                    <a:pt x="289920" y="103214"/>
                    <a:pt x="377226" y="7040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688" name="Google Shape;688;p9"/>
          <p:cNvSpPr txBox="1">
            <a:spLocks noGrp="1"/>
          </p:cNvSpPr>
          <p:nvPr>
            <p:ph type="title"/>
          </p:nvPr>
        </p:nvSpPr>
        <p:spPr>
          <a:xfrm>
            <a:off x="2568431" y="1873525"/>
            <a:ext cx="5490000" cy="2798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4500"/>
              <a:buNone/>
              <a:defRPr sz="3375"/>
            </a:lvl1pPr>
            <a:lvl2pPr lvl="1" algn="ctr" rtl="0">
              <a:spcBef>
                <a:spcPts val="0"/>
              </a:spcBef>
              <a:spcAft>
                <a:spcPts val="0"/>
              </a:spcAft>
              <a:buSzPts val="4500"/>
              <a:buNone/>
              <a:defRPr sz="3375"/>
            </a:lvl2pPr>
            <a:lvl3pPr lvl="2" algn="ctr" rtl="0">
              <a:spcBef>
                <a:spcPts val="0"/>
              </a:spcBef>
              <a:spcAft>
                <a:spcPts val="0"/>
              </a:spcAft>
              <a:buSzPts val="4500"/>
              <a:buNone/>
              <a:defRPr sz="3375"/>
            </a:lvl3pPr>
            <a:lvl4pPr lvl="3" algn="ctr" rtl="0">
              <a:spcBef>
                <a:spcPts val="0"/>
              </a:spcBef>
              <a:spcAft>
                <a:spcPts val="0"/>
              </a:spcAft>
              <a:buSzPts val="4500"/>
              <a:buNone/>
              <a:defRPr sz="3375"/>
            </a:lvl4pPr>
            <a:lvl5pPr lvl="4" algn="ctr" rtl="0">
              <a:spcBef>
                <a:spcPts val="0"/>
              </a:spcBef>
              <a:spcAft>
                <a:spcPts val="0"/>
              </a:spcAft>
              <a:buSzPts val="4500"/>
              <a:buNone/>
              <a:defRPr sz="3375"/>
            </a:lvl5pPr>
            <a:lvl6pPr lvl="5" algn="ctr" rtl="0">
              <a:spcBef>
                <a:spcPts val="0"/>
              </a:spcBef>
              <a:spcAft>
                <a:spcPts val="0"/>
              </a:spcAft>
              <a:buSzPts val="4500"/>
              <a:buNone/>
              <a:defRPr sz="3375"/>
            </a:lvl6pPr>
            <a:lvl7pPr lvl="6" algn="ctr" rtl="0">
              <a:spcBef>
                <a:spcPts val="0"/>
              </a:spcBef>
              <a:spcAft>
                <a:spcPts val="0"/>
              </a:spcAft>
              <a:buSzPts val="4500"/>
              <a:buNone/>
              <a:defRPr sz="3375"/>
            </a:lvl7pPr>
            <a:lvl8pPr lvl="7" algn="ctr" rtl="0">
              <a:spcBef>
                <a:spcPts val="0"/>
              </a:spcBef>
              <a:spcAft>
                <a:spcPts val="0"/>
              </a:spcAft>
              <a:buSzPts val="4500"/>
              <a:buNone/>
              <a:defRPr sz="3375"/>
            </a:lvl8pPr>
            <a:lvl9pPr lvl="8" algn="ctr" rtl="0">
              <a:spcBef>
                <a:spcPts val="0"/>
              </a:spcBef>
              <a:spcAft>
                <a:spcPts val="0"/>
              </a:spcAft>
              <a:buSzPts val="4500"/>
              <a:buNone/>
              <a:defRPr sz="3375"/>
            </a:lvl9pPr>
          </a:lstStyle>
          <a:p>
            <a:endParaRPr/>
          </a:p>
        </p:txBody>
      </p:sp>
      <p:grpSp>
        <p:nvGrpSpPr>
          <p:cNvPr id="689" name="Google Shape;689;p9"/>
          <p:cNvGrpSpPr/>
          <p:nvPr/>
        </p:nvGrpSpPr>
        <p:grpSpPr>
          <a:xfrm>
            <a:off x="188667" y="1112626"/>
            <a:ext cx="329504" cy="1365706"/>
            <a:chOff x="11509980" y="242351"/>
            <a:chExt cx="439339" cy="1365706"/>
          </a:xfrm>
        </p:grpSpPr>
        <p:sp>
          <p:nvSpPr>
            <p:cNvPr id="690" name="Google Shape;690;p9"/>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1" name="Google Shape;691;p9"/>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2" name="Google Shape;692;p9"/>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3" name="Google Shape;693;p9"/>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4" name="Google Shape;694;p9"/>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5" name="Google Shape;695;p9"/>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6" name="Google Shape;696;p9"/>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7" name="Google Shape;697;p9"/>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8" name="Google Shape;698;p9"/>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699" name="Google Shape;699;p9"/>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0" name="Google Shape;700;p9"/>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1" name="Google Shape;701;p9"/>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2" name="Google Shape;702;p9"/>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3" name="Google Shape;703;p9"/>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4" name="Google Shape;704;p9"/>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5" name="Google Shape;705;p9"/>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6" name="Google Shape;706;p9"/>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7" name="Google Shape;707;p9"/>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8" name="Google Shape;708;p9"/>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09" name="Google Shape;709;p9"/>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0" name="Google Shape;710;p9"/>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1" name="Google Shape;711;p9"/>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2" name="Google Shape;712;p9"/>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3" name="Google Shape;713;p9"/>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714" name="Google Shape;714;p9"/>
          <p:cNvGrpSpPr/>
          <p:nvPr/>
        </p:nvGrpSpPr>
        <p:grpSpPr>
          <a:xfrm>
            <a:off x="3691391" y="4982517"/>
            <a:ext cx="3244090" cy="328523"/>
            <a:chOff x="1351481" y="5695915"/>
            <a:chExt cx="5088169" cy="386452"/>
          </a:xfrm>
        </p:grpSpPr>
        <p:sp>
          <p:nvSpPr>
            <p:cNvPr id="715" name="Google Shape;715;p9"/>
            <p:cNvSpPr/>
            <p:nvPr/>
          </p:nvSpPr>
          <p:spPr>
            <a:xfrm>
              <a:off x="1351481" y="5701774"/>
              <a:ext cx="392270" cy="374828"/>
            </a:xfrm>
            <a:custGeom>
              <a:avLst/>
              <a:gdLst/>
              <a:ahLst/>
              <a:cxnLst/>
              <a:rect l="l" t="t" r="r" b="b"/>
              <a:pathLst>
                <a:path w="871712" h="832952" extrusionOk="0">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716" name="Google Shape;716;p9"/>
            <p:cNvGrpSpPr/>
            <p:nvPr/>
          </p:nvGrpSpPr>
          <p:grpSpPr>
            <a:xfrm>
              <a:off x="3003318" y="5732448"/>
              <a:ext cx="464334" cy="313397"/>
              <a:chOff x="4522036" y="7458929"/>
              <a:chExt cx="771704" cy="520766"/>
            </a:xfrm>
          </p:grpSpPr>
          <p:sp>
            <p:nvSpPr>
              <p:cNvPr id="717" name="Google Shape;717;p9"/>
              <p:cNvSpPr/>
              <p:nvPr/>
            </p:nvSpPr>
            <p:spPr>
              <a:xfrm>
                <a:off x="4642211" y="7488619"/>
                <a:ext cx="324351" cy="491024"/>
              </a:xfrm>
              <a:custGeom>
                <a:avLst/>
                <a:gdLst/>
                <a:ahLst/>
                <a:cxnLst/>
                <a:rect l="l" t="t" r="r" b="b"/>
                <a:pathLst>
                  <a:path w="433914" h="656888" extrusionOk="0">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8" name="Google Shape;718;p9"/>
              <p:cNvSpPr/>
              <p:nvPr/>
            </p:nvSpPr>
            <p:spPr>
              <a:xfrm>
                <a:off x="4522036" y="7458929"/>
                <a:ext cx="277737" cy="158889"/>
              </a:xfrm>
              <a:custGeom>
                <a:avLst/>
                <a:gdLst/>
                <a:ahLst/>
                <a:cxnLst/>
                <a:rect l="l" t="t" r="r" b="b"/>
                <a:pathLst>
                  <a:path w="371554" h="212560" extrusionOk="0">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19" name="Google Shape;719;p9"/>
              <p:cNvSpPr/>
              <p:nvPr/>
            </p:nvSpPr>
            <p:spPr>
              <a:xfrm>
                <a:off x="4848738" y="7459080"/>
                <a:ext cx="324260" cy="490978"/>
              </a:xfrm>
              <a:custGeom>
                <a:avLst/>
                <a:gdLst/>
                <a:ahLst/>
                <a:cxnLst/>
                <a:rect l="l" t="t" r="r" b="b"/>
                <a:pathLst>
                  <a:path w="433792" h="656827" extrusionOk="0">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20" name="Google Shape;720;p9"/>
              <p:cNvSpPr/>
              <p:nvPr/>
            </p:nvSpPr>
            <p:spPr>
              <a:xfrm>
                <a:off x="5014821" y="7820248"/>
                <a:ext cx="278918" cy="159448"/>
              </a:xfrm>
              <a:custGeom>
                <a:avLst/>
                <a:gdLst/>
                <a:ahLst/>
                <a:cxnLst/>
                <a:rect l="l" t="t" r="r" b="b"/>
                <a:pathLst>
                  <a:path w="373135" h="213308" extrusionOk="0">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21" name="Google Shape;721;p9"/>
            <p:cNvSpPr/>
            <p:nvPr/>
          </p:nvSpPr>
          <p:spPr>
            <a:xfrm>
              <a:off x="4566010" y="5706409"/>
              <a:ext cx="381312" cy="365558"/>
            </a:xfrm>
            <a:custGeom>
              <a:avLst/>
              <a:gdLst/>
              <a:ahLst/>
              <a:cxnLst/>
              <a:rect l="l" t="t" r="r" b="b"/>
              <a:pathLst>
                <a:path w="847360" h="812352" extrusionOk="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722" name="Google Shape;722;p9"/>
            <p:cNvGrpSpPr/>
            <p:nvPr/>
          </p:nvGrpSpPr>
          <p:grpSpPr>
            <a:xfrm>
              <a:off x="6059297" y="5695915"/>
              <a:ext cx="380354" cy="386452"/>
              <a:chOff x="10064117" y="7392669"/>
              <a:chExt cx="632132" cy="642160"/>
            </a:xfrm>
          </p:grpSpPr>
          <p:sp>
            <p:nvSpPr>
              <p:cNvPr id="723" name="Google Shape;723;p9"/>
              <p:cNvSpPr/>
              <p:nvPr/>
            </p:nvSpPr>
            <p:spPr>
              <a:xfrm>
                <a:off x="10064117" y="7759301"/>
                <a:ext cx="632132" cy="275528"/>
              </a:xfrm>
              <a:custGeom>
                <a:avLst/>
                <a:gdLst/>
                <a:ahLst/>
                <a:cxnLst/>
                <a:rect l="l" t="t" r="r" b="b"/>
                <a:pathLst>
                  <a:path w="845661" h="368599" extrusionOk="0">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24" name="Google Shape;724;p9"/>
              <p:cNvSpPr/>
              <p:nvPr/>
            </p:nvSpPr>
            <p:spPr>
              <a:xfrm>
                <a:off x="10202922" y="7392673"/>
                <a:ext cx="362736" cy="207645"/>
              </a:xfrm>
              <a:custGeom>
                <a:avLst/>
                <a:gdLst/>
                <a:ahLst/>
                <a:cxnLst/>
                <a:rect l="l" t="t" r="r" b="b"/>
                <a:pathLst>
                  <a:path w="485266" h="277786" extrusionOk="0">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25" name="Google Shape;725;p9"/>
              <p:cNvSpPr/>
              <p:nvPr/>
            </p:nvSpPr>
            <p:spPr>
              <a:xfrm>
                <a:off x="10363922" y="7392669"/>
                <a:ext cx="38623" cy="426604"/>
              </a:xfrm>
              <a:custGeom>
                <a:avLst/>
                <a:gdLst/>
                <a:ahLst/>
                <a:cxnLst/>
                <a:rect l="l" t="t" r="r" b="b"/>
                <a:pathLst>
                  <a:path w="51670" h="570708" extrusionOk="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726" name="Google Shape;726;p9"/>
            <p:cNvGrpSpPr/>
            <p:nvPr/>
          </p:nvGrpSpPr>
          <p:grpSpPr>
            <a:xfrm>
              <a:off x="2118237" y="5776170"/>
              <a:ext cx="510436" cy="225935"/>
              <a:chOff x="2808633" y="7557940"/>
              <a:chExt cx="848324" cy="375431"/>
            </a:xfrm>
          </p:grpSpPr>
          <p:sp>
            <p:nvSpPr>
              <p:cNvPr id="727" name="Google Shape;727;p9"/>
              <p:cNvSpPr/>
              <p:nvPr/>
            </p:nvSpPr>
            <p:spPr>
              <a:xfrm>
                <a:off x="2808633" y="7563986"/>
                <a:ext cx="245211" cy="369385"/>
              </a:xfrm>
              <a:custGeom>
                <a:avLst/>
                <a:gdLst/>
                <a:ahLst/>
                <a:cxnLst/>
                <a:rect l="l" t="t" r="r" b="b"/>
                <a:pathLst>
                  <a:path w="328041" h="494161" extrusionOk="0">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28" name="Google Shape;728;p9"/>
              <p:cNvSpPr/>
              <p:nvPr/>
            </p:nvSpPr>
            <p:spPr>
              <a:xfrm>
                <a:off x="3108252" y="7564078"/>
                <a:ext cx="244749" cy="363295"/>
              </a:xfrm>
              <a:custGeom>
                <a:avLst/>
                <a:gdLst/>
                <a:ahLst/>
                <a:cxnLst/>
                <a:rect l="l" t="t" r="r" b="b"/>
                <a:pathLst>
                  <a:path w="327424" h="486013" extrusionOk="0">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29" name="Google Shape;729;p9"/>
              <p:cNvSpPr/>
              <p:nvPr/>
            </p:nvSpPr>
            <p:spPr>
              <a:xfrm>
                <a:off x="3395180" y="7557940"/>
                <a:ext cx="261777" cy="375430"/>
              </a:xfrm>
              <a:custGeom>
                <a:avLst/>
                <a:gdLst/>
                <a:ahLst/>
                <a:cxnLst/>
                <a:rect l="l" t="t" r="r" b="b"/>
                <a:pathLst>
                  <a:path w="350203" h="502248" extrusionOk="0">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730" name="Google Shape;730;p9"/>
            <p:cNvGrpSpPr/>
            <p:nvPr/>
          </p:nvGrpSpPr>
          <p:grpSpPr>
            <a:xfrm>
              <a:off x="3842299" y="5775823"/>
              <a:ext cx="349063" cy="226629"/>
              <a:chOff x="5815767" y="7550509"/>
              <a:chExt cx="580129" cy="376585"/>
            </a:xfrm>
          </p:grpSpPr>
          <p:sp>
            <p:nvSpPr>
              <p:cNvPr id="731" name="Google Shape;731;p9"/>
              <p:cNvSpPr/>
              <p:nvPr/>
            </p:nvSpPr>
            <p:spPr>
              <a:xfrm>
                <a:off x="5815767" y="7563893"/>
                <a:ext cx="158921" cy="363156"/>
              </a:xfrm>
              <a:custGeom>
                <a:avLst/>
                <a:gdLst/>
                <a:ahLst/>
                <a:cxnLst/>
                <a:rect l="l" t="t" r="r" b="b"/>
                <a:pathLst>
                  <a:path w="212603" h="485828" extrusionOk="0">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2" name="Google Shape;732;p9"/>
              <p:cNvSpPr/>
              <p:nvPr/>
            </p:nvSpPr>
            <p:spPr>
              <a:xfrm>
                <a:off x="6101587" y="7550509"/>
                <a:ext cx="294309" cy="376585"/>
              </a:xfrm>
              <a:custGeom>
                <a:avLst/>
                <a:gdLst/>
                <a:ahLst/>
                <a:cxnLst/>
                <a:rect l="l" t="t" r="r" b="b"/>
                <a:pathLst>
                  <a:path w="393724" h="503792" extrusionOk="0">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733" name="Google Shape;733;p9"/>
            <p:cNvGrpSpPr/>
            <p:nvPr/>
          </p:nvGrpSpPr>
          <p:grpSpPr>
            <a:xfrm>
              <a:off x="5321810" y="5773920"/>
              <a:ext cx="362837" cy="230434"/>
              <a:chOff x="8525636" y="7550463"/>
              <a:chExt cx="603020" cy="382908"/>
            </a:xfrm>
          </p:grpSpPr>
          <p:sp>
            <p:nvSpPr>
              <p:cNvPr id="734" name="Google Shape;734;p9"/>
              <p:cNvSpPr/>
              <p:nvPr/>
            </p:nvSpPr>
            <p:spPr>
              <a:xfrm>
                <a:off x="8525636" y="7563986"/>
                <a:ext cx="245258" cy="369385"/>
              </a:xfrm>
              <a:custGeom>
                <a:avLst/>
                <a:gdLst/>
                <a:ahLst/>
                <a:cxnLst/>
                <a:rect l="l" t="t" r="r" b="b"/>
                <a:pathLst>
                  <a:path w="328104" h="494161" extrusionOk="0">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735" name="Google Shape;735;p9"/>
              <p:cNvSpPr/>
              <p:nvPr/>
            </p:nvSpPr>
            <p:spPr>
              <a:xfrm>
                <a:off x="8834394" y="7550463"/>
                <a:ext cx="294262" cy="376584"/>
              </a:xfrm>
              <a:custGeom>
                <a:avLst/>
                <a:gdLst/>
                <a:ahLst/>
                <a:cxnLst/>
                <a:rect l="l" t="t" r="r" b="b"/>
                <a:pathLst>
                  <a:path w="393662" h="503791" extrusionOk="0">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736" name="Google Shape;736;p9"/>
            <p:cNvSpPr/>
            <p:nvPr/>
          </p:nvSpPr>
          <p:spPr>
            <a:xfrm>
              <a:off x="4565669" y="5711861"/>
              <a:ext cx="373696" cy="354901"/>
            </a:xfrm>
            <a:custGeom>
              <a:avLst/>
              <a:gdLst/>
              <a:ahLst/>
              <a:cxnLst/>
              <a:rect l="l" t="t" r="r" b="b"/>
              <a:pathLst>
                <a:path w="559844" h="531687" extrusionOk="0">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737" name="Google Shape;737;p9"/>
          <p:cNvGrpSpPr/>
          <p:nvPr/>
        </p:nvGrpSpPr>
        <p:grpSpPr>
          <a:xfrm>
            <a:off x="2416258" y="1375161"/>
            <a:ext cx="151197" cy="201576"/>
            <a:chOff x="2205238" y="-492150"/>
            <a:chExt cx="196200" cy="196200"/>
          </a:xfrm>
        </p:grpSpPr>
        <p:sp>
          <p:nvSpPr>
            <p:cNvPr id="738" name="Google Shape;738;p9"/>
            <p:cNvSpPr/>
            <p:nvPr/>
          </p:nvSpPr>
          <p:spPr>
            <a:xfrm rot="2702936">
              <a:off x="2179152"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739" name="Google Shape;739;p9"/>
            <p:cNvSpPr/>
            <p:nvPr/>
          </p:nvSpPr>
          <p:spPr>
            <a:xfrm rot="8102936">
              <a:off x="2179135"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858849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834"/>
        <p:cNvGrpSpPr/>
        <p:nvPr/>
      </p:nvGrpSpPr>
      <p:grpSpPr>
        <a:xfrm>
          <a:off x="0" y="0"/>
          <a:ext cx="0" cy="0"/>
          <a:chOff x="0" y="0"/>
          <a:chExt cx="0" cy="0"/>
        </a:xfrm>
      </p:grpSpPr>
      <p:sp>
        <p:nvSpPr>
          <p:cNvPr id="835" name="Google Shape;835;p11"/>
          <p:cNvSpPr/>
          <p:nvPr/>
        </p:nvSpPr>
        <p:spPr>
          <a:xfrm rot="10800000">
            <a:off x="10" y="1"/>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6" name="Google Shape;836;p11"/>
          <p:cNvSpPr/>
          <p:nvPr/>
        </p:nvSpPr>
        <p:spPr>
          <a:xfrm rot="10800000">
            <a:off x="7087938" y="2834997"/>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837" name="Google Shape;837;p11"/>
          <p:cNvGrpSpPr/>
          <p:nvPr/>
        </p:nvGrpSpPr>
        <p:grpSpPr>
          <a:xfrm rot="10800000">
            <a:off x="199983" y="5249942"/>
            <a:ext cx="329504" cy="1365706"/>
            <a:chOff x="11509980" y="242351"/>
            <a:chExt cx="439339" cy="1365706"/>
          </a:xfrm>
        </p:grpSpPr>
        <p:sp>
          <p:nvSpPr>
            <p:cNvPr id="838" name="Google Shape;838;p11"/>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39" name="Google Shape;839;p11"/>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0" name="Google Shape;840;p11"/>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1" name="Google Shape;841;p11"/>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2" name="Google Shape;842;p11"/>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3" name="Google Shape;843;p11"/>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4" name="Google Shape;844;p11"/>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5" name="Google Shape;845;p11"/>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6" name="Google Shape;846;p11"/>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7" name="Google Shape;847;p11"/>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8" name="Google Shape;848;p11"/>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49" name="Google Shape;849;p11"/>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0" name="Google Shape;850;p11"/>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1" name="Google Shape;851;p11"/>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2" name="Google Shape;852;p11"/>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3" name="Google Shape;853;p11"/>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4" name="Google Shape;854;p11"/>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5" name="Google Shape;855;p11"/>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6" name="Google Shape;856;p11"/>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7" name="Google Shape;857;p11"/>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8" name="Google Shape;858;p11"/>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59" name="Google Shape;859;p11"/>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0" name="Google Shape;860;p11"/>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1" name="Google Shape;861;p11"/>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862" name="Google Shape;862;p11"/>
          <p:cNvGrpSpPr/>
          <p:nvPr/>
        </p:nvGrpSpPr>
        <p:grpSpPr>
          <a:xfrm rot="10800000">
            <a:off x="8639474" y="287536"/>
            <a:ext cx="329505" cy="1365706"/>
            <a:chOff x="257323" y="5204757"/>
            <a:chExt cx="439340" cy="1365706"/>
          </a:xfrm>
        </p:grpSpPr>
        <p:sp>
          <p:nvSpPr>
            <p:cNvPr id="863" name="Google Shape;863;p11"/>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4" name="Google Shape;864;p11"/>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5" name="Google Shape;865;p11"/>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6" name="Google Shape;866;p11"/>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7" name="Google Shape;867;p11"/>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8" name="Google Shape;868;p11"/>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69" name="Google Shape;869;p11"/>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0" name="Google Shape;870;p11"/>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1" name="Google Shape;871;p11"/>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2" name="Google Shape;872;p11"/>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3" name="Google Shape;873;p11"/>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4" name="Google Shape;874;p11"/>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5" name="Google Shape;875;p11"/>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6" name="Google Shape;876;p11"/>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7" name="Google Shape;877;p11"/>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8" name="Google Shape;878;p11"/>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79" name="Google Shape;879;p11"/>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0" name="Google Shape;880;p11"/>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1" name="Google Shape;881;p11"/>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2" name="Google Shape;882;p11"/>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3" name="Google Shape;883;p11"/>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4" name="Google Shape;884;p11"/>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5" name="Google Shape;885;p11"/>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6" name="Google Shape;886;p11"/>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887" name="Google Shape;887;p11"/>
          <p:cNvSpPr/>
          <p:nvPr/>
        </p:nvSpPr>
        <p:spPr>
          <a:xfrm rot="10800000">
            <a:off x="8369039" y="6547106"/>
            <a:ext cx="549153" cy="93634"/>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8" name="Google Shape;888;p11"/>
          <p:cNvSpPr/>
          <p:nvPr/>
        </p:nvSpPr>
        <p:spPr>
          <a:xfrm rot="10800000">
            <a:off x="8369039" y="6334938"/>
            <a:ext cx="549153" cy="93277"/>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89" name="Google Shape;889;p11"/>
          <p:cNvSpPr/>
          <p:nvPr/>
        </p:nvSpPr>
        <p:spPr>
          <a:xfrm rot="10800000">
            <a:off x="354606" y="717537"/>
            <a:ext cx="549544" cy="93278"/>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0" name="Google Shape;890;p11"/>
          <p:cNvSpPr/>
          <p:nvPr/>
        </p:nvSpPr>
        <p:spPr>
          <a:xfrm rot="10800000">
            <a:off x="354606" y="505011"/>
            <a:ext cx="549544" cy="9327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1" name="Google Shape;891;p11"/>
          <p:cNvSpPr txBox="1">
            <a:spLocks noGrp="1"/>
          </p:cNvSpPr>
          <p:nvPr>
            <p:ph type="title"/>
          </p:nvPr>
        </p:nvSpPr>
        <p:spPr>
          <a:xfrm>
            <a:off x="311700" y="288567"/>
            <a:ext cx="8520525"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grpSp>
        <p:nvGrpSpPr>
          <p:cNvPr id="892" name="Google Shape;892;p11"/>
          <p:cNvGrpSpPr/>
          <p:nvPr/>
        </p:nvGrpSpPr>
        <p:grpSpPr>
          <a:xfrm>
            <a:off x="340724" y="1272780"/>
            <a:ext cx="4126775" cy="2469239"/>
            <a:chOff x="6224098" y="1766854"/>
            <a:chExt cx="5502367" cy="2469239"/>
          </a:xfrm>
        </p:grpSpPr>
        <p:sp>
          <p:nvSpPr>
            <p:cNvPr id="893" name="Google Shape;893;p11"/>
            <p:cNvSpPr/>
            <p:nvPr/>
          </p:nvSpPr>
          <p:spPr>
            <a:xfrm>
              <a:off x="6289865" y="1840593"/>
              <a:ext cx="5436600" cy="2395500"/>
            </a:xfrm>
            <a:prstGeom prst="roundRect">
              <a:avLst>
                <a:gd name="adj" fmla="val 3855"/>
              </a:avLst>
            </a:pr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4" name="Google Shape;894;p11"/>
            <p:cNvSpPr/>
            <p:nvPr/>
          </p:nvSpPr>
          <p:spPr>
            <a:xfrm>
              <a:off x="6224098" y="1766854"/>
              <a:ext cx="5436600" cy="2395500"/>
            </a:xfrm>
            <a:prstGeom prst="roundRect">
              <a:avLst>
                <a:gd name="adj" fmla="val 3855"/>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895" name="Google Shape;895;p11"/>
            <p:cNvSpPr/>
            <p:nvPr/>
          </p:nvSpPr>
          <p:spPr>
            <a:xfrm rot="10800000">
              <a:off x="6882339" y="1998736"/>
              <a:ext cx="1056000" cy="603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6" name="Google Shape;896;p11"/>
            <p:cNvSpPr/>
            <p:nvPr/>
          </p:nvSpPr>
          <p:spPr>
            <a:xfrm>
              <a:off x="6882207" y="2118884"/>
              <a:ext cx="744000" cy="384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7" name="Google Shape;897;p11"/>
            <p:cNvSpPr/>
            <p:nvPr/>
          </p:nvSpPr>
          <p:spPr>
            <a:xfrm>
              <a:off x="6367152" y="1882614"/>
              <a:ext cx="430038" cy="430038"/>
            </a:xfrm>
            <a:custGeom>
              <a:avLst/>
              <a:gdLst/>
              <a:ahLst/>
              <a:cxnLst/>
              <a:rect l="l" t="t" r="r" b="b"/>
              <a:pathLst>
                <a:path w="442198" h="442198" extrusionOk="0">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8" name="Google Shape;898;p11"/>
            <p:cNvSpPr/>
            <p:nvPr/>
          </p:nvSpPr>
          <p:spPr>
            <a:xfrm>
              <a:off x="6512439" y="1929192"/>
              <a:ext cx="139293" cy="139293"/>
            </a:xfrm>
            <a:custGeom>
              <a:avLst/>
              <a:gdLst/>
              <a:ahLst/>
              <a:cxnLst/>
              <a:rect l="l" t="t" r="r" b="b"/>
              <a:pathLst>
                <a:path w="143232" h="143232" extrusionOk="0">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899" name="Google Shape;899;p11"/>
            <p:cNvSpPr/>
            <p:nvPr/>
          </p:nvSpPr>
          <p:spPr>
            <a:xfrm>
              <a:off x="6461437" y="2097287"/>
              <a:ext cx="241418" cy="215016"/>
            </a:xfrm>
            <a:custGeom>
              <a:avLst/>
              <a:gdLst/>
              <a:ahLst/>
              <a:cxnLst/>
              <a:rect l="l" t="t" r="r" b="b"/>
              <a:pathLst>
                <a:path w="248245" h="221096" extrusionOk="0">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00" name="Google Shape;900;p11"/>
            <p:cNvGrpSpPr/>
            <p:nvPr/>
          </p:nvGrpSpPr>
          <p:grpSpPr>
            <a:xfrm>
              <a:off x="7151940" y="3778081"/>
              <a:ext cx="3581054" cy="271985"/>
              <a:chOff x="1351481" y="5695915"/>
              <a:chExt cx="5088169" cy="386452"/>
            </a:xfrm>
          </p:grpSpPr>
          <p:sp>
            <p:nvSpPr>
              <p:cNvPr id="901" name="Google Shape;901;p11"/>
              <p:cNvSpPr/>
              <p:nvPr/>
            </p:nvSpPr>
            <p:spPr>
              <a:xfrm>
                <a:off x="1351481" y="5701774"/>
                <a:ext cx="392270" cy="374828"/>
              </a:xfrm>
              <a:custGeom>
                <a:avLst/>
                <a:gdLst/>
                <a:ahLst/>
                <a:cxnLst/>
                <a:rect l="l" t="t" r="r" b="b"/>
                <a:pathLst>
                  <a:path w="871712" h="832952" extrusionOk="0">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02" name="Google Shape;902;p11"/>
              <p:cNvGrpSpPr/>
              <p:nvPr/>
            </p:nvGrpSpPr>
            <p:grpSpPr>
              <a:xfrm>
                <a:off x="3003318" y="5732448"/>
                <a:ext cx="464334" cy="313397"/>
                <a:chOff x="4522036" y="7458929"/>
                <a:chExt cx="771704" cy="520766"/>
              </a:xfrm>
            </p:grpSpPr>
            <p:sp>
              <p:nvSpPr>
                <p:cNvPr id="903" name="Google Shape;903;p11"/>
                <p:cNvSpPr/>
                <p:nvPr/>
              </p:nvSpPr>
              <p:spPr>
                <a:xfrm>
                  <a:off x="4642211" y="7488619"/>
                  <a:ext cx="324351" cy="491024"/>
                </a:xfrm>
                <a:custGeom>
                  <a:avLst/>
                  <a:gdLst/>
                  <a:ahLst/>
                  <a:cxnLst/>
                  <a:rect l="l" t="t" r="r" b="b"/>
                  <a:pathLst>
                    <a:path w="433914" h="656888" extrusionOk="0">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04" name="Google Shape;904;p11"/>
                <p:cNvSpPr/>
                <p:nvPr/>
              </p:nvSpPr>
              <p:spPr>
                <a:xfrm>
                  <a:off x="4522036" y="7458929"/>
                  <a:ext cx="277737" cy="158889"/>
                </a:xfrm>
                <a:custGeom>
                  <a:avLst/>
                  <a:gdLst/>
                  <a:ahLst/>
                  <a:cxnLst/>
                  <a:rect l="l" t="t" r="r" b="b"/>
                  <a:pathLst>
                    <a:path w="371554" h="212560" extrusionOk="0">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05" name="Google Shape;905;p11"/>
                <p:cNvSpPr/>
                <p:nvPr/>
              </p:nvSpPr>
              <p:spPr>
                <a:xfrm>
                  <a:off x="4848738" y="7459080"/>
                  <a:ext cx="324260" cy="490978"/>
                </a:xfrm>
                <a:custGeom>
                  <a:avLst/>
                  <a:gdLst/>
                  <a:ahLst/>
                  <a:cxnLst/>
                  <a:rect l="l" t="t" r="r" b="b"/>
                  <a:pathLst>
                    <a:path w="433792" h="656827" extrusionOk="0">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06" name="Google Shape;906;p11"/>
                <p:cNvSpPr/>
                <p:nvPr/>
              </p:nvSpPr>
              <p:spPr>
                <a:xfrm>
                  <a:off x="5014821" y="7820248"/>
                  <a:ext cx="278918" cy="159448"/>
                </a:xfrm>
                <a:custGeom>
                  <a:avLst/>
                  <a:gdLst/>
                  <a:ahLst/>
                  <a:cxnLst/>
                  <a:rect l="l" t="t" r="r" b="b"/>
                  <a:pathLst>
                    <a:path w="373135" h="213308" extrusionOk="0">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07" name="Google Shape;907;p11"/>
              <p:cNvSpPr/>
              <p:nvPr/>
            </p:nvSpPr>
            <p:spPr>
              <a:xfrm>
                <a:off x="4566010" y="5706409"/>
                <a:ext cx="381312" cy="365558"/>
              </a:xfrm>
              <a:custGeom>
                <a:avLst/>
                <a:gdLst/>
                <a:ahLst/>
                <a:cxnLst/>
                <a:rect l="l" t="t" r="r" b="b"/>
                <a:pathLst>
                  <a:path w="847360" h="812352" extrusionOk="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08" name="Google Shape;908;p11"/>
              <p:cNvGrpSpPr/>
              <p:nvPr/>
            </p:nvGrpSpPr>
            <p:grpSpPr>
              <a:xfrm>
                <a:off x="6059297" y="5695915"/>
                <a:ext cx="380354" cy="386452"/>
                <a:chOff x="10064117" y="7392669"/>
                <a:chExt cx="632132" cy="642160"/>
              </a:xfrm>
            </p:grpSpPr>
            <p:sp>
              <p:nvSpPr>
                <p:cNvPr id="909" name="Google Shape;909;p11"/>
                <p:cNvSpPr/>
                <p:nvPr/>
              </p:nvSpPr>
              <p:spPr>
                <a:xfrm>
                  <a:off x="10064117" y="7759301"/>
                  <a:ext cx="632132" cy="275528"/>
                </a:xfrm>
                <a:custGeom>
                  <a:avLst/>
                  <a:gdLst/>
                  <a:ahLst/>
                  <a:cxnLst/>
                  <a:rect l="l" t="t" r="r" b="b"/>
                  <a:pathLst>
                    <a:path w="845661" h="368599" extrusionOk="0">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0" name="Google Shape;910;p11"/>
                <p:cNvSpPr/>
                <p:nvPr/>
              </p:nvSpPr>
              <p:spPr>
                <a:xfrm>
                  <a:off x="10202922" y="7392673"/>
                  <a:ext cx="362736" cy="207645"/>
                </a:xfrm>
                <a:custGeom>
                  <a:avLst/>
                  <a:gdLst/>
                  <a:ahLst/>
                  <a:cxnLst/>
                  <a:rect l="l" t="t" r="r" b="b"/>
                  <a:pathLst>
                    <a:path w="485266" h="277786" extrusionOk="0">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1" name="Google Shape;911;p11"/>
                <p:cNvSpPr/>
                <p:nvPr/>
              </p:nvSpPr>
              <p:spPr>
                <a:xfrm>
                  <a:off x="10363922" y="7392669"/>
                  <a:ext cx="38623" cy="426604"/>
                </a:xfrm>
                <a:custGeom>
                  <a:avLst/>
                  <a:gdLst/>
                  <a:ahLst/>
                  <a:cxnLst/>
                  <a:rect l="l" t="t" r="r" b="b"/>
                  <a:pathLst>
                    <a:path w="51670" h="570708" extrusionOk="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12" name="Google Shape;912;p11"/>
              <p:cNvGrpSpPr/>
              <p:nvPr/>
            </p:nvGrpSpPr>
            <p:grpSpPr>
              <a:xfrm>
                <a:off x="2118237" y="5776170"/>
                <a:ext cx="510436" cy="225935"/>
                <a:chOff x="2808633" y="7557940"/>
                <a:chExt cx="848324" cy="375431"/>
              </a:xfrm>
            </p:grpSpPr>
            <p:sp>
              <p:nvSpPr>
                <p:cNvPr id="913" name="Google Shape;913;p11"/>
                <p:cNvSpPr/>
                <p:nvPr/>
              </p:nvSpPr>
              <p:spPr>
                <a:xfrm>
                  <a:off x="2808633" y="7563986"/>
                  <a:ext cx="245211" cy="369385"/>
                </a:xfrm>
                <a:custGeom>
                  <a:avLst/>
                  <a:gdLst/>
                  <a:ahLst/>
                  <a:cxnLst/>
                  <a:rect l="l" t="t" r="r" b="b"/>
                  <a:pathLst>
                    <a:path w="328041" h="494161" extrusionOk="0">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4" name="Google Shape;914;p11"/>
                <p:cNvSpPr/>
                <p:nvPr/>
              </p:nvSpPr>
              <p:spPr>
                <a:xfrm>
                  <a:off x="3108252" y="7564078"/>
                  <a:ext cx="244749" cy="363295"/>
                </a:xfrm>
                <a:custGeom>
                  <a:avLst/>
                  <a:gdLst/>
                  <a:ahLst/>
                  <a:cxnLst/>
                  <a:rect l="l" t="t" r="r" b="b"/>
                  <a:pathLst>
                    <a:path w="327424" h="486013" extrusionOk="0">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5" name="Google Shape;915;p11"/>
                <p:cNvSpPr/>
                <p:nvPr/>
              </p:nvSpPr>
              <p:spPr>
                <a:xfrm>
                  <a:off x="3395180" y="7557940"/>
                  <a:ext cx="261777" cy="375430"/>
                </a:xfrm>
                <a:custGeom>
                  <a:avLst/>
                  <a:gdLst/>
                  <a:ahLst/>
                  <a:cxnLst/>
                  <a:rect l="l" t="t" r="r" b="b"/>
                  <a:pathLst>
                    <a:path w="350203" h="502248" extrusionOk="0">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16" name="Google Shape;916;p11"/>
              <p:cNvGrpSpPr/>
              <p:nvPr/>
            </p:nvGrpSpPr>
            <p:grpSpPr>
              <a:xfrm>
                <a:off x="3842299" y="5775823"/>
                <a:ext cx="349063" cy="226629"/>
                <a:chOff x="5815767" y="7550509"/>
                <a:chExt cx="580129" cy="376585"/>
              </a:xfrm>
            </p:grpSpPr>
            <p:sp>
              <p:nvSpPr>
                <p:cNvPr id="917" name="Google Shape;917;p11"/>
                <p:cNvSpPr/>
                <p:nvPr/>
              </p:nvSpPr>
              <p:spPr>
                <a:xfrm>
                  <a:off x="5815767" y="7563893"/>
                  <a:ext cx="158921" cy="363156"/>
                </a:xfrm>
                <a:custGeom>
                  <a:avLst/>
                  <a:gdLst/>
                  <a:ahLst/>
                  <a:cxnLst/>
                  <a:rect l="l" t="t" r="r" b="b"/>
                  <a:pathLst>
                    <a:path w="212603" h="485828" extrusionOk="0">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18" name="Google Shape;918;p11"/>
                <p:cNvSpPr/>
                <p:nvPr/>
              </p:nvSpPr>
              <p:spPr>
                <a:xfrm>
                  <a:off x="6101587" y="7550509"/>
                  <a:ext cx="294309" cy="376585"/>
                </a:xfrm>
                <a:custGeom>
                  <a:avLst/>
                  <a:gdLst/>
                  <a:ahLst/>
                  <a:cxnLst/>
                  <a:rect l="l" t="t" r="r" b="b"/>
                  <a:pathLst>
                    <a:path w="393724" h="503792" extrusionOk="0">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19" name="Google Shape;919;p11"/>
              <p:cNvGrpSpPr/>
              <p:nvPr/>
            </p:nvGrpSpPr>
            <p:grpSpPr>
              <a:xfrm>
                <a:off x="5321810" y="5773920"/>
                <a:ext cx="362837" cy="230434"/>
                <a:chOff x="8525636" y="7550463"/>
                <a:chExt cx="603020" cy="382908"/>
              </a:xfrm>
            </p:grpSpPr>
            <p:sp>
              <p:nvSpPr>
                <p:cNvPr id="920" name="Google Shape;920;p11"/>
                <p:cNvSpPr/>
                <p:nvPr/>
              </p:nvSpPr>
              <p:spPr>
                <a:xfrm>
                  <a:off x="8525636" y="7563986"/>
                  <a:ext cx="245258" cy="369385"/>
                </a:xfrm>
                <a:custGeom>
                  <a:avLst/>
                  <a:gdLst/>
                  <a:ahLst/>
                  <a:cxnLst/>
                  <a:rect l="l" t="t" r="r" b="b"/>
                  <a:pathLst>
                    <a:path w="328104" h="494161" extrusionOk="0">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21" name="Google Shape;921;p11"/>
                <p:cNvSpPr/>
                <p:nvPr/>
              </p:nvSpPr>
              <p:spPr>
                <a:xfrm>
                  <a:off x="8834394" y="7550463"/>
                  <a:ext cx="294262" cy="376584"/>
                </a:xfrm>
                <a:custGeom>
                  <a:avLst/>
                  <a:gdLst/>
                  <a:ahLst/>
                  <a:cxnLst/>
                  <a:rect l="l" t="t" r="r" b="b"/>
                  <a:pathLst>
                    <a:path w="393662" h="503791" extrusionOk="0">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22" name="Google Shape;922;p11"/>
              <p:cNvSpPr/>
              <p:nvPr/>
            </p:nvSpPr>
            <p:spPr>
              <a:xfrm>
                <a:off x="4565669" y="5711861"/>
                <a:ext cx="373696" cy="354901"/>
              </a:xfrm>
              <a:custGeom>
                <a:avLst/>
                <a:gdLst/>
                <a:ahLst/>
                <a:cxnLst/>
                <a:rect l="l" t="t" r="r" b="b"/>
                <a:pathLst>
                  <a:path w="559844" h="531687" extrusionOk="0">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grpSp>
        <p:nvGrpSpPr>
          <p:cNvPr id="923" name="Google Shape;923;p11"/>
          <p:cNvGrpSpPr/>
          <p:nvPr/>
        </p:nvGrpSpPr>
        <p:grpSpPr>
          <a:xfrm>
            <a:off x="4676493" y="1272780"/>
            <a:ext cx="4126775" cy="2469239"/>
            <a:chOff x="6224098" y="1766854"/>
            <a:chExt cx="5502367" cy="2469239"/>
          </a:xfrm>
        </p:grpSpPr>
        <p:sp>
          <p:nvSpPr>
            <p:cNvPr id="924" name="Google Shape;924;p11"/>
            <p:cNvSpPr/>
            <p:nvPr/>
          </p:nvSpPr>
          <p:spPr>
            <a:xfrm>
              <a:off x="6289865" y="1840593"/>
              <a:ext cx="5436600" cy="2395500"/>
            </a:xfrm>
            <a:prstGeom prst="roundRect">
              <a:avLst>
                <a:gd name="adj" fmla="val 3855"/>
              </a:avLst>
            </a:pr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25" name="Google Shape;925;p11"/>
            <p:cNvSpPr/>
            <p:nvPr/>
          </p:nvSpPr>
          <p:spPr>
            <a:xfrm>
              <a:off x="6224098" y="1766854"/>
              <a:ext cx="5436600" cy="2395500"/>
            </a:xfrm>
            <a:prstGeom prst="roundRect">
              <a:avLst>
                <a:gd name="adj" fmla="val 3855"/>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926" name="Google Shape;926;p11"/>
            <p:cNvSpPr/>
            <p:nvPr/>
          </p:nvSpPr>
          <p:spPr>
            <a:xfrm rot="10800000">
              <a:off x="6882339" y="1998736"/>
              <a:ext cx="1056000" cy="603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27" name="Google Shape;927;p11"/>
            <p:cNvSpPr/>
            <p:nvPr/>
          </p:nvSpPr>
          <p:spPr>
            <a:xfrm>
              <a:off x="6882207" y="2118884"/>
              <a:ext cx="744000" cy="384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28" name="Google Shape;928;p11"/>
            <p:cNvSpPr/>
            <p:nvPr/>
          </p:nvSpPr>
          <p:spPr>
            <a:xfrm>
              <a:off x="6367152" y="1882614"/>
              <a:ext cx="430038" cy="430038"/>
            </a:xfrm>
            <a:custGeom>
              <a:avLst/>
              <a:gdLst/>
              <a:ahLst/>
              <a:cxnLst/>
              <a:rect l="l" t="t" r="r" b="b"/>
              <a:pathLst>
                <a:path w="442198" h="442198" extrusionOk="0">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29" name="Google Shape;929;p11"/>
            <p:cNvSpPr/>
            <p:nvPr/>
          </p:nvSpPr>
          <p:spPr>
            <a:xfrm>
              <a:off x="6512439" y="1929192"/>
              <a:ext cx="139293" cy="139293"/>
            </a:xfrm>
            <a:custGeom>
              <a:avLst/>
              <a:gdLst/>
              <a:ahLst/>
              <a:cxnLst/>
              <a:rect l="l" t="t" r="r" b="b"/>
              <a:pathLst>
                <a:path w="143232" h="143232" extrusionOk="0">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30" name="Google Shape;930;p11"/>
            <p:cNvSpPr/>
            <p:nvPr/>
          </p:nvSpPr>
          <p:spPr>
            <a:xfrm>
              <a:off x="6461437" y="2097287"/>
              <a:ext cx="241418" cy="215016"/>
            </a:xfrm>
            <a:custGeom>
              <a:avLst/>
              <a:gdLst/>
              <a:ahLst/>
              <a:cxnLst/>
              <a:rect l="l" t="t" r="r" b="b"/>
              <a:pathLst>
                <a:path w="248245" h="221096" extrusionOk="0">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31" name="Google Shape;931;p11"/>
            <p:cNvGrpSpPr/>
            <p:nvPr/>
          </p:nvGrpSpPr>
          <p:grpSpPr>
            <a:xfrm>
              <a:off x="7151940" y="3778081"/>
              <a:ext cx="3581054" cy="271985"/>
              <a:chOff x="1351481" y="5695915"/>
              <a:chExt cx="5088169" cy="386452"/>
            </a:xfrm>
          </p:grpSpPr>
          <p:sp>
            <p:nvSpPr>
              <p:cNvPr id="932" name="Google Shape;932;p11"/>
              <p:cNvSpPr/>
              <p:nvPr/>
            </p:nvSpPr>
            <p:spPr>
              <a:xfrm>
                <a:off x="1351481" y="5701774"/>
                <a:ext cx="392270" cy="374828"/>
              </a:xfrm>
              <a:custGeom>
                <a:avLst/>
                <a:gdLst/>
                <a:ahLst/>
                <a:cxnLst/>
                <a:rect l="l" t="t" r="r" b="b"/>
                <a:pathLst>
                  <a:path w="871712" h="832952" extrusionOk="0">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33" name="Google Shape;933;p11"/>
              <p:cNvGrpSpPr/>
              <p:nvPr/>
            </p:nvGrpSpPr>
            <p:grpSpPr>
              <a:xfrm>
                <a:off x="3003318" y="5732448"/>
                <a:ext cx="464334" cy="313397"/>
                <a:chOff x="4522036" y="7458929"/>
                <a:chExt cx="771704" cy="520766"/>
              </a:xfrm>
            </p:grpSpPr>
            <p:sp>
              <p:nvSpPr>
                <p:cNvPr id="934" name="Google Shape;934;p11"/>
                <p:cNvSpPr/>
                <p:nvPr/>
              </p:nvSpPr>
              <p:spPr>
                <a:xfrm>
                  <a:off x="4642211" y="7488619"/>
                  <a:ext cx="324351" cy="491024"/>
                </a:xfrm>
                <a:custGeom>
                  <a:avLst/>
                  <a:gdLst/>
                  <a:ahLst/>
                  <a:cxnLst/>
                  <a:rect l="l" t="t" r="r" b="b"/>
                  <a:pathLst>
                    <a:path w="433914" h="656888" extrusionOk="0">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35" name="Google Shape;935;p11"/>
                <p:cNvSpPr/>
                <p:nvPr/>
              </p:nvSpPr>
              <p:spPr>
                <a:xfrm>
                  <a:off x="4522036" y="7458929"/>
                  <a:ext cx="277737" cy="158889"/>
                </a:xfrm>
                <a:custGeom>
                  <a:avLst/>
                  <a:gdLst/>
                  <a:ahLst/>
                  <a:cxnLst/>
                  <a:rect l="l" t="t" r="r" b="b"/>
                  <a:pathLst>
                    <a:path w="371554" h="212560" extrusionOk="0">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36" name="Google Shape;936;p11"/>
                <p:cNvSpPr/>
                <p:nvPr/>
              </p:nvSpPr>
              <p:spPr>
                <a:xfrm>
                  <a:off x="4848738" y="7459080"/>
                  <a:ext cx="324260" cy="490978"/>
                </a:xfrm>
                <a:custGeom>
                  <a:avLst/>
                  <a:gdLst/>
                  <a:ahLst/>
                  <a:cxnLst/>
                  <a:rect l="l" t="t" r="r" b="b"/>
                  <a:pathLst>
                    <a:path w="433792" h="656827" extrusionOk="0">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37" name="Google Shape;937;p11"/>
                <p:cNvSpPr/>
                <p:nvPr/>
              </p:nvSpPr>
              <p:spPr>
                <a:xfrm>
                  <a:off x="5014821" y="7820248"/>
                  <a:ext cx="278918" cy="159448"/>
                </a:xfrm>
                <a:custGeom>
                  <a:avLst/>
                  <a:gdLst/>
                  <a:ahLst/>
                  <a:cxnLst/>
                  <a:rect l="l" t="t" r="r" b="b"/>
                  <a:pathLst>
                    <a:path w="373135" h="213308" extrusionOk="0">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38" name="Google Shape;938;p11"/>
              <p:cNvSpPr/>
              <p:nvPr/>
            </p:nvSpPr>
            <p:spPr>
              <a:xfrm>
                <a:off x="4566010" y="5706409"/>
                <a:ext cx="381312" cy="365558"/>
              </a:xfrm>
              <a:custGeom>
                <a:avLst/>
                <a:gdLst/>
                <a:ahLst/>
                <a:cxnLst/>
                <a:rect l="l" t="t" r="r" b="b"/>
                <a:pathLst>
                  <a:path w="847360" h="812352" extrusionOk="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39" name="Google Shape;939;p11"/>
              <p:cNvGrpSpPr/>
              <p:nvPr/>
            </p:nvGrpSpPr>
            <p:grpSpPr>
              <a:xfrm>
                <a:off x="6059297" y="5695915"/>
                <a:ext cx="380354" cy="386452"/>
                <a:chOff x="10064117" y="7392669"/>
                <a:chExt cx="632132" cy="642160"/>
              </a:xfrm>
            </p:grpSpPr>
            <p:sp>
              <p:nvSpPr>
                <p:cNvPr id="940" name="Google Shape;940;p11"/>
                <p:cNvSpPr/>
                <p:nvPr/>
              </p:nvSpPr>
              <p:spPr>
                <a:xfrm>
                  <a:off x="10064117" y="7759301"/>
                  <a:ext cx="632132" cy="275528"/>
                </a:xfrm>
                <a:custGeom>
                  <a:avLst/>
                  <a:gdLst/>
                  <a:ahLst/>
                  <a:cxnLst/>
                  <a:rect l="l" t="t" r="r" b="b"/>
                  <a:pathLst>
                    <a:path w="845661" h="368599" extrusionOk="0">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1" name="Google Shape;941;p11"/>
                <p:cNvSpPr/>
                <p:nvPr/>
              </p:nvSpPr>
              <p:spPr>
                <a:xfrm>
                  <a:off x="10202922" y="7392673"/>
                  <a:ext cx="362736" cy="207645"/>
                </a:xfrm>
                <a:custGeom>
                  <a:avLst/>
                  <a:gdLst/>
                  <a:ahLst/>
                  <a:cxnLst/>
                  <a:rect l="l" t="t" r="r" b="b"/>
                  <a:pathLst>
                    <a:path w="485266" h="277786" extrusionOk="0">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2" name="Google Shape;942;p11"/>
                <p:cNvSpPr/>
                <p:nvPr/>
              </p:nvSpPr>
              <p:spPr>
                <a:xfrm>
                  <a:off x="10363922" y="7392669"/>
                  <a:ext cx="38623" cy="426604"/>
                </a:xfrm>
                <a:custGeom>
                  <a:avLst/>
                  <a:gdLst/>
                  <a:ahLst/>
                  <a:cxnLst/>
                  <a:rect l="l" t="t" r="r" b="b"/>
                  <a:pathLst>
                    <a:path w="51670" h="570708" extrusionOk="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43" name="Google Shape;943;p11"/>
              <p:cNvGrpSpPr/>
              <p:nvPr/>
            </p:nvGrpSpPr>
            <p:grpSpPr>
              <a:xfrm>
                <a:off x="2118237" y="5776170"/>
                <a:ext cx="510436" cy="225935"/>
                <a:chOff x="2808633" y="7557940"/>
                <a:chExt cx="848324" cy="375431"/>
              </a:xfrm>
            </p:grpSpPr>
            <p:sp>
              <p:nvSpPr>
                <p:cNvPr id="944" name="Google Shape;944;p11"/>
                <p:cNvSpPr/>
                <p:nvPr/>
              </p:nvSpPr>
              <p:spPr>
                <a:xfrm>
                  <a:off x="2808633" y="7563986"/>
                  <a:ext cx="245211" cy="369385"/>
                </a:xfrm>
                <a:custGeom>
                  <a:avLst/>
                  <a:gdLst/>
                  <a:ahLst/>
                  <a:cxnLst/>
                  <a:rect l="l" t="t" r="r" b="b"/>
                  <a:pathLst>
                    <a:path w="328041" h="494161" extrusionOk="0">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5" name="Google Shape;945;p11"/>
                <p:cNvSpPr/>
                <p:nvPr/>
              </p:nvSpPr>
              <p:spPr>
                <a:xfrm>
                  <a:off x="3108252" y="7564078"/>
                  <a:ext cx="244749" cy="363295"/>
                </a:xfrm>
                <a:custGeom>
                  <a:avLst/>
                  <a:gdLst/>
                  <a:ahLst/>
                  <a:cxnLst/>
                  <a:rect l="l" t="t" r="r" b="b"/>
                  <a:pathLst>
                    <a:path w="327424" h="486013" extrusionOk="0">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6" name="Google Shape;946;p11"/>
                <p:cNvSpPr/>
                <p:nvPr/>
              </p:nvSpPr>
              <p:spPr>
                <a:xfrm>
                  <a:off x="3395180" y="7557940"/>
                  <a:ext cx="261777" cy="375430"/>
                </a:xfrm>
                <a:custGeom>
                  <a:avLst/>
                  <a:gdLst/>
                  <a:ahLst/>
                  <a:cxnLst/>
                  <a:rect l="l" t="t" r="r" b="b"/>
                  <a:pathLst>
                    <a:path w="350203" h="502248" extrusionOk="0">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47" name="Google Shape;947;p11"/>
              <p:cNvGrpSpPr/>
              <p:nvPr/>
            </p:nvGrpSpPr>
            <p:grpSpPr>
              <a:xfrm>
                <a:off x="3842299" y="5775823"/>
                <a:ext cx="349063" cy="226629"/>
                <a:chOff x="5815767" y="7550509"/>
                <a:chExt cx="580129" cy="376585"/>
              </a:xfrm>
            </p:grpSpPr>
            <p:sp>
              <p:nvSpPr>
                <p:cNvPr id="948" name="Google Shape;948;p11"/>
                <p:cNvSpPr/>
                <p:nvPr/>
              </p:nvSpPr>
              <p:spPr>
                <a:xfrm>
                  <a:off x="5815767" y="7563893"/>
                  <a:ext cx="158921" cy="363156"/>
                </a:xfrm>
                <a:custGeom>
                  <a:avLst/>
                  <a:gdLst/>
                  <a:ahLst/>
                  <a:cxnLst/>
                  <a:rect l="l" t="t" r="r" b="b"/>
                  <a:pathLst>
                    <a:path w="212603" h="485828" extrusionOk="0">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49" name="Google Shape;949;p11"/>
                <p:cNvSpPr/>
                <p:nvPr/>
              </p:nvSpPr>
              <p:spPr>
                <a:xfrm>
                  <a:off x="6101587" y="7550509"/>
                  <a:ext cx="294309" cy="376585"/>
                </a:xfrm>
                <a:custGeom>
                  <a:avLst/>
                  <a:gdLst/>
                  <a:ahLst/>
                  <a:cxnLst/>
                  <a:rect l="l" t="t" r="r" b="b"/>
                  <a:pathLst>
                    <a:path w="393724" h="503792" extrusionOk="0">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50" name="Google Shape;950;p11"/>
              <p:cNvGrpSpPr/>
              <p:nvPr/>
            </p:nvGrpSpPr>
            <p:grpSpPr>
              <a:xfrm>
                <a:off x="5321810" y="5773920"/>
                <a:ext cx="362837" cy="230434"/>
                <a:chOff x="8525636" y="7550463"/>
                <a:chExt cx="603020" cy="382908"/>
              </a:xfrm>
            </p:grpSpPr>
            <p:sp>
              <p:nvSpPr>
                <p:cNvPr id="951" name="Google Shape;951;p11"/>
                <p:cNvSpPr/>
                <p:nvPr/>
              </p:nvSpPr>
              <p:spPr>
                <a:xfrm>
                  <a:off x="8525636" y="7563986"/>
                  <a:ext cx="245258" cy="369385"/>
                </a:xfrm>
                <a:custGeom>
                  <a:avLst/>
                  <a:gdLst/>
                  <a:ahLst/>
                  <a:cxnLst/>
                  <a:rect l="l" t="t" r="r" b="b"/>
                  <a:pathLst>
                    <a:path w="328104" h="494161" extrusionOk="0">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52" name="Google Shape;952;p11"/>
                <p:cNvSpPr/>
                <p:nvPr/>
              </p:nvSpPr>
              <p:spPr>
                <a:xfrm>
                  <a:off x="8834394" y="7550463"/>
                  <a:ext cx="294262" cy="376584"/>
                </a:xfrm>
                <a:custGeom>
                  <a:avLst/>
                  <a:gdLst/>
                  <a:ahLst/>
                  <a:cxnLst/>
                  <a:rect l="l" t="t" r="r" b="b"/>
                  <a:pathLst>
                    <a:path w="393662" h="503791" extrusionOk="0">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53" name="Google Shape;953;p11"/>
              <p:cNvSpPr/>
              <p:nvPr/>
            </p:nvSpPr>
            <p:spPr>
              <a:xfrm>
                <a:off x="4565669" y="5711861"/>
                <a:ext cx="373696" cy="354901"/>
              </a:xfrm>
              <a:custGeom>
                <a:avLst/>
                <a:gdLst/>
                <a:ahLst/>
                <a:cxnLst/>
                <a:rect l="l" t="t" r="r" b="b"/>
                <a:pathLst>
                  <a:path w="559844" h="531687" extrusionOk="0">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grpSp>
        <p:nvGrpSpPr>
          <p:cNvPr id="954" name="Google Shape;954;p11"/>
          <p:cNvGrpSpPr/>
          <p:nvPr/>
        </p:nvGrpSpPr>
        <p:grpSpPr>
          <a:xfrm>
            <a:off x="340724" y="3931555"/>
            <a:ext cx="4126775" cy="2469239"/>
            <a:chOff x="6224098" y="1766854"/>
            <a:chExt cx="5502367" cy="2469239"/>
          </a:xfrm>
        </p:grpSpPr>
        <p:sp>
          <p:nvSpPr>
            <p:cNvPr id="955" name="Google Shape;955;p11"/>
            <p:cNvSpPr/>
            <p:nvPr/>
          </p:nvSpPr>
          <p:spPr>
            <a:xfrm>
              <a:off x="6289865" y="1840593"/>
              <a:ext cx="5436600" cy="2395500"/>
            </a:xfrm>
            <a:prstGeom prst="roundRect">
              <a:avLst>
                <a:gd name="adj" fmla="val 3855"/>
              </a:avLst>
            </a:pr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56" name="Google Shape;956;p11"/>
            <p:cNvSpPr/>
            <p:nvPr/>
          </p:nvSpPr>
          <p:spPr>
            <a:xfrm>
              <a:off x="6224098" y="1766854"/>
              <a:ext cx="5436600" cy="2395500"/>
            </a:xfrm>
            <a:prstGeom prst="roundRect">
              <a:avLst>
                <a:gd name="adj" fmla="val 3855"/>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957" name="Google Shape;957;p11"/>
            <p:cNvSpPr/>
            <p:nvPr/>
          </p:nvSpPr>
          <p:spPr>
            <a:xfrm rot="10800000">
              <a:off x="6882339" y="1998736"/>
              <a:ext cx="1056000" cy="603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58" name="Google Shape;958;p11"/>
            <p:cNvSpPr/>
            <p:nvPr/>
          </p:nvSpPr>
          <p:spPr>
            <a:xfrm>
              <a:off x="6882207" y="2118884"/>
              <a:ext cx="744000" cy="384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59" name="Google Shape;959;p11"/>
            <p:cNvSpPr/>
            <p:nvPr/>
          </p:nvSpPr>
          <p:spPr>
            <a:xfrm>
              <a:off x="6367152" y="1882614"/>
              <a:ext cx="430038" cy="430038"/>
            </a:xfrm>
            <a:custGeom>
              <a:avLst/>
              <a:gdLst/>
              <a:ahLst/>
              <a:cxnLst/>
              <a:rect l="l" t="t" r="r" b="b"/>
              <a:pathLst>
                <a:path w="442198" h="442198" extrusionOk="0">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0" name="Google Shape;960;p11"/>
            <p:cNvSpPr/>
            <p:nvPr/>
          </p:nvSpPr>
          <p:spPr>
            <a:xfrm>
              <a:off x="6512439" y="1929192"/>
              <a:ext cx="139293" cy="139293"/>
            </a:xfrm>
            <a:custGeom>
              <a:avLst/>
              <a:gdLst/>
              <a:ahLst/>
              <a:cxnLst/>
              <a:rect l="l" t="t" r="r" b="b"/>
              <a:pathLst>
                <a:path w="143232" h="143232" extrusionOk="0">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1" name="Google Shape;961;p11"/>
            <p:cNvSpPr/>
            <p:nvPr/>
          </p:nvSpPr>
          <p:spPr>
            <a:xfrm>
              <a:off x="6461437" y="2097287"/>
              <a:ext cx="241418" cy="215016"/>
            </a:xfrm>
            <a:custGeom>
              <a:avLst/>
              <a:gdLst/>
              <a:ahLst/>
              <a:cxnLst/>
              <a:rect l="l" t="t" r="r" b="b"/>
              <a:pathLst>
                <a:path w="248245" h="221096" extrusionOk="0">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62" name="Google Shape;962;p11"/>
            <p:cNvGrpSpPr/>
            <p:nvPr/>
          </p:nvGrpSpPr>
          <p:grpSpPr>
            <a:xfrm>
              <a:off x="7151940" y="3778081"/>
              <a:ext cx="3581054" cy="271985"/>
              <a:chOff x="1351481" y="5695915"/>
              <a:chExt cx="5088169" cy="386452"/>
            </a:xfrm>
          </p:grpSpPr>
          <p:sp>
            <p:nvSpPr>
              <p:cNvPr id="963" name="Google Shape;963;p11"/>
              <p:cNvSpPr/>
              <p:nvPr/>
            </p:nvSpPr>
            <p:spPr>
              <a:xfrm>
                <a:off x="1351481" y="5701774"/>
                <a:ext cx="392270" cy="374828"/>
              </a:xfrm>
              <a:custGeom>
                <a:avLst/>
                <a:gdLst/>
                <a:ahLst/>
                <a:cxnLst/>
                <a:rect l="l" t="t" r="r" b="b"/>
                <a:pathLst>
                  <a:path w="871712" h="832952" extrusionOk="0">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64" name="Google Shape;964;p11"/>
              <p:cNvGrpSpPr/>
              <p:nvPr/>
            </p:nvGrpSpPr>
            <p:grpSpPr>
              <a:xfrm>
                <a:off x="3003318" y="5732448"/>
                <a:ext cx="464334" cy="313397"/>
                <a:chOff x="4522036" y="7458929"/>
                <a:chExt cx="771704" cy="520766"/>
              </a:xfrm>
            </p:grpSpPr>
            <p:sp>
              <p:nvSpPr>
                <p:cNvPr id="965" name="Google Shape;965;p11"/>
                <p:cNvSpPr/>
                <p:nvPr/>
              </p:nvSpPr>
              <p:spPr>
                <a:xfrm>
                  <a:off x="4642211" y="7488619"/>
                  <a:ext cx="324351" cy="491024"/>
                </a:xfrm>
                <a:custGeom>
                  <a:avLst/>
                  <a:gdLst/>
                  <a:ahLst/>
                  <a:cxnLst/>
                  <a:rect l="l" t="t" r="r" b="b"/>
                  <a:pathLst>
                    <a:path w="433914" h="656888" extrusionOk="0">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6" name="Google Shape;966;p11"/>
                <p:cNvSpPr/>
                <p:nvPr/>
              </p:nvSpPr>
              <p:spPr>
                <a:xfrm>
                  <a:off x="4522036" y="7458929"/>
                  <a:ext cx="277737" cy="158889"/>
                </a:xfrm>
                <a:custGeom>
                  <a:avLst/>
                  <a:gdLst/>
                  <a:ahLst/>
                  <a:cxnLst/>
                  <a:rect l="l" t="t" r="r" b="b"/>
                  <a:pathLst>
                    <a:path w="371554" h="212560" extrusionOk="0">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7" name="Google Shape;967;p11"/>
                <p:cNvSpPr/>
                <p:nvPr/>
              </p:nvSpPr>
              <p:spPr>
                <a:xfrm>
                  <a:off x="4848738" y="7459080"/>
                  <a:ext cx="324260" cy="490978"/>
                </a:xfrm>
                <a:custGeom>
                  <a:avLst/>
                  <a:gdLst/>
                  <a:ahLst/>
                  <a:cxnLst/>
                  <a:rect l="l" t="t" r="r" b="b"/>
                  <a:pathLst>
                    <a:path w="433792" h="656827" extrusionOk="0">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68" name="Google Shape;968;p11"/>
                <p:cNvSpPr/>
                <p:nvPr/>
              </p:nvSpPr>
              <p:spPr>
                <a:xfrm>
                  <a:off x="5014821" y="7820248"/>
                  <a:ext cx="278918" cy="159448"/>
                </a:xfrm>
                <a:custGeom>
                  <a:avLst/>
                  <a:gdLst/>
                  <a:ahLst/>
                  <a:cxnLst/>
                  <a:rect l="l" t="t" r="r" b="b"/>
                  <a:pathLst>
                    <a:path w="373135" h="213308" extrusionOk="0">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69" name="Google Shape;969;p11"/>
              <p:cNvSpPr/>
              <p:nvPr/>
            </p:nvSpPr>
            <p:spPr>
              <a:xfrm>
                <a:off x="4566010" y="5706409"/>
                <a:ext cx="381312" cy="365558"/>
              </a:xfrm>
              <a:custGeom>
                <a:avLst/>
                <a:gdLst/>
                <a:ahLst/>
                <a:cxnLst/>
                <a:rect l="l" t="t" r="r" b="b"/>
                <a:pathLst>
                  <a:path w="847360" h="812352" extrusionOk="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70" name="Google Shape;970;p11"/>
              <p:cNvGrpSpPr/>
              <p:nvPr/>
            </p:nvGrpSpPr>
            <p:grpSpPr>
              <a:xfrm>
                <a:off x="6059297" y="5695915"/>
                <a:ext cx="380354" cy="386452"/>
                <a:chOff x="10064117" y="7392669"/>
                <a:chExt cx="632132" cy="642160"/>
              </a:xfrm>
            </p:grpSpPr>
            <p:sp>
              <p:nvSpPr>
                <p:cNvPr id="971" name="Google Shape;971;p11"/>
                <p:cNvSpPr/>
                <p:nvPr/>
              </p:nvSpPr>
              <p:spPr>
                <a:xfrm>
                  <a:off x="10064117" y="7759301"/>
                  <a:ext cx="632132" cy="275528"/>
                </a:xfrm>
                <a:custGeom>
                  <a:avLst/>
                  <a:gdLst/>
                  <a:ahLst/>
                  <a:cxnLst/>
                  <a:rect l="l" t="t" r="r" b="b"/>
                  <a:pathLst>
                    <a:path w="845661" h="368599" extrusionOk="0">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72" name="Google Shape;972;p11"/>
                <p:cNvSpPr/>
                <p:nvPr/>
              </p:nvSpPr>
              <p:spPr>
                <a:xfrm>
                  <a:off x="10202922" y="7392673"/>
                  <a:ext cx="362736" cy="207645"/>
                </a:xfrm>
                <a:custGeom>
                  <a:avLst/>
                  <a:gdLst/>
                  <a:ahLst/>
                  <a:cxnLst/>
                  <a:rect l="l" t="t" r="r" b="b"/>
                  <a:pathLst>
                    <a:path w="485266" h="277786" extrusionOk="0">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73" name="Google Shape;973;p11"/>
                <p:cNvSpPr/>
                <p:nvPr/>
              </p:nvSpPr>
              <p:spPr>
                <a:xfrm>
                  <a:off x="10363922" y="7392669"/>
                  <a:ext cx="38623" cy="426604"/>
                </a:xfrm>
                <a:custGeom>
                  <a:avLst/>
                  <a:gdLst/>
                  <a:ahLst/>
                  <a:cxnLst/>
                  <a:rect l="l" t="t" r="r" b="b"/>
                  <a:pathLst>
                    <a:path w="51670" h="570708" extrusionOk="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74" name="Google Shape;974;p11"/>
              <p:cNvGrpSpPr/>
              <p:nvPr/>
            </p:nvGrpSpPr>
            <p:grpSpPr>
              <a:xfrm>
                <a:off x="2118237" y="5776170"/>
                <a:ext cx="510436" cy="225935"/>
                <a:chOff x="2808633" y="7557940"/>
                <a:chExt cx="848324" cy="375431"/>
              </a:xfrm>
            </p:grpSpPr>
            <p:sp>
              <p:nvSpPr>
                <p:cNvPr id="975" name="Google Shape;975;p11"/>
                <p:cNvSpPr/>
                <p:nvPr/>
              </p:nvSpPr>
              <p:spPr>
                <a:xfrm>
                  <a:off x="2808633" y="7563986"/>
                  <a:ext cx="245211" cy="369385"/>
                </a:xfrm>
                <a:custGeom>
                  <a:avLst/>
                  <a:gdLst/>
                  <a:ahLst/>
                  <a:cxnLst/>
                  <a:rect l="l" t="t" r="r" b="b"/>
                  <a:pathLst>
                    <a:path w="328041" h="494161" extrusionOk="0">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76" name="Google Shape;976;p11"/>
                <p:cNvSpPr/>
                <p:nvPr/>
              </p:nvSpPr>
              <p:spPr>
                <a:xfrm>
                  <a:off x="3108252" y="7564078"/>
                  <a:ext cx="244749" cy="363295"/>
                </a:xfrm>
                <a:custGeom>
                  <a:avLst/>
                  <a:gdLst/>
                  <a:ahLst/>
                  <a:cxnLst/>
                  <a:rect l="l" t="t" r="r" b="b"/>
                  <a:pathLst>
                    <a:path w="327424" h="486013" extrusionOk="0">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77" name="Google Shape;977;p11"/>
                <p:cNvSpPr/>
                <p:nvPr/>
              </p:nvSpPr>
              <p:spPr>
                <a:xfrm>
                  <a:off x="3395180" y="7557940"/>
                  <a:ext cx="261777" cy="375430"/>
                </a:xfrm>
                <a:custGeom>
                  <a:avLst/>
                  <a:gdLst/>
                  <a:ahLst/>
                  <a:cxnLst/>
                  <a:rect l="l" t="t" r="r" b="b"/>
                  <a:pathLst>
                    <a:path w="350203" h="502248" extrusionOk="0">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78" name="Google Shape;978;p11"/>
              <p:cNvGrpSpPr/>
              <p:nvPr/>
            </p:nvGrpSpPr>
            <p:grpSpPr>
              <a:xfrm>
                <a:off x="3842299" y="5775823"/>
                <a:ext cx="349063" cy="226629"/>
                <a:chOff x="5815767" y="7550509"/>
                <a:chExt cx="580129" cy="376585"/>
              </a:xfrm>
            </p:grpSpPr>
            <p:sp>
              <p:nvSpPr>
                <p:cNvPr id="979" name="Google Shape;979;p11"/>
                <p:cNvSpPr/>
                <p:nvPr/>
              </p:nvSpPr>
              <p:spPr>
                <a:xfrm>
                  <a:off x="5815767" y="7563893"/>
                  <a:ext cx="158921" cy="363156"/>
                </a:xfrm>
                <a:custGeom>
                  <a:avLst/>
                  <a:gdLst/>
                  <a:ahLst/>
                  <a:cxnLst/>
                  <a:rect l="l" t="t" r="r" b="b"/>
                  <a:pathLst>
                    <a:path w="212603" h="485828" extrusionOk="0">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80" name="Google Shape;980;p11"/>
                <p:cNvSpPr/>
                <p:nvPr/>
              </p:nvSpPr>
              <p:spPr>
                <a:xfrm>
                  <a:off x="6101587" y="7550509"/>
                  <a:ext cx="294309" cy="376585"/>
                </a:xfrm>
                <a:custGeom>
                  <a:avLst/>
                  <a:gdLst/>
                  <a:ahLst/>
                  <a:cxnLst/>
                  <a:rect l="l" t="t" r="r" b="b"/>
                  <a:pathLst>
                    <a:path w="393724" h="503792" extrusionOk="0">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981" name="Google Shape;981;p11"/>
              <p:cNvGrpSpPr/>
              <p:nvPr/>
            </p:nvGrpSpPr>
            <p:grpSpPr>
              <a:xfrm>
                <a:off x="5321810" y="5773920"/>
                <a:ext cx="362837" cy="230434"/>
                <a:chOff x="8525636" y="7550463"/>
                <a:chExt cx="603020" cy="382908"/>
              </a:xfrm>
            </p:grpSpPr>
            <p:sp>
              <p:nvSpPr>
                <p:cNvPr id="982" name="Google Shape;982;p11"/>
                <p:cNvSpPr/>
                <p:nvPr/>
              </p:nvSpPr>
              <p:spPr>
                <a:xfrm>
                  <a:off x="8525636" y="7563986"/>
                  <a:ext cx="245258" cy="369385"/>
                </a:xfrm>
                <a:custGeom>
                  <a:avLst/>
                  <a:gdLst/>
                  <a:ahLst/>
                  <a:cxnLst/>
                  <a:rect l="l" t="t" r="r" b="b"/>
                  <a:pathLst>
                    <a:path w="328104" h="494161" extrusionOk="0">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83" name="Google Shape;983;p11"/>
                <p:cNvSpPr/>
                <p:nvPr/>
              </p:nvSpPr>
              <p:spPr>
                <a:xfrm>
                  <a:off x="8834394" y="7550463"/>
                  <a:ext cx="294262" cy="376584"/>
                </a:xfrm>
                <a:custGeom>
                  <a:avLst/>
                  <a:gdLst/>
                  <a:ahLst/>
                  <a:cxnLst/>
                  <a:rect l="l" t="t" r="r" b="b"/>
                  <a:pathLst>
                    <a:path w="393662" h="503791" extrusionOk="0">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984" name="Google Shape;984;p11"/>
              <p:cNvSpPr/>
              <p:nvPr/>
            </p:nvSpPr>
            <p:spPr>
              <a:xfrm>
                <a:off x="4565669" y="5711861"/>
                <a:ext cx="373696" cy="354901"/>
              </a:xfrm>
              <a:custGeom>
                <a:avLst/>
                <a:gdLst/>
                <a:ahLst/>
                <a:cxnLst/>
                <a:rect l="l" t="t" r="r" b="b"/>
                <a:pathLst>
                  <a:path w="559844" h="531687" extrusionOk="0">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grpSp>
        <p:nvGrpSpPr>
          <p:cNvPr id="985" name="Google Shape;985;p11"/>
          <p:cNvGrpSpPr/>
          <p:nvPr/>
        </p:nvGrpSpPr>
        <p:grpSpPr>
          <a:xfrm>
            <a:off x="4676493" y="3931555"/>
            <a:ext cx="4126775" cy="2469239"/>
            <a:chOff x="6224098" y="1766854"/>
            <a:chExt cx="5502367" cy="2469239"/>
          </a:xfrm>
        </p:grpSpPr>
        <p:sp>
          <p:nvSpPr>
            <p:cNvPr id="986" name="Google Shape;986;p11"/>
            <p:cNvSpPr/>
            <p:nvPr/>
          </p:nvSpPr>
          <p:spPr>
            <a:xfrm>
              <a:off x="6289865" y="1840593"/>
              <a:ext cx="5436600" cy="2395500"/>
            </a:xfrm>
            <a:prstGeom prst="roundRect">
              <a:avLst>
                <a:gd name="adj" fmla="val 3855"/>
              </a:avLst>
            </a:pr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87" name="Google Shape;987;p11"/>
            <p:cNvSpPr/>
            <p:nvPr/>
          </p:nvSpPr>
          <p:spPr>
            <a:xfrm>
              <a:off x="6224098" y="1766854"/>
              <a:ext cx="5436600" cy="2395500"/>
            </a:xfrm>
            <a:prstGeom prst="roundRect">
              <a:avLst>
                <a:gd name="adj" fmla="val 3855"/>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sp>
          <p:nvSpPr>
            <p:cNvPr id="988" name="Google Shape;988;p11"/>
            <p:cNvSpPr/>
            <p:nvPr/>
          </p:nvSpPr>
          <p:spPr>
            <a:xfrm rot="10800000">
              <a:off x="6882339" y="1998736"/>
              <a:ext cx="1056000" cy="603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89" name="Google Shape;989;p11"/>
            <p:cNvSpPr/>
            <p:nvPr/>
          </p:nvSpPr>
          <p:spPr>
            <a:xfrm>
              <a:off x="6882207" y="2118884"/>
              <a:ext cx="744000" cy="38400"/>
            </a:xfrm>
            <a:prstGeom prst="roundRect">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0" name="Google Shape;990;p11"/>
            <p:cNvSpPr/>
            <p:nvPr/>
          </p:nvSpPr>
          <p:spPr>
            <a:xfrm>
              <a:off x="6367152" y="1882614"/>
              <a:ext cx="430038" cy="430038"/>
            </a:xfrm>
            <a:custGeom>
              <a:avLst/>
              <a:gdLst/>
              <a:ahLst/>
              <a:cxnLst/>
              <a:rect l="l" t="t" r="r" b="b"/>
              <a:pathLst>
                <a:path w="442198" h="442198" extrusionOk="0">
                  <a:moveTo>
                    <a:pt x="442195" y="221009"/>
                  </a:moveTo>
                  <a:cubicBezTo>
                    <a:pt x="442248" y="343122"/>
                    <a:pt x="343298" y="442143"/>
                    <a:pt x="221185" y="442197"/>
                  </a:cubicBezTo>
                  <a:cubicBezTo>
                    <a:pt x="99072" y="442251"/>
                    <a:pt x="50" y="343301"/>
                    <a:pt x="-3" y="221187"/>
                  </a:cubicBezTo>
                  <a:cubicBezTo>
                    <a:pt x="-57" y="99074"/>
                    <a:pt x="98893" y="53"/>
                    <a:pt x="221006" y="-1"/>
                  </a:cubicBezTo>
                  <a:cubicBezTo>
                    <a:pt x="221069" y="-1"/>
                    <a:pt x="221123" y="-1"/>
                    <a:pt x="221185" y="-1"/>
                  </a:cubicBezTo>
                  <a:cubicBezTo>
                    <a:pt x="343147" y="-99"/>
                    <a:pt x="442097" y="98690"/>
                    <a:pt x="442195" y="220651"/>
                  </a:cubicBezTo>
                  <a:cubicBezTo>
                    <a:pt x="442195" y="220768"/>
                    <a:pt x="442195" y="220893"/>
                    <a:pt x="442195" y="22100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1" name="Google Shape;991;p11"/>
            <p:cNvSpPr/>
            <p:nvPr/>
          </p:nvSpPr>
          <p:spPr>
            <a:xfrm>
              <a:off x="6512439" y="1929192"/>
              <a:ext cx="139293" cy="139293"/>
            </a:xfrm>
            <a:custGeom>
              <a:avLst/>
              <a:gdLst/>
              <a:ahLst/>
              <a:cxnLst/>
              <a:rect l="l" t="t" r="r" b="b"/>
              <a:pathLst>
                <a:path w="143232" h="143232" extrusionOk="0">
                  <a:moveTo>
                    <a:pt x="143232" y="71616"/>
                  </a:moveTo>
                  <a:cubicBezTo>
                    <a:pt x="143232" y="111169"/>
                    <a:pt x="111169" y="143232"/>
                    <a:pt x="71616" y="143232"/>
                  </a:cubicBezTo>
                  <a:cubicBezTo>
                    <a:pt x="32064" y="143232"/>
                    <a:pt x="0" y="111169"/>
                    <a:pt x="0" y="71616"/>
                  </a:cubicBezTo>
                  <a:cubicBezTo>
                    <a:pt x="0" y="32064"/>
                    <a:pt x="32064" y="0"/>
                    <a:pt x="71616" y="0"/>
                  </a:cubicBezTo>
                  <a:cubicBezTo>
                    <a:pt x="111169" y="0"/>
                    <a:pt x="143232" y="32064"/>
                    <a:pt x="143232" y="71616"/>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2" name="Google Shape;992;p11"/>
            <p:cNvSpPr/>
            <p:nvPr/>
          </p:nvSpPr>
          <p:spPr>
            <a:xfrm>
              <a:off x="6461437" y="2097287"/>
              <a:ext cx="241418" cy="215016"/>
            </a:xfrm>
            <a:custGeom>
              <a:avLst/>
              <a:gdLst/>
              <a:ahLst/>
              <a:cxnLst/>
              <a:rect l="l" t="t" r="r" b="b"/>
              <a:pathLst>
                <a:path w="248245" h="221096" extrusionOk="0">
                  <a:moveTo>
                    <a:pt x="248242" y="124122"/>
                  </a:moveTo>
                  <a:lnTo>
                    <a:pt x="248242" y="182968"/>
                  </a:lnTo>
                  <a:cubicBezTo>
                    <a:pt x="173304" y="233805"/>
                    <a:pt x="74935" y="233805"/>
                    <a:pt x="-3" y="182968"/>
                  </a:cubicBezTo>
                  <a:lnTo>
                    <a:pt x="-3" y="124122"/>
                  </a:lnTo>
                  <a:cubicBezTo>
                    <a:pt x="-3" y="55568"/>
                    <a:pt x="55566" y="-1"/>
                    <a:pt x="124119" y="-1"/>
                  </a:cubicBezTo>
                  <a:cubicBezTo>
                    <a:pt x="192672" y="-1"/>
                    <a:pt x="248242" y="55568"/>
                    <a:pt x="248242" y="12412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93" name="Google Shape;993;p11"/>
            <p:cNvGrpSpPr/>
            <p:nvPr/>
          </p:nvGrpSpPr>
          <p:grpSpPr>
            <a:xfrm>
              <a:off x="7151940" y="3778081"/>
              <a:ext cx="3581054" cy="271985"/>
              <a:chOff x="1351481" y="5695915"/>
              <a:chExt cx="5088169" cy="386452"/>
            </a:xfrm>
          </p:grpSpPr>
          <p:sp>
            <p:nvSpPr>
              <p:cNvPr id="994" name="Google Shape;994;p11"/>
              <p:cNvSpPr/>
              <p:nvPr/>
            </p:nvSpPr>
            <p:spPr>
              <a:xfrm>
                <a:off x="1351481" y="5701774"/>
                <a:ext cx="392270" cy="374828"/>
              </a:xfrm>
              <a:custGeom>
                <a:avLst/>
                <a:gdLst/>
                <a:ahLst/>
                <a:cxnLst/>
                <a:rect l="l" t="t" r="r" b="b"/>
                <a:pathLst>
                  <a:path w="871712" h="832952" extrusionOk="0">
                    <a:moveTo>
                      <a:pt x="333159" y="832222"/>
                    </a:moveTo>
                    <a:cubicBezTo>
                      <a:pt x="328962" y="832209"/>
                      <a:pt x="324826" y="831148"/>
                      <a:pt x="321184" y="829135"/>
                    </a:cubicBezTo>
                    <a:cubicBezTo>
                      <a:pt x="313344" y="824783"/>
                      <a:pt x="308467" y="816505"/>
                      <a:pt x="308467" y="807529"/>
                    </a:cubicBezTo>
                    <a:lnTo>
                      <a:pt x="308467" y="650607"/>
                    </a:lnTo>
                    <a:cubicBezTo>
                      <a:pt x="132779" y="632088"/>
                      <a:pt x="-1611" y="493500"/>
                      <a:pt x="-1611" y="325960"/>
                    </a:cubicBezTo>
                    <a:cubicBezTo>
                      <a:pt x="-1241" y="237727"/>
                      <a:pt x="36292" y="153741"/>
                      <a:pt x="101789" y="94590"/>
                    </a:cubicBezTo>
                    <a:cubicBezTo>
                      <a:pt x="168891" y="32747"/>
                      <a:pt x="256983" y="-1316"/>
                      <a:pt x="348284" y="-723"/>
                    </a:cubicBezTo>
                    <a:lnTo>
                      <a:pt x="520145" y="-723"/>
                    </a:lnTo>
                    <a:cubicBezTo>
                      <a:pt x="713118" y="-723"/>
                      <a:pt x="870101" y="145827"/>
                      <a:pt x="870101" y="325960"/>
                    </a:cubicBezTo>
                    <a:cubicBezTo>
                      <a:pt x="870101" y="413187"/>
                      <a:pt x="833371" y="495414"/>
                      <a:pt x="766700" y="557392"/>
                    </a:cubicBezTo>
                    <a:cubicBezTo>
                      <a:pt x="746699" y="575955"/>
                      <a:pt x="724538" y="592092"/>
                      <a:pt x="700772" y="605481"/>
                    </a:cubicBezTo>
                    <a:lnTo>
                      <a:pt x="700772" y="605481"/>
                    </a:lnTo>
                    <a:lnTo>
                      <a:pt x="346308" y="828394"/>
                    </a:lnTo>
                    <a:cubicBezTo>
                      <a:pt x="342357" y="830864"/>
                      <a:pt x="337789" y="832191"/>
                      <a:pt x="333159" y="832222"/>
                    </a:cubicBezTo>
                    <a:close/>
                    <a:moveTo>
                      <a:pt x="348284" y="48724"/>
                    </a:moveTo>
                    <a:cubicBezTo>
                      <a:pt x="269453" y="48149"/>
                      <a:pt x="193399" y="77490"/>
                      <a:pt x="135372" y="130827"/>
                    </a:cubicBezTo>
                    <a:cubicBezTo>
                      <a:pt x="79998" y="180681"/>
                      <a:pt x="48206" y="251537"/>
                      <a:pt x="47774" y="326022"/>
                    </a:cubicBezTo>
                    <a:cubicBezTo>
                      <a:pt x="47774" y="474178"/>
                      <a:pt x="173583" y="596160"/>
                      <a:pt x="334209" y="603074"/>
                    </a:cubicBezTo>
                    <a:cubicBezTo>
                      <a:pt x="347420" y="603636"/>
                      <a:pt x="357852" y="614531"/>
                      <a:pt x="357852" y="627767"/>
                    </a:cubicBezTo>
                    <a:lnTo>
                      <a:pt x="357852" y="762835"/>
                    </a:lnTo>
                    <a:lnTo>
                      <a:pt x="674536" y="563689"/>
                    </a:lnTo>
                    <a:lnTo>
                      <a:pt x="675893" y="562886"/>
                    </a:lnTo>
                    <a:cubicBezTo>
                      <a:pt x="696512" y="551330"/>
                      <a:pt x="715710" y="537367"/>
                      <a:pt x="733057" y="521279"/>
                    </a:cubicBezTo>
                    <a:cubicBezTo>
                      <a:pt x="788368" y="471382"/>
                      <a:pt x="820222" y="400526"/>
                      <a:pt x="820716" y="326022"/>
                    </a:cubicBezTo>
                    <a:cubicBezTo>
                      <a:pt x="820716" y="173113"/>
                      <a:pt x="685894" y="48724"/>
                      <a:pt x="520145" y="4872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995" name="Google Shape;995;p11"/>
              <p:cNvGrpSpPr/>
              <p:nvPr/>
            </p:nvGrpSpPr>
            <p:grpSpPr>
              <a:xfrm>
                <a:off x="3003318" y="5732448"/>
                <a:ext cx="464334" cy="313397"/>
                <a:chOff x="4522036" y="7458929"/>
                <a:chExt cx="771704" cy="520766"/>
              </a:xfrm>
            </p:grpSpPr>
            <p:sp>
              <p:nvSpPr>
                <p:cNvPr id="996" name="Google Shape;996;p11"/>
                <p:cNvSpPr/>
                <p:nvPr/>
              </p:nvSpPr>
              <p:spPr>
                <a:xfrm>
                  <a:off x="4642211" y="7488619"/>
                  <a:ext cx="324351" cy="491024"/>
                </a:xfrm>
                <a:custGeom>
                  <a:avLst/>
                  <a:gdLst/>
                  <a:ahLst/>
                  <a:cxnLst/>
                  <a:rect l="l" t="t" r="r" b="b"/>
                  <a:pathLst>
                    <a:path w="433914" h="656888" extrusionOk="0">
                      <a:moveTo>
                        <a:pt x="177967" y="656155"/>
                      </a:moveTo>
                      <a:cubicBezTo>
                        <a:pt x="130063" y="656409"/>
                        <a:pt x="84073" y="637648"/>
                        <a:pt x="49997" y="603992"/>
                      </a:cubicBezTo>
                      <a:cubicBezTo>
                        <a:pt x="16970" y="571775"/>
                        <a:pt x="-1611" y="527587"/>
                        <a:pt x="-1611" y="481455"/>
                      </a:cubicBezTo>
                      <a:lnTo>
                        <a:pt x="-1611" y="23962"/>
                      </a:lnTo>
                      <a:cubicBezTo>
                        <a:pt x="-1611" y="10325"/>
                        <a:pt x="9439" y="-731"/>
                        <a:pt x="23081" y="-731"/>
                      </a:cubicBezTo>
                      <a:cubicBezTo>
                        <a:pt x="36724" y="-731"/>
                        <a:pt x="47774" y="10325"/>
                        <a:pt x="47774" y="23962"/>
                      </a:cubicBezTo>
                      <a:lnTo>
                        <a:pt x="47774" y="481455"/>
                      </a:lnTo>
                      <a:cubicBezTo>
                        <a:pt x="47836" y="514395"/>
                        <a:pt x="61169" y="545921"/>
                        <a:pt x="84813" y="568867"/>
                      </a:cubicBezTo>
                      <a:cubicBezTo>
                        <a:pt x="110062" y="593893"/>
                        <a:pt x="144385" y="607554"/>
                        <a:pt x="179941" y="606709"/>
                      </a:cubicBezTo>
                      <a:lnTo>
                        <a:pt x="407299" y="603745"/>
                      </a:lnTo>
                      <a:cubicBezTo>
                        <a:pt x="420941" y="603573"/>
                        <a:pt x="432115" y="614493"/>
                        <a:pt x="432301" y="628129"/>
                      </a:cubicBezTo>
                      <a:cubicBezTo>
                        <a:pt x="432486" y="641766"/>
                        <a:pt x="421559" y="652958"/>
                        <a:pt x="407917" y="653131"/>
                      </a:cubicBezTo>
                      <a:lnTo>
                        <a:pt x="180559" y="65609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7" name="Google Shape;997;p11"/>
                <p:cNvSpPr/>
                <p:nvPr/>
              </p:nvSpPr>
              <p:spPr>
                <a:xfrm>
                  <a:off x="4522036" y="7458929"/>
                  <a:ext cx="277737" cy="158889"/>
                </a:xfrm>
                <a:custGeom>
                  <a:avLst/>
                  <a:gdLst/>
                  <a:ahLst/>
                  <a:cxnLst/>
                  <a:rect l="l" t="t" r="r" b="b"/>
                  <a:pathLst>
                    <a:path w="371554" h="212560" extrusionOk="0">
                      <a:moveTo>
                        <a:pt x="345128" y="211829"/>
                      </a:moveTo>
                      <a:cubicBezTo>
                        <a:pt x="338584" y="211836"/>
                        <a:pt x="332287" y="209237"/>
                        <a:pt x="327657" y="204607"/>
                      </a:cubicBezTo>
                      <a:lnTo>
                        <a:pt x="182094" y="59044"/>
                      </a:lnTo>
                      <a:lnTo>
                        <a:pt x="40111" y="201026"/>
                      </a:lnTo>
                      <a:cubicBezTo>
                        <a:pt x="30235" y="210428"/>
                        <a:pt x="14616" y="210039"/>
                        <a:pt x="5171" y="200162"/>
                      </a:cubicBezTo>
                      <a:cubicBezTo>
                        <a:pt x="-3841" y="190643"/>
                        <a:pt x="-3903" y="175686"/>
                        <a:pt x="5171" y="166148"/>
                      </a:cubicBezTo>
                      <a:lnTo>
                        <a:pt x="164747" y="6510"/>
                      </a:lnTo>
                      <a:cubicBezTo>
                        <a:pt x="174377" y="-3139"/>
                        <a:pt x="189995" y="-3145"/>
                        <a:pt x="199688" y="6491"/>
                      </a:cubicBezTo>
                      <a:cubicBezTo>
                        <a:pt x="199688" y="6498"/>
                        <a:pt x="199688" y="6504"/>
                        <a:pt x="199688" y="6510"/>
                      </a:cubicBezTo>
                      <a:lnTo>
                        <a:pt x="362720" y="169543"/>
                      </a:lnTo>
                      <a:cubicBezTo>
                        <a:pt x="372351" y="179180"/>
                        <a:pt x="372351" y="194816"/>
                        <a:pt x="362720" y="204465"/>
                      </a:cubicBezTo>
                      <a:cubicBezTo>
                        <a:pt x="358091" y="209107"/>
                        <a:pt x="351794" y="211712"/>
                        <a:pt x="345251" y="21170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8" name="Google Shape;998;p11"/>
                <p:cNvSpPr/>
                <p:nvPr/>
              </p:nvSpPr>
              <p:spPr>
                <a:xfrm>
                  <a:off x="4848738" y="7459080"/>
                  <a:ext cx="324260" cy="490978"/>
                </a:xfrm>
                <a:custGeom>
                  <a:avLst/>
                  <a:gdLst/>
                  <a:ahLst/>
                  <a:cxnLst/>
                  <a:rect l="l" t="t" r="r" b="b"/>
                  <a:pathLst>
                    <a:path w="433792" h="656827" extrusionOk="0">
                      <a:moveTo>
                        <a:pt x="407550" y="656097"/>
                      </a:moveTo>
                      <a:cubicBezTo>
                        <a:pt x="393908" y="656097"/>
                        <a:pt x="382858" y="645040"/>
                        <a:pt x="382858" y="631404"/>
                      </a:cubicBezTo>
                      <a:lnTo>
                        <a:pt x="382858" y="173972"/>
                      </a:lnTo>
                      <a:cubicBezTo>
                        <a:pt x="382796" y="141032"/>
                        <a:pt x="369462" y="109512"/>
                        <a:pt x="345819" y="86560"/>
                      </a:cubicBezTo>
                      <a:cubicBezTo>
                        <a:pt x="321002" y="62059"/>
                        <a:pt x="287421" y="48423"/>
                        <a:pt x="252541" y="48657"/>
                      </a:cubicBezTo>
                      <a:lnTo>
                        <a:pt x="250691" y="48657"/>
                      </a:lnTo>
                      <a:lnTo>
                        <a:pt x="23394" y="51682"/>
                      </a:lnTo>
                      <a:cubicBezTo>
                        <a:pt x="9752" y="51867"/>
                        <a:pt x="-1422" y="40965"/>
                        <a:pt x="-1607" y="27329"/>
                      </a:cubicBezTo>
                      <a:cubicBezTo>
                        <a:pt x="-1854" y="13692"/>
                        <a:pt x="9072" y="2482"/>
                        <a:pt x="22715" y="2297"/>
                      </a:cubicBezTo>
                      <a:lnTo>
                        <a:pt x="250073" y="-728"/>
                      </a:lnTo>
                      <a:lnTo>
                        <a:pt x="252541" y="-728"/>
                      </a:lnTo>
                      <a:cubicBezTo>
                        <a:pt x="300383" y="-988"/>
                        <a:pt x="346437" y="17748"/>
                        <a:pt x="380513" y="51373"/>
                      </a:cubicBezTo>
                      <a:cubicBezTo>
                        <a:pt x="413538" y="83616"/>
                        <a:pt x="432181" y="127815"/>
                        <a:pt x="432181" y="173972"/>
                      </a:cubicBezTo>
                      <a:lnTo>
                        <a:pt x="432181" y="631404"/>
                      </a:lnTo>
                      <a:cubicBezTo>
                        <a:pt x="432181" y="645016"/>
                        <a:pt x="421193" y="656066"/>
                        <a:pt x="407550" y="65609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999" name="Google Shape;999;p11"/>
                <p:cNvSpPr/>
                <p:nvPr/>
              </p:nvSpPr>
              <p:spPr>
                <a:xfrm>
                  <a:off x="5014821" y="7820248"/>
                  <a:ext cx="278918" cy="159448"/>
                </a:xfrm>
                <a:custGeom>
                  <a:avLst/>
                  <a:gdLst/>
                  <a:ahLst/>
                  <a:cxnLst/>
                  <a:rect l="l" t="t" r="r" b="b"/>
                  <a:pathLst>
                    <a:path w="373135" h="213308" extrusionOk="0">
                      <a:moveTo>
                        <a:pt x="186947" y="212578"/>
                      </a:moveTo>
                      <a:cubicBezTo>
                        <a:pt x="180403" y="212566"/>
                        <a:pt x="174106" y="209948"/>
                        <a:pt x="169476" y="205293"/>
                      </a:cubicBezTo>
                      <a:lnTo>
                        <a:pt x="6505" y="42260"/>
                      </a:lnTo>
                      <a:cubicBezTo>
                        <a:pt x="-3619" y="33105"/>
                        <a:pt x="-4359" y="17487"/>
                        <a:pt x="4777" y="7382"/>
                      </a:cubicBezTo>
                      <a:cubicBezTo>
                        <a:pt x="13975" y="-2723"/>
                        <a:pt x="29531" y="-3495"/>
                        <a:pt x="39655" y="5666"/>
                      </a:cubicBezTo>
                      <a:cubicBezTo>
                        <a:pt x="40273" y="6209"/>
                        <a:pt x="40829" y="6783"/>
                        <a:pt x="41383" y="7382"/>
                      </a:cubicBezTo>
                      <a:lnTo>
                        <a:pt x="186947" y="152945"/>
                      </a:lnTo>
                      <a:lnTo>
                        <a:pt x="328930" y="10962"/>
                      </a:lnTo>
                      <a:cubicBezTo>
                        <a:pt x="338313" y="1085"/>
                        <a:pt x="353931" y="696"/>
                        <a:pt x="363869" y="10098"/>
                      </a:cubicBezTo>
                      <a:cubicBezTo>
                        <a:pt x="373747" y="19500"/>
                        <a:pt x="374118" y="35130"/>
                        <a:pt x="364673" y="45007"/>
                      </a:cubicBezTo>
                      <a:cubicBezTo>
                        <a:pt x="364425" y="45316"/>
                        <a:pt x="364117" y="45612"/>
                        <a:pt x="363808" y="45902"/>
                      </a:cubicBezTo>
                      <a:lnTo>
                        <a:pt x="204232" y="205479"/>
                      </a:lnTo>
                      <a:cubicBezTo>
                        <a:pt x="199602" y="210016"/>
                        <a:pt x="193429" y="212566"/>
                        <a:pt x="186947" y="2125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000" name="Google Shape;1000;p11"/>
              <p:cNvSpPr/>
              <p:nvPr/>
            </p:nvSpPr>
            <p:spPr>
              <a:xfrm>
                <a:off x="4566010" y="5706409"/>
                <a:ext cx="381312" cy="365558"/>
              </a:xfrm>
              <a:custGeom>
                <a:avLst/>
                <a:gdLst/>
                <a:ahLst/>
                <a:cxnLst/>
                <a:rect l="l" t="t" r="r" b="b"/>
                <a:pathLst>
                  <a:path w="847360" h="812352" extrusionOk="0">
                    <a:moveTo>
                      <a:pt x="421919" y="811616"/>
                    </a:moveTo>
                    <a:cubicBezTo>
                      <a:pt x="418709" y="811623"/>
                      <a:pt x="415500" y="810993"/>
                      <a:pt x="412476" y="809765"/>
                    </a:cubicBezTo>
                    <a:lnTo>
                      <a:pt x="410253" y="808777"/>
                    </a:lnTo>
                    <a:cubicBezTo>
                      <a:pt x="318457" y="767972"/>
                      <a:pt x="190735" y="689635"/>
                      <a:pt x="100976" y="546911"/>
                    </a:cubicBezTo>
                    <a:cubicBezTo>
                      <a:pt x="60358" y="482525"/>
                      <a:pt x="-47549" y="311281"/>
                      <a:pt x="20232" y="153434"/>
                    </a:cubicBezTo>
                    <a:cubicBezTo>
                      <a:pt x="33751" y="121889"/>
                      <a:pt x="86223" y="17624"/>
                      <a:pt x="193636" y="1450"/>
                    </a:cubicBezTo>
                    <a:cubicBezTo>
                      <a:pt x="277962" y="-11390"/>
                      <a:pt x="365559" y="33242"/>
                      <a:pt x="422043" y="114666"/>
                    </a:cubicBezTo>
                    <a:cubicBezTo>
                      <a:pt x="478405" y="33242"/>
                      <a:pt x="566063" y="-11390"/>
                      <a:pt x="650450" y="1450"/>
                    </a:cubicBezTo>
                    <a:cubicBezTo>
                      <a:pt x="757802" y="17809"/>
                      <a:pt x="810336" y="121889"/>
                      <a:pt x="823855" y="153434"/>
                    </a:cubicBezTo>
                    <a:cubicBezTo>
                      <a:pt x="891759" y="311281"/>
                      <a:pt x="783729" y="482525"/>
                      <a:pt x="743109" y="546973"/>
                    </a:cubicBezTo>
                    <a:cubicBezTo>
                      <a:pt x="653289" y="689573"/>
                      <a:pt x="525567" y="767972"/>
                      <a:pt x="434451" y="808592"/>
                    </a:cubicBezTo>
                    <a:lnTo>
                      <a:pt x="432538" y="809456"/>
                    </a:lnTo>
                    <a:cubicBezTo>
                      <a:pt x="429205" y="810956"/>
                      <a:pt x="425562" y="811691"/>
                      <a:pt x="421919" y="811616"/>
                    </a:cubicBezTo>
                    <a:close/>
                    <a:moveTo>
                      <a:pt x="221909" y="48736"/>
                    </a:moveTo>
                    <a:cubicBezTo>
                      <a:pt x="214934" y="48724"/>
                      <a:pt x="208020" y="49237"/>
                      <a:pt x="201105" y="50280"/>
                    </a:cubicBezTo>
                    <a:cubicBezTo>
                      <a:pt x="118818" y="62626"/>
                      <a:pt x="76593" y="147322"/>
                      <a:pt x="65295" y="172879"/>
                    </a:cubicBezTo>
                    <a:cubicBezTo>
                      <a:pt x="7763" y="306898"/>
                      <a:pt x="102334" y="456845"/>
                      <a:pt x="142460" y="520613"/>
                    </a:cubicBezTo>
                    <a:cubicBezTo>
                      <a:pt x="223082" y="648768"/>
                      <a:pt x="337162" y="721118"/>
                      <a:pt x="421550" y="759885"/>
                    </a:cubicBezTo>
                    <a:cubicBezTo>
                      <a:pt x="506060" y="720994"/>
                      <a:pt x="620140" y="648768"/>
                      <a:pt x="700762" y="520613"/>
                    </a:cubicBezTo>
                    <a:lnTo>
                      <a:pt x="700762" y="520613"/>
                    </a:lnTo>
                    <a:cubicBezTo>
                      <a:pt x="741073" y="456659"/>
                      <a:pt x="835459" y="306960"/>
                      <a:pt x="777927" y="172879"/>
                    </a:cubicBezTo>
                    <a:cubicBezTo>
                      <a:pt x="766938" y="147322"/>
                      <a:pt x="724651" y="62811"/>
                      <a:pt x="642426" y="50280"/>
                    </a:cubicBezTo>
                    <a:cubicBezTo>
                      <a:pt x="568348" y="38983"/>
                      <a:pt x="486614" y="89850"/>
                      <a:pt x="443587" y="173743"/>
                    </a:cubicBezTo>
                    <a:cubicBezTo>
                      <a:pt x="439328" y="181972"/>
                      <a:pt x="430872" y="187145"/>
                      <a:pt x="421612" y="187139"/>
                    </a:cubicBezTo>
                    <a:lnTo>
                      <a:pt x="421612" y="187139"/>
                    </a:lnTo>
                    <a:cubicBezTo>
                      <a:pt x="412352" y="187145"/>
                      <a:pt x="403894" y="181972"/>
                      <a:pt x="399635" y="173743"/>
                    </a:cubicBezTo>
                    <a:cubicBezTo>
                      <a:pt x="360806" y="97628"/>
                      <a:pt x="289938" y="48736"/>
                      <a:pt x="221909" y="48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1001" name="Google Shape;1001;p11"/>
              <p:cNvGrpSpPr/>
              <p:nvPr/>
            </p:nvGrpSpPr>
            <p:grpSpPr>
              <a:xfrm>
                <a:off x="6059297" y="5695915"/>
                <a:ext cx="380354" cy="386452"/>
                <a:chOff x="10064117" y="7392669"/>
                <a:chExt cx="632132" cy="642160"/>
              </a:xfrm>
            </p:grpSpPr>
            <p:sp>
              <p:nvSpPr>
                <p:cNvPr id="1002" name="Google Shape;1002;p11"/>
                <p:cNvSpPr/>
                <p:nvPr/>
              </p:nvSpPr>
              <p:spPr>
                <a:xfrm>
                  <a:off x="10064117" y="7759301"/>
                  <a:ext cx="632132" cy="275528"/>
                </a:xfrm>
                <a:custGeom>
                  <a:avLst/>
                  <a:gdLst/>
                  <a:ahLst/>
                  <a:cxnLst/>
                  <a:rect l="l" t="t" r="r" b="b"/>
                  <a:pathLst>
                    <a:path w="845661" h="368599" extrusionOk="0">
                      <a:moveTo>
                        <a:pt x="725835" y="367868"/>
                      </a:moveTo>
                      <a:lnTo>
                        <a:pt x="116604" y="367868"/>
                      </a:lnTo>
                      <a:cubicBezTo>
                        <a:pt x="51355" y="367801"/>
                        <a:pt x="-1550" y="314915"/>
                        <a:pt x="-1611" y="249653"/>
                      </a:cubicBezTo>
                      <a:lnTo>
                        <a:pt x="-1611" y="23962"/>
                      </a:lnTo>
                      <a:cubicBezTo>
                        <a:pt x="-1611" y="10325"/>
                        <a:pt x="9439" y="-731"/>
                        <a:pt x="23081" y="-731"/>
                      </a:cubicBezTo>
                      <a:cubicBezTo>
                        <a:pt x="36724" y="-731"/>
                        <a:pt x="47774" y="10325"/>
                        <a:pt x="47774" y="23962"/>
                      </a:cubicBezTo>
                      <a:lnTo>
                        <a:pt x="47774" y="249653"/>
                      </a:lnTo>
                      <a:cubicBezTo>
                        <a:pt x="47836" y="287636"/>
                        <a:pt x="78640" y="318415"/>
                        <a:pt x="116604" y="318483"/>
                      </a:cubicBezTo>
                      <a:lnTo>
                        <a:pt x="725835" y="318483"/>
                      </a:lnTo>
                      <a:cubicBezTo>
                        <a:pt x="763861" y="318446"/>
                        <a:pt x="794603" y="287655"/>
                        <a:pt x="794665" y="249653"/>
                      </a:cubicBezTo>
                      <a:lnTo>
                        <a:pt x="794665" y="23962"/>
                      </a:lnTo>
                      <a:cubicBezTo>
                        <a:pt x="794665" y="10325"/>
                        <a:pt x="805715" y="-731"/>
                        <a:pt x="819358" y="-731"/>
                      </a:cubicBezTo>
                      <a:cubicBezTo>
                        <a:pt x="833000" y="-731"/>
                        <a:pt x="844050" y="10325"/>
                        <a:pt x="844050" y="23962"/>
                      </a:cubicBezTo>
                      <a:lnTo>
                        <a:pt x="844050" y="249653"/>
                      </a:lnTo>
                      <a:cubicBezTo>
                        <a:pt x="843989" y="314915"/>
                        <a:pt x="791084" y="367801"/>
                        <a:pt x="725835" y="3678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03" name="Google Shape;1003;p11"/>
                <p:cNvSpPr/>
                <p:nvPr/>
              </p:nvSpPr>
              <p:spPr>
                <a:xfrm>
                  <a:off x="10202922" y="7392673"/>
                  <a:ext cx="362736" cy="207645"/>
                </a:xfrm>
                <a:custGeom>
                  <a:avLst/>
                  <a:gdLst/>
                  <a:ahLst/>
                  <a:cxnLst/>
                  <a:rect l="l" t="t" r="r" b="b"/>
                  <a:pathLst>
                    <a:path w="485266" h="277786" extrusionOk="0">
                      <a:moveTo>
                        <a:pt x="458687" y="276870"/>
                      </a:moveTo>
                      <a:cubicBezTo>
                        <a:pt x="451959" y="276877"/>
                        <a:pt x="445539" y="274161"/>
                        <a:pt x="440909" y="269339"/>
                      </a:cubicBezTo>
                      <a:lnTo>
                        <a:pt x="238429" y="59452"/>
                      </a:lnTo>
                      <a:lnTo>
                        <a:pt x="40887" y="264524"/>
                      </a:lnTo>
                      <a:cubicBezTo>
                        <a:pt x="31380" y="274346"/>
                        <a:pt x="15762" y="274617"/>
                        <a:pt x="5948" y="265142"/>
                      </a:cubicBezTo>
                      <a:cubicBezTo>
                        <a:pt x="-3868" y="255666"/>
                        <a:pt x="-4177" y="240023"/>
                        <a:pt x="5330" y="230201"/>
                      </a:cubicBezTo>
                      <a:lnTo>
                        <a:pt x="220958" y="6794"/>
                      </a:lnTo>
                      <a:cubicBezTo>
                        <a:pt x="230465" y="-3009"/>
                        <a:pt x="246083" y="-3268"/>
                        <a:pt x="255899" y="6214"/>
                      </a:cubicBezTo>
                      <a:cubicBezTo>
                        <a:pt x="256085" y="6406"/>
                        <a:pt x="256270" y="6597"/>
                        <a:pt x="256454" y="6794"/>
                      </a:cubicBezTo>
                      <a:lnTo>
                        <a:pt x="476713" y="235202"/>
                      </a:lnTo>
                      <a:cubicBezTo>
                        <a:pt x="486220" y="245005"/>
                        <a:pt x="485911" y="260641"/>
                        <a:pt x="476095" y="270117"/>
                      </a:cubicBezTo>
                      <a:cubicBezTo>
                        <a:pt x="471527" y="274562"/>
                        <a:pt x="465416" y="277043"/>
                        <a:pt x="458996" y="27705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04" name="Google Shape;1004;p11"/>
                <p:cNvSpPr/>
                <p:nvPr/>
              </p:nvSpPr>
              <p:spPr>
                <a:xfrm>
                  <a:off x="10363922" y="7392669"/>
                  <a:ext cx="38623" cy="426604"/>
                </a:xfrm>
                <a:custGeom>
                  <a:avLst/>
                  <a:gdLst/>
                  <a:ahLst/>
                  <a:cxnLst/>
                  <a:rect l="l" t="t" r="r" b="b"/>
                  <a:pathLst>
                    <a:path w="51670" h="570708" extrusionOk="0">
                      <a:moveTo>
                        <a:pt x="25366" y="569978"/>
                      </a:moveTo>
                      <a:cubicBezTo>
                        <a:pt x="11722" y="569978"/>
                        <a:pt x="673" y="558922"/>
                        <a:pt x="673" y="545285"/>
                      </a:cubicBezTo>
                      <a:lnTo>
                        <a:pt x="-1611" y="23962"/>
                      </a:lnTo>
                      <a:cubicBezTo>
                        <a:pt x="-1611" y="10325"/>
                        <a:pt x="9439" y="-731"/>
                        <a:pt x="23081" y="-731"/>
                      </a:cubicBezTo>
                      <a:lnTo>
                        <a:pt x="23081" y="-731"/>
                      </a:lnTo>
                      <a:cubicBezTo>
                        <a:pt x="36724" y="-731"/>
                        <a:pt x="47774" y="10325"/>
                        <a:pt x="47774" y="23962"/>
                      </a:cubicBezTo>
                      <a:lnTo>
                        <a:pt x="50059" y="545285"/>
                      </a:lnTo>
                      <a:cubicBezTo>
                        <a:pt x="50059" y="558922"/>
                        <a:pt x="39009" y="569978"/>
                        <a:pt x="25366" y="56997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005" name="Google Shape;1005;p11"/>
              <p:cNvGrpSpPr/>
              <p:nvPr/>
            </p:nvGrpSpPr>
            <p:grpSpPr>
              <a:xfrm>
                <a:off x="2118237" y="5776170"/>
                <a:ext cx="510436" cy="225935"/>
                <a:chOff x="2808633" y="7557940"/>
                <a:chExt cx="848324" cy="375431"/>
              </a:xfrm>
            </p:grpSpPr>
            <p:sp>
              <p:nvSpPr>
                <p:cNvPr id="1006" name="Google Shape;1006;p11"/>
                <p:cNvSpPr/>
                <p:nvPr/>
              </p:nvSpPr>
              <p:spPr>
                <a:xfrm>
                  <a:off x="2808633" y="7563986"/>
                  <a:ext cx="245211" cy="369385"/>
                </a:xfrm>
                <a:custGeom>
                  <a:avLst/>
                  <a:gdLst/>
                  <a:ahLst/>
                  <a:cxnLst/>
                  <a:rect l="l" t="t" r="r" b="b"/>
                  <a:pathLst>
                    <a:path w="328041" h="494161" extrusionOk="0">
                      <a:moveTo>
                        <a:pt x="307910" y="92792"/>
                      </a:moveTo>
                      <a:lnTo>
                        <a:pt x="128148" y="92792"/>
                      </a:lnTo>
                      <a:lnTo>
                        <a:pt x="118209" y="167549"/>
                      </a:lnTo>
                      <a:cubicBezTo>
                        <a:pt x="128148" y="166277"/>
                        <a:pt x="138148" y="165784"/>
                        <a:pt x="148149" y="166068"/>
                      </a:cubicBezTo>
                      <a:cubicBezTo>
                        <a:pt x="192349" y="166068"/>
                        <a:pt x="237290" y="176500"/>
                        <a:pt x="270131" y="201193"/>
                      </a:cubicBezTo>
                      <a:cubicBezTo>
                        <a:pt x="305071" y="225886"/>
                        <a:pt x="326430" y="266197"/>
                        <a:pt x="326430" y="323052"/>
                      </a:cubicBezTo>
                      <a:cubicBezTo>
                        <a:pt x="326430" y="413488"/>
                        <a:pt x="252352" y="493431"/>
                        <a:pt x="127469" y="493431"/>
                      </a:cubicBezTo>
                      <a:cubicBezTo>
                        <a:pt x="71108" y="493431"/>
                        <a:pt x="24007" y="479973"/>
                        <a:pt x="-1611" y="465775"/>
                      </a:cubicBezTo>
                      <a:lnTo>
                        <a:pt x="17649" y="380585"/>
                      </a:lnTo>
                      <a:cubicBezTo>
                        <a:pt x="50552" y="395876"/>
                        <a:pt x="86294" y="404019"/>
                        <a:pt x="122593" y="404475"/>
                      </a:cubicBezTo>
                      <a:cubicBezTo>
                        <a:pt x="167533" y="404475"/>
                        <a:pt x="215190" y="382067"/>
                        <a:pt x="215190" y="330397"/>
                      </a:cubicBezTo>
                      <a:cubicBezTo>
                        <a:pt x="215190" y="280271"/>
                        <a:pt x="177410" y="249653"/>
                        <a:pt x="84689" y="249653"/>
                      </a:cubicBezTo>
                      <a:cubicBezTo>
                        <a:pt x="63700" y="249412"/>
                        <a:pt x="42650" y="250918"/>
                        <a:pt x="21908" y="254159"/>
                      </a:cubicBezTo>
                      <a:lnTo>
                        <a:pt x="52774" y="-731"/>
                      </a:lnTo>
                      <a:lnTo>
                        <a:pt x="308096"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07" name="Google Shape;1007;p11"/>
                <p:cNvSpPr/>
                <p:nvPr/>
              </p:nvSpPr>
              <p:spPr>
                <a:xfrm>
                  <a:off x="3108252" y="7564078"/>
                  <a:ext cx="244749" cy="363295"/>
                </a:xfrm>
                <a:custGeom>
                  <a:avLst/>
                  <a:gdLst/>
                  <a:ahLst/>
                  <a:cxnLst/>
                  <a:rect l="l" t="t" r="r" b="b"/>
                  <a:pathLst>
                    <a:path w="327424" h="486013" extrusionOk="0">
                      <a:moveTo>
                        <a:pt x="325814" y="-731"/>
                      </a:moveTo>
                      <a:lnTo>
                        <a:pt x="325814" y="71186"/>
                      </a:lnTo>
                      <a:lnTo>
                        <a:pt x="134445" y="485283"/>
                      </a:lnTo>
                      <a:lnTo>
                        <a:pt x="19563" y="485283"/>
                      </a:lnTo>
                      <a:lnTo>
                        <a:pt x="210931" y="94398"/>
                      </a:lnTo>
                      <a:lnTo>
                        <a:pt x="210931" y="92854"/>
                      </a:lnTo>
                      <a:lnTo>
                        <a:pt x="-1611" y="92854"/>
                      </a:lnTo>
                      <a:lnTo>
                        <a:pt x="-1611"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08" name="Google Shape;1008;p11"/>
                <p:cNvSpPr/>
                <p:nvPr/>
              </p:nvSpPr>
              <p:spPr>
                <a:xfrm>
                  <a:off x="3395180" y="7557940"/>
                  <a:ext cx="261777" cy="375430"/>
                </a:xfrm>
                <a:custGeom>
                  <a:avLst/>
                  <a:gdLst/>
                  <a:ahLst/>
                  <a:cxnLst/>
                  <a:rect l="l" t="t" r="r" b="b"/>
                  <a:pathLst>
                    <a:path w="350203" h="502248" extrusionOk="0">
                      <a:moveTo>
                        <a:pt x="-1611" y="366263"/>
                      </a:moveTo>
                      <a:cubicBezTo>
                        <a:pt x="-1611" y="307927"/>
                        <a:pt x="30489" y="267493"/>
                        <a:pt x="81109" y="244405"/>
                      </a:cubicBezTo>
                      <a:lnTo>
                        <a:pt x="81109" y="242183"/>
                      </a:lnTo>
                      <a:cubicBezTo>
                        <a:pt x="36168" y="218231"/>
                        <a:pt x="14069" y="178661"/>
                        <a:pt x="14069" y="136004"/>
                      </a:cubicBezTo>
                      <a:cubicBezTo>
                        <a:pt x="14069" y="53840"/>
                        <a:pt x="84689" y="-731"/>
                        <a:pt x="177410" y="-731"/>
                      </a:cubicBezTo>
                      <a:cubicBezTo>
                        <a:pt x="285812" y="-731"/>
                        <a:pt x="330752" y="65013"/>
                        <a:pt x="330752" y="124090"/>
                      </a:cubicBezTo>
                      <a:cubicBezTo>
                        <a:pt x="330752" y="165944"/>
                        <a:pt x="309330" y="207058"/>
                        <a:pt x="263711" y="230948"/>
                      </a:cubicBezTo>
                      <a:lnTo>
                        <a:pt x="263711" y="233170"/>
                      </a:lnTo>
                      <a:cubicBezTo>
                        <a:pt x="308652" y="251134"/>
                        <a:pt x="348592" y="291506"/>
                        <a:pt x="348592" y="354288"/>
                      </a:cubicBezTo>
                      <a:cubicBezTo>
                        <a:pt x="348592" y="442502"/>
                        <a:pt x="277972" y="501518"/>
                        <a:pt x="170249" y="501518"/>
                      </a:cubicBezTo>
                      <a:cubicBezTo>
                        <a:pt x="52589" y="501518"/>
                        <a:pt x="-1611" y="432008"/>
                        <a:pt x="-1611" y="366263"/>
                      </a:cubicBezTo>
                      <a:close/>
                      <a:moveTo>
                        <a:pt x="238031" y="362498"/>
                      </a:moveTo>
                      <a:cubicBezTo>
                        <a:pt x="238031" y="319903"/>
                        <a:pt x="208091" y="294593"/>
                        <a:pt x="165249" y="282247"/>
                      </a:cubicBezTo>
                      <a:cubicBezTo>
                        <a:pt x="129630" y="292679"/>
                        <a:pt x="108888" y="319594"/>
                        <a:pt x="108888" y="354720"/>
                      </a:cubicBezTo>
                      <a:cubicBezTo>
                        <a:pt x="107345" y="390654"/>
                        <a:pt x="135247" y="421032"/>
                        <a:pt x="171175" y="422569"/>
                      </a:cubicBezTo>
                      <a:cubicBezTo>
                        <a:pt x="172286" y="422612"/>
                        <a:pt x="173398" y="422637"/>
                        <a:pt x="174509" y="422624"/>
                      </a:cubicBezTo>
                      <a:cubicBezTo>
                        <a:pt x="213030" y="423057"/>
                        <a:pt x="238031" y="396882"/>
                        <a:pt x="238031" y="362498"/>
                      </a:cubicBezTo>
                      <a:close/>
                      <a:moveTo>
                        <a:pt x="116049" y="132301"/>
                      </a:moveTo>
                      <a:cubicBezTo>
                        <a:pt x="116049" y="165204"/>
                        <a:pt x="144569" y="186130"/>
                        <a:pt x="181670" y="198045"/>
                      </a:cubicBezTo>
                      <a:cubicBezTo>
                        <a:pt x="209202" y="189822"/>
                        <a:pt x="228277" y="164734"/>
                        <a:pt x="228771" y="136004"/>
                      </a:cubicBezTo>
                      <a:cubicBezTo>
                        <a:pt x="228771" y="106126"/>
                        <a:pt x="212351" y="76248"/>
                        <a:pt x="172410" y="76248"/>
                      </a:cubicBezTo>
                      <a:cubicBezTo>
                        <a:pt x="135309" y="76248"/>
                        <a:pt x="116049" y="101620"/>
                        <a:pt x="116049" y="13230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009" name="Google Shape;1009;p11"/>
              <p:cNvGrpSpPr/>
              <p:nvPr/>
            </p:nvGrpSpPr>
            <p:grpSpPr>
              <a:xfrm>
                <a:off x="3842299" y="5775823"/>
                <a:ext cx="349063" cy="226629"/>
                <a:chOff x="5815767" y="7550509"/>
                <a:chExt cx="580129" cy="376585"/>
              </a:xfrm>
            </p:grpSpPr>
            <p:sp>
              <p:nvSpPr>
                <p:cNvPr id="1010" name="Google Shape;1010;p11"/>
                <p:cNvSpPr/>
                <p:nvPr/>
              </p:nvSpPr>
              <p:spPr>
                <a:xfrm>
                  <a:off x="5815767" y="7563893"/>
                  <a:ext cx="158921" cy="363156"/>
                </a:xfrm>
                <a:custGeom>
                  <a:avLst/>
                  <a:gdLst/>
                  <a:ahLst/>
                  <a:cxnLst/>
                  <a:rect l="l" t="t" r="r" b="b"/>
                  <a:pathLst>
                    <a:path w="212603" h="485828" extrusionOk="0">
                      <a:moveTo>
                        <a:pt x="106110" y="100447"/>
                      </a:moveTo>
                      <a:lnTo>
                        <a:pt x="104690" y="100447"/>
                      </a:lnTo>
                      <a:lnTo>
                        <a:pt x="16228" y="144524"/>
                      </a:lnTo>
                      <a:lnTo>
                        <a:pt x="-1611" y="59087"/>
                      </a:lnTo>
                      <a:lnTo>
                        <a:pt x="121110" y="-731"/>
                      </a:lnTo>
                      <a:lnTo>
                        <a:pt x="210992" y="-731"/>
                      </a:lnTo>
                      <a:lnTo>
                        <a:pt x="210992" y="485097"/>
                      </a:lnTo>
                      <a:lnTo>
                        <a:pt x="106048" y="48509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11" name="Google Shape;1011;p11"/>
                <p:cNvSpPr/>
                <p:nvPr/>
              </p:nvSpPr>
              <p:spPr>
                <a:xfrm>
                  <a:off x="6101587" y="7550509"/>
                  <a:ext cx="294309" cy="376585"/>
                </a:xfrm>
                <a:custGeom>
                  <a:avLst/>
                  <a:gdLst/>
                  <a:ahLst/>
                  <a:cxnLst/>
                  <a:rect l="l" t="t" r="r" b="b"/>
                  <a:pathLst>
                    <a:path w="393724" h="503792" extrusionOk="0">
                      <a:moveTo>
                        <a:pt x="-1611" y="-546"/>
                      </a:moveTo>
                      <a:lnTo>
                        <a:pt x="106110" y="-546"/>
                      </a:lnTo>
                      <a:lnTo>
                        <a:pt x="106110" y="222244"/>
                      </a:lnTo>
                      <a:lnTo>
                        <a:pt x="108271" y="222244"/>
                      </a:lnTo>
                      <a:cubicBezTo>
                        <a:pt x="118951" y="202798"/>
                        <a:pt x="130372" y="184834"/>
                        <a:pt x="141051" y="166686"/>
                      </a:cubicBezTo>
                      <a:lnTo>
                        <a:pt x="250192" y="-731"/>
                      </a:lnTo>
                      <a:lnTo>
                        <a:pt x="383533" y="-731"/>
                      </a:lnTo>
                      <a:lnTo>
                        <a:pt x="224512" y="213786"/>
                      </a:lnTo>
                      <a:lnTo>
                        <a:pt x="392113" y="503061"/>
                      </a:lnTo>
                      <a:lnTo>
                        <a:pt x="265131" y="503061"/>
                      </a:lnTo>
                      <a:lnTo>
                        <a:pt x="147471" y="285580"/>
                      </a:lnTo>
                      <a:lnTo>
                        <a:pt x="106110" y="338608"/>
                      </a:lnTo>
                      <a:lnTo>
                        <a:pt x="106110"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012" name="Google Shape;1012;p11"/>
              <p:cNvGrpSpPr/>
              <p:nvPr/>
            </p:nvGrpSpPr>
            <p:grpSpPr>
              <a:xfrm>
                <a:off x="5321810" y="5773920"/>
                <a:ext cx="362837" cy="230434"/>
                <a:chOff x="8525636" y="7550463"/>
                <a:chExt cx="603020" cy="382908"/>
              </a:xfrm>
            </p:grpSpPr>
            <p:sp>
              <p:nvSpPr>
                <p:cNvPr id="1013" name="Google Shape;1013;p11"/>
                <p:cNvSpPr/>
                <p:nvPr/>
              </p:nvSpPr>
              <p:spPr>
                <a:xfrm>
                  <a:off x="8525636" y="7563986"/>
                  <a:ext cx="245258" cy="369385"/>
                </a:xfrm>
                <a:custGeom>
                  <a:avLst/>
                  <a:gdLst/>
                  <a:ahLst/>
                  <a:cxnLst/>
                  <a:rect l="l" t="t" r="r" b="b"/>
                  <a:pathLst>
                    <a:path w="328104" h="494161" extrusionOk="0">
                      <a:moveTo>
                        <a:pt x="307912" y="92792"/>
                      </a:moveTo>
                      <a:lnTo>
                        <a:pt x="128210" y="92792"/>
                      </a:lnTo>
                      <a:lnTo>
                        <a:pt x="118211" y="167549"/>
                      </a:lnTo>
                      <a:cubicBezTo>
                        <a:pt x="128149" y="166284"/>
                        <a:pt x="138150" y="165784"/>
                        <a:pt x="148150" y="166068"/>
                      </a:cubicBezTo>
                      <a:cubicBezTo>
                        <a:pt x="192412" y="166068"/>
                        <a:pt x="237353" y="176500"/>
                        <a:pt x="270131" y="201193"/>
                      </a:cubicBezTo>
                      <a:cubicBezTo>
                        <a:pt x="305073" y="225886"/>
                        <a:pt x="326493" y="266258"/>
                        <a:pt x="326493" y="323052"/>
                      </a:cubicBezTo>
                      <a:cubicBezTo>
                        <a:pt x="326493" y="413488"/>
                        <a:pt x="252415" y="493431"/>
                        <a:pt x="127470" y="493431"/>
                      </a:cubicBezTo>
                      <a:cubicBezTo>
                        <a:pt x="71109" y="493431"/>
                        <a:pt x="24070" y="479973"/>
                        <a:pt x="-1611" y="465775"/>
                      </a:cubicBezTo>
                      <a:lnTo>
                        <a:pt x="17650" y="380585"/>
                      </a:lnTo>
                      <a:cubicBezTo>
                        <a:pt x="50553" y="395870"/>
                        <a:pt x="86294" y="404013"/>
                        <a:pt x="122593" y="404475"/>
                      </a:cubicBezTo>
                      <a:cubicBezTo>
                        <a:pt x="167534" y="404475"/>
                        <a:pt x="215191" y="382067"/>
                        <a:pt x="215191" y="330397"/>
                      </a:cubicBezTo>
                      <a:cubicBezTo>
                        <a:pt x="215191" y="280333"/>
                        <a:pt x="177410" y="249653"/>
                        <a:pt x="84689" y="249653"/>
                      </a:cubicBezTo>
                      <a:cubicBezTo>
                        <a:pt x="63701" y="249412"/>
                        <a:pt x="42651" y="250918"/>
                        <a:pt x="21909" y="254159"/>
                      </a:cubicBezTo>
                      <a:lnTo>
                        <a:pt x="52775" y="-731"/>
                      </a:lnTo>
                      <a:lnTo>
                        <a:pt x="308097" y="-73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14" name="Google Shape;1014;p11"/>
                <p:cNvSpPr/>
                <p:nvPr/>
              </p:nvSpPr>
              <p:spPr>
                <a:xfrm>
                  <a:off x="8834394" y="7550463"/>
                  <a:ext cx="294262" cy="376584"/>
                </a:xfrm>
                <a:custGeom>
                  <a:avLst/>
                  <a:gdLst/>
                  <a:ahLst/>
                  <a:cxnLst/>
                  <a:rect l="l" t="t" r="r" b="b"/>
                  <a:pathLst>
                    <a:path w="393662" h="503791" extrusionOk="0">
                      <a:moveTo>
                        <a:pt x="-1611" y="-484"/>
                      </a:moveTo>
                      <a:lnTo>
                        <a:pt x="106048" y="-484"/>
                      </a:lnTo>
                      <a:lnTo>
                        <a:pt x="106048" y="222305"/>
                      </a:lnTo>
                      <a:lnTo>
                        <a:pt x="108209" y="222305"/>
                      </a:lnTo>
                      <a:cubicBezTo>
                        <a:pt x="118889" y="202860"/>
                        <a:pt x="130308" y="184896"/>
                        <a:pt x="140988" y="166747"/>
                      </a:cubicBezTo>
                      <a:lnTo>
                        <a:pt x="250130" y="-731"/>
                      </a:lnTo>
                      <a:lnTo>
                        <a:pt x="383532" y="-731"/>
                      </a:lnTo>
                      <a:lnTo>
                        <a:pt x="224449" y="213786"/>
                      </a:lnTo>
                      <a:lnTo>
                        <a:pt x="392051" y="503061"/>
                      </a:lnTo>
                      <a:lnTo>
                        <a:pt x="265131" y="503061"/>
                      </a:lnTo>
                      <a:lnTo>
                        <a:pt x="147408" y="285580"/>
                      </a:lnTo>
                      <a:lnTo>
                        <a:pt x="106048" y="338608"/>
                      </a:lnTo>
                      <a:lnTo>
                        <a:pt x="106048" y="503061"/>
                      </a:lnTo>
                      <a:lnTo>
                        <a:pt x="-1611" y="50306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015" name="Google Shape;1015;p11"/>
              <p:cNvSpPr/>
              <p:nvPr/>
            </p:nvSpPr>
            <p:spPr>
              <a:xfrm>
                <a:off x="4565669" y="5711861"/>
                <a:ext cx="373696" cy="354901"/>
              </a:xfrm>
              <a:custGeom>
                <a:avLst/>
                <a:gdLst/>
                <a:ahLst/>
                <a:cxnLst/>
                <a:rect l="l" t="t" r="r" b="b"/>
                <a:pathLst>
                  <a:path w="559844" h="531687" extrusionOk="0">
                    <a:moveTo>
                      <a:pt x="130612" y="15"/>
                    </a:moveTo>
                    <a:cubicBezTo>
                      <a:pt x="181472" y="15"/>
                      <a:pt x="234455" y="36567"/>
                      <a:pt x="263485" y="93473"/>
                    </a:cubicBezTo>
                    <a:cubicBezTo>
                      <a:pt x="266669" y="99625"/>
                      <a:pt x="272992" y="103493"/>
                      <a:pt x="279915" y="103488"/>
                    </a:cubicBezTo>
                    <a:cubicBezTo>
                      <a:pt x="286838" y="103493"/>
                      <a:pt x="293160" y="99625"/>
                      <a:pt x="296344" y="93473"/>
                    </a:cubicBezTo>
                    <a:cubicBezTo>
                      <a:pt x="328512" y="30752"/>
                      <a:pt x="389619" y="-7277"/>
                      <a:pt x="445001" y="1169"/>
                    </a:cubicBezTo>
                    <a:cubicBezTo>
                      <a:pt x="506475" y="10537"/>
                      <a:pt x="538090" y="73720"/>
                      <a:pt x="546305" y="92827"/>
                    </a:cubicBezTo>
                    <a:cubicBezTo>
                      <a:pt x="589318" y="193069"/>
                      <a:pt x="518752" y="304988"/>
                      <a:pt x="488615" y="352801"/>
                    </a:cubicBezTo>
                    <a:cubicBezTo>
                      <a:pt x="428340" y="448613"/>
                      <a:pt x="343051" y="502611"/>
                      <a:pt x="279869" y="531687"/>
                    </a:cubicBezTo>
                    <a:cubicBezTo>
                      <a:pt x="216778" y="502704"/>
                      <a:pt x="131489" y="448613"/>
                      <a:pt x="71214" y="352801"/>
                    </a:cubicBezTo>
                    <a:cubicBezTo>
                      <a:pt x="41215" y="305127"/>
                      <a:pt x="-29489" y="193023"/>
                      <a:pt x="13523" y="92827"/>
                    </a:cubicBezTo>
                    <a:cubicBezTo>
                      <a:pt x="21970" y="73720"/>
                      <a:pt x="53539" y="10399"/>
                      <a:pt x="115058" y="1169"/>
                    </a:cubicBezTo>
                    <a:cubicBezTo>
                      <a:pt x="120228" y="389"/>
                      <a:pt x="125397" y="6"/>
                      <a:pt x="130612" y="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sp>
        <p:nvSpPr>
          <p:cNvPr id="1016" name="Google Shape;1016;p11"/>
          <p:cNvSpPr txBox="1">
            <a:spLocks noGrp="1"/>
          </p:cNvSpPr>
          <p:nvPr>
            <p:ph type="subTitle" idx="1"/>
          </p:nvPr>
        </p:nvSpPr>
        <p:spPr>
          <a:xfrm>
            <a:off x="526203" y="1942400"/>
            <a:ext cx="377212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1017" name="Google Shape;1017;p11"/>
          <p:cNvSpPr txBox="1">
            <a:spLocks noGrp="1"/>
          </p:cNvSpPr>
          <p:nvPr>
            <p:ph type="body" idx="2"/>
          </p:nvPr>
        </p:nvSpPr>
        <p:spPr>
          <a:xfrm>
            <a:off x="526200" y="2380350"/>
            <a:ext cx="3772125" cy="92520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1018" name="Google Shape;1018;p11"/>
          <p:cNvSpPr txBox="1">
            <a:spLocks noGrp="1"/>
          </p:cNvSpPr>
          <p:nvPr>
            <p:ph type="subTitle" idx="3"/>
          </p:nvPr>
        </p:nvSpPr>
        <p:spPr>
          <a:xfrm>
            <a:off x="534603" y="4477875"/>
            <a:ext cx="37638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1019" name="Google Shape;1019;p11"/>
          <p:cNvSpPr txBox="1">
            <a:spLocks noGrp="1"/>
          </p:cNvSpPr>
          <p:nvPr>
            <p:ph type="body" idx="4"/>
          </p:nvPr>
        </p:nvSpPr>
        <p:spPr>
          <a:xfrm>
            <a:off x="534600" y="4904396"/>
            <a:ext cx="3763800" cy="92340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a:endParaRPr/>
          </a:p>
        </p:txBody>
      </p:sp>
      <p:sp>
        <p:nvSpPr>
          <p:cNvPr id="1020" name="Google Shape;1020;p11"/>
          <p:cNvSpPr txBox="1">
            <a:spLocks noGrp="1"/>
          </p:cNvSpPr>
          <p:nvPr>
            <p:ph type="subTitle" idx="5"/>
          </p:nvPr>
        </p:nvSpPr>
        <p:spPr>
          <a:xfrm>
            <a:off x="4853788" y="1942400"/>
            <a:ext cx="377212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1021" name="Google Shape;1021;p11"/>
          <p:cNvSpPr txBox="1">
            <a:spLocks noGrp="1"/>
          </p:cNvSpPr>
          <p:nvPr>
            <p:ph type="body" idx="6"/>
          </p:nvPr>
        </p:nvSpPr>
        <p:spPr>
          <a:xfrm>
            <a:off x="4853785" y="2380350"/>
            <a:ext cx="3772125" cy="925200"/>
          </a:xfrm>
          <a:prstGeom prst="rect">
            <a:avLst/>
          </a:prstGeom>
        </p:spPr>
        <p:txBody>
          <a:bodyPr spcFirstLastPara="1" wrap="square" lIns="121900" tIns="121900" rIns="121900" bIns="121900" anchor="t" anchorCtr="0">
            <a:noAutofit/>
          </a:bodyPr>
          <a:lstStyle>
            <a:lvl1pPr marL="342900" lvl="0" indent="-238125" rtl="0">
              <a:spcBef>
                <a:spcPts val="0"/>
              </a:spcBef>
              <a:spcAft>
                <a:spcPts val="0"/>
              </a:spcAft>
              <a:buSzPts val="1400"/>
              <a:buChar char="●"/>
              <a:defRPr sz="1050"/>
            </a:lvl1pPr>
            <a:lvl2pPr marL="685800" lvl="1" indent="-238125" rtl="0">
              <a:spcBef>
                <a:spcPts val="1575"/>
              </a:spcBef>
              <a:spcAft>
                <a:spcPts val="0"/>
              </a:spcAft>
              <a:buSzPts val="1400"/>
              <a:buChar char="○"/>
              <a:defRPr sz="1050"/>
            </a:lvl2pPr>
            <a:lvl3pPr marL="1028700" lvl="2" indent="-238125" rtl="0">
              <a:spcBef>
                <a:spcPts val="1575"/>
              </a:spcBef>
              <a:spcAft>
                <a:spcPts val="0"/>
              </a:spcAft>
              <a:buSzPts val="1400"/>
              <a:buChar char="■"/>
              <a:defRPr sz="1050"/>
            </a:lvl3pPr>
            <a:lvl4pPr marL="1371600" lvl="3" indent="-238125" rtl="0">
              <a:spcBef>
                <a:spcPts val="1575"/>
              </a:spcBef>
              <a:spcAft>
                <a:spcPts val="0"/>
              </a:spcAft>
              <a:buSzPts val="1400"/>
              <a:buChar char="●"/>
              <a:defRPr sz="1050"/>
            </a:lvl4pPr>
            <a:lvl5pPr marL="1714500" lvl="4" indent="-238125" rtl="0">
              <a:spcBef>
                <a:spcPts val="1575"/>
              </a:spcBef>
              <a:spcAft>
                <a:spcPts val="0"/>
              </a:spcAft>
              <a:buSzPts val="1400"/>
              <a:buChar char="○"/>
              <a:defRPr sz="1050"/>
            </a:lvl5pPr>
            <a:lvl6pPr marL="2057400" lvl="5" indent="-238125" rtl="0">
              <a:spcBef>
                <a:spcPts val="1575"/>
              </a:spcBef>
              <a:spcAft>
                <a:spcPts val="0"/>
              </a:spcAft>
              <a:buSzPts val="1400"/>
              <a:buChar char="■"/>
              <a:defRPr sz="1050"/>
            </a:lvl6pPr>
            <a:lvl7pPr marL="2400300" lvl="6" indent="-238125" rtl="0">
              <a:spcBef>
                <a:spcPts val="1575"/>
              </a:spcBef>
              <a:spcAft>
                <a:spcPts val="0"/>
              </a:spcAft>
              <a:buSzPts val="1400"/>
              <a:buChar char="●"/>
              <a:defRPr sz="1050"/>
            </a:lvl7pPr>
            <a:lvl8pPr marL="2743200" lvl="7" indent="-238125" rtl="0">
              <a:spcBef>
                <a:spcPts val="1575"/>
              </a:spcBef>
              <a:spcAft>
                <a:spcPts val="0"/>
              </a:spcAft>
              <a:buSzPts val="1400"/>
              <a:buChar char="○"/>
              <a:defRPr sz="1050"/>
            </a:lvl8pPr>
            <a:lvl9pPr marL="3086100" lvl="8" indent="-238125" rtl="0">
              <a:spcBef>
                <a:spcPts val="1575"/>
              </a:spcBef>
              <a:spcAft>
                <a:spcPts val="1575"/>
              </a:spcAft>
              <a:buSzPts val="1400"/>
              <a:buChar char="■"/>
              <a:defRPr sz="1050"/>
            </a:lvl9pPr>
          </a:lstStyle>
          <a:p>
            <a:endParaRPr/>
          </a:p>
        </p:txBody>
      </p:sp>
      <p:sp>
        <p:nvSpPr>
          <p:cNvPr id="1022" name="Google Shape;1022;p11"/>
          <p:cNvSpPr txBox="1">
            <a:spLocks noGrp="1"/>
          </p:cNvSpPr>
          <p:nvPr>
            <p:ph type="subTitle" idx="7"/>
          </p:nvPr>
        </p:nvSpPr>
        <p:spPr>
          <a:xfrm>
            <a:off x="4862188" y="4477875"/>
            <a:ext cx="37638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a:endParaRPr/>
          </a:p>
        </p:txBody>
      </p:sp>
      <p:sp>
        <p:nvSpPr>
          <p:cNvPr id="1023" name="Google Shape;1023;p11"/>
          <p:cNvSpPr txBox="1">
            <a:spLocks noGrp="1"/>
          </p:cNvSpPr>
          <p:nvPr>
            <p:ph type="body" idx="8"/>
          </p:nvPr>
        </p:nvSpPr>
        <p:spPr>
          <a:xfrm>
            <a:off x="4862185" y="4904396"/>
            <a:ext cx="3763800" cy="923400"/>
          </a:xfrm>
          <a:prstGeom prst="rect">
            <a:avLst/>
          </a:prstGeom>
        </p:spPr>
        <p:txBody>
          <a:bodyPr spcFirstLastPara="1" wrap="square" lIns="121900" tIns="121900" rIns="121900" bIns="121900" anchor="t" anchorCtr="0">
            <a:noAutofit/>
          </a:bodyPr>
          <a:lstStyle>
            <a:lvl1pPr marL="342900" lvl="0" indent="-238125" rtl="0">
              <a:spcBef>
                <a:spcPts val="0"/>
              </a:spcBef>
              <a:spcAft>
                <a:spcPts val="0"/>
              </a:spcAft>
              <a:buSzPts val="1400"/>
              <a:buChar char="●"/>
              <a:defRPr sz="1050"/>
            </a:lvl1pPr>
            <a:lvl2pPr marL="685800" lvl="1" indent="-238125" rtl="0">
              <a:spcBef>
                <a:spcPts val="1575"/>
              </a:spcBef>
              <a:spcAft>
                <a:spcPts val="0"/>
              </a:spcAft>
              <a:buSzPts val="1400"/>
              <a:buChar char="○"/>
              <a:defRPr sz="1050"/>
            </a:lvl2pPr>
            <a:lvl3pPr marL="1028700" lvl="2" indent="-238125" rtl="0">
              <a:spcBef>
                <a:spcPts val="1575"/>
              </a:spcBef>
              <a:spcAft>
                <a:spcPts val="0"/>
              </a:spcAft>
              <a:buSzPts val="1400"/>
              <a:buChar char="■"/>
              <a:defRPr sz="1050"/>
            </a:lvl3pPr>
            <a:lvl4pPr marL="1371600" lvl="3" indent="-238125" rtl="0">
              <a:spcBef>
                <a:spcPts val="1575"/>
              </a:spcBef>
              <a:spcAft>
                <a:spcPts val="0"/>
              </a:spcAft>
              <a:buSzPts val="1400"/>
              <a:buChar char="●"/>
              <a:defRPr sz="1050"/>
            </a:lvl4pPr>
            <a:lvl5pPr marL="1714500" lvl="4" indent="-238125" rtl="0">
              <a:spcBef>
                <a:spcPts val="1575"/>
              </a:spcBef>
              <a:spcAft>
                <a:spcPts val="0"/>
              </a:spcAft>
              <a:buSzPts val="1400"/>
              <a:buChar char="○"/>
              <a:defRPr sz="1050"/>
            </a:lvl5pPr>
            <a:lvl6pPr marL="2057400" lvl="5" indent="-238125" rtl="0">
              <a:spcBef>
                <a:spcPts val="1575"/>
              </a:spcBef>
              <a:spcAft>
                <a:spcPts val="0"/>
              </a:spcAft>
              <a:buSzPts val="1400"/>
              <a:buChar char="■"/>
              <a:defRPr sz="1050"/>
            </a:lvl6pPr>
            <a:lvl7pPr marL="2400300" lvl="6" indent="-238125" rtl="0">
              <a:spcBef>
                <a:spcPts val="1575"/>
              </a:spcBef>
              <a:spcAft>
                <a:spcPts val="0"/>
              </a:spcAft>
              <a:buSzPts val="1400"/>
              <a:buChar char="●"/>
              <a:defRPr sz="1050"/>
            </a:lvl7pPr>
            <a:lvl8pPr marL="2743200" lvl="7" indent="-238125" rtl="0">
              <a:spcBef>
                <a:spcPts val="1575"/>
              </a:spcBef>
              <a:spcAft>
                <a:spcPts val="0"/>
              </a:spcAft>
              <a:buSzPts val="1400"/>
              <a:buChar char="○"/>
              <a:defRPr sz="1050"/>
            </a:lvl8pPr>
            <a:lvl9pPr marL="3086100" lvl="8" indent="-238125" rtl="0">
              <a:spcBef>
                <a:spcPts val="1575"/>
              </a:spcBef>
              <a:spcAft>
                <a:spcPts val="1575"/>
              </a:spcAft>
              <a:buSzPts val="1400"/>
              <a:buChar char="■"/>
              <a:defRPr sz="1050"/>
            </a:lvl9pPr>
          </a:lstStyle>
          <a:p>
            <a:endParaRPr/>
          </a:p>
        </p:txBody>
      </p:sp>
    </p:spTree>
    <p:extLst>
      <p:ext uri="{BB962C8B-B14F-4D97-AF65-F5344CB8AC3E}">
        <p14:creationId xmlns:p14="http://schemas.microsoft.com/office/powerpoint/2010/main" val="2371532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1165"/>
        <p:cNvGrpSpPr/>
        <p:nvPr/>
      </p:nvGrpSpPr>
      <p:grpSpPr>
        <a:xfrm>
          <a:off x="0" y="0"/>
          <a:ext cx="0" cy="0"/>
          <a:chOff x="0" y="0"/>
          <a:chExt cx="0" cy="0"/>
        </a:xfrm>
      </p:grpSpPr>
      <p:sp>
        <p:nvSpPr>
          <p:cNvPr id="1166" name="Google Shape;1166;p14"/>
          <p:cNvSpPr/>
          <p:nvPr/>
        </p:nvSpPr>
        <p:spPr>
          <a:xfrm>
            <a:off x="15975" y="0"/>
            <a:ext cx="247500" cy="68580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a:p>
        </p:txBody>
      </p:sp>
      <p:sp>
        <p:nvSpPr>
          <p:cNvPr id="1167" name="Google Shape;1167;p14"/>
          <p:cNvSpPr/>
          <p:nvPr/>
        </p:nvSpPr>
        <p:spPr>
          <a:xfrm>
            <a:off x="154238" y="5853600"/>
            <a:ext cx="8989875" cy="10044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a:p>
        </p:txBody>
      </p:sp>
      <p:grpSp>
        <p:nvGrpSpPr>
          <p:cNvPr id="1168" name="Google Shape;1168;p14"/>
          <p:cNvGrpSpPr/>
          <p:nvPr/>
        </p:nvGrpSpPr>
        <p:grpSpPr>
          <a:xfrm>
            <a:off x="263462" y="6054854"/>
            <a:ext cx="1618714" cy="594356"/>
            <a:chOff x="1041321" y="5733658"/>
            <a:chExt cx="1159122" cy="319203"/>
          </a:xfrm>
        </p:grpSpPr>
        <p:sp>
          <p:nvSpPr>
            <p:cNvPr id="1169" name="Google Shape;1169;p14"/>
            <p:cNvSpPr/>
            <p:nvPr/>
          </p:nvSpPr>
          <p:spPr>
            <a:xfrm>
              <a:off x="1041321" y="5747780"/>
              <a:ext cx="352956" cy="290629"/>
            </a:xfrm>
            <a:custGeom>
              <a:avLst/>
              <a:gdLst/>
              <a:ahLst/>
              <a:cxnLst/>
              <a:rect l="l" t="t" r="r" b="b"/>
              <a:pathLst>
                <a:path w="279569" h="230201" extrusionOk="0">
                  <a:moveTo>
                    <a:pt x="258901" y="121615"/>
                  </a:moveTo>
                  <a:lnTo>
                    <a:pt x="139779" y="230201"/>
                  </a:lnTo>
                  <a:lnTo>
                    <a:pt x="20747" y="121615"/>
                  </a:lnTo>
                  <a:cubicBezTo>
                    <a:pt x="-2828" y="96791"/>
                    <a:pt x="-7025" y="46517"/>
                    <a:pt x="11817" y="24371"/>
                  </a:cubicBezTo>
                  <a:cubicBezTo>
                    <a:pt x="55305" y="-26617"/>
                    <a:pt x="139512" y="8208"/>
                    <a:pt x="139512" y="75181"/>
                  </a:cubicBezTo>
                  <a:cubicBezTo>
                    <a:pt x="139512" y="8208"/>
                    <a:pt x="223808" y="-26617"/>
                    <a:pt x="267385" y="24371"/>
                  </a:cubicBezTo>
                  <a:cubicBezTo>
                    <a:pt x="286673" y="46517"/>
                    <a:pt x="282476" y="96791"/>
                    <a:pt x="258901" y="12161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70" name="Google Shape;1170;p14"/>
            <p:cNvSpPr/>
            <p:nvPr/>
          </p:nvSpPr>
          <p:spPr>
            <a:xfrm>
              <a:off x="1475829" y="5733658"/>
              <a:ext cx="318639" cy="319203"/>
            </a:xfrm>
            <a:custGeom>
              <a:avLst/>
              <a:gdLst/>
              <a:ahLst/>
              <a:cxnLst/>
              <a:rect l="l" t="t" r="r" b="b"/>
              <a:pathLst>
                <a:path w="252387" h="252834" extrusionOk="0">
                  <a:moveTo>
                    <a:pt x="230221" y="252833"/>
                  </a:moveTo>
                  <a:cubicBezTo>
                    <a:pt x="228292" y="252824"/>
                    <a:pt x="226363" y="252556"/>
                    <a:pt x="224506" y="252029"/>
                  </a:cubicBezTo>
                  <a:lnTo>
                    <a:pt x="180840" y="239885"/>
                  </a:lnTo>
                  <a:cubicBezTo>
                    <a:pt x="177804" y="241403"/>
                    <a:pt x="174678" y="242742"/>
                    <a:pt x="171463" y="243993"/>
                  </a:cubicBezTo>
                  <a:cubicBezTo>
                    <a:pt x="106411" y="268987"/>
                    <a:pt x="33419" y="236509"/>
                    <a:pt x="8425" y="171466"/>
                  </a:cubicBezTo>
                  <a:cubicBezTo>
                    <a:pt x="-16569" y="106413"/>
                    <a:pt x="15908" y="33422"/>
                    <a:pt x="80952" y="8427"/>
                  </a:cubicBezTo>
                  <a:cubicBezTo>
                    <a:pt x="146005" y="-16567"/>
                    <a:pt x="218996" y="15911"/>
                    <a:pt x="243990" y="80954"/>
                  </a:cubicBezTo>
                  <a:cubicBezTo>
                    <a:pt x="256751" y="114173"/>
                    <a:pt x="254893" y="151231"/>
                    <a:pt x="238883" y="183003"/>
                  </a:cubicBezTo>
                  <a:lnTo>
                    <a:pt x="250134" y="226848"/>
                  </a:lnTo>
                  <a:cubicBezTo>
                    <a:pt x="252000" y="234045"/>
                    <a:pt x="249848" y="241680"/>
                    <a:pt x="244508" y="246850"/>
                  </a:cubicBezTo>
                  <a:cubicBezTo>
                    <a:pt x="240722" y="250645"/>
                    <a:pt x="235588" y="252798"/>
                    <a:pt x="230221" y="252833"/>
                  </a:cubicBezTo>
                  <a:close/>
                  <a:moveTo>
                    <a:pt x="179143" y="221043"/>
                  </a:moveTo>
                  <a:lnTo>
                    <a:pt x="229328" y="235063"/>
                  </a:lnTo>
                  <a:cubicBezTo>
                    <a:pt x="230355" y="235331"/>
                    <a:pt x="231444" y="235018"/>
                    <a:pt x="232185" y="234259"/>
                  </a:cubicBezTo>
                  <a:cubicBezTo>
                    <a:pt x="232962" y="233527"/>
                    <a:pt x="233275" y="232429"/>
                    <a:pt x="232989" y="231401"/>
                  </a:cubicBezTo>
                  <a:lnTo>
                    <a:pt x="220041" y="180949"/>
                  </a:lnTo>
                  <a:lnTo>
                    <a:pt x="221738" y="177823"/>
                  </a:lnTo>
                  <a:cubicBezTo>
                    <a:pt x="250205" y="125210"/>
                    <a:pt x="230623" y="59478"/>
                    <a:pt x="178009" y="31011"/>
                  </a:cubicBezTo>
                  <a:cubicBezTo>
                    <a:pt x="175518" y="29662"/>
                    <a:pt x="172981" y="28421"/>
                    <a:pt x="170392" y="27269"/>
                  </a:cubicBezTo>
                  <a:cubicBezTo>
                    <a:pt x="115698" y="2909"/>
                    <a:pt x="51618" y="27501"/>
                    <a:pt x="27258" y="82187"/>
                  </a:cubicBezTo>
                  <a:cubicBezTo>
                    <a:pt x="2898" y="136881"/>
                    <a:pt x="27490" y="200960"/>
                    <a:pt x="82175" y="225321"/>
                  </a:cubicBezTo>
                  <a:cubicBezTo>
                    <a:pt x="108473" y="237036"/>
                    <a:pt x="138343" y="237813"/>
                    <a:pt x="165213" y="227472"/>
                  </a:cubicBezTo>
                  <a:cubicBezTo>
                    <a:pt x="168910" y="226080"/>
                    <a:pt x="172517" y="224472"/>
                    <a:pt x="176018" y="22265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71" name="Google Shape;1171;p14"/>
            <p:cNvSpPr/>
            <p:nvPr/>
          </p:nvSpPr>
          <p:spPr>
            <a:xfrm>
              <a:off x="2005186" y="5737334"/>
              <a:ext cx="195257" cy="311885"/>
            </a:xfrm>
            <a:custGeom>
              <a:avLst/>
              <a:gdLst/>
              <a:ahLst/>
              <a:cxnLst/>
              <a:rect l="l" t="t" r="r" b="b"/>
              <a:pathLst>
                <a:path w="154659" h="247038" extrusionOk="0">
                  <a:moveTo>
                    <a:pt x="20657" y="246971"/>
                  </a:moveTo>
                  <a:cubicBezTo>
                    <a:pt x="20068" y="247060"/>
                    <a:pt x="19461" y="247060"/>
                    <a:pt x="18872" y="246971"/>
                  </a:cubicBezTo>
                  <a:cubicBezTo>
                    <a:pt x="15032" y="246158"/>
                    <a:pt x="12165" y="242935"/>
                    <a:pt x="11817" y="239024"/>
                  </a:cubicBezTo>
                  <a:lnTo>
                    <a:pt x="30" y="98828"/>
                  </a:lnTo>
                  <a:cubicBezTo>
                    <a:pt x="-256" y="95506"/>
                    <a:pt x="1324" y="92309"/>
                    <a:pt x="4137" y="90523"/>
                  </a:cubicBezTo>
                  <a:lnTo>
                    <a:pt x="141208" y="1226"/>
                  </a:lnTo>
                  <a:cubicBezTo>
                    <a:pt x="145459" y="-1265"/>
                    <a:pt x="150932" y="155"/>
                    <a:pt x="153433" y="4414"/>
                  </a:cubicBezTo>
                  <a:cubicBezTo>
                    <a:pt x="154924" y="6959"/>
                    <a:pt x="155058" y="10075"/>
                    <a:pt x="153799" y="12745"/>
                  </a:cubicBezTo>
                  <a:lnTo>
                    <a:pt x="28783" y="242060"/>
                  </a:lnTo>
                  <a:cubicBezTo>
                    <a:pt x="27239" y="245123"/>
                    <a:pt x="24086" y="247025"/>
                    <a:pt x="20657" y="246971"/>
                  </a:cubicBezTo>
                  <a:close/>
                  <a:moveTo>
                    <a:pt x="18336" y="102042"/>
                  </a:moveTo>
                  <a:lnTo>
                    <a:pt x="27265" y="207323"/>
                  </a:lnTo>
                  <a:lnTo>
                    <a:pt x="121384" y="3515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72" name="Google Shape;1172;p14"/>
            <p:cNvSpPr/>
            <p:nvPr/>
          </p:nvSpPr>
          <p:spPr>
            <a:xfrm>
              <a:off x="1865049" y="5737305"/>
              <a:ext cx="332839" cy="134834"/>
            </a:xfrm>
            <a:custGeom>
              <a:avLst/>
              <a:gdLst/>
              <a:ahLst/>
              <a:cxnLst/>
              <a:rect l="l" t="t" r="r" b="b"/>
              <a:pathLst>
                <a:path w="263635" h="106799" extrusionOk="0">
                  <a:moveTo>
                    <a:pt x="120132" y="106798"/>
                  </a:moveTo>
                  <a:cubicBezTo>
                    <a:pt x="118132" y="106816"/>
                    <a:pt x="116176" y="106155"/>
                    <a:pt x="114596" y="104923"/>
                  </a:cubicBezTo>
                  <a:lnTo>
                    <a:pt x="3421" y="16608"/>
                  </a:lnTo>
                  <a:cubicBezTo>
                    <a:pt x="429" y="14269"/>
                    <a:pt x="-749" y="10295"/>
                    <a:pt x="474" y="6696"/>
                  </a:cubicBezTo>
                  <a:cubicBezTo>
                    <a:pt x="1733" y="3097"/>
                    <a:pt x="5144" y="686"/>
                    <a:pt x="8957" y="713"/>
                  </a:cubicBezTo>
                  <a:lnTo>
                    <a:pt x="254702" y="-1"/>
                  </a:lnTo>
                  <a:lnTo>
                    <a:pt x="254702" y="-1"/>
                  </a:lnTo>
                  <a:cubicBezTo>
                    <a:pt x="259632" y="-1"/>
                    <a:pt x="263632" y="3999"/>
                    <a:pt x="263632" y="8929"/>
                  </a:cubicBezTo>
                  <a:cubicBezTo>
                    <a:pt x="263632" y="13858"/>
                    <a:pt x="259632" y="17858"/>
                    <a:pt x="254702" y="17858"/>
                  </a:cubicBezTo>
                  <a:lnTo>
                    <a:pt x="34407" y="18483"/>
                  </a:lnTo>
                  <a:lnTo>
                    <a:pt x="125579" y="90903"/>
                  </a:lnTo>
                  <a:cubicBezTo>
                    <a:pt x="129410" y="93966"/>
                    <a:pt x="130044" y="99556"/>
                    <a:pt x="127008" y="103405"/>
                  </a:cubicBezTo>
                  <a:cubicBezTo>
                    <a:pt x="125347" y="105512"/>
                    <a:pt x="122820" y="106762"/>
                    <a:pt x="120132" y="10679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173" name="Google Shape;1173;p14"/>
          <p:cNvSpPr txBox="1">
            <a:spLocks noGrp="1"/>
          </p:cNvSpPr>
          <p:nvPr>
            <p:ph type="title"/>
          </p:nvPr>
        </p:nvSpPr>
        <p:spPr>
          <a:xfrm>
            <a:off x="5417531" y="2088000"/>
            <a:ext cx="3343725" cy="2377200"/>
          </a:xfrm>
          <a:prstGeom prst="rect">
            <a:avLst/>
          </a:prstGeom>
        </p:spPr>
        <p:txBody>
          <a:bodyPr spcFirstLastPara="1" wrap="square" lIns="121900" tIns="121900" rIns="121900" bIns="121900" anchor="ctr" anchorCtr="0">
            <a:noAutofit/>
          </a:bodyPr>
          <a:lstStyle>
            <a:lvl1pPr lvl="0" algn="r" rtl="0">
              <a:spcBef>
                <a:spcPts val="0"/>
              </a:spcBef>
              <a:spcAft>
                <a:spcPts val="0"/>
              </a:spcAft>
              <a:buClr>
                <a:schemeClr val="lt1"/>
              </a:buClr>
              <a:buSzPts val="6000"/>
              <a:buNone/>
              <a:defRPr sz="4500">
                <a:solidFill>
                  <a:schemeClr val="lt1"/>
                </a:solidFill>
              </a:defRPr>
            </a:lvl1pPr>
            <a:lvl2pPr lvl="1" algn="r" rtl="0">
              <a:spcBef>
                <a:spcPts val="0"/>
              </a:spcBef>
              <a:spcAft>
                <a:spcPts val="0"/>
              </a:spcAft>
              <a:buClr>
                <a:schemeClr val="lt1"/>
              </a:buClr>
              <a:buSzPts val="15000"/>
              <a:buNone/>
              <a:defRPr sz="11250">
                <a:solidFill>
                  <a:schemeClr val="lt1"/>
                </a:solidFill>
              </a:defRPr>
            </a:lvl2pPr>
            <a:lvl3pPr lvl="2" algn="r" rtl="0">
              <a:spcBef>
                <a:spcPts val="0"/>
              </a:spcBef>
              <a:spcAft>
                <a:spcPts val="0"/>
              </a:spcAft>
              <a:buClr>
                <a:schemeClr val="lt1"/>
              </a:buClr>
              <a:buSzPts val="15000"/>
              <a:buNone/>
              <a:defRPr sz="11250">
                <a:solidFill>
                  <a:schemeClr val="lt1"/>
                </a:solidFill>
              </a:defRPr>
            </a:lvl3pPr>
            <a:lvl4pPr lvl="3" algn="r" rtl="0">
              <a:spcBef>
                <a:spcPts val="0"/>
              </a:spcBef>
              <a:spcAft>
                <a:spcPts val="0"/>
              </a:spcAft>
              <a:buClr>
                <a:schemeClr val="lt1"/>
              </a:buClr>
              <a:buSzPts val="15000"/>
              <a:buNone/>
              <a:defRPr sz="11250">
                <a:solidFill>
                  <a:schemeClr val="lt1"/>
                </a:solidFill>
              </a:defRPr>
            </a:lvl4pPr>
            <a:lvl5pPr lvl="4" algn="r" rtl="0">
              <a:spcBef>
                <a:spcPts val="0"/>
              </a:spcBef>
              <a:spcAft>
                <a:spcPts val="0"/>
              </a:spcAft>
              <a:buClr>
                <a:schemeClr val="lt1"/>
              </a:buClr>
              <a:buSzPts val="15000"/>
              <a:buNone/>
              <a:defRPr sz="11250">
                <a:solidFill>
                  <a:schemeClr val="lt1"/>
                </a:solidFill>
              </a:defRPr>
            </a:lvl5pPr>
            <a:lvl6pPr lvl="5" algn="r" rtl="0">
              <a:spcBef>
                <a:spcPts val="0"/>
              </a:spcBef>
              <a:spcAft>
                <a:spcPts val="0"/>
              </a:spcAft>
              <a:buClr>
                <a:schemeClr val="lt1"/>
              </a:buClr>
              <a:buSzPts val="15000"/>
              <a:buNone/>
              <a:defRPr sz="11250">
                <a:solidFill>
                  <a:schemeClr val="lt1"/>
                </a:solidFill>
              </a:defRPr>
            </a:lvl6pPr>
            <a:lvl7pPr lvl="6" algn="r" rtl="0">
              <a:spcBef>
                <a:spcPts val="0"/>
              </a:spcBef>
              <a:spcAft>
                <a:spcPts val="0"/>
              </a:spcAft>
              <a:buClr>
                <a:schemeClr val="lt1"/>
              </a:buClr>
              <a:buSzPts val="15000"/>
              <a:buNone/>
              <a:defRPr sz="11250">
                <a:solidFill>
                  <a:schemeClr val="lt1"/>
                </a:solidFill>
              </a:defRPr>
            </a:lvl7pPr>
            <a:lvl8pPr lvl="7" algn="r" rtl="0">
              <a:spcBef>
                <a:spcPts val="0"/>
              </a:spcBef>
              <a:spcAft>
                <a:spcPts val="0"/>
              </a:spcAft>
              <a:buClr>
                <a:schemeClr val="lt1"/>
              </a:buClr>
              <a:buSzPts val="15000"/>
              <a:buNone/>
              <a:defRPr sz="11250">
                <a:solidFill>
                  <a:schemeClr val="lt1"/>
                </a:solidFill>
              </a:defRPr>
            </a:lvl8pPr>
            <a:lvl9pPr lvl="8" algn="r" rtl="0">
              <a:spcBef>
                <a:spcPts val="0"/>
              </a:spcBef>
              <a:spcAft>
                <a:spcPts val="0"/>
              </a:spcAft>
              <a:buClr>
                <a:schemeClr val="lt1"/>
              </a:buClr>
              <a:buSzPts val="15000"/>
              <a:buNone/>
              <a:defRPr sz="11250">
                <a:solidFill>
                  <a:schemeClr val="lt1"/>
                </a:solidFill>
              </a:defRPr>
            </a:lvl9pPr>
          </a:lstStyle>
          <a:p>
            <a:endParaRPr/>
          </a:p>
        </p:txBody>
      </p:sp>
      <p:sp>
        <p:nvSpPr>
          <p:cNvPr id="1174" name="Google Shape;1174;p14"/>
          <p:cNvSpPr/>
          <p:nvPr/>
        </p:nvSpPr>
        <p:spPr>
          <a:xfrm rot="5400000">
            <a:off x="7366009" y="-85167"/>
            <a:ext cx="1692824" cy="1863153"/>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75" name="Google Shape;1175;p14"/>
          <p:cNvSpPr/>
          <p:nvPr/>
        </p:nvSpPr>
        <p:spPr>
          <a:xfrm flipH="1">
            <a:off x="8369039" y="217259"/>
            <a:ext cx="549153" cy="93634"/>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76" name="Google Shape;1176;p14"/>
          <p:cNvSpPr/>
          <p:nvPr/>
        </p:nvSpPr>
        <p:spPr>
          <a:xfrm flipH="1">
            <a:off x="8369039" y="429786"/>
            <a:ext cx="549153" cy="93277"/>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628722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1177"/>
        <p:cNvGrpSpPr/>
        <p:nvPr/>
      </p:nvGrpSpPr>
      <p:grpSpPr>
        <a:xfrm>
          <a:off x="0" y="0"/>
          <a:ext cx="0" cy="0"/>
          <a:chOff x="0" y="0"/>
          <a:chExt cx="0" cy="0"/>
        </a:xfrm>
      </p:grpSpPr>
      <p:sp>
        <p:nvSpPr>
          <p:cNvPr id="1178" name="Google Shape;1178;p15"/>
          <p:cNvSpPr/>
          <p:nvPr/>
        </p:nvSpPr>
        <p:spPr>
          <a:xfrm>
            <a:off x="6777388" y="3683139"/>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79" name="Google Shape;1179;p15"/>
          <p:cNvSpPr/>
          <p:nvPr/>
        </p:nvSpPr>
        <p:spPr>
          <a:xfrm>
            <a:off x="17972"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1180" name="Google Shape;1180;p15"/>
          <p:cNvGrpSpPr/>
          <p:nvPr/>
        </p:nvGrpSpPr>
        <p:grpSpPr>
          <a:xfrm>
            <a:off x="8632486" y="242351"/>
            <a:ext cx="329504" cy="1365706"/>
            <a:chOff x="11509980" y="242351"/>
            <a:chExt cx="439339" cy="1365706"/>
          </a:xfrm>
        </p:grpSpPr>
        <p:sp>
          <p:nvSpPr>
            <p:cNvPr id="1181" name="Google Shape;1181;p15"/>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2" name="Google Shape;1182;p15"/>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3" name="Google Shape;1183;p15"/>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4" name="Google Shape;1184;p15"/>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5" name="Google Shape;1185;p15"/>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6" name="Google Shape;1186;p15"/>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7" name="Google Shape;1187;p15"/>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8" name="Google Shape;1188;p15"/>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89" name="Google Shape;1189;p15"/>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0" name="Google Shape;1190;p15"/>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1" name="Google Shape;1191;p15"/>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2" name="Google Shape;1192;p15"/>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3" name="Google Shape;1193;p15"/>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4" name="Google Shape;1194;p15"/>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5" name="Google Shape;1195;p15"/>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6" name="Google Shape;1196;p15"/>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7" name="Google Shape;1197;p15"/>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8" name="Google Shape;1198;p15"/>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199" name="Google Shape;1199;p15"/>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0" name="Google Shape;1200;p15"/>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1" name="Google Shape;1201;p15"/>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2" name="Google Shape;1202;p15"/>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3" name="Google Shape;1203;p15"/>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4" name="Google Shape;1204;p15"/>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205" name="Google Shape;1205;p15"/>
          <p:cNvGrpSpPr/>
          <p:nvPr/>
        </p:nvGrpSpPr>
        <p:grpSpPr>
          <a:xfrm>
            <a:off x="192992" y="5204757"/>
            <a:ext cx="329505" cy="1365706"/>
            <a:chOff x="257323" y="5204757"/>
            <a:chExt cx="439340" cy="1365706"/>
          </a:xfrm>
        </p:grpSpPr>
        <p:sp>
          <p:nvSpPr>
            <p:cNvPr id="1206" name="Google Shape;1206;p15"/>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7" name="Google Shape;1207;p15"/>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8" name="Google Shape;1208;p15"/>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09" name="Google Shape;1209;p15"/>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0" name="Google Shape;1210;p15"/>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1" name="Google Shape;1211;p15"/>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2" name="Google Shape;1212;p15"/>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3" name="Google Shape;1213;p15"/>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4" name="Google Shape;1214;p15"/>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5" name="Google Shape;1215;p15"/>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6" name="Google Shape;1216;p15"/>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7" name="Google Shape;1217;p15"/>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8" name="Google Shape;1218;p15"/>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19" name="Google Shape;1219;p15"/>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0" name="Google Shape;1220;p15"/>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1" name="Google Shape;1221;p15"/>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2" name="Google Shape;1222;p15"/>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3" name="Google Shape;1223;p15"/>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4" name="Google Shape;1224;p15"/>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5" name="Google Shape;1225;p15"/>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6" name="Google Shape;1226;p15"/>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7" name="Google Shape;1227;p15"/>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8" name="Google Shape;1228;p15"/>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29" name="Google Shape;1229;p15"/>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230" name="Google Shape;1230;p15"/>
          <p:cNvSpPr/>
          <p:nvPr/>
        </p:nvSpPr>
        <p:spPr>
          <a:xfrm>
            <a:off x="243780" y="217259"/>
            <a:ext cx="549153" cy="93634"/>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31" name="Google Shape;1231;p15"/>
          <p:cNvSpPr/>
          <p:nvPr/>
        </p:nvSpPr>
        <p:spPr>
          <a:xfrm>
            <a:off x="243780" y="429786"/>
            <a:ext cx="549153" cy="93277"/>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32" name="Google Shape;1232;p15"/>
          <p:cNvSpPr/>
          <p:nvPr/>
        </p:nvSpPr>
        <p:spPr>
          <a:xfrm>
            <a:off x="8257823" y="6047184"/>
            <a:ext cx="549544" cy="93278"/>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33" name="Google Shape;1233;p15"/>
          <p:cNvSpPr/>
          <p:nvPr/>
        </p:nvSpPr>
        <p:spPr>
          <a:xfrm>
            <a:off x="8257823" y="6259711"/>
            <a:ext cx="549544" cy="9327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34" name="Google Shape;1234;p15"/>
          <p:cNvSpPr txBox="1">
            <a:spLocks noGrp="1"/>
          </p:cNvSpPr>
          <p:nvPr>
            <p:ph type="title" hasCustomPrompt="1"/>
          </p:nvPr>
        </p:nvSpPr>
        <p:spPr>
          <a:xfrm>
            <a:off x="536269" y="2530550"/>
            <a:ext cx="2211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2"/>
              </a:buClr>
              <a:buSzPts val="7000"/>
              <a:buNone/>
              <a:defRPr sz="5250">
                <a:solidFill>
                  <a:schemeClr val="lt2"/>
                </a:solidFill>
              </a:defRPr>
            </a:lvl1pPr>
            <a:lvl2pPr lvl="1" algn="ctr" rtl="0">
              <a:spcBef>
                <a:spcPts val="0"/>
              </a:spcBef>
              <a:spcAft>
                <a:spcPts val="0"/>
              </a:spcAft>
              <a:buClr>
                <a:schemeClr val="lt2"/>
              </a:buClr>
              <a:buSzPts val="7000"/>
              <a:buNone/>
              <a:defRPr sz="5250">
                <a:solidFill>
                  <a:schemeClr val="lt2"/>
                </a:solidFill>
              </a:defRPr>
            </a:lvl2pPr>
            <a:lvl3pPr lvl="2" algn="ctr" rtl="0">
              <a:spcBef>
                <a:spcPts val="0"/>
              </a:spcBef>
              <a:spcAft>
                <a:spcPts val="0"/>
              </a:spcAft>
              <a:buClr>
                <a:schemeClr val="lt2"/>
              </a:buClr>
              <a:buSzPts val="7000"/>
              <a:buNone/>
              <a:defRPr sz="5250">
                <a:solidFill>
                  <a:schemeClr val="lt2"/>
                </a:solidFill>
              </a:defRPr>
            </a:lvl3pPr>
            <a:lvl4pPr lvl="3" algn="ctr" rtl="0">
              <a:spcBef>
                <a:spcPts val="0"/>
              </a:spcBef>
              <a:spcAft>
                <a:spcPts val="0"/>
              </a:spcAft>
              <a:buClr>
                <a:schemeClr val="lt2"/>
              </a:buClr>
              <a:buSzPts val="7000"/>
              <a:buNone/>
              <a:defRPr sz="5250">
                <a:solidFill>
                  <a:schemeClr val="lt2"/>
                </a:solidFill>
              </a:defRPr>
            </a:lvl4pPr>
            <a:lvl5pPr lvl="4" algn="ctr" rtl="0">
              <a:spcBef>
                <a:spcPts val="0"/>
              </a:spcBef>
              <a:spcAft>
                <a:spcPts val="0"/>
              </a:spcAft>
              <a:buClr>
                <a:schemeClr val="lt2"/>
              </a:buClr>
              <a:buSzPts val="7000"/>
              <a:buNone/>
              <a:defRPr sz="5250">
                <a:solidFill>
                  <a:schemeClr val="lt2"/>
                </a:solidFill>
              </a:defRPr>
            </a:lvl5pPr>
            <a:lvl6pPr lvl="5" algn="ctr" rtl="0">
              <a:spcBef>
                <a:spcPts val="0"/>
              </a:spcBef>
              <a:spcAft>
                <a:spcPts val="0"/>
              </a:spcAft>
              <a:buClr>
                <a:schemeClr val="lt2"/>
              </a:buClr>
              <a:buSzPts val="7000"/>
              <a:buNone/>
              <a:defRPr sz="5250">
                <a:solidFill>
                  <a:schemeClr val="lt2"/>
                </a:solidFill>
              </a:defRPr>
            </a:lvl6pPr>
            <a:lvl7pPr lvl="6" algn="ctr" rtl="0">
              <a:spcBef>
                <a:spcPts val="0"/>
              </a:spcBef>
              <a:spcAft>
                <a:spcPts val="0"/>
              </a:spcAft>
              <a:buClr>
                <a:schemeClr val="lt2"/>
              </a:buClr>
              <a:buSzPts val="7000"/>
              <a:buNone/>
              <a:defRPr sz="5250">
                <a:solidFill>
                  <a:schemeClr val="lt2"/>
                </a:solidFill>
              </a:defRPr>
            </a:lvl7pPr>
            <a:lvl8pPr lvl="7" algn="ctr" rtl="0">
              <a:spcBef>
                <a:spcPts val="0"/>
              </a:spcBef>
              <a:spcAft>
                <a:spcPts val="0"/>
              </a:spcAft>
              <a:buClr>
                <a:schemeClr val="lt2"/>
              </a:buClr>
              <a:buSzPts val="7000"/>
              <a:buNone/>
              <a:defRPr sz="5250">
                <a:solidFill>
                  <a:schemeClr val="lt2"/>
                </a:solidFill>
              </a:defRPr>
            </a:lvl8pPr>
            <a:lvl9pPr lvl="8" algn="ctr" rtl="0">
              <a:spcBef>
                <a:spcPts val="0"/>
              </a:spcBef>
              <a:spcAft>
                <a:spcPts val="0"/>
              </a:spcAft>
              <a:buClr>
                <a:schemeClr val="lt2"/>
              </a:buClr>
              <a:buSzPts val="7000"/>
              <a:buNone/>
              <a:defRPr sz="5250">
                <a:solidFill>
                  <a:schemeClr val="lt2"/>
                </a:solidFill>
              </a:defRPr>
            </a:lvl9pPr>
          </a:lstStyle>
          <a:p>
            <a:r>
              <a:t>xx%</a:t>
            </a:r>
          </a:p>
        </p:txBody>
      </p:sp>
      <p:sp>
        <p:nvSpPr>
          <p:cNvPr id="1235" name="Google Shape;1235;p15"/>
          <p:cNvSpPr txBox="1">
            <a:spLocks noGrp="1"/>
          </p:cNvSpPr>
          <p:nvPr>
            <p:ph type="title" idx="2"/>
          </p:nvPr>
        </p:nvSpPr>
        <p:spPr>
          <a:xfrm>
            <a:off x="536269" y="593375"/>
            <a:ext cx="80361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3000">
                <a:solidFill>
                  <a:schemeClr val="dk1"/>
                </a:solidFill>
                <a:latin typeface="Griffy"/>
                <a:ea typeface="Griffy"/>
                <a:cs typeface="Griffy"/>
                <a:sym typeface="Griffy"/>
              </a:defRPr>
            </a:lvl9pPr>
          </a:lstStyle>
          <a:p>
            <a:endParaRPr/>
          </a:p>
        </p:txBody>
      </p:sp>
      <p:sp>
        <p:nvSpPr>
          <p:cNvPr id="1236" name="Google Shape;1236;p15"/>
          <p:cNvSpPr txBox="1">
            <a:spLocks noGrp="1"/>
          </p:cNvSpPr>
          <p:nvPr>
            <p:ph type="title" idx="3" hasCustomPrompt="1"/>
          </p:nvPr>
        </p:nvSpPr>
        <p:spPr>
          <a:xfrm>
            <a:off x="3387252" y="2987750"/>
            <a:ext cx="2211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2"/>
              </a:buClr>
              <a:buSzPts val="7000"/>
              <a:buNone/>
              <a:defRPr sz="5250">
                <a:solidFill>
                  <a:schemeClr val="lt2"/>
                </a:solidFill>
              </a:defRPr>
            </a:lvl1pPr>
            <a:lvl2pPr lvl="1" algn="ctr" rtl="0">
              <a:spcBef>
                <a:spcPts val="0"/>
              </a:spcBef>
              <a:spcAft>
                <a:spcPts val="0"/>
              </a:spcAft>
              <a:buClr>
                <a:schemeClr val="lt2"/>
              </a:buClr>
              <a:buSzPts val="7000"/>
              <a:buNone/>
              <a:defRPr sz="5250">
                <a:solidFill>
                  <a:schemeClr val="lt2"/>
                </a:solidFill>
              </a:defRPr>
            </a:lvl2pPr>
            <a:lvl3pPr lvl="2" algn="ctr" rtl="0">
              <a:spcBef>
                <a:spcPts val="0"/>
              </a:spcBef>
              <a:spcAft>
                <a:spcPts val="0"/>
              </a:spcAft>
              <a:buClr>
                <a:schemeClr val="lt2"/>
              </a:buClr>
              <a:buSzPts val="7000"/>
              <a:buNone/>
              <a:defRPr sz="5250">
                <a:solidFill>
                  <a:schemeClr val="lt2"/>
                </a:solidFill>
              </a:defRPr>
            </a:lvl3pPr>
            <a:lvl4pPr lvl="3" algn="ctr" rtl="0">
              <a:spcBef>
                <a:spcPts val="0"/>
              </a:spcBef>
              <a:spcAft>
                <a:spcPts val="0"/>
              </a:spcAft>
              <a:buClr>
                <a:schemeClr val="lt2"/>
              </a:buClr>
              <a:buSzPts val="7000"/>
              <a:buNone/>
              <a:defRPr sz="5250">
                <a:solidFill>
                  <a:schemeClr val="lt2"/>
                </a:solidFill>
              </a:defRPr>
            </a:lvl4pPr>
            <a:lvl5pPr lvl="4" algn="ctr" rtl="0">
              <a:spcBef>
                <a:spcPts val="0"/>
              </a:spcBef>
              <a:spcAft>
                <a:spcPts val="0"/>
              </a:spcAft>
              <a:buClr>
                <a:schemeClr val="lt2"/>
              </a:buClr>
              <a:buSzPts val="7000"/>
              <a:buNone/>
              <a:defRPr sz="5250">
                <a:solidFill>
                  <a:schemeClr val="lt2"/>
                </a:solidFill>
              </a:defRPr>
            </a:lvl5pPr>
            <a:lvl6pPr lvl="5" algn="ctr" rtl="0">
              <a:spcBef>
                <a:spcPts val="0"/>
              </a:spcBef>
              <a:spcAft>
                <a:spcPts val="0"/>
              </a:spcAft>
              <a:buClr>
                <a:schemeClr val="lt2"/>
              </a:buClr>
              <a:buSzPts val="7000"/>
              <a:buNone/>
              <a:defRPr sz="5250">
                <a:solidFill>
                  <a:schemeClr val="lt2"/>
                </a:solidFill>
              </a:defRPr>
            </a:lvl6pPr>
            <a:lvl7pPr lvl="6" algn="ctr" rtl="0">
              <a:spcBef>
                <a:spcPts val="0"/>
              </a:spcBef>
              <a:spcAft>
                <a:spcPts val="0"/>
              </a:spcAft>
              <a:buClr>
                <a:schemeClr val="lt2"/>
              </a:buClr>
              <a:buSzPts val="7000"/>
              <a:buNone/>
              <a:defRPr sz="5250">
                <a:solidFill>
                  <a:schemeClr val="lt2"/>
                </a:solidFill>
              </a:defRPr>
            </a:lvl7pPr>
            <a:lvl8pPr lvl="7" algn="ctr" rtl="0">
              <a:spcBef>
                <a:spcPts val="0"/>
              </a:spcBef>
              <a:spcAft>
                <a:spcPts val="0"/>
              </a:spcAft>
              <a:buClr>
                <a:schemeClr val="lt2"/>
              </a:buClr>
              <a:buSzPts val="7000"/>
              <a:buNone/>
              <a:defRPr sz="5250">
                <a:solidFill>
                  <a:schemeClr val="lt2"/>
                </a:solidFill>
              </a:defRPr>
            </a:lvl8pPr>
            <a:lvl9pPr lvl="8" algn="ctr" rtl="0">
              <a:spcBef>
                <a:spcPts val="0"/>
              </a:spcBef>
              <a:spcAft>
                <a:spcPts val="0"/>
              </a:spcAft>
              <a:buClr>
                <a:schemeClr val="lt2"/>
              </a:buClr>
              <a:buSzPts val="7000"/>
              <a:buNone/>
              <a:defRPr sz="5250">
                <a:solidFill>
                  <a:schemeClr val="lt2"/>
                </a:solidFill>
              </a:defRPr>
            </a:lvl9pPr>
          </a:lstStyle>
          <a:p>
            <a:r>
              <a:t>xx%</a:t>
            </a:r>
          </a:p>
        </p:txBody>
      </p:sp>
      <p:sp>
        <p:nvSpPr>
          <p:cNvPr id="1237" name="Google Shape;1237;p15"/>
          <p:cNvSpPr txBox="1">
            <a:spLocks noGrp="1"/>
          </p:cNvSpPr>
          <p:nvPr>
            <p:ph type="title" idx="4" hasCustomPrompt="1"/>
          </p:nvPr>
        </p:nvSpPr>
        <p:spPr>
          <a:xfrm>
            <a:off x="6361091" y="2530550"/>
            <a:ext cx="22113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Clr>
                <a:schemeClr val="lt2"/>
              </a:buClr>
              <a:buSzPts val="7000"/>
              <a:buNone/>
              <a:defRPr sz="5250">
                <a:solidFill>
                  <a:schemeClr val="lt2"/>
                </a:solidFill>
              </a:defRPr>
            </a:lvl1pPr>
            <a:lvl2pPr lvl="1" algn="ctr" rtl="0">
              <a:spcBef>
                <a:spcPts val="0"/>
              </a:spcBef>
              <a:spcAft>
                <a:spcPts val="0"/>
              </a:spcAft>
              <a:buClr>
                <a:schemeClr val="lt2"/>
              </a:buClr>
              <a:buSzPts val="7000"/>
              <a:buNone/>
              <a:defRPr sz="5250">
                <a:solidFill>
                  <a:schemeClr val="lt2"/>
                </a:solidFill>
              </a:defRPr>
            </a:lvl2pPr>
            <a:lvl3pPr lvl="2" algn="ctr" rtl="0">
              <a:spcBef>
                <a:spcPts val="0"/>
              </a:spcBef>
              <a:spcAft>
                <a:spcPts val="0"/>
              </a:spcAft>
              <a:buClr>
                <a:schemeClr val="lt2"/>
              </a:buClr>
              <a:buSzPts val="7000"/>
              <a:buNone/>
              <a:defRPr sz="5250">
                <a:solidFill>
                  <a:schemeClr val="lt2"/>
                </a:solidFill>
              </a:defRPr>
            </a:lvl3pPr>
            <a:lvl4pPr lvl="3" algn="ctr" rtl="0">
              <a:spcBef>
                <a:spcPts val="0"/>
              </a:spcBef>
              <a:spcAft>
                <a:spcPts val="0"/>
              </a:spcAft>
              <a:buClr>
                <a:schemeClr val="lt2"/>
              </a:buClr>
              <a:buSzPts val="7000"/>
              <a:buNone/>
              <a:defRPr sz="5250">
                <a:solidFill>
                  <a:schemeClr val="lt2"/>
                </a:solidFill>
              </a:defRPr>
            </a:lvl4pPr>
            <a:lvl5pPr lvl="4" algn="ctr" rtl="0">
              <a:spcBef>
                <a:spcPts val="0"/>
              </a:spcBef>
              <a:spcAft>
                <a:spcPts val="0"/>
              </a:spcAft>
              <a:buClr>
                <a:schemeClr val="lt2"/>
              </a:buClr>
              <a:buSzPts val="7000"/>
              <a:buNone/>
              <a:defRPr sz="5250">
                <a:solidFill>
                  <a:schemeClr val="lt2"/>
                </a:solidFill>
              </a:defRPr>
            </a:lvl5pPr>
            <a:lvl6pPr lvl="5" algn="ctr" rtl="0">
              <a:spcBef>
                <a:spcPts val="0"/>
              </a:spcBef>
              <a:spcAft>
                <a:spcPts val="0"/>
              </a:spcAft>
              <a:buClr>
                <a:schemeClr val="lt2"/>
              </a:buClr>
              <a:buSzPts val="7000"/>
              <a:buNone/>
              <a:defRPr sz="5250">
                <a:solidFill>
                  <a:schemeClr val="lt2"/>
                </a:solidFill>
              </a:defRPr>
            </a:lvl6pPr>
            <a:lvl7pPr lvl="6" algn="ctr" rtl="0">
              <a:spcBef>
                <a:spcPts val="0"/>
              </a:spcBef>
              <a:spcAft>
                <a:spcPts val="0"/>
              </a:spcAft>
              <a:buClr>
                <a:schemeClr val="lt2"/>
              </a:buClr>
              <a:buSzPts val="7000"/>
              <a:buNone/>
              <a:defRPr sz="5250">
                <a:solidFill>
                  <a:schemeClr val="lt2"/>
                </a:solidFill>
              </a:defRPr>
            </a:lvl7pPr>
            <a:lvl8pPr lvl="7" algn="ctr" rtl="0">
              <a:spcBef>
                <a:spcPts val="0"/>
              </a:spcBef>
              <a:spcAft>
                <a:spcPts val="0"/>
              </a:spcAft>
              <a:buClr>
                <a:schemeClr val="lt2"/>
              </a:buClr>
              <a:buSzPts val="7000"/>
              <a:buNone/>
              <a:defRPr sz="5250">
                <a:solidFill>
                  <a:schemeClr val="lt2"/>
                </a:solidFill>
              </a:defRPr>
            </a:lvl8pPr>
            <a:lvl9pPr lvl="8" algn="ctr" rtl="0">
              <a:spcBef>
                <a:spcPts val="0"/>
              </a:spcBef>
              <a:spcAft>
                <a:spcPts val="0"/>
              </a:spcAft>
              <a:buClr>
                <a:schemeClr val="lt2"/>
              </a:buClr>
              <a:buSzPts val="7000"/>
              <a:buNone/>
              <a:defRPr sz="5250">
                <a:solidFill>
                  <a:schemeClr val="lt2"/>
                </a:solidFill>
              </a:defRPr>
            </a:lvl9pPr>
          </a:lstStyle>
          <a:p>
            <a:r>
              <a:t>xx%</a:t>
            </a:r>
          </a:p>
        </p:txBody>
      </p:sp>
      <p:sp>
        <p:nvSpPr>
          <p:cNvPr id="1238" name="Google Shape;1238;p15"/>
          <p:cNvSpPr txBox="1">
            <a:spLocks noGrp="1"/>
          </p:cNvSpPr>
          <p:nvPr>
            <p:ph type="body" idx="1"/>
          </p:nvPr>
        </p:nvSpPr>
        <p:spPr>
          <a:xfrm>
            <a:off x="6361085" y="3772125"/>
            <a:ext cx="2211300" cy="925200"/>
          </a:xfrm>
          <a:prstGeom prst="rect">
            <a:avLst/>
          </a:prstGeom>
        </p:spPr>
        <p:txBody>
          <a:bodyPr spcFirstLastPara="1" wrap="square" lIns="121900" tIns="121900" rIns="121900" bIns="121900" anchor="t" anchorCtr="0">
            <a:noAutofit/>
          </a:bodyPr>
          <a:lstStyle>
            <a:lvl1pPr marL="342900" lvl="0" indent="-276225" algn="ctr">
              <a:lnSpc>
                <a:spcPct val="100000"/>
              </a:lnSpc>
              <a:spcBef>
                <a:spcPts val="0"/>
              </a:spcBef>
              <a:spcAft>
                <a:spcPts val="0"/>
              </a:spcAft>
              <a:buSzPts val="2200"/>
              <a:buChar char="●"/>
              <a:defRPr sz="1650"/>
            </a:lvl1pPr>
            <a:lvl2pPr marL="685800" lvl="1" indent="-276225" algn="ctr">
              <a:lnSpc>
                <a:spcPct val="100000"/>
              </a:lnSpc>
              <a:spcBef>
                <a:spcPts val="0"/>
              </a:spcBef>
              <a:spcAft>
                <a:spcPts val="0"/>
              </a:spcAft>
              <a:buSzPts val="2200"/>
              <a:buChar char="○"/>
              <a:defRPr sz="1650"/>
            </a:lvl2pPr>
            <a:lvl3pPr marL="1028700" lvl="2" indent="-276225" algn="ctr">
              <a:lnSpc>
                <a:spcPct val="100000"/>
              </a:lnSpc>
              <a:spcBef>
                <a:spcPts val="0"/>
              </a:spcBef>
              <a:spcAft>
                <a:spcPts val="0"/>
              </a:spcAft>
              <a:buSzPts val="2200"/>
              <a:buChar char="■"/>
              <a:defRPr sz="1650"/>
            </a:lvl3pPr>
            <a:lvl4pPr marL="1371600" lvl="3" indent="-276225" algn="ctr">
              <a:lnSpc>
                <a:spcPct val="100000"/>
              </a:lnSpc>
              <a:spcBef>
                <a:spcPts val="0"/>
              </a:spcBef>
              <a:spcAft>
                <a:spcPts val="0"/>
              </a:spcAft>
              <a:buSzPts val="2200"/>
              <a:buChar char="●"/>
              <a:defRPr sz="1650"/>
            </a:lvl4pPr>
            <a:lvl5pPr marL="1714500" lvl="4" indent="-276225" algn="ctr">
              <a:lnSpc>
                <a:spcPct val="100000"/>
              </a:lnSpc>
              <a:spcBef>
                <a:spcPts val="0"/>
              </a:spcBef>
              <a:spcAft>
                <a:spcPts val="0"/>
              </a:spcAft>
              <a:buSzPts val="2200"/>
              <a:buChar char="○"/>
              <a:defRPr sz="1650"/>
            </a:lvl5pPr>
            <a:lvl6pPr marL="2057400" lvl="5" indent="-276225" algn="ctr">
              <a:lnSpc>
                <a:spcPct val="100000"/>
              </a:lnSpc>
              <a:spcBef>
                <a:spcPts val="0"/>
              </a:spcBef>
              <a:spcAft>
                <a:spcPts val="0"/>
              </a:spcAft>
              <a:buSzPts val="2200"/>
              <a:buChar char="■"/>
              <a:defRPr sz="1650"/>
            </a:lvl6pPr>
            <a:lvl7pPr marL="2400300" lvl="6" indent="-276225" algn="ctr">
              <a:lnSpc>
                <a:spcPct val="100000"/>
              </a:lnSpc>
              <a:spcBef>
                <a:spcPts val="0"/>
              </a:spcBef>
              <a:spcAft>
                <a:spcPts val="0"/>
              </a:spcAft>
              <a:buSzPts val="2200"/>
              <a:buChar char="●"/>
              <a:defRPr sz="1650"/>
            </a:lvl7pPr>
            <a:lvl8pPr marL="2743200" lvl="7" indent="-276225" algn="ctr">
              <a:lnSpc>
                <a:spcPct val="100000"/>
              </a:lnSpc>
              <a:spcBef>
                <a:spcPts val="0"/>
              </a:spcBef>
              <a:spcAft>
                <a:spcPts val="0"/>
              </a:spcAft>
              <a:buSzPts val="2200"/>
              <a:buChar char="○"/>
              <a:defRPr sz="1650"/>
            </a:lvl8pPr>
            <a:lvl9pPr marL="3086100" lvl="8" indent="-276225" algn="ctr">
              <a:lnSpc>
                <a:spcPct val="100000"/>
              </a:lnSpc>
              <a:spcBef>
                <a:spcPts val="0"/>
              </a:spcBef>
              <a:spcAft>
                <a:spcPts val="0"/>
              </a:spcAft>
              <a:buSzPts val="2200"/>
              <a:buChar char="■"/>
              <a:defRPr sz="1650"/>
            </a:lvl9pPr>
          </a:lstStyle>
          <a:p>
            <a:endParaRPr/>
          </a:p>
        </p:txBody>
      </p:sp>
      <p:sp>
        <p:nvSpPr>
          <p:cNvPr id="1239" name="Google Shape;1239;p15"/>
          <p:cNvSpPr txBox="1">
            <a:spLocks noGrp="1"/>
          </p:cNvSpPr>
          <p:nvPr>
            <p:ph type="body" idx="5"/>
          </p:nvPr>
        </p:nvSpPr>
        <p:spPr>
          <a:xfrm>
            <a:off x="3387259" y="4218175"/>
            <a:ext cx="2211300" cy="9252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
        <p:nvSpPr>
          <p:cNvPr id="1240" name="Google Shape;1240;p15"/>
          <p:cNvSpPr txBox="1">
            <a:spLocks noGrp="1"/>
          </p:cNvSpPr>
          <p:nvPr>
            <p:ph type="body" idx="6"/>
          </p:nvPr>
        </p:nvSpPr>
        <p:spPr>
          <a:xfrm>
            <a:off x="536269" y="3760975"/>
            <a:ext cx="2211300" cy="9252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a:endParaRPr/>
          </a:p>
        </p:txBody>
      </p:sp>
    </p:spTree>
    <p:extLst>
      <p:ext uri="{BB962C8B-B14F-4D97-AF65-F5344CB8AC3E}">
        <p14:creationId xmlns:p14="http://schemas.microsoft.com/office/powerpoint/2010/main" val="121583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1241"/>
        <p:cNvGrpSpPr/>
        <p:nvPr/>
      </p:nvGrpSpPr>
      <p:grpSpPr>
        <a:xfrm>
          <a:off x="0" y="0"/>
          <a:ext cx="0" cy="0"/>
          <a:chOff x="0" y="0"/>
          <a:chExt cx="0" cy="0"/>
        </a:xfrm>
      </p:grpSpPr>
      <p:sp>
        <p:nvSpPr>
          <p:cNvPr id="1242" name="Google Shape;1242;p16"/>
          <p:cNvSpPr/>
          <p:nvPr/>
        </p:nvSpPr>
        <p:spPr>
          <a:xfrm flipH="1">
            <a:off x="7087938"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43" name="Google Shape;1243;p16"/>
          <p:cNvSpPr/>
          <p:nvPr/>
        </p:nvSpPr>
        <p:spPr>
          <a:xfrm flipH="1">
            <a:off x="17972" y="3683139"/>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44" name="Google Shape;1244;p16"/>
          <p:cNvSpPr/>
          <p:nvPr/>
        </p:nvSpPr>
        <p:spPr>
          <a:xfrm>
            <a:off x="749843" y="812137"/>
            <a:ext cx="7763175" cy="5529600"/>
          </a:xfrm>
          <a:prstGeom prst="roundRect">
            <a:avLst>
              <a:gd name="adj" fmla="val 3855"/>
            </a:avLst>
          </a:prstGeom>
          <a:solidFill>
            <a:schemeClr val="accent4"/>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45" name="Google Shape;1245;p16"/>
          <p:cNvSpPr/>
          <p:nvPr/>
        </p:nvSpPr>
        <p:spPr>
          <a:xfrm>
            <a:off x="655931" y="641913"/>
            <a:ext cx="7763175" cy="5529600"/>
          </a:xfrm>
          <a:prstGeom prst="roundRect">
            <a:avLst>
              <a:gd name="adj" fmla="val 3855"/>
            </a:avLst>
          </a:prstGeom>
          <a:solidFill>
            <a:schemeClr val="l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rgbClr val="FFFFFF"/>
              </a:solidFill>
              <a:latin typeface="Calibri"/>
              <a:ea typeface="Calibri"/>
              <a:cs typeface="Calibri"/>
              <a:sym typeface="Calibri"/>
            </a:endParaRPr>
          </a:p>
        </p:txBody>
      </p:sp>
      <p:grpSp>
        <p:nvGrpSpPr>
          <p:cNvPr id="1246" name="Google Shape;1246;p16"/>
          <p:cNvGrpSpPr/>
          <p:nvPr/>
        </p:nvGrpSpPr>
        <p:grpSpPr>
          <a:xfrm flipH="1">
            <a:off x="199983" y="242351"/>
            <a:ext cx="329504" cy="1365706"/>
            <a:chOff x="11509980" y="242351"/>
            <a:chExt cx="439339" cy="1365706"/>
          </a:xfrm>
        </p:grpSpPr>
        <p:sp>
          <p:nvSpPr>
            <p:cNvPr id="1247" name="Google Shape;1247;p16"/>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48" name="Google Shape;1248;p16"/>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49" name="Google Shape;1249;p16"/>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0" name="Google Shape;1250;p16"/>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1" name="Google Shape;1251;p16"/>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2" name="Google Shape;1252;p16"/>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3" name="Google Shape;1253;p16"/>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4" name="Google Shape;1254;p16"/>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5" name="Google Shape;1255;p16"/>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6" name="Google Shape;1256;p16"/>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7" name="Google Shape;1257;p16"/>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8" name="Google Shape;1258;p16"/>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9" name="Google Shape;1259;p16"/>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0" name="Google Shape;1260;p16"/>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1" name="Google Shape;1261;p16"/>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2" name="Google Shape;1262;p16"/>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3" name="Google Shape;1263;p16"/>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4" name="Google Shape;1264;p16"/>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5" name="Google Shape;1265;p16"/>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6" name="Google Shape;1266;p16"/>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7" name="Google Shape;1267;p16"/>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8" name="Google Shape;1268;p16"/>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69" name="Google Shape;1269;p16"/>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0" name="Google Shape;1270;p16"/>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271" name="Google Shape;1271;p16"/>
          <p:cNvGrpSpPr/>
          <p:nvPr/>
        </p:nvGrpSpPr>
        <p:grpSpPr>
          <a:xfrm flipH="1">
            <a:off x="8639474" y="5204757"/>
            <a:ext cx="329505" cy="1365706"/>
            <a:chOff x="257323" y="5204757"/>
            <a:chExt cx="439340" cy="1365706"/>
          </a:xfrm>
        </p:grpSpPr>
        <p:sp>
          <p:nvSpPr>
            <p:cNvPr id="1272" name="Google Shape;1272;p16"/>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3" name="Google Shape;1273;p16"/>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4" name="Google Shape;1274;p16"/>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5" name="Google Shape;1275;p16"/>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6" name="Google Shape;1276;p16"/>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7" name="Google Shape;1277;p16"/>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8" name="Google Shape;1278;p16"/>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79" name="Google Shape;1279;p16"/>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0" name="Google Shape;1280;p16"/>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1" name="Google Shape;1281;p16"/>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2" name="Google Shape;1282;p16"/>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3" name="Google Shape;1283;p16"/>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4" name="Google Shape;1284;p16"/>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5" name="Google Shape;1285;p16"/>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6" name="Google Shape;1286;p16"/>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7" name="Google Shape;1287;p16"/>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8" name="Google Shape;1288;p16"/>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89" name="Google Shape;1289;p16"/>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0" name="Google Shape;1290;p16"/>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1" name="Google Shape;1291;p16"/>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2" name="Google Shape;1292;p16"/>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3" name="Google Shape;1293;p16"/>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4" name="Google Shape;1294;p16"/>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5" name="Google Shape;1295;p16"/>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296" name="Google Shape;1296;p16"/>
          <p:cNvSpPr/>
          <p:nvPr/>
        </p:nvSpPr>
        <p:spPr>
          <a:xfrm rot="-5400000">
            <a:off x="8471268" y="573348"/>
            <a:ext cx="732204" cy="70226"/>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7" name="Google Shape;1297;p16"/>
          <p:cNvSpPr/>
          <p:nvPr/>
        </p:nvSpPr>
        <p:spPr>
          <a:xfrm rot="-5400000">
            <a:off x="8630529" y="573482"/>
            <a:ext cx="732204" cy="69958"/>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8" name="Google Shape;1298;p16"/>
          <p:cNvSpPr/>
          <p:nvPr/>
        </p:nvSpPr>
        <p:spPr>
          <a:xfrm rot="5400000" flipH="1">
            <a:off x="56963" y="6165108"/>
            <a:ext cx="732725" cy="69959"/>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99" name="Google Shape;1299;p16"/>
          <p:cNvSpPr/>
          <p:nvPr/>
        </p:nvSpPr>
        <p:spPr>
          <a:xfrm rot="5400000" flipH="1">
            <a:off x="-102432" y="6165108"/>
            <a:ext cx="732725" cy="6995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00" name="Google Shape;1300;p16"/>
          <p:cNvSpPr txBox="1">
            <a:spLocks noGrp="1"/>
          </p:cNvSpPr>
          <p:nvPr>
            <p:ph type="subTitle" idx="1"/>
          </p:nvPr>
        </p:nvSpPr>
        <p:spPr>
          <a:xfrm>
            <a:off x="869681" y="2468397"/>
            <a:ext cx="22056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1301" name="Google Shape;1301;p16"/>
          <p:cNvSpPr txBox="1">
            <a:spLocks noGrp="1"/>
          </p:cNvSpPr>
          <p:nvPr>
            <p:ph type="subTitle" idx="2"/>
          </p:nvPr>
        </p:nvSpPr>
        <p:spPr>
          <a:xfrm>
            <a:off x="869681" y="4325124"/>
            <a:ext cx="22056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1302" name="Google Shape;1302;p16"/>
          <p:cNvSpPr txBox="1">
            <a:spLocks noGrp="1"/>
          </p:cNvSpPr>
          <p:nvPr>
            <p:ph type="subTitle" idx="3"/>
          </p:nvPr>
        </p:nvSpPr>
        <p:spPr>
          <a:xfrm>
            <a:off x="6068607" y="2477777"/>
            <a:ext cx="22056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1303" name="Google Shape;1303;p16"/>
          <p:cNvSpPr txBox="1">
            <a:spLocks noGrp="1"/>
          </p:cNvSpPr>
          <p:nvPr>
            <p:ph type="subTitle" idx="4"/>
          </p:nvPr>
        </p:nvSpPr>
        <p:spPr>
          <a:xfrm>
            <a:off x="3483187" y="2485747"/>
            <a:ext cx="22056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1304" name="Google Shape;1304;p16"/>
          <p:cNvSpPr txBox="1">
            <a:spLocks noGrp="1"/>
          </p:cNvSpPr>
          <p:nvPr>
            <p:ph type="subTitle" idx="5"/>
          </p:nvPr>
        </p:nvSpPr>
        <p:spPr>
          <a:xfrm>
            <a:off x="3483187" y="4325124"/>
            <a:ext cx="22056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1305" name="Google Shape;1305;p16"/>
          <p:cNvSpPr txBox="1">
            <a:spLocks noGrp="1"/>
          </p:cNvSpPr>
          <p:nvPr>
            <p:ph type="subTitle" idx="6"/>
          </p:nvPr>
        </p:nvSpPr>
        <p:spPr>
          <a:xfrm>
            <a:off x="6068607" y="4306579"/>
            <a:ext cx="22056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a:endParaRPr/>
          </a:p>
        </p:txBody>
      </p:sp>
      <p:sp>
        <p:nvSpPr>
          <p:cNvPr id="1306" name="Google Shape;1306;p16"/>
          <p:cNvSpPr txBox="1">
            <a:spLocks noGrp="1"/>
          </p:cNvSpPr>
          <p:nvPr>
            <p:ph type="title"/>
          </p:nvPr>
        </p:nvSpPr>
        <p:spPr>
          <a:xfrm>
            <a:off x="869681" y="1202970"/>
            <a:ext cx="740475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1307" name="Google Shape;1307;p16"/>
          <p:cNvSpPr txBox="1">
            <a:spLocks noGrp="1"/>
          </p:cNvSpPr>
          <p:nvPr>
            <p:ph type="body" idx="7"/>
          </p:nvPr>
        </p:nvSpPr>
        <p:spPr>
          <a:xfrm>
            <a:off x="3483187" y="2894597"/>
            <a:ext cx="2205675" cy="834000"/>
          </a:xfrm>
          <a:prstGeom prst="rect">
            <a:avLst/>
          </a:prstGeom>
        </p:spPr>
        <p:txBody>
          <a:bodyPr spcFirstLastPara="1" wrap="square" lIns="121900" tIns="121900" rIns="121900" bIns="121900" anchor="t" anchorCtr="0">
            <a:noAutofit/>
          </a:bodyPr>
          <a:lstStyle>
            <a:lvl1pPr marL="342900" lvl="0" indent="-247650">
              <a:spcBef>
                <a:spcPts val="0"/>
              </a:spcBef>
              <a:spcAft>
                <a:spcPts val="0"/>
              </a:spcAft>
              <a:buSzPts val="1600"/>
              <a:buChar char="●"/>
              <a:defRPr sz="1200"/>
            </a:lvl1pPr>
            <a:lvl2pPr marL="685800" lvl="1" indent="-247650">
              <a:spcBef>
                <a:spcPts val="1575"/>
              </a:spcBef>
              <a:spcAft>
                <a:spcPts val="0"/>
              </a:spcAft>
              <a:buSzPts val="1600"/>
              <a:buChar char="○"/>
              <a:defRPr sz="1200"/>
            </a:lvl2pPr>
            <a:lvl3pPr marL="1028700" lvl="2" indent="-247650">
              <a:spcBef>
                <a:spcPts val="1575"/>
              </a:spcBef>
              <a:spcAft>
                <a:spcPts val="0"/>
              </a:spcAft>
              <a:buSzPts val="1600"/>
              <a:buChar char="■"/>
              <a:defRPr sz="1200"/>
            </a:lvl3pPr>
            <a:lvl4pPr marL="1371600" lvl="3" indent="-247650">
              <a:spcBef>
                <a:spcPts val="1575"/>
              </a:spcBef>
              <a:spcAft>
                <a:spcPts val="0"/>
              </a:spcAft>
              <a:buSzPts val="1600"/>
              <a:buChar char="●"/>
              <a:defRPr sz="1200"/>
            </a:lvl4pPr>
            <a:lvl5pPr marL="1714500" lvl="4" indent="-247650">
              <a:spcBef>
                <a:spcPts val="1575"/>
              </a:spcBef>
              <a:spcAft>
                <a:spcPts val="0"/>
              </a:spcAft>
              <a:buSzPts val="1600"/>
              <a:buChar char="○"/>
              <a:defRPr sz="1200"/>
            </a:lvl5pPr>
            <a:lvl6pPr marL="2057400" lvl="5" indent="-247650">
              <a:spcBef>
                <a:spcPts val="1575"/>
              </a:spcBef>
              <a:spcAft>
                <a:spcPts val="0"/>
              </a:spcAft>
              <a:buSzPts val="1600"/>
              <a:buChar char="■"/>
              <a:defRPr sz="1200"/>
            </a:lvl6pPr>
            <a:lvl7pPr marL="2400300" lvl="6" indent="-247650">
              <a:spcBef>
                <a:spcPts val="1575"/>
              </a:spcBef>
              <a:spcAft>
                <a:spcPts val="0"/>
              </a:spcAft>
              <a:buSzPts val="1600"/>
              <a:buChar char="●"/>
              <a:defRPr sz="1200"/>
            </a:lvl7pPr>
            <a:lvl8pPr marL="2743200" lvl="7" indent="-247650">
              <a:spcBef>
                <a:spcPts val="1575"/>
              </a:spcBef>
              <a:spcAft>
                <a:spcPts val="0"/>
              </a:spcAft>
              <a:buSzPts val="1600"/>
              <a:buChar char="○"/>
              <a:defRPr sz="1200"/>
            </a:lvl8pPr>
            <a:lvl9pPr marL="3086100" lvl="8" indent="-247650">
              <a:spcBef>
                <a:spcPts val="1575"/>
              </a:spcBef>
              <a:spcAft>
                <a:spcPts val="1575"/>
              </a:spcAft>
              <a:buSzPts val="1600"/>
              <a:buChar char="■"/>
              <a:defRPr sz="1200"/>
            </a:lvl9pPr>
          </a:lstStyle>
          <a:p>
            <a:endParaRPr/>
          </a:p>
        </p:txBody>
      </p:sp>
      <p:sp>
        <p:nvSpPr>
          <p:cNvPr id="1308" name="Google Shape;1308;p16"/>
          <p:cNvSpPr txBox="1">
            <a:spLocks noGrp="1"/>
          </p:cNvSpPr>
          <p:nvPr>
            <p:ph type="body" idx="8"/>
          </p:nvPr>
        </p:nvSpPr>
        <p:spPr>
          <a:xfrm>
            <a:off x="6068607" y="4723400"/>
            <a:ext cx="2205675" cy="8340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309" name="Google Shape;1309;p16"/>
          <p:cNvSpPr txBox="1">
            <a:spLocks noGrp="1"/>
          </p:cNvSpPr>
          <p:nvPr>
            <p:ph type="body" idx="9"/>
          </p:nvPr>
        </p:nvSpPr>
        <p:spPr>
          <a:xfrm>
            <a:off x="3483187" y="4723400"/>
            <a:ext cx="2205675" cy="8340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310" name="Google Shape;1310;p16"/>
          <p:cNvSpPr txBox="1">
            <a:spLocks noGrp="1"/>
          </p:cNvSpPr>
          <p:nvPr>
            <p:ph type="body" idx="13"/>
          </p:nvPr>
        </p:nvSpPr>
        <p:spPr>
          <a:xfrm>
            <a:off x="869681" y="2894597"/>
            <a:ext cx="2205675" cy="8340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311" name="Google Shape;1311;p16"/>
          <p:cNvSpPr txBox="1">
            <a:spLocks noGrp="1"/>
          </p:cNvSpPr>
          <p:nvPr>
            <p:ph type="body" idx="14"/>
          </p:nvPr>
        </p:nvSpPr>
        <p:spPr>
          <a:xfrm>
            <a:off x="6068607" y="2894597"/>
            <a:ext cx="2205675" cy="8340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sp>
        <p:nvSpPr>
          <p:cNvPr id="1312" name="Google Shape;1312;p16"/>
          <p:cNvSpPr txBox="1">
            <a:spLocks noGrp="1"/>
          </p:cNvSpPr>
          <p:nvPr>
            <p:ph type="body" idx="15"/>
          </p:nvPr>
        </p:nvSpPr>
        <p:spPr>
          <a:xfrm>
            <a:off x="869681" y="4723400"/>
            <a:ext cx="2205675" cy="8340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a:endParaRPr/>
          </a:p>
        </p:txBody>
      </p:sp>
      <p:grpSp>
        <p:nvGrpSpPr>
          <p:cNvPr id="1313" name="Google Shape;1313;p16"/>
          <p:cNvGrpSpPr/>
          <p:nvPr/>
        </p:nvGrpSpPr>
        <p:grpSpPr>
          <a:xfrm flipH="1">
            <a:off x="8100806" y="809458"/>
            <a:ext cx="173622" cy="231477"/>
            <a:chOff x="2205238" y="-492150"/>
            <a:chExt cx="196200" cy="196200"/>
          </a:xfrm>
        </p:grpSpPr>
        <p:sp>
          <p:nvSpPr>
            <p:cNvPr id="1314" name="Google Shape;1314;p16"/>
            <p:cNvSpPr/>
            <p:nvPr/>
          </p:nvSpPr>
          <p:spPr>
            <a:xfrm rot="2702936">
              <a:off x="2179152"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sp>
          <p:nvSpPr>
            <p:cNvPr id="1315" name="Google Shape;1315;p16"/>
            <p:cNvSpPr/>
            <p:nvPr/>
          </p:nvSpPr>
          <p:spPr>
            <a:xfrm rot="8102936">
              <a:off x="2179135" y="-408475"/>
              <a:ext cx="248407" cy="28850"/>
            </a:xfrm>
            <a:prstGeom prst="roundRect">
              <a:avLst>
                <a:gd name="adj" fmla="val 500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6682972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1375"/>
        <p:cNvGrpSpPr/>
        <p:nvPr/>
      </p:nvGrpSpPr>
      <p:grpSpPr>
        <a:xfrm>
          <a:off x="0" y="0"/>
          <a:ext cx="0" cy="0"/>
          <a:chOff x="0" y="0"/>
          <a:chExt cx="0" cy="0"/>
        </a:xfrm>
      </p:grpSpPr>
      <p:sp>
        <p:nvSpPr>
          <p:cNvPr id="1376" name="Google Shape;1376;p18"/>
          <p:cNvSpPr/>
          <p:nvPr/>
        </p:nvSpPr>
        <p:spPr>
          <a:xfrm flipH="1">
            <a:off x="17972" y="3683139"/>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77" name="Google Shape;1377;p18"/>
          <p:cNvSpPr/>
          <p:nvPr/>
        </p:nvSpPr>
        <p:spPr>
          <a:xfrm flipH="1">
            <a:off x="7087938"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1378" name="Google Shape;1378;p18"/>
          <p:cNvGrpSpPr/>
          <p:nvPr/>
        </p:nvGrpSpPr>
        <p:grpSpPr>
          <a:xfrm flipH="1">
            <a:off x="199983" y="242351"/>
            <a:ext cx="329504" cy="1365706"/>
            <a:chOff x="11509980" y="242351"/>
            <a:chExt cx="439339" cy="1365706"/>
          </a:xfrm>
        </p:grpSpPr>
        <p:sp>
          <p:nvSpPr>
            <p:cNvPr id="1379" name="Google Shape;1379;p18"/>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0" name="Google Shape;1380;p18"/>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1" name="Google Shape;1381;p18"/>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2" name="Google Shape;1382;p18"/>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3" name="Google Shape;1383;p18"/>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4" name="Google Shape;1384;p18"/>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5" name="Google Shape;1385;p18"/>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6" name="Google Shape;1386;p18"/>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7" name="Google Shape;1387;p18"/>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8" name="Google Shape;1388;p18"/>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89" name="Google Shape;1389;p18"/>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0" name="Google Shape;1390;p18"/>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1" name="Google Shape;1391;p18"/>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2" name="Google Shape;1392;p18"/>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3" name="Google Shape;1393;p18"/>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4" name="Google Shape;1394;p18"/>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5" name="Google Shape;1395;p18"/>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6" name="Google Shape;1396;p18"/>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7" name="Google Shape;1397;p18"/>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8" name="Google Shape;1398;p18"/>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399" name="Google Shape;1399;p18"/>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0" name="Google Shape;1400;p18"/>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1" name="Google Shape;1401;p18"/>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2" name="Google Shape;1402;p18"/>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403" name="Google Shape;1403;p18"/>
          <p:cNvGrpSpPr/>
          <p:nvPr/>
        </p:nvGrpSpPr>
        <p:grpSpPr>
          <a:xfrm flipH="1">
            <a:off x="8639474" y="5204757"/>
            <a:ext cx="329505" cy="1365706"/>
            <a:chOff x="257323" y="5204757"/>
            <a:chExt cx="439340" cy="1365706"/>
          </a:xfrm>
        </p:grpSpPr>
        <p:sp>
          <p:nvSpPr>
            <p:cNvPr id="1404" name="Google Shape;1404;p18"/>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5" name="Google Shape;1405;p18"/>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6" name="Google Shape;1406;p18"/>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7" name="Google Shape;1407;p18"/>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8" name="Google Shape;1408;p18"/>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09" name="Google Shape;1409;p18"/>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0" name="Google Shape;1410;p18"/>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1" name="Google Shape;1411;p18"/>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2" name="Google Shape;1412;p18"/>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3" name="Google Shape;1413;p18"/>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4" name="Google Shape;1414;p18"/>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5" name="Google Shape;1415;p18"/>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6" name="Google Shape;1416;p18"/>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7" name="Google Shape;1417;p18"/>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8" name="Google Shape;1418;p18"/>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19" name="Google Shape;1419;p18"/>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0" name="Google Shape;1420;p18"/>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1" name="Google Shape;1421;p18"/>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2" name="Google Shape;1422;p18"/>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3" name="Google Shape;1423;p18"/>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4" name="Google Shape;1424;p18"/>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5" name="Google Shape;1425;p18"/>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6" name="Google Shape;1426;p18"/>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7" name="Google Shape;1427;p18"/>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428" name="Google Shape;1428;p18"/>
          <p:cNvSpPr/>
          <p:nvPr/>
        </p:nvSpPr>
        <p:spPr>
          <a:xfrm flipH="1">
            <a:off x="8369039" y="217259"/>
            <a:ext cx="549153" cy="93634"/>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29" name="Google Shape;1429;p18"/>
          <p:cNvSpPr/>
          <p:nvPr/>
        </p:nvSpPr>
        <p:spPr>
          <a:xfrm flipH="1">
            <a:off x="8369039" y="429786"/>
            <a:ext cx="549153" cy="93277"/>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30" name="Google Shape;1430;p18"/>
          <p:cNvSpPr/>
          <p:nvPr/>
        </p:nvSpPr>
        <p:spPr>
          <a:xfrm flipH="1">
            <a:off x="354606" y="6047184"/>
            <a:ext cx="549544" cy="93278"/>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31" name="Google Shape;1431;p18"/>
          <p:cNvSpPr/>
          <p:nvPr/>
        </p:nvSpPr>
        <p:spPr>
          <a:xfrm flipH="1">
            <a:off x="354606" y="6259711"/>
            <a:ext cx="549544" cy="9327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432" name="Google Shape;1432;p18"/>
          <p:cNvSpPr txBox="1">
            <a:spLocks noGrp="1"/>
          </p:cNvSpPr>
          <p:nvPr>
            <p:ph type="title"/>
          </p:nvPr>
        </p:nvSpPr>
        <p:spPr>
          <a:xfrm>
            <a:off x="4483650" y="974375"/>
            <a:ext cx="4186125"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1433" name="Google Shape;1433;p18"/>
          <p:cNvSpPr txBox="1">
            <a:spLocks noGrp="1"/>
          </p:cNvSpPr>
          <p:nvPr>
            <p:ph type="body" idx="1"/>
          </p:nvPr>
        </p:nvSpPr>
        <p:spPr>
          <a:xfrm>
            <a:off x="4483725" y="2508425"/>
            <a:ext cx="4186125" cy="3106800"/>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Tree>
    <p:extLst>
      <p:ext uri="{BB962C8B-B14F-4D97-AF65-F5344CB8AC3E}">
        <p14:creationId xmlns:p14="http://schemas.microsoft.com/office/powerpoint/2010/main" val="3941436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73579AD0-120E-4071-B4A9-9839F898CE21}" type="datetimeFigureOut">
              <a:rPr lang="en-US"/>
              <a:pPr>
                <a:defRPr/>
              </a:pPr>
              <a:t>10/2/2023</a:t>
            </a:fld>
            <a:endParaRPr lang="en-US"/>
          </a:p>
        </p:txBody>
      </p:sp>
      <p:sp>
        <p:nvSpPr>
          <p:cNvPr id="3"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CF8447-5F09-4F94-ABA1-6C51CD21D312}" type="slidenum">
              <a:rPr lang="en-US"/>
              <a:pPr>
                <a:defRPr/>
              </a:pPr>
              <a:t>‹#›</a:t>
            </a:fld>
            <a:endParaRPr lang="en-US"/>
          </a:p>
        </p:txBody>
      </p:sp>
    </p:spTree>
    <p:extLst>
      <p:ext uri="{BB962C8B-B14F-4D97-AF65-F5344CB8AC3E}">
        <p14:creationId xmlns:p14="http://schemas.microsoft.com/office/powerpoint/2010/main" val="1143442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67CAB675-0451-46BA-B838-2996E7357EA3}" type="datetimeFigureOut">
              <a:rPr lang="en-US" smtClean="0"/>
              <a:t>10/2/2023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t>‹#›</a:t>
            </a:fld>
            <a:endParaRPr lang="en-US"/>
          </a:p>
        </p:txBody>
      </p:sp>
    </p:spTree>
    <p:extLst>
      <p:ext uri="{BB962C8B-B14F-4D97-AF65-F5344CB8AC3E}">
        <p14:creationId xmlns:p14="http://schemas.microsoft.com/office/powerpoint/2010/main" val="35206331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3FE801C-31F6-4B6A-BB33-8A1F4B6C1DB4}" type="datetimeFigureOut">
              <a:rPr lang="vi-VN" smtClean="0"/>
              <a:t>02/10/2023</a:t>
            </a:fld>
            <a:endParaRPr lang="vi-VN"/>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vi-VN"/>
          </a:p>
        </p:txBody>
      </p:sp>
      <p:sp>
        <p:nvSpPr>
          <p:cNvPr id="6" name="Slide Number Placeholder 5"/>
          <p:cNvSpPr>
            <a:spLocks noGrp="1"/>
          </p:cNvSpPr>
          <p:nvPr>
            <p:ph type="sldNum" sz="quarter" idx="12"/>
          </p:nvPr>
        </p:nvSpPr>
        <p:spPr/>
        <p:txBody>
          <a:bodyPr/>
          <a:lstStyle/>
          <a:p>
            <a:fld id="{19254FB9-6BBF-470C-84D2-731CC06A439A}" type="slidenum">
              <a:rPr lang="vi-VN" smtClean="0"/>
              <a:t>‹#›</a:t>
            </a:fld>
            <a:endParaRPr lang="vi-VN"/>
          </a:p>
        </p:txBody>
      </p:sp>
    </p:spTree>
    <p:extLst>
      <p:ext uri="{BB962C8B-B14F-4D97-AF65-F5344CB8AC3E}">
        <p14:creationId xmlns:p14="http://schemas.microsoft.com/office/powerpoint/2010/main" val="230763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BB23FB6-B3D9-4CD0-9242-CD6664A4376A}" type="datetimeFigureOut">
              <a:rPr lang="en-US"/>
              <a:pPr>
                <a:defRPr/>
              </a:pPr>
              <a:t>10/2/2023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CCB027D-5312-4FB5-92B6-B86C79653CA1}" type="slidenum">
              <a:rPr lang="en-US" altLang="en-US"/>
              <a:pPr>
                <a:defRPr/>
              </a:pPr>
              <a:t>‹#›</a:t>
            </a:fld>
            <a:endParaRPr lang="en-US" altLang="en-US"/>
          </a:p>
        </p:txBody>
      </p:sp>
    </p:spTree>
    <p:extLst>
      <p:ext uri="{BB962C8B-B14F-4D97-AF65-F5344CB8AC3E}">
        <p14:creationId xmlns:p14="http://schemas.microsoft.com/office/powerpoint/2010/main" val="3922899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1024"/>
        <p:cNvGrpSpPr/>
        <p:nvPr/>
      </p:nvGrpSpPr>
      <p:grpSpPr>
        <a:xfrm>
          <a:off x="0" y="0"/>
          <a:ext cx="0" cy="0"/>
          <a:chOff x="0" y="0"/>
          <a:chExt cx="0" cy="0"/>
        </a:xfrm>
      </p:grpSpPr>
      <p:sp>
        <p:nvSpPr>
          <p:cNvPr id="1025" name="Google Shape;1025;p12"/>
          <p:cNvSpPr/>
          <p:nvPr/>
        </p:nvSpPr>
        <p:spPr>
          <a:xfrm>
            <a:off x="6777388" y="3683139"/>
            <a:ext cx="2366612" cy="3174861"/>
          </a:xfrm>
          <a:custGeom>
            <a:avLst/>
            <a:gdLst/>
            <a:ahLst/>
            <a:cxnLst/>
            <a:rect l="l" t="t" r="r" b="b"/>
            <a:pathLst>
              <a:path w="3155483" h="3174861" extrusionOk="0">
                <a:moveTo>
                  <a:pt x="3155480" y="12858"/>
                </a:moveTo>
                <a:lnTo>
                  <a:pt x="3155480" y="3174861"/>
                </a:lnTo>
                <a:lnTo>
                  <a:pt x="14909" y="3174861"/>
                </a:lnTo>
                <a:cubicBezTo>
                  <a:pt x="4997" y="3076947"/>
                  <a:pt x="-3" y="2978595"/>
                  <a:pt x="-3" y="2880181"/>
                </a:cubicBezTo>
                <a:cubicBezTo>
                  <a:pt x="-3" y="1289447"/>
                  <a:pt x="1289444" y="0"/>
                  <a:pt x="2880179" y="0"/>
                </a:cubicBezTo>
                <a:cubicBezTo>
                  <a:pt x="2973046" y="-63"/>
                  <a:pt x="3064844" y="4223"/>
                  <a:pt x="3155480" y="12858"/>
                </a:cubicBezTo>
                <a:close/>
              </a:path>
            </a:pathLst>
          </a:custGeom>
          <a:solidFill>
            <a:schemeClr val="accent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26" name="Google Shape;1026;p12"/>
          <p:cNvSpPr/>
          <p:nvPr/>
        </p:nvSpPr>
        <p:spPr>
          <a:xfrm>
            <a:off x="17972" y="0"/>
            <a:ext cx="2056062" cy="4023002"/>
          </a:xfrm>
          <a:custGeom>
            <a:avLst/>
            <a:gdLst/>
            <a:ahLst/>
            <a:cxnLst/>
            <a:rect l="l" t="t" r="r" b="b"/>
            <a:pathLst>
              <a:path w="2741416" h="4023002" extrusionOk="0">
                <a:moveTo>
                  <a:pt x="2741411" y="1146035"/>
                </a:moveTo>
                <a:cubicBezTo>
                  <a:pt x="2741411" y="2690246"/>
                  <a:pt x="1526259" y="3950671"/>
                  <a:pt x="-3" y="4023002"/>
                </a:cubicBezTo>
                <a:lnTo>
                  <a:pt x="-3" y="-1"/>
                </a:lnTo>
                <a:lnTo>
                  <a:pt x="2504328" y="-1"/>
                </a:lnTo>
                <a:cubicBezTo>
                  <a:pt x="2661231" y="361674"/>
                  <a:pt x="2741929" y="751795"/>
                  <a:pt x="2741411" y="114603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nvGrpSpPr>
          <p:cNvPr id="1027" name="Google Shape;1027;p12"/>
          <p:cNvGrpSpPr/>
          <p:nvPr/>
        </p:nvGrpSpPr>
        <p:grpSpPr>
          <a:xfrm>
            <a:off x="8632486" y="242351"/>
            <a:ext cx="329504" cy="1365706"/>
            <a:chOff x="11509980" y="242351"/>
            <a:chExt cx="439339" cy="1365706"/>
          </a:xfrm>
        </p:grpSpPr>
        <p:sp>
          <p:nvSpPr>
            <p:cNvPr id="1028" name="Google Shape;1028;p12"/>
            <p:cNvSpPr/>
            <p:nvPr/>
          </p:nvSpPr>
          <p:spPr>
            <a:xfrm>
              <a:off x="11509980" y="24235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29" name="Google Shape;1029;p12"/>
            <p:cNvSpPr/>
            <p:nvPr/>
          </p:nvSpPr>
          <p:spPr>
            <a:xfrm>
              <a:off x="11694914" y="24235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0" name="Google Shape;1030;p12"/>
            <p:cNvSpPr/>
            <p:nvPr/>
          </p:nvSpPr>
          <p:spPr>
            <a:xfrm>
              <a:off x="11879847" y="24235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1" name="Google Shape;1031;p12"/>
            <p:cNvSpPr/>
            <p:nvPr/>
          </p:nvSpPr>
          <p:spPr>
            <a:xfrm>
              <a:off x="11509980" y="42755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2" name="Google Shape;1032;p12"/>
            <p:cNvSpPr/>
            <p:nvPr/>
          </p:nvSpPr>
          <p:spPr>
            <a:xfrm>
              <a:off x="11694914" y="42755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3" name="Google Shape;1033;p12"/>
            <p:cNvSpPr/>
            <p:nvPr/>
          </p:nvSpPr>
          <p:spPr>
            <a:xfrm>
              <a:off x="11879847" y="42755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4" name="Google Shape;1034;p12"/>
            <p:cNvSpPr/>
            <p:nvPr/>
          </p:nvSpPr>
          <p:spPr>
            <a:xfrm>
              <a:off x="11509980" y="612665"/>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5" name="Google Shape;1035;p12"/>
            <p:cNvSpPr/>
            <p:nvPr/>
          </p:nvSpPr>
          <p:spPr>
            <a:xfrm>
              <a:off x="11694914" y="612665"/>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6" name="Google Shape;1036;p12"/>
            <p:cNvSpPr/>
            <p:nvPr/>
          </p:nvSpPr>
          <p:spPr>
            <a:xfrm>
              <a:off x="11879847" y="612665"/>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7" name="Google Shape;1037;p12"/>
            <p:cNvSpPr/>
            <p:nvPr/>
          </p:nvSpPr>
          <p:spPr>
            <a:xfrm>
              <a:off x="11509980" y="797867"/>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8" name="Google Shape;1038;p12"/>
            <p:cNvSpPr/>
            <p:nvPr/>
          </p:nvSpPr>
          <p:spPr>
            <a:xfrm>
              <a:off x="11694914" y="797867"/>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39" name="Google Shape;1039;p12"/>
            <p:cNvSpPr/>
            <p:nvPr/>
          </p:nvSpPr>
          <p:spPr>
            <a:xfrm>
              <a:off x="11879847" y="797867"/>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0" name="Google Shape;1040;p12"/>
            <p:cNvSpPr/>
            <p:nvPr/>
          </p:nvSpPr>
          <p:spPr>
            <a:xfrm>
              <a:off x="11509980" y="983069"/>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1" name="Google Shape;1041;p12"/>
            <p:cNvSpPr/>
            <p:nvPr/>
          </p:nvSpPr>
          <p:spPr>
            <a:xfrm>
              <a:off x="11694914" y="983069"/>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2" name="Google Shape;1042;p12"/>
            <p:cNvSpPr/>
            <p:nvPr/>
          </p:nvSpPr>
          <p:spPr>
            <a:xfrm>
              <a:off x="11879847" y="983069"/>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3" name="Google Shape;1043;p12"/>
            <p:cNvSpPr/>
            <p:nvPr/>
          </p:nvSpPr>
          <p:spPr>
            <a:xfrm>
              <a:off x="11509980" y="1168271"/>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4" name="Google Shape;1044;p12"/>
            <p:cNvSpPr/>
            <p:nvPr/>
          </p:nvSpPr>
          <p:spPr>
            <a:xfrm>
              <a:off x="11694914" y="1168271"/>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5" name="Google Shape;1045;p12"/>
            <p:cNvSpPr/>
            <p:nvPr/>
          </p:nvSpPr>
          <p:spPr>
            <a:xfrm>
              <a:off x="11879847" y="1168271"/>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6" name="Google Shape;1046;p12"/>
            <p:cNvSpPr/>
            <p:nvPr/>
          </p:nvSpPr>
          <p:spPr>
            <a:xfrm>
              <a:off x="11509980" y="1353383"/>
              <a:ext cx="69472" cy="69472"/>
            </a:xfrm>
            <a:custGeom>
              <a:avLst/>
              <a:gdLst/>
              <a:ahLst/>
              <a:cxnLst/>
              <a:rect l="l" t="t" r="r" b="b"/>
              <a:pathLst>
                <a:path w="69472" h="69472" extrusionOk="0">
                  <a:moveTo>
                    <a:pt x="69472" y="34736"/>
                  </a:moveTo>
                  <a:cubicBezTo>
                    <a:pt x="69472" y="53921"/>
                    <a:pt x="53921" y="69473"/>
                    <a:pt x="34736" y="69473"/>
                  </a:cubicBezTo>
                  <a:cubicBezTo>
                    <a:pt x="15551" y="69473"/>
                    <a:pt x="-1" y="53921"/>
                    <a:pt x="-1" y="34736"/>
                  </a:cubicBezTo>
                  <a:cubicBezTo>
                    <a:pt x="-1" y="15552"/>
                    <a:pt x="15551" y="0"/>
                    <a:pt x="34736" y="0"/>
                  </a:cubicBezTo>
                  <a:cubicBezTo>
                    <a:pt x="53921" y="0"/>
                    <a:pt x="69472" y="15552"/>
                    <a:pt x="69472"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7" name="Google Shape;1047;p12"/>
            <p:cNvSpPr/>
            <p:nvPr/>
          </p:nvSpPr>
          <p:spPr>
            <a:xfrm>
              <a:off x="11694914" y="1353383"/>
              <a:ext cx="69472" cy="69472"/>
            </a:xfrm>
            <a:custGeom>
              <a:avLst/>
              <a:gdLst/>
              <a:ahLst/>
              <a:cxnLst/>
              <a:rect l="l" t="t" r="r" b="b"/>
              <a:pathLst>
                <a:path w="69472" h="69472" extrusionOk="0">
                  <a:moveTo>
                    <a:pt x="69473" y="34736"/>
                  </a:moveTo>
                  <a:cubicBezTo>
                    <a:pt x="69473" y="53921"/>
                    <a:pt x="53921" y="69473"/>
                    <a:pt x="34737" y="69473"/>
                  </a:cubicBezTo>
                  <a:cubicBezTo>
                    <a:pt x="15552" y="69473"/>
                    <a:pt x="0" y="53921"/>
                    <a:pt x="0" y="34736"/>
                  </a:cubicBezTo>
                  <a:cubicBezTo>
                    <a:pt x="0" y="15552"/>
                    <a:pt x="15552" y="0"/>
                    <a:pt x="34737"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8" name="Google Shape;1048;p12"/>
            <p:cNvSpPr/>
            <p:nvPr/>
          </p:nvSpPr>
          <p:spPr>
            <a:xfrm>
              <a:off x="11879847" y="1353383"/>
              <a:ext cx="69472" cy="69472"/>
            </a:xfrm>
            <a:custGeom>
              <a:avLst/>
              <a:gdLst/>
              <a:ahLst/>
              <a:cxnLst/>
              <a:rect l="l" t="t" r="r" b="b"/>
              <a:pathLst>
                <a:path w="69472" h="69472" extrusionOk="0">
                  <a:moveTo>
                    <a:pt x="69473" y="34736"/>
                  </a:moveTo>
                  <a:cubicBezTo>
                    <a:pt x="69473" y="53921"/>
                    <a:pt x="53921" y="69473"/>
                    <a:pt x="34736" y="69473"/>
                  </a:cubicBezTo>
                  <a:cubicBezTo>
                    <a:pt x="15551" y="69473"/>
                    <a:pt x="0" y="53921"/>
                    <a:pt x="0" y="34736"/>
                  </a:cubicBezTo>
                  <a:cubicBezTo>
                    <a:pt x="0" y="15552"/>
                    <a:pt x="15551"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49" name="Google Shape;1049;p12"/>
            <p:cNvSpPr/>
            <p:nvPr/>
          </p:nvSpPr>
          <p:spPr>
            <a:xfrm>
              <a:off x="11509980" y="1538585"/>
              <a:ext cx="69472" cy="69472"/>
            </a:xfrm>
            <a:custGeom>
              <a:avLst/>
              <a:gdLst/>
              <a:ahLst/>
              <a:cxnLst/>
              <a:rect l="l" t="t" r="r" b="b"/>
              <a:pathLst>
                <a:path w="69472" h="69472" extrusionOk="0">
                  <a:moveTo>
                    <a:pt x="69472" y="34737"/>
                  </a:moveTo>
                  <a:cubicBezTo>
                    <a:pt x="69472" y="53921"/>
                    <a:pt x="53921" y="69473"/>
                    <a:pt x="34736" y="69473"/>
                  </a:cubicBezTo>
                  <a:cubicBezTo>
                    <a:pt x="15551" y="69473"/>
                    <a:pt x="-1" y="53921"/>
                    <a:pt x="-1" y="34737"/>
                  </a:cubicBezTo>
                  <a:cubicBezTo>
                    <a:pt x="-1" y="15552"/>
                    <a:pt x="15551" y="0"/>
                    <a:pt x="34736" y="0"/>
                  </a:cubicBezTo>
                  <a:cubicBezTo>
                    <a:pt x="53921" y="0"/>
                    <a:pt x="69472" y="15552"/>
                    <a:pt x="69472"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0" name="Google Shape;1050;p12"/>
            <p:cNvSpPr/>
            <p:nvPr/>
          </p:nvSpPr>
          <p:spPr>
            <a:xfrm>
              <a:off x="11694914" y="1538585"/>
              <a:ext cx="69472" cy="69472"/>
            </a:xfrm>
            <a:custGeom>
              <a:avLst/>
              <a:gdLst/>
              <a:ahLst/>
              <a:cxnLst/>
              <a:rect l="l" t="t" r="r" b="b"/>
              <a:pathLst>
                <a:path w="69472" h="69472" extrusionOk="0">
                  <a:moveTo>
                    <a:pt x="69473" y="34737"/>
                  </a:moveTo>
                  <a:cubicBezTo>
                    <a:pt x="69473" y="53921"/>
                    <a:pt x="53921" y="69473"/>
                    <a:pt x="34737" y="69473"/>
                  </a:cubicBezTo>
                  <a:cubicBezTo>
                    <a:pt x="15552" y="69473"/>
                    <a:pt x="0" y="53921"/>
                    <a:pt x="0" y="34737"/>
                  </a:cubicBezTo>
                  <a:cubicBezTo>
                    <a:pt x="0" y="15552"/>
                    <a:pt x="15552" y="0"/>
                    <a:pt x="34737"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1" name="Google Shape;1051;p12"/>
            <p:cNvSpPr/>
            <p:nvPr/>
          </p:nvSpPr>
          <p:spPr>
            <a:xfrm>
              <a:off x="11879847" y="1538585"/>
              <a:ext cx="69472" cy="69472"/>
            </a:xfrm>
            <a:custGeom>
              <a:avLst/>
              <a:gdLst/>
              <a:ahLst/>
              <a:cxnLst/>
              <a:rect l="l" t="t" r="r" b="b"/>
              <a:pathLst>
                <a:path w="69472" h="69472" extrusionOk="0">
                  <a:moveTo>
                    <a:pt x="69473" y="34737"/>
                  </a:moveTo>
                  <a:cubicBezTo>
                    <a:pt x="69473" y="53921"/>
                    <a:pt x="53921" y="69473"/>
                    <a:pt x="34736" y="69473"/>
                  </a:cubicBezTo>
                  <a:cubicBezTo>
                    <a:pt x="15551" y="69473"/>
                    <a:pt x="0" y="53921"/>
                    <a:pt x="0" y="34737"/>
                  </a:cubicBezTo>
                  <a:cubicBezTo>
                    <a:pt x="0" y="15552"/>
                    <a:pt x="15551"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grpSp>
        <p:nvGrpSpPr>
          <p:cNvPr id="1052" name="Google Shape;1052;p12"/>
          <p:cNvGrpSpPr/>
          <p:nvPr/>
        </p:nvGrpSpPr>
        <p:grpSpPr>
          <a:xfrm>
            <a:off x="192992" y="5204757"/>
            <a:ext cx="329505" cy="1365706"/>
            <a:chOff x="257323" y="5204757"/>
            <a:chExt cx="439340" cy="1365706"/>
          </a:xfrm>
        </p:grpSpPr>
        <p:sp>
          <p:nvSpPr>
            <p:cNvPr id="1053" name="Google Shape;1053;p12"/>
            <p:cNvSpPr/>
            <p:nvPr/>
          </p:nvSpPr>
          <p:spPr>
            <a:xfrm>
              <a:off x="257323"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4" name="Google Shape;1054;p12"/>
            <p:cNvSpPr/>
            <p:nvPr/>
          </p:nvSpPr>
          <p:spPr>
            <a:xfrm>
              <a:off x="442257"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5" name="Google Shape;1055;p12"/>
            <p:cNvSpPr/>
            <p:nvPr/>
          </p:nvSpPr>
          <p:spPr>
            <a:xfrm>
              <a:off x="627191" y="520475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6" name="Google Shape;1056;p12"/>
            <p:cNvSpPr/>
            <p:nvPr/>
          </p:nvSpPr>
          <p:spPr>
            <a:xfrm>
              <a:off x="257323"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7" name="Google Shape;1057;p12"/>
            <p:cNvSpPr/>
            <p:nvPr/>
          </p:nvSpPr>
          <p:spPr>
            <a:xfrm>
              <a:off x="442257"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8" name="Google Shape;1058;p12"/>
            <p:cNvSpPr/>
            <p:nvPr/>
          </p:nvSpPr>
          <p:spPr>
            <a:xfrm>
              <a:off x="627191" y="5389870"/>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59" name="Google Shape;1059;p12"/>
            <p:cNvSpPr/>
            <p:nvPr/>
          </p:nvSpPr>
          <p:spPr>
            <a:xfrm>
              <a:off x="257323"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0" name="Google Shape;1060;p12"/>
            <p:cNvSpPr/>
            <p:nvPr/>
          </p:nvSpPr>
          <p:spPr>
            <a:xfrm>
              <a:off x="442257"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1" name="Google Shape;1061;p12"/>
            <p:cNvSpPr/>
            <p:nvPr/>
          </p:nvSpPr>
          <p:spPr>
            <a:xfrm>
              <a:off x="627191" y="557507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2" name="Google Shape;1062;p12"/>
            <p:cNvSpPr/>
            <p:nvPr/>
          </p:nvSpPr>
          <p:spPr>
            <a:xfrm>
              <a:off x="257323"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3" name="Google Shape;1063;p12"/>
            <p:cNvSpPr/>
            <p:nvPr/>
          </p:nvSpPr>
          <p:spPr>
            <a:xfrm>
              <a:off x="442257"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4" name="Google Shape;1064;p12"/>
            <p:cNvSpPr/>
            <p:nvPr/>
          </p:nvSpPr>
          <p:spPr>
            <a:xfrm>
              <a:off x="627191" y="5760273"/>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5" name="Google Shape;1065;p12"/>
            <p:cNvSpPr/>
            <p:nvPr/>
          </p:nvSpPr>
          <p:spPr>
            <a:xfrm>
              <a:off x="257323"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6" name="Google Shape;1066;p12"/>
            <p:cNvSpPr/>
            <p:nvPr/>
          </p:nvSpPr>
          <p:spPr>
            <a:xfrm>
              <a:off x="442257"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7" name="Google Shape;1067;p12"/>
            <p:cNvSpPr/>
            <p:nvPr/>
          </p:nvSpPr>
          <p:spPr>
            <a:xfrm>
              <a:off x="627191" y="5945475"/>
              <a:ext cx="69472" cy="69472"/>
            </a:xfrm>
            <a:custGeom>
              <a:avLst/>
              <a:gdLst/>
              <a:ahLst/>
              <a:cxnLst/>
              <a:rect l="l" t="t" r="r" b="b"/>
              <a:pathLst>
                <a:path w="69472" h="69472" extrusionOk="0">
                  <a:moveTo>
                    <a:pt x="69473" y="34737"/>
                  </a:moveTo>
                  <a:cubicBezTo>
                    <a:pt x="69473" y="53921"/>
                    <a:pt x="53921" y="69473"/>
                    <a:pt x="34736" y="69473"/>
                  </a:cubicBezTo>
                  <a:cubicBezTo>
                    <a:pt x="15552" y="69473"/>
                    <a:pt x="0" y="53921"/>
                    <a:pt x="0" y="34737"/>
                  </a:cubicBezTo>
                  <a:cubicBezTo>
                    <a:pt x="0" y="15552"/>
                    <a:pt x="15552" y="0"/>
                    <a:pt x="34736" y="0"/>
                  </a:cubicBezTo>
                  <a:cubicBezTo>
                    <a:pt x="53921" y="0"/>
                    <a:pt x="69473" y="15552"/>
                    <a:pt x="69473" y="3473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8" name="Google Shape;1068;p12"/>
            <p:cNvSpPr/>
            <p:nvPr/>
          </p:nvSpPr>
          <p:spPr>
            <a:xfrm>
              <a:off x="257323"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69" name="Google Shape;1069;p12"/>
            <p:cNvSpPr/>
            <p:nvPr/>
          </p:nvSpPr>
          <p:spPr>
            <a:xfrm>
              <a:off x="442257"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0" name="Google Shape;1070;p12"/>
            <p:cNvSpPr/>
            <p:nvPr/>
          </p:nvSpPr>
          <p:spPr>
            <a:xfrm>
              <a:off x="627191" y="6130587"/>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1" name="Google Shape;1071;p12"/>
            <p:cNvSpPr/>
            <p:nvPr/>
          </p:nvSpPr>
          <p:spPr>
            <a:xfrm>
              <a:off x="257323"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2" name="Google Shape;1072;p12"/>
            <p:cNvSpPr/>
            <p:nvPr/>
          </p:nvSpPr>
          <p:spPr>
            <a:xfrm>
              <a:off x="442257"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3" name="Google Shape;1073;p12"/>
            <p:cNvSpPr/>
            <p:nvPr/>
          </p:nvSpPr>
          <p:spPr>
            <a:xfrm>
              <a:off x="627191" y="6315789"/>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4" name="Google Shape;1074;p12"/>
            <p:cNvSpPr/>
            <p:nvPr/>
          </p:nvSpPr>
          <p:spPr>
            <a:xfrm>
              <a:off x="257323"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5" name="Google Shape;1075;p12"/>
            <p:cNvSpPr/>
            <p:nvPr/>
          </p:nvSpPr>
          <p:spPr>
            <a:xfrm>
              <a:off x="442257"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6" name="Google Shape;1076;p12"/>
            <p:cNvSpPr/>
            <p:nvPr/>
          </p:nvSpPr>
          <p:spPr>
            <a:xfrm>
              <a:off x="627191" y="6500991"/>
              <a:ext cx="69472" cy="69472"/>
            </a:xfrm>
            <a:custGeom>
              <a:avLst/>
              <a:gdLst/>
              <a:ahLst/>
              <a:cxnLst/>
              <a:rect l="l" t="t" r="r" b="b"/>
              <a:pathLst>
                <a:path w="69472" h="69472" extrusionOk="0">
                  <a:moveTo>
                    <a:pt x="69473" y="34736"/>
                  </a:moveTo>
                  <a:cubicBezTo>
                    <a:pt x="69473" y="53921"/>
                    <a:pt x="53921" y="69473"/>
                    <a:pt x="34736" y="69473"/>
                  </a:cubicBezTo>
                  <a:cubicBezTo>
                    <a:pt x="15552" y="69473"/>
                    <a:pt x="0" y="53921"/>
                    <a:pt x="0" y="34736"/>
                  </a:cubicBezTo>
                  <a:cubicBezTo>
                    <a:pt x="0" y="15552"/>
                    <a:pt x="15552" y="0"/>
                    <a:pt x="34736" y="0"/>
                  </a:cubicBezTo>
                  <a:cubicBezTo>
                    <a:pt x="53921" y="0"/>
                    <a:pt x="69473" y="15552"/>
                    <a:pt x="69473" y="3473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grpSp>
      <p:sp>
        <p:nvSpPr>
          <p:cNvPr id="1077" name="Google Shape;1077;p12"/>
          <p:cNvSpPr/>
          <p:nvPr/>
        </p:nvSpPr>
        <p:spPr>
          <a:xfrm>
            <a:off x="243780" y="217259"/>
            <a:ext cx="549153" cy="93634"/>
          </a:xfrm>
          <a:custGeom>
            <a:avLst/>
            <a:gdLst/>
            <a:ahLst/>
            <a:cxnLst/>
            <a:rect l="l" t="t" r="r" b="b"/>
            <a:pathLst>
              <a:path w="732204" h="93634"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216" y="22948"/>
                </a:lnTo>
                <a:lnTo>
                  <a:pt x="145492" y="90635"/>
                </a:lnTo>
                <a:cubicBezTo>
                  <a:pt x="148974" y="94097"/>
                  <a:pt x="154600" y="94097"/>
                  <a:pt x="158083" y="90635"/>
                </a:cubicBezTo>
                <a:lnTo>
                  <a:pt x="223180" y="22948"/>
                </a:lnTo>
                <a:lnTo>
                  <a:pt x="288367" y="90635"/>
                </a:lnTo>
                <a:cubicBezTo>
                  <a:pt x="291840" y="94137"/>
                  <a:pt x="297493" y="94160"/>
                  <a:pt x="300993" y="90687"/>
                </a:cubicBezTo>
                <a:cubicBezTo>
                  <a:pt x="301011" y="90670"/>
                  <a:pt x="301029" y="90652"/>
                  <a:pt x="301047" y="90635"/>
                </a:cubicBezTo>
                <a:lnTo>
                  <a:pt x="366055" y="22948"/>
                </a:lnTo>
                <a:lnTo>
                  <a:pt x="431242" y="90992"/>
                </a:lnTo>
                <a:cubicBezTo>
                  <a:pt x="434715" y="94494"/>
                  <a:pt x="440368" y="94517"/>
                  <a:pt x="443868" y="91044"/>
                </a:cubicBezTo>
                <a:cubicBezTo>
                  <a:pt x="443886" y="91027"/>
                  <a:pt x="443904" y="91009"/>
                  <a:pt x="443922" y="90992"/>
                </a:cubicBezTo>
                <a:lnTo>
                  <a:pt x="509109" y="22948"/>
                </a:lnTo>
                <a:lnTo>
                  <a:pt x="574295" y="90992"/>
                </a:lnTo>
                <a:cubicBezTo>
                  <a:pt x="577778" y="94454"/>
                  <a:pt x="583403" y="94454"/>
                  <a:pt x="586886" y="90992"/>
                </a:cubicBezTo>
                <a:lnTo>
                  <a:pt x="652073" y="22948"/>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811"/>
                </a:lnTo>
                <a:lnTo>
                  <a:pt x="515091" y="2767"/>
                </a:lnTo>
                <a:cubicBezTo>
                  <a:pt x="511609" y="-695"/>
                  <a:pt x="505983" y="-695"/>
                  <a:pt x="502500" y="2767"/>
                </a:cubicBezTo>
                <a:lnTo>
                  <a:pt x="437314" y="7081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8" name="Google Shape;1078;p12"/>
          <p:cNvSpPr/>
          <p:nvPr/>
        </p:nvSpPr>
        <p:spPr>
          <a:xfrm>
            <a:off x="243780" y="429786"/>
            <a:ext cx="549153" cy="93277"/>
          </a:xfrm>
          <a:custGeom>
            <a:avLst/>
            <a:gdLst/>
            <a:ahLst/>
            <a:cxnLst/>
            <a:rect l="l" t="t" r="r" b="b"/>
            <a:pathLst>
              <a:path w="732204" h="93277" extrusionOk="0">
                <a:moveTo>
                  <a:pt x="80216" y="-1"/>
                </a:moveTo>
                <a:cubicBezTo>
                  <a:pt x="77816" y="32"/>
                  <a:pt x="75531" y="1030"/>
                  <a:pt x="73876" y="2767"/>
                </a:cubicBezTo>
                <a:lnTo>
                  <a:pt x="2617" y="77419"/>
                </a:lnTo>
                <a:cubicBezTo>
                  <a:pt x="-877" y="81132"/>
                  <a:pt x="-877" y="86922"/>
                  <a:pt x="2617" y="90635"/>
                </a:cubicBezTo>
                <a:cubicBezTo>
                  <a:pt x="6099" y="94097"/>
                  <a:pt x="11725" y="94097"/>
                  <a:pt x="15208" y="90635"/>
                </a:cubicBezTo>
                <a:lnTo>
                  <a:pt x="80394" y="22591"/>
                </a:lnTo>
                <a:lnTo>
                  <a:pt x="145492" y="90635"/>
                </a:lnTo>
                <a:cubicBezTo>
                  <a:pt x="148974" y="94097"/>
                  <a:pt x="154600" y="94097"/>
                  <a:pt x="158083" y="90635"/>
                </a:cubicBezTo>
                <a:lnTo>
                  <a:pt x="223269" y="22591"/>
                </a:lnTo>
                <a:lnTo>
                  <a:pt x="288367" y="90635"/>
                </a:lnTo>
                <a:cubicBezTo>
                  <a:pt x="291840" y="94137"/>
                  <a:pt x="297493" y="94160"/>
                  <a:pt x="300993" y="90687"/>
                </a:cubicBezTo>
                <a:cubicBezTo>
                  <a:pt x="301011" y="90670"/>
                  <a:pt x="301029" y="90652"/>
                  <a:pt x="301047" y="90635"/>
                </a:cubicBezTo>
                <a:lnTo>
                  <a:pt x="366144" y="22591"/>
                </a:lnTo>
                <a:lnTo>
                  <a:pt x="431331" y="90635"/>
                </a:lnTo>
                <a:cubicBezTo>
                  <a:pt x="434805" y="94137"/>
                  <a:pt x="440457" y="94160"/>
                  <a:pt x="443958" y="90687"/>
                </a:cubicBezTo>
                <a:cubicBezTo>
                  <a:pt x="443975" y="90670"/>
                  <a:pt x="443993" y="90652"/>
                  <a:pt x="444011" y="90635"/>
                </a:cubicBezTo>
                <a:lnTo>
                  <a:pt x="509198" y="22591"/>
                </a:lnTo>
                <a:lnTo>
                  <a:pt x="574385" y="90635"/>
                </a:lnTo>
                <a:cubicBezTo>
                  <a:pt x="577867" y="94097"/>
                  <a:pt x="583493" y="94097"/>
                  <a:pt x="586975" y="90635"/>
                </a:cubicBezTo>
                <a:lnTo>
                  <a:pt x="652162" y="22591"/>
                </a:lnTo>
                <a:lnTo>
                  <a:pt x="716992" y="90635"/>
                </a:lnTo>
                <a:cubicBezTo>
                  <a:pt x="720474" y="94097"/>
                  <a:pt x="726100" y="94097"/>
                  <a:pt x="729583" y="90635"/>
                </a:cubicBezTo>
                <a:cubicBezTo>
                  <a:pt x="733074" y="86922"/>
                  <a:pt x="733074" y="81132"/>
                  <a:pt x="729583" y="77419"/>
                </a:cubicBezTo>
                <a:lnTo>
                  <a:pt x="658145" y="2767"/>
                </a:lnTo>
                <a:cubicBezTo>
                  <a:pt x="654662" y="-695"/>
                  <a:pt x="649037" y="-695"/>
                  <a:pt x="645554" y="2767"/>
                </a:cubicBezTo>
                <a:lnTo>
                  <a:pt x="580278" y="70901"/>
                </a:lnTo>
                <a:lnTo>
                  <a:pt x="515091" y="2767"/>
                </a:lnTo>
                <a:cubicBezTo>
                  <a:pt x="511609" y="-695"/>
                  <a:pt x="505983" y="-695"/>
                  <a:pt x="502500" y="2767"/>
                </a:cubicBezTo>
                <a:lnTo>
                  <a:pt x="437314" y="70901"/>
                </a:lnTo>
                <a:lnTo>
                  <a:pt x="372127" y="2767"/>
                </a:lnTo>
                <a:cubicBezTo>
                  <a:pt x="368644" y="-695"/>
                  <a:pt x="363019" y="-695"/>
                  <a:pt x="359536" y="2767"/>
                </a:cubicBezTo>
                <a:lnTo>
                  <a:pt x="294349" y="70811"/>
                </a:lnTo>
                <a:lnTo>
                  <a:pt x="229163" y="2767"/>
                </a:lnTo>
                <a:cubicBezTo>
                  <a:pt x="225680" y="-695"/>
                  <a:pt x="220054" y="-695"/>
                  <a:pt x="216572" y="2767"/>
                </a:cubicBezTo>
                <a:lnTo>
                  <a:pt x="151385" y="70811"/>
                </a:lnTo>
                <a:lnTo>
                  <a:pt x="86556" y="2767"/>
                </a:lnTo>
                <a:cubicBezTo>
                  <a:pt x="84900" y="1030"/>
                  <a:pt x="82615" y="32"/>
                  <a:pt x="80216" y="-1"/>
                </a:cubicBezTo>
                <a:close/>
              </a:path>
            </a:pathLst>
          </a:custGeom>
          <a:solidFill>
            <a:schemeClr val="accent3"/>
          </a:solidFill>
          <a:ln w="15875" cap="rnd" cmpd="sng">
            <a:solidFill>
              <a:schemeClr val="accent3"/>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79" name="Google Shape;1079;p12"/>
          <p:cNvSpPr/>
          <p:nvPr/>
        </p:nvSpPr>
        <p:spPr>
          <a:xfrm>
            <a:off x="8412454" y="6345359"/>
            <a:ext cx="549544" cy="93278"/>
          </a:xfrm>
          <a:custGeom>
            <a:avLst/>
            <a:gdLst/>
            <a:ahLst/>
            <a:cxnLst/>
            <a:rect l="l" t="t" r="r" b="b"/>
            <a:pathLst>
              <a:path w="732725" h="93278" extrusionOk="0">
                <a:moveTo>
                  <a:pt x="80386" y="-1"/>
                </a:moveTo>
                <a:cubicBezTo>
                  <a:pt x="77976" y="8"/>
                  <a:pt x="75743" y="973"/>
                  <a:pt x="74046" y="2678"/>
                </a:cubicBezTo>
                <a:lnTo>
                  <a:pt x="2609" y="77419"/>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1"/>
                  <a:pt x="301129" y="90654"/>
                  <a:pt x="301129" y="90636"/>
                </a:cubicBezTo>
                <a:lnTo>
                  <a:pt x="366225" y="22502"/>
                </a:lnTo>
                <a:lnTo>
                  <a:pt x="431412" y="90636"/>
                </a:lnTo>
                <a:cubicBezTo>
                  <a:pt x="434895" y="94136"/>
                  <a:pt x="440521" y="94163"/>
                  <a:pt x="444004" y="90689"/>
                </a:cubicBezTo>
                <a:cubicBezTo>
                  <a:pt x="444093" y="90671"/>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19"/>
                </a:cubicBezTo>
                <a:lnTo>
                  <a:pt x="658673" y="2678"/>
                </a:lnTo>
                <a:cubicBezTo>
                  <a:pt x="655191" y="-787"/>
                  <a:pt x="649565" y="-787"/>
                  <a:pt x="646083" y="2678"/>
                </a:cubicBezTo>
                <a:lnTo>
                  <a:pt x="580806" y="70812"/>
                </a:lnTo>
                <a:lnTo>
                  <a:pt x="515620" y="2678"/>
                </a:lnTo>
                <a:cubicBezTo>
                  <a:pt x="512137" y="-787"/>
                  <a:pt x="506511" y="-787"/>
                  <a:pt x="503029" y="2678"/>
                </a:cubicBezTo>
                <a:lnTo>
                  <a:pt x="437842" y="70812"/>
                </a:lnTo>
                <a:lnTo>
                  <a:pt x="372656" y="2678"/>
                </a:lnTo>
                <a:cubicBezTo>
                  <a:pt x="369173" y="-787"/>
                  <a:pt x="363547" y="-787"/>
                  <a:pt x="360064" y="2678"/>
                </a:cubicBezTo>
                <a:lnTo>
                  <a:pt x="294877" y="70812"/>
                </a:lnTo>
                <a:lnTo>
                  <a:pt x="229691" y="2678"/>
                </a:lnTo>
                <a:cubicBezTo>
                  <a:pt x="226208" y="-787"/>
                  <a:pt x="220583" y="-787"/>
                  <a:pt x="217100" y="2678"/>
                </a:cubicBezTo>
                <a:lnTo>
                  <a:pt x="151913" y="70812"/>
                </a:lnTo>
                <a:lnTo>
                  <a:pt x="86816" y="2678"/>
                </a:lnTo>
                <a:cubicBezTo>
                  <a:pt x="85119" y="955"/>
                  <a:pt x="82797" y="-19"/>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80" name="Google Shape;1080;p12"/>
          <p:cNvSpPr/>
          <p:nvPr/>
        </p:nvSpPr>
        <p:spPr>
          <a:xfrm>
            <a:off x="8412454" y="6557886"/>
            <a:ext cx="549544" cy="93279"/>
          </a:xfrm>
          <a:custGeom>
            <a:avLst/>
            <a:gdLst/>
            <a:ahLst/>
            <a:cxnLst/>
            <a:rect l="l" t="t" r="r" b="b"/>
            <a:pathLst>
              <a:path w="732725" h="93279" extrusionOk="0">
                <a:moveTo>
                  <a:pt x="80386" y="-1"/>
                </a:moveTo>
                <a:cubicBezTo>
                  <a:pt x="77976" y="8"/>
                  <a:pt x="75743" y="973"/>
                  <a:pt x="74046" y="2678"/>
                </a:cubicBezTo>
                <a:lnTo>
                  <a:pt x="2609" y="77420"/>
                </a:lnTo>
                <a:cubicBezTo>
                  <a:pt x="-874" y="81134"/>
                  <a:pt x="-874" y="86921"/>
                  <a:pt x="2609" y="90636"/>
                </a:cubicBezTo>
                <a:cubicBezTo>
                  <a:pt x="6091" y="94100"/>
                  <a:pt x="11717" y="94100"/>
                  <a:pt x="15200" y="90636"/>
                </a:cubicBezTo>
                <a:lnTo>
                  <a:pt x="80386" y="22502"/>
                </a:lnTo>
                <a:lnTo>
                  <a:pt x="145573" y="90636"/>
                </a:lnTo>
                <a:cubicBezTo>
                  <a:pt x="149056" y="94100"/>
                  <a:pt x="154682" y="94100"/>
                  <a:pt x="158164" y="90636"/>
                </a:cubicBezTo>
                <a:lnTo>
                  <a:pt x="223350" y="22502"/>
                </a:lnTo>
                <a:lnTo>
                  <a:pt x="288448" y="90636"/>
                </a:lnTo>
                <a:cubicBezTo>
                  <a:pt x="291931" y="94136"/>
                  <a:pt x="297557" y="94163"/>
                  <a:pt x="301039" y="90689"/>
                </a:cubicBezTo>
                <a:cubicBezTo>
                  <a:pt x="301129" y="90672"/>
                  <a:pt x="301129" y="90654"/>
                  <a:pt x="301129" y="90636"/>
                </a:cubicBezTo>
                <a:lnTo>
                  <a:pt x="366225" y="22502"/>
                </a:lnTo>
                <a:lnTo>
                  <a:pt x="431412" y="90636"/>
                </a:lnTo>
                <a:cubicBezTo>
                  <a:pt x="434895" y="94136"/>
                  <a:pt x="440521" y="94163"/>
                  <a:pt x="444004" y="90689"/>
                </a:cubicBezTo>
                <a:cubicBezTo>
                  <a:pt x="444093" y="90672"/>
                  <a:pt x="444093" y="90654"/>
                  <a:pt x="444093" y="90636"/>
                </a:cubicBezTo>
                <a:lnTo>
                  <a:pt x="509279" y="22502"/>
                </a:lnTo>
                <a:lnTo>
                  <a:pt x="574466" y="90636"/>
                </a:lnTo>
                <a:cubicBezTo>
                  <a:pt x="577949" y="94100"/>
                  <a:pt x="583575" y="94100"/>
                  <a:pt x="587057" y="90636"/>
                </a:cubicBezTo>
                <a:lnTo>
                  <a:pt x="652243" y="22502"/>
                </a:lnTo>
                <a:lnTo>
                  <a:pt x="717520" y="90636"/>
                </a:lnTo>
                <a:cubicBezTo>
                  <a:pt x="721003" y="94100"/>
                  <a:pt x="726628" y="94100"/>
                  <a:pt x="730110" y="90636"/>
                </a:cubicBezTo>
                <a:cubicBezTo>
                  <a:pt x="733593" y="86921"/>
                  <a:pt x="733593" y="81134"/>
                  <a:pt x="730110" y="77420"/>
                </a:cubicBezTo>
                <a:lnTo>
                  <a:pt x="658673" y="2678"/>
                </a:lnTo>
                <a:cubicBezTo>
                  <a:pt x="655191" y="-786"/>
                  <a:pt x="649565" y="-786"/>
                  <a:pt x="646083" y="2678"/>
                </a:cubicBezTo>
                <a:lnTo>
                  <a:pt x="580806" y="70812"/>
                </a:lnTo>
                <a:lnTo>
                  <a:pt x="515620" y="2678"/>
                </a:lnTo>
                <a:cubicBezTo>
                  <a:pt x="512137" y="-786"/>
                  <a:pt x="506511" y="-786"/>
                  <a:pt x="503029" y="2678"/>
                </a:cubicBezTo>
                <a:lnTo>
                  <a:pt x="437842" y="70812"/>
                </a:lnTo>
                <a:lnTo>
                  <a:pt x="372656" y="2678"/>
                </a:lnTo>
                <a:cubicBezTo>
                  <a:pt x="369173" y="-786"/>
                  <a:pt x="363547" y="-786"/>
                  <a:pt x="360064" y="2678"/>
                </a:cubicBezTo>
                <a:lnTo>
                  <a:pt x="294877" y="70812"/>
                </a:lnTo>
                <a:lnTo>
                  <a:pt x="229691" y="2678"/>
                </a:lnTo>
                <a:cubicBezTo>
                  <a:pt x="226208" y="-786"/>
                  <a:pt x="220583" y="-786"/>
                  <a:pt x="217100" y="2678"/>
                </a:cubicBezTo>
                <a:lnTo>
                  <a:pt x="151913" y="70812"/>
                </a:lnTo>
                <a:lnTo>
                  <a:pt x="86816" y="2678"/>
                </a:lnTo>
                <a:cubicBezTo>
                  <a:pt x="85119" y="955"/>
                  <a:pt x="82797" y="-18"/>
                  <a:pt x="80386" y="-1"/>
                </a:cubicBezTo>
                <a:close/>
              </a:path>
            </a:pathLst>
          </a:custGeom>
          <a:solidFill>
            <a:schemeClr val="lt2"/>
          </a:solidFill>
          <a:ln w="15875" cap="rnd" cmpd="sng">
            <a:solidFill>
              <a:schemeClr val="lt2"/>
            </a:solidFill>
            <a:prstDash val="solid"/>
            <a:round/>
            <a:headEnd type="none" w="sm" len="sm"/>
            <a:tailEnd type="none" w="sm" len="sm"/>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081" name="Google Shape;1081;p12"/>
          <p:cNvSpPr txBox="1">
            <a:spLocks noGrp="1"/>
          </p:cNvSpPr>
          <p:nvPr>
            <p:ph type="subTitle" idx="1"/>
          </p:nvPr>
        </p:nvSpPr>
        <p:spPr>
          <a:xfrm>
            <a:off x="891789" y="4020675"/>
            <a:ext cx="19941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1082" name="Google Shape;1082;p12"/>
          <p:cNvSpPr txBox="1">
            <a:spLocks noGrp="1"/>
          </p:cNvSpPr>
          <p:nvPr>
            <p:ph type="subTitle" idx="2"/>
          </p:nvPr>
        </p:nvSpPr>
        <p:spPr>
          <a:xfrm>
            <a:off x="3534977" y="4020675"/>
            <a:ext cx="1994175"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1083" name="Google Shape;1083;p12"/>
          <p:cNvSpPr txBox="1">
            <a:spLocks noGrp="1"/>
          </p:cNvSpPr>
          <p:nvPr>
            <p:ph type="subTitle" idx="3"/>
          </p:nvPr>
        </p:nvSpPr>
        <p:spPr>
          <a:xfrm>
            <a:off x="6178164" y="4020675"/>
            <a:ext cx="199395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a:endParaRPr/>
          </a:p>
        </p:txBody>
      </p:sp>
      <p:sp>
        <p:nvSpPr>
          <p:cNvPr id="1084" name="Google Shape;1084;p12"/>
          <p:cNvSpPr txBox="1">
            <a:spLocks noGrp="1"/>
          </p:cNvSpPr>
          <p:nvPr>
            <p:ph type="title"/>
          </p:nvPr>
        </p:nvSpPr>
        <p:spPr>
          <a:xfrm>
            <a:off x="891788" y="669575"/>
            <a:ext cx="728055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1085" name="Google Shape;1085;p12"/>
          <p:cNvSpPr txBox="1">
            <a:spLocks noGrp="1"/>
          </p:cNvSpPr>
          <p:nvPr>
            <p:ph type="body" idx="4"/>
          </p:nvPr>
        </p:nvSpPr>
        <p:spPr>
          <a:xfrm>
            <a:off x="891788" y="4458625"/>
            <a:ext cx="1994175" cy="92520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sp>
        <p:nvSpPr>
          <p:cNvPr id="1086" name="Google Shape;1086;p12"/>
          <p:cNvSpPr txBox="1">
            <a:spLocks noGrp="1"/>
          </p:cNvSpPr>
          <p:nvPr>
            <p:ph type="body" idx="5"/>
          </p:nvPr>
        </p:nvSpPr>
        <p:spPr>
          <a:xfrm>
            <a:off x="3534975" y="4447196"/>
            <a:ext cx="1994175" cy="92340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sp>
        <p:nvSpPr>
          <p:cNvPr id="1087" name="Google Shape;1087;p12"/>
          <p:cNvSpPr txBox="1">
            <a:spLocks noGrp="1"/>
          </p:cNvSpPr>
          <p:nvPr>
            <p:ph type="body" idx="6"/>
          </p:nvPr>
        </p:nvSpPr>
        <p:spPr>
          <a:xfrm>
            <a:off x="6178163" y="4433967"/>
            <a:ext cx="1994175" cy="923400"/>
          </a:xfrm>
          <a:prstGeom prst="rect">
            <a:avLst/>
          </a:prstGeom>
        </p:spPr>
        <p:txBody>
          <a:bodyPr spcFirstLastPara="1" wrap="square" lIns="121900" tIns="121900" rIns="121900" bIns="121900" anchor="t" anchorCtr="0">
            <a:noAutofit/>
          </a:bodyPr>
          <a:lstStyle>
            <a:lvl1pPr marL="342900" lvl="0" indent="-252413" rtl="0">
              <a:spcBef>
                <a:spcPts val="0"/>
              </a:spcBef>
              <a:spcAft>
                <a:spcPts val="0"/>
              </a:spcAft>
              <a:buSzPts val="1700"/>
              <a:buChar char="●"/>
              <a:defRPr sz="1275"/>
            </a:lvl1pPr>
            <a:lvl2pPr marL="685800" lvl="1" indent="-252413" rtl="0">
              <a:spcBef>
                <a:spcPts val="1575"/>
              </a:spcBef>
              <a:spcAft>
                <a:spcPts val="0"/>
              </a:spcAft>
              <a:buSzPts val="1700"/>
              <a:buChar char="○"/>
              <a:defRPr sz="1275"/>
            </a:lvl2pPr>
            <a:lvl3pPr marL="1028700" lvl="2" indent="-252413" rtl="0">
              <a:spcBef>
                <a:spcPts val="1575"/>
              </a:spcBef>
              <a:spcAft>
                <a:spcPts val="0"/>
              </a:spcAft>
              <a:buSzPts val="1700"/>
              <a:buChar char="■"/>
              <a:defRPr sz="1275"/>
            </a:lvl3pPr>
            <a:lvl4pPr marL="1371600" lvl="3" indent="-252413" rtl="0">
              <a:spcBef>
                <a:spcPts val="1575"/>
              </a:spcBef>
              <a:spcAft>
                <a:spcPts val="0"/>
              </a:spcAft>
              <a:buSzPts val="1700"/>
              <a:buChar char="●"/>
              <a:defRPr sz="1275"/>
            </a:lvl4pPr>
            <a:lvl5pPr marL="1714500" lvl="4" indent="-252413" rtl="0">
              <a:spcBef>
                <a:spcPts val="1575"/>
              </a:spcBef>
              <a:spcAft>
                <a:spcPts val="0"/>
              </a:spcAft>
              <a:buSzPts val="1700"/>
              <a:buChar char="○"/>
              <a:defRPr sz="1275"/>
            </a:lvl5pPr>
            <a:lvl6pPr marL="2057400" lvl="5" indent="-252413" rtl="0">
              <a:spcBef>
                <a:spcPts val="1575"/>
              </a:spcBef>
              <a:spcAft>
                <a:spcPts val="0"/>
              </a:spcAft>
              <a:buSzPts val="1700"/>
              <a:buChar char="■"/>
              <a:defRPr sz="1275"/>
            </a:lvl6pPr>
            <a:lvl7pPr marL="2400300" lvl="6" indent="-252413" rtl="0">
              <a:spcBef>
                <a:spcPts val="1575"/>
              </a:spcBef>
              <a:spcAft>
                <a:spcPts val="0"/>
              </a:spcAft>
              <a:buSzPts val="1700"/>
              <a:buChar char="●"/>
              <a:defRPr sz="1275"/>
            </a:lvl7pPr>
            <a:lvl8pPr marL="2743200" lvl="7" indent="-252413" rtl="0">
              <a:spcBef>
                <a:spcPts val="1575"/>
              </a:spcBef>
              <a:spcAft>
                <a:spcPts val="0"/>
              </a:spcAft>
              <a:buSzPts val="1700"/>
              <a:buChar char="○"/>
              <a:defRPr sz="1275"/>
            </a:lvl8pPr>
            <a:lvl9pPr marL="3086100" lvl="8" indent="-252413" rtl="0">
              <a:spcBef>
                <a:spcPts val="1575"/>
              </a:spcBef>
              <a:spcAft>
                <a:spcPts val="1575"/>
              </a:spcAft>
              <a:buSzPts val="1700"/>
              <a:buChar char="■"/>
              <a:defRPr sz="1275"/>
            </a:lvl9pPr>
          </a:lstStyle>
          <a:p>
            <a:endParaRPr/>
          </a:p>
        </p:txBody>
      </p:sp>
    </p:spTree>
    <p:extLst>
      <p:ext uri="{BB962C8B-B14F-4D97-AF65-F5344CB8AC3E}">
        <p14:creationId xmlns:p14="http://schemas.microsoft.com/office/powerpoint/2010/main" val="30074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3B8F2F-5525-458D-A486-027E96192C58}" type="datetimeFigureOut">
              <a:rPr lang="en-US"/>
              <a:pPr>
                <a:defRPr/>
              </a:pPr>
              <a:t>10/2/2023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DB2F46-34B7-4A94-B53C-950C58BC9DD8}" type="slidenum">
              <a:rPr lang="en-US" altLang="en-US"/>
              <a:pPr>
                <a:defRPr/>
              </a:pPr>
              <a:t>‹#›</a:t>
            </a:fld>
            <a:endParaRPr lang="en-US" altLang="en-US"/>
          </a:p>
        </p:txBody>
      </p:sp>
    </p:spTree>
    <p:extLst>
      <p:ext uri="{BB962C8B-B14F-4D97-AF65-F5344CB8AC3E}">
        <p14:creationId xmlns:p14="http://schemas.microsoft.com/office/powerpoint/2010/main" val="46704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296662-2323-467D-9FBB-CBD4E23E82E8}" type="datetimeFigureOut">
              <a:rPr lang="en-US"/>
              <a:pPr>
                <a:defRPr/>
              </a:pPr>
              <a:t>10/2/2023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3F2A7E-A790-43CA-AEA8-E3226389B988}" type="slidenum">
              <a:rPr lang="en-US" altLang="en-US"/>
              <a:pPr>
                <a:defRPr/>
              </a:pPr>
              <a:t>‹#›</a:t>
            </a:fld>
            <a:endParaRPr lang="en-US" altLang="en-US"/>
          </a:p>
        </p:txBody>
      </p:sp>
    </p:spTree>
    <p:extLst>
      <p:ext uri="{BB962C8B-B14F-4D97-AF65-F5344CB8AC3E}">
        <p14:creationId xmlns:p14="http://schemas.microsoft.com/office/powerpoint/2010/main" val="685757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F1A4AD-88D6-4F4E-A5F3-E41912D7BD8B}" type="datetimeFigureOut">
              <a:rPr lang="en-US"/>
              <a:pPr>
                <a:defRPr/>
              </a:pPr>
              <a:t>10/2/2023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07CEFB-1E80-43FC-AA10-1051D45C4B45}" type="slidenum">
              <a:rPr lang="en-US" altLang="en-US"/>
              <a:pPr>
                <a:defRPr/>
              </a:pPr>
              <a:t>‹#›</a:t>
            </a:fld>
            <a:endParaRPr lang="en-US" altLang="en-US"/>
          </a:p>
        </p:txBody>
      </p:sp>
    </p:spTree>
    <p:extLst>
      <p:ext uri="{BB962C8B-B14F-4D97-AF65-F5344CB8AC3E}">
        <p14:creationId xmlns:p14="http://schemas.microsoft.com/office/powerpoint/2010/main" val="223963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FAA681F-6E63-47BD-B989-6E000B606901}" type="datetimeFigureOut">
              <a:rPr lang="en-US"/>
              <a:pPr>
                <a:defRPr/>
              </a:pPr>
              <a:t>10/2/2023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EABE1B2-6BC0-46D1-9C93-95BC5B78CCA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3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Click to edit Master title style</a:t>
            </a:r>
          </a:p>
        </p:txBody>
      </p:sp>
      <p:sp>
        <p:nvSpPr>
          <p:cNvPr id="2051" name="Text Placeholder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Click to edit Master text styles</a:t>
            </a:r>
          </a:p>
          <a:p>
            <a:pPr lvl="1"/>
            <a:r>
              <a:rPr lang="vi-VN" altLang="en-US"/>
              <a:t>Second level</a:t>
            </a:r>
          </a:p>
          <a:p>
            <a:pPr lvl="2"/>
            <a:r>
              <a:rPr lang="vi-VN" altLang="en-US"/>
              <a:t>Third level</a:t>
            </a:r>
          </a:p>
          <a:p>
            <a:pPr lvl="3"/>
            <a:r>
              <a:rPr lang="vi-VN" altLang="en-US"/>
              <a:t>Fourth level</a:t>
            </a:r>
          </a:p>
          <a:p>
            <a:pPr lvl="4"/>
            <a:r>
              <a:rPr lang="vi-VN" altLang="en-US"/>
              <a:t>Fifth level</a:t>
            </a:r>
          </a:p>
        </p:txBody>
      </p:sp>
      <p:sp>
        <p:nvSpPr>
          <p:cNvPr id="1028" name="Date Placeholder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mn-lt"/>
              </a:defRPr>
            </a:lvl1pPr>
          </a:lstStyle>
          <a:p>
            <a:pPr>
              <a:defRPr/>
            </a:pPr>
            <a:fld id="{4A0F1D19-1745-44F6-B991-D3C8EFBF31DF}" type="datetimeFigureOut">
              <a:rPr lang="vi-VN"/>
              <a:pPr>
                <a:defRPr/>
              </a:pPr>
              <a:t>02/10/2023</a:t>
            </a:fld>
            <a:endParaRPr lang="vi-VN"/>
          </a:p>
        </p:txBody>
      </p:sp>
      <p:sp>
        <p:nvSpPr>
          <p:cNvPr id="1029" name="Footer Placeholder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mn-lt"/>
              </a:defRPr>
            </a:lvl1pPr>
          </a:lstStyle>
          <a:p>
            <a:pPr>
              <a:defRPr/>
            </a:pPr>
            <a:endParaRPr lang="en-US"/>
          </a:p>
        </p:txBody>
      </p:sp>
      <p:sp>
        <p:nvSpPr>
          <p:cNvPr id="1030" name="Slide Number Placeholder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Arial" panose="020B0604020202020204" pitchFamily="34" charset="0"/>
              </a:defRPr>
            </a:lvl1pPr>
          </a:lstStyle>
          <a:p>
            <a:pPr>
              <a:defRPr/>
            </a:pPr>
            <a:fld id="{E33FB6E4-C9D5-4D43-B7AB-0D697BF0A22D}" type="slidenum">
              <a:rPr lang="vi-VN" altLang="en-US"/>
              <a:pPr>
                <a:defRPr/>
              </a:pPr>
              <a:t>‹#›</a:t>
            </a:fld>
            <a:endParaRPr lang="vi-VN"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eaLnBrk="0" fontAlgn="base" hangingPunct="0">
        <a:spcBef>
          <a:spcPct val="0"/>
        </a:spcBef>
        <a:spcAft>
          <a:spcPct val="0"/>
        </a:spcAft>
        <a:defRPr sz="4400">
          <a:solidFill>
            <a:schemeClr val="tx1"/>
          </a:solidFill>
          <a:latin typeface="Times New Roman" pitchFamily="18" charset="0"/>
        </a:defRPr>
      </a:lvl6pPr>
      <a:lvl7pPr marL="914400" algn="ctr" rtl="0" eaLnBrk="0" fontAlgn="base" hangingPunct="0">
        <a:spcBef>
          <a:spcPct val="0"/>
        </a:spcBef>
        <a:spcAft>
          <a:spcPct val="0"/>
        </a:spcAft>
        <a:defRPr sz="4400">
          <a:solidFill>
            <a:schemeClr val="tx1"/>
          </a:solidFill>
          <a:latin typeface="Times New Roman" pitchFamily="18" charset="0"/>
        </a:defRPr>
      </a:lvl7pPr>
      <a:lvl8pPr marL="1371600" algn="ctr" rtl="0" eaLnBrk="0" fontAlgn="base" hangingPunct="0">
        <a:spcBef>
          <a:spcPct val="0"/>
        </a:spcBef>
        <a:spcAft>
          <a:spcPct val="0"/>
        </a:spcAft>
        <a:defRPr sz="4400">
          <a:solidFill>
            <a:schemeClr val="tx1"/>
          </a:solidFill>
          <a:latin typeface="Times New Roman" pitchFamily="18" charset="0"/>
        </a:defRPr>
      </a:lvl8pPr>
      <a:lvl9pPr marL="1828800" algn="ctr" rtl="0" eaLnBrk="0" fontAlgn="base" hangingPunct="0">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5778" name="Group 2">
            <a:extLst>
              <a:ext uri="{FF2B5EF4-FFF2-40B4-BE49-F238E27FC236}">
                <a16:creationId xmlns:a16="http://schemas.microsoft.com/office/drawing/2014/main" id="{9F8753CE-BFB2-4B15-9975-4766E38AF73A}"/>
              </a:ext>
            </a:extLst>
          </p:cNvPr>
          <p:cNvGrpSpPr>
            <a:grpSpLocks/>
          </p:cNvGrpSpPr>
          <p:nvPr/>
        </p:nvGrpSpPr>
        <p:grpSpPr bwMode="auto">
          <a:xfrm>
            <a:off x="0" y="0"/>
            <a:ext cx="9144000" cy="6856413"/>
            <a:chOff x="0" y="0"/>
            <a:chExt cx="5760" cy="4319"/>
          </a:xfrm>
        </p:grpSpPr>
        <p:sp>
          <p:nvSpPr>
            <p:cNvPr id="75779" name="Freeform 3">
              <a:extLst>
                <a:ext uri="{FF2B5EF4-FFF2-40B4-BE49-F238E27FC236}">
                  <a16:creationId xmlns:a16="http://schemas.microsoft.com/office/drawing/2014/main" id="{72D58906-E464-4ED4-9C8B-0807FE8E03D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0" name="Freeform 4">
              <a:extLst>
                <a:ext uri="{FF2B5EF4-FFF2-40B4-BE49-F238E27FC236}">
                  <a16:creationId xmlns:a16="http://schemas.microsoft.com/office/drawing/2014/main" id="{4DDA1A0F-4BB3-4B68-9944-810B5169C6B8}"/>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1" name="Freeform 5">
              <a:extLst>
                <a:ext uri="{FF2B5EF4-FFF2-40B4-BE49-F238E27FC236}">
                  <a16:creationId xmlns:a16="http://schemas.microsoft.com/office/drawing/2014/main" id="{AB0CD06A-30B9-48F1-A483-0F223544FDE3}"/>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2" name="Freeform 6">
              <a:extLst>
                <a:ext uri="{FF2B5EF4-FFF2-40B4-BE49-F238E27FC236}">
                  <a16:creationId xmlns:a16="http://schemas.microsoft.com/office/drawing/2014/main" id="{B118C1D5-4D46-4B6B-B9B4-00217B834C51}"/>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3" name="Freeform 7">
              <a:extLst>
                <a:ext uri="{FF2B5EF4-FFF2-40B4-BE49-F238E27FC236}">
                  <a16:creationId xmlns:a16="http://schemas.microsoft.com/office/drawing/2014/main" id="{14C7D8B8-229B-48AA-9BBB-716B8F5B1AE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13"/>
            </a:p>
          </p:txBody>
        </p:sp>
        <p:sp>
          <p:nvSpPr>
            <p:cNvPr id="75784" name="Freeform 8">
              <a:extLst>
                <a:ext uri="{FF2B5EF4-FFF2-40B4-BE49-F238E27FC236}">
                  <a16:creationId xmlns:a16="http://schemas.microsoft.com/office/drawing/2014/main" id="{7D368979-12FF-43CF-8826-079E28E5654E}"/>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5" name="Freeform 9">
              <a:extLst>
                <a:ext uri="{FF2B5EF4-FFF2-40B4-BE49-F238E27FC236}">
                  <a16:creationId xmlns:a16="http://schemas.microsoft.com/office/drawing/2014/main" id="{A24229B2-1CE3-4935-8D89-70067A7C2C7E}"/>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6" name="Freeform 10">
              <a:extLst>
                <a:ext uri="{FF2B5EF4-FFF2-40B4-BE49-F238E27FC236}">
                  <a16:creationId xmlns:a16="http://schemas.microsoft.com/office/drawing/2014/main" id="{B0D126A5-D288-4C74-BDBE-C45861B0DCDA}"/>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7" name="Freeform 11">
              <a:extLst>
                <a:ext uri="{FF2B5EF4-FFF2-40B4-BE49-F238E27FC236}">
                  <a16:creationId xmlns:a16="http://schemas.microsoft.com/office/drawing/2014/main" id="{15A5977E-F0A6-4D44-8F84-F058667FF0E9}"/>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8" name="Freeform 12">
              <a:extLst>
                <a:ext uri="{FF2B5EF4-FFF2-40B4-BE49-F238E27FC236}">
                  <a16:creationId xmlns:a16="http://schemas.microsoft.com/office/drawing/2014/main" id="{24CD49B6-3E3E-477F-9DC6-1CC906D8C805}"/>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89" name="Freeform 13">
              <a:extLst>
                <a:ext uri="{FF2B5EF4-FFF2-40B4-BE49-F238E27FC236}">
                  <a16:creationId xmlns:a16="http://schemas.microsoft.com/office/drawing/2014/main" id="{E5D160FD-BD6A-41B5-8759-9E52B7E26B34}"/>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0" name="Freeform 14">
              <a:extLst>
                <a:ext uri="{FF2B5EF4-FFF2-40B4-BE49-F238E27FC236}">
                  <a16:creationId xmlns:a16="http://schemas.microsoft.com/office/drawing/2014/main" id="{EF576938-787D-4DBB-A986-ACEA78B23F3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1" name="Freeform 15">
              <a:extLst>
                <a:ext uri="{FF2B5EF4-FFF2-40B4-BE49-F238E27FC236}">
                  <a16:creationId xmlns:a16="http://schemas.microsoft.com/office/drawing/2014/main" id="{C9B1631B-A8DA-496E-8656-9B6F8C56551A}"/>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2" name="Freeform 16">
              <a:extLst>
                <a:ext uri="{FF2B5EF4-FFF2-40B4-BE49-F238E27FC236}">
                  <a16:creationId xmlns:a16="http://schemas.microsoft.com/office/drawing/2014/main" id="{528F9C9A-A26D-46FB-BBA0-E49C3681000A}"/>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3" name="Freeform 17">
              <a:extLst>
                <a:ext uri="{FF2B5EF4-FFF2-40B4-BE49-F238E27FC236}">
                  <a16:creationId xmlns:a16="http://schemas.microsoft.com/office/drawing/2014/main" id="{934E5D35-B514-4602-A7ED-B3668DD5B1F2}"/>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4" name="Freeform 18">
              <a:extLst>
                <a:ext uri="{FF2B5EF4-FFF2-40B4-BE49-F238E27FC236}">
                  <a16:creationId xmlns:a16="http://schemas.microsoft.com/office/drawing/2014/main" id="{3BE9614A-C35D-4079-9084-9E434912A1B3}"/>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5" name="Freeform 19">
              <a:extLst>
                <a:ext uri="{FF2B5EF4-FFF2-40B4-BE49-F238E27FC236}">
                  <a16:creationId xmlns:a16="http://schemas.microsoft.com/office/drawing/2014/main" id="{1C498CA4-1006-49D9-A4CA-DAB7503DB77F}"/>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6" name="Freeform 20">
              <a:extLst>
                <a:ext uri="{FF2B5EF4-FFF2-40B4-BE49-F238E27FC236}">
                  <a16:creationId xmlns:a16="http://schemas.microsoft.com/office/drawing/2014/main" id="{8C4919F8-03CB-49EF-A672-D353C6EFC7B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7" name="Freeform 21">
              <a:extLst>
                <a:ext uri="{FF2B5EF4-FFF2-40B4-BE49-F238E27FC236}">
                  <a16:creationId xmlns:a16="http://schemas.microsoft.com/office/drawing/2014/main" id="{7B751978-FE3D-47E9-A479-965A2CA2504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8" name="Freeform 22">
              <a:extLst>
                <a:ext uri="{FF2B5EF4-FFF2-40B4-BE49-F238E27FC236}">
                  <a16:creationId xmlns:a16="http://schemas.microsoft.com/office/drawing/2014/main" id="{F8AFB0C7-7172-408C-8336-F555A014A068}"/>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799" name="Freeform 23">
              <a:extLst>
                <a:ext uri="{FF2B5EF4-FFF2-40B4-BE49-F238E27FC236}">
                  <a16:creationId xmlns:a16="http://schemas.microsoft.com/office/drawing/2014/main" id="{04A8243F-B07A-43A4-AABD-93CA43B80B9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13"/>
            </a:p>
          </p:txBody>
        </p:sp>
        <p:sp>
          <p:nvSpPr>
            <p:cNvPr id="75800" name="Freeform 24">
              <a:extLst>
                <a:ext uri="{FF2B5EF4-FFF2-40B4-BE49-F238E27FC236}">
                  <a16:creationId xmlns:a16="http://schemas.microsoft.com/office/drawing/2014/main" id="{DE988363-06F8-4A29-AEC4-09B43B678D87}"/>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1" name="Freeform 25">
              <a:extLst>
                <a:ext uri="{FF2B5EF4-FFF2-40B4-BE49-F238E27FC236}">
                  <a16:creationId xmlns:a16="http://schemas.microsoft.com/office/drawing/2014/main" id="{0C057C6C-35D6-4B2A-B8FC-D44ABE4167F8}"/>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2" name="Freeform 26">
              <a:extLst>
                <a:ext uri="{FF2B5EF4-FFF2-40B4-BE49-F238E27FC236}">
                  <a16:creationId xmlns:a16="http://schemas.microsoft.com/office/drawing/2014/main" id="{C7C04F63-77AD-4CC9-8429-FB59CD351F3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3" name="Freeform 27">
              <a:extLst>
                <a:ext uri="{FF2B5EF4-FFF2-40B4-BE49-F238E27FC236}">
                  <a16:creationId xmlns:a16="http://schemas.microsoft.com/office/drawing/2014/main" id="{DB865051-B922-4536-B71E-DA03AFE8FA6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4" name="Freeform 28">
              <a:extLst>
                <a:ext uri="{FF2B5EF4-FFF2-40B4-BE49-F238E27FC236}">
                  <a16:creationId xmlns:a16="http://schemas.microsoft.com/office/drawing/2014/main" id="{03AC3CED-5FFA-4374-A74F-DA9747D3D72B}"/>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5" name="Freeform 29">
              <a:extLst>
                <a:ext uri="{FF2B5EF4-FFF2-40B4-BE49-F238E27FC236}">
                  <a16:creationId xmlns:a16="http://schemas.microsoft.com/office/drawing/2014/main" id="{BBA72D67-5458-468C-B34A-E007527D3999}"/>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6" name="Freeform 30">
              <a:extLst>
                <a:ext uri="{FF2B5EF4-FFF2-40B4-BE49-F238E27FC236}">
                  <a16:creationId xmlns:a16="http://schemas.microsoft.com/office/drawing/2014/main" id="{DBEFB1A7-D40A-4017-98A4-B347693AF871}"/>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7" name="Freeform 31">
              <a:extLst>
                <a:ext uri="{FF2B5EF4-FFF2-40B4-BE49-F238E27FC236}">
                  <a16:creationId xmlns:a16="http://schemas.microsoft.com/office/drawing/2014/main" id="{78E09E4A-8D62-4808-9EDC-FDBDFCA68B5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8" name="Freeform 32">
              <a:extLst>
                <a:ext uri="{FF2B5EF4-FFF2-40B4-BE49-F238E27FC236}">
                  <a16:creationId xmlns:a16="http://schemas.microsoft.com/office/drawing/2014/main" id="{BC04BEE2-398C-41A1-80D6-19A08C804E62}"/>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09" name="Freeform 33">
              <a:extLst>
                <a:ext uri="{FF2B5EF4-FFF2-40B4-BE49-F238E27FC236}">
                  <a16:creationId xmlns:a16="http://schemas.microsoft.com/office/drawing/2014/main" id="{E5A89CFA-6A61-4D8D-8B1C-0982BD9E3FED}"/>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10" name="Freeform 34">
              <a:extLst>
                <a:ext uri="{FF2B5EF4-FFF2-40B4-BE49-F238E27FC236}">
                  <a16:creationId xmlns:a16="http://schemas.microsoft.com/office/drawing/2014/main" id="{7070439A-B1B5-4A29-8A45-F90EE3E025C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11" name="Freeform 35">
              <a:extLst>
                <a:ext uri="{FF2B5EF4-FFF2-40B4-BE49-F238E27FC236}">
                  <a16:creationId xmlns:a16="http://schemas.microsoft.com/office/drawing/2014/main" id="{35A5D2B2-FB2A-4025-851E-3B19D57D39AD}"/>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12" name="Freeform 36">
              <a:extLst>
                <a:ext uri="{FF2B5EF4-FFF2-40B4-BE49-F238E27FC236}">
                  <a16:creationId xmlns:a16="http://schemas.microsoft.com/office/drawing/2014/main" id="{04819F64-842C-4FE0-90DF-2B1D51F5CF05}"/>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13" name="Freeform 37">
              <a:extLst>
                <a:ext uri="{FF2B5EF4-FFF2-40B4-BE49-F238E27FC236}">
                  <a16:creationId xmlns:a16="http://schemas.microsoft.com/office/drawing/2014/main" id="{599EBD87-898F-48BE-9AA7-B016F505F42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14" name="Freeform 38">
              <a:extLst>
                <a:ext uri="{FF2B5EF4-FFF2-40B4-BE49-F238E27FC236}">
                  <a16:creationId xmlns:a16="http://schemas.microsoft.com/office/drawing/2014/main" id="{87700661-6895-45FC-BECB-4515F061161E}"/>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grpSp>
          <p:nvGrpSpPr>
            <p:cNvPr id="75815" name="Group 39">
              <a:extLst>
                <a:ext uri="{FF2B5EF4-FFF2-40B4-BE49-F238E27FC236}">
                  <a16:creationId xmlns:a16="http://schemas.microsoft.com/office/drawing/2014/main" id="{2C55E7E4-FABE-4383-AB7B-BFFE1CF9A6A3}"/>
                </a:ext>
              </a:extLst>
            </p:cNvPr>
            <p:cNvGrpSpPr>
              <a:grpSpLocks/>
            </p:cNvGrpSpPr>
            <p:nvPr userDrawn="1"/>
          </p:nvGrpSpPr>
          <p:grpSpPr bwMode="auto">
            <a:xfrm>
              <a:off x="0" y="1632"/>
              <a:ext cx="5758" cy="1858"/>
              <a:chOff x="0" y="1632"/>
              <a:chExt cx="5758" cy="1858"/>
            </a:xfrm>
          </p:grpSpPr>
          <p:sp>
            <p:nvSpPr>
              <p:cNvPr id="75816" name="Freeform 40">
                <a:extLst>
                  <a:ext uri="{FF2B5EF4-FFF2-40B4-BE49-F238E27FC236}">
                    <a16:creationId xmlns:a16="http://schemas.microsoft.com/office/drawing/2014/main" id="{594CB02C-C918-44A1-B724-D72C02BED93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sp>
            <p:nvSpPr>
              <p:cNvPr id="75817" name="Freeform 41">
                <a:extLst>
                  <a:ext uri="{FF2B5EF4-FFF2-40B4-BE49-F238E27FC236}">
                    <a16:creationId xmlns:a16="http://schemas.microsoft.com/office/drawing/2014/main" id="{EFD8D495-531A-4757-B4A1-E858E38B01F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p>
            </p:txBody>
          </p:sp>
        </p:grpSp>
      </p:grpSp>
      <p:sp>
        <p:nvSpPr>
          <p:cNvPr id="75818" name="Rectangle 42">
            <a:extLst>
              <a:ext uri="{FF2B5EF4-FFF2-40B4-BE49-F238E27FC236}">
                <a16:creationId xmlns:a16="http://schemas.microsoft.com/office/drawing/2014/main" id="{7C30C0C2-9251-4A90-B39E-FB10DF355458}"/>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819" name="Rectangle 43">
            <a:extLst>
              <a:ext uri="{FF2B5EF4-FFF2-40B4-BE49-F238E27FC236}">
                <a16:creationId xmlns:a16="http://schemas.microsoft.com/office/drawing/2014/main" id="{27773AB8-67BC-42A1-92F7-BA73400434E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820" name="Rectangle 44">
            <a:extLst>
              <a:ext uri="{FF2B5EF4-FFF2-40B4-BE49-F238E27FC236}">
                <a16:creationId xmlns:a16="http://schemas.microsoft.com/office/drawing/2014/main" id="{9B26D46B-7498-4994-B58E-CDCED7111036}"/>
              </a:ext>
            </a:extLst>
          </p:cNvPr>
          <p:cNvSpPr>
            <a:spLocks noGrp="1" noChangeArrowheads="1"/>
          </p:cNvSpPr>
          <p:nvPr>
            <p:ph type="dt" sz="half" idx="2"/>
          </p:nvPr>
        </p:nvSpPr>
        <p:spPr bwMode="auto">
          <a:xfrm>
            <a:off x="457200" y="6243639"/>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900">
                <a:effectLst>
                  <a:outerShdw blurRad="38100" dist="38100" dir="2700000" algn="tl">
                    <a:srgbClr val="000000"/>
                  </a:outerShdw>
                </a:effectLst>
              </a:defRPr>
            </a:lvl1pPr>
          </a:lstStyle>
          <a:p>
            <a:endParaRPr lang="en-US" altLang="en-US"/>
          </a:p>
        </p:txBody>
      </p:sp>
      <p:sp>
        <p:nvSpPr>
          <p:cNvPr id="75821" name="Rectangle 45">
            <a:extLst>
              <a:ext uri="{FF2B5EF4-FFF2-40B4-BE49-F238E27FC236}">
                <a16:creationId xmlns:a16="http://schemas.microsoft.com/office/drawing/2014/main" id="{F6207781-2A0E-4298-8DCF-3EBE81A20D7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900">
                <a:effectLst>
                  <a:outerShdw blurRad="38100" dist="38100" dir="2700000" algn="tl">
                    <a:srgbClr val="000000"/>
                  </a:outerShdw>
                </a:effectLst>
              </a:defRPr>
            </a:lvl1pPr>
          </a:lstStyle>
          <a:p>
            <a:endParaRPr lang="en-US" altLang="en-US"/>
          </a:p>
        </p:txBody>
      </p:sp>
      <p:sp>
        <p:nvSpPr>
          <p:cNvPr id="75822" name="Rectangle 46">
            <a:extLst>
              <a:ext uri="{FF2B5EF4-FFF2-40B4-BE49-F238E27FC236}">
                <a16:creationId xmlns:a16="http://schemas.microsoft.com/office/drawing/2014/main" id="{BCE4A710-BDD1-485F-B94F-B2CAAD6461E1}"/>
              </a:ext>
            </a:extLst>
          </p:cNvPr>
          <p:cNvSpPr>
            <a:spLocks noGrp="1" noChangeArrowheads="1"/>
          </p:cNvSpPr>
          <p:nvPr>
            <p:ph type="sldNum" sz="quarter" idx="4"/>
          </p:nvPr>
        </p:nvSpPr>
        <p:spPr bwMode="auto">
          <a:xfrm>
            <a:off x="6553200" y="6243639"/>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900">
                <a:effectLst>
                  <a:outerShdw blurRad="38100" dist="38100" dir="2700000" algn="tl">
                    <a:srgbClr val="000000"/>
                  </a:outerShdw>
                </a:effectLst>
              </a:defRPr>
            </a:lvl1pPr>
          </a:lstStyle>
          <a:p>
            <a:fld id="{793F8030-379C-4D7B-96F5-93592A68BEC4}" type="slidenum">
              <a:rPr lang="en-US" altLang="en-US"/>
              <a:pPr/>
              <a:t>‹#›</a:t>
            </a:fld>
            <a:endParaRPr lang="en-US" altLang="en-US"/>
          </a:p>
        </p:txBody>
      </p:sp>
    </p:spTree>
    <p:extLst>
      <p:ext uri="{BB962C8B-B14F-4D97-AF65-F5344CB8AC3E}">
        <p14:creationId xmlns:p14="http://schemas.microsoft.com/office/powerpoint/2010/main" val="1816903479"/>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rtl="0" fontAlgn="base">
        <a:spcBef>
          <a:spcPct val="0"/>
        </a:spcBef>
        <a:spcAft>
          <a:spcPct val="0"/>
        </a:spcAft>
        <a:defRPr sz="33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panose="020B0604020202020204" pitchFamily="34" charset="0"/>
        </a:defRPr>
      </a:lvl9pPr>
    </p:titleStyle>
    <p:bodyStyle>
      <a:lvl1pPr marL="257175" indent="-257175" algn="l" rtl="0" fontAlgn="base">
        <a:spcBef>
          <a:spcPct val="20000"/>
        </a:spcBef>
        <a:spcAft>
          <a:spcPct val="0"/>
        </a:spcAft>
        <a:buClr>
          <a:schemeClr val="hlink"/>
        </a:buClr>
        <a:buSzPct val="90000"/>
        <a:buFont typeface="Wingdings" panose="05000000000000000000" pitchFamily="2" charset="2"/>
        <a:buBlip>
          <a:blip r:embed="rId13"/>
        </a:buBlip>
        <a:defRPr sz="2400" kern="1200">
          <a:solidFill>
            <a:schemeClr val="tx1"/>
          </a:solidFill>
          <a:effectLst>
            <a:outerShdw blurRad="38100" dist="38100" dir="2700000" algn="tl">
              <a:srgbClr val="000000"/>
            </a:outerShdw>
          </a:effectLst>
          <a:latin typeface="+mn-lt"/>
          <a:ea typeface="+mn-ea"/>
          <a:cs typeface="+mn-cs"/>
        </a:defRPr>
      </a:lvl1pPr>
      <a:lvl2pPr marL="557213" indent="-214313" algn="l" rtl="0" fontAlgn="base">
        <a:spcBef>
          <a:spcPct val="20000"/>
        </a:spcBef>
        <a:spcAft>
          <a:spcPct val="0"/>
        </a:spcAft>
        <a:buChar char="–"/>
        <a:defRPr sz="2100" kern="1200">
          <a:solidFill>
            <a:schemeClr val="tx1"/>
          </a:solidFill>
          <a:effectLst>
            <a:outerShdw blurRad="38100" dist="38100" dir="2700000" algn="tl">
              <a:srgbClr val="000000"/>
            </a:outerShdw>
          </a:effectLst>
          <a:latin typeface="+mn-lt"/>
          <a:ea typeface="+mn-ea"/>
          <a:cs typeface="+mn-cs"/>
        </a:defRPr>
      </a:lvl2pPr>
      <a:lvl3pPr marL="857250" indent="-171450" algn="l" rtl="0" fontAlgn="base">
        <a:spcBef>
          <a:spcPct val="20000"/>
        </a:spcBef>
        <a:spcAft>
          <a:spcPct val="0"/>
        </a:spcAft>
        <a:buClr>
          <a:schemeClr val="accent2"/>
        </a:buClr>
        <a:buSzPct val="90000"/>
        <a:buFont typeface="Wingdings" panose="05000000000000000000" pitchFamily="2" charset="2"/>
        <a:buBlip>
          <a:blip r:embed="rId14"/>
        </a:buBlip>
        <a:defRPr sz="1800" kern="1200">
          <a:solidFill>
            <a:schemeClr val="tx1"/>
          </a:solidFill>
          <a:effectLst>
            <a:outerShdw blurRad="38100" dist="38100" dir="2700000" algn="tl">
              <a:srgbClr val="000000"/>
            </a:outerShdw>
          </a:effectLst>
          <a:latin typeface="+mn-lt"/>
          <a:ea typeface="+mn-ea"/>
          <a:cs typeface="+mn-cs"/>
        </a:defRPr>
      </a:lvl3pPr>
      <a:lvl4pPr marL="1200150" indent="-171450" algn="l" rtl="0" fontAlgn="base">
        <a:spcBef>
          <a:spcPct val="20000"/>
        </a:spcBef>
        <a:spcAft>
          <a:spcPct val="0"/>
        </a:spcAft>
        <a:buChar char="–"/>
        <a:defRPr sz="1500" kern="1200">
          <a:solidFill>
            <a:schemeClr val="tx1"/>
          </a:solidFill>
          <a:effectLst>
            <a:outerShdw blurRad="38100" dist="38100" dir="2700000" algn="tl">
              <a:srgbClr val="000000"/>
            </a:outerShdw>
          </a:effectLst>
          <a:latin typeface="+mn-lt"/>
          <a:ea typeface="+mn-ea"/>
          <a:cs typeface="+mn-cs"/>
        </a:defRPr>
      </a:lvl4pPr>
      <a:lvl5pPr marL="1543050" indent="-171450" algn="l" rtl="0" fontAlgn="base">
        <a:spcBef>
          <a:spcPct val="20000"/>
        </a:spcBef>
        <a:spcAft>
          <a:spcPct val="0"/>
        </a:spcAft>
        <a:buClr>
          <a:schemeClr val="folHlink"/>
        </a:buClr>
        <a:buSzPct val="90000"/>
        <a:buFont typeface="Wingdings" panose="05000000000000000000" pitchFamily="2" charset="2"/>
        <a:buBlip>
          <a:blip r:embed="rId15"/>
        </a:buBlip>
        <a:defRPr sz="1500" kern="1200">
          <a:solidFill>
            <a:schemeClr val="tx1"/>
          </a:solidFill>
          <a:effectLst>
            <a:outerShdw blurRad="38100" dist="38100" dir="2700000" algn="tl">
              <a:srgbClr val="000000"/>
            </a:outerShdw>
          </a:effectLst>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8"/>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2"/>
            <a:ext cx="369045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5"/>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41"/>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9"/>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9"/>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CAD03774-4747-4B41-94EF-996A28996A91}" type="datetimeFigureOut">
              <a:rPr lang="en-US" smtClean="0"/>
              <a:t>10/2/2023</a:t>
            </a:fld>
            <a:endParaRPr lang="en-US"/>
          </a:p>
        </p:txBody>
      </p:sp>
      <p:sp>
        <p:nvSpPr>
          <p:cNvPr id="22" name="Footer Placeholder 21"/>
          <p:cNvSpPr>
            <a:spLocks noGrp="1"/>
          </p:cNvSpPr>
          <p:nvPr>
            <p:ph type="ftr" sz="quarter" idx="3"/>
          </p:nvPr>
        </p:nvSpPr>
        <p:spPr>
          <a:xfrm>
            <a:off x="4380076"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6E7B367-DAAF-46D0-90A2-1EB3D8FA6BAD}" type="slidenum">
              <a:rPr lang="en-US" smtClean="0"/>
              <a:t>‹#›</a:t>
            </a:fld>
            <a:endParaRPr lang="en-US"/>
          </a:p>
        </p:txBody>
      </p:sp>
    </p:spTree>
    <p:extLst>
      <p:ext uri="{BB962C8B-B14F-4D97-AF65-F5344CB8AC3E}">
        <p14:creationId xmlns:p14="http://schemas.microsoft.com/office/powerpoint/2010/main" val="42381611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3D7B0-545F-4EF6-DDA1-BE9B63B4AA5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5C2B3C-FDA8-DC6A-9F6E-886464E719FF}"/>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8A17F-C169-52D5-19CD-18C7B783114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B981A9-0132-45E9-9367-69D6E5B19A97}" type="datetimeFigureOut">
              <a:rPr lang="en-US" smtClean="0"/>
              <a:t>10/2/2023</a:t>
            </a:fld>
            <a:endParaRPr lang="en-US"/>
          </a:p>
        </p:txBody>
      </p:sp>
      <p:sp>
        <p:nvSpPr>
          <p:cNvPr id="5" name="Footer Placeholder 4">
            <a:extLst>
              <a:ext uri="{FF2B5EF4-FFF2-40B4-BE49-F238E27FC236}">
                <a16:creationId xmlns:a16="http://schemas.microsoft.com/office/drawing/2014/main" id="{204C1687-9538-87C5-2332-63CC74BC6C6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E70A3E-2EF8-D982-3E28-EE29416676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38F473-1B4A-4BB3-9F85-210CA3ACCD55}" type="slidenum">
              <a:rPr lang="en-US" smtClean="0"/>
              <a:t>‹#›</a:t>
            </a:fld>
            <a:endParaRPr lang="en-US"/>
          </a:p>
        </p:txBody>
      </p:sp>
    </p:spTree>
    <p:extLst>
      <p:ext uri="{BB962C8B-B14F-4D97-AF65-F5344CB8AC3E}">
        <p14:creationId xmlns:p14="http://schemas.microsoft.com/office/powerpoint/2010/main" val="359896935"/>
      </p:ext>
    </p:extLst>
  </p:cSld>
  <p:clrMap bg1="lt1" tx1="dk1" bg2="lt2" tx2="dk2" accent1="accent1" accent2="accent2" accent3="accent3" accent4="accent4" accent5="accent5" accent6="accent6" hlink="hlink" folHlink="folHlink"/>
  <p:sldLayoutIdLst>
    <p:sldLayoutId id="214748376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525"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1pPr>
            <a:lvl2pPr lvl="1">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4000"/>
              <a:buFont typeface="Passion One"/>
              <a:buNone/>
              <a:defRPr sz="4000">
                <a:solidFill>
                  <a:schemeClr val="accent3"/>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311700" y="1536633"/>
            <a:ext cx="8520525"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1pPr>
            <a:lvl2pPr marL="914400" lvl="1" indent="-349250">
              <a:lnSpc>
                <a:spcPct val="115000"/>
              </a:lnSpc>
              <a:spcBef>
                <a:spcPts val="210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2pPr>
            <a:lvl3pPr marL="1371600" lvl="2" indent="-349250">
              <a:lnSpc>
                <a:spcPct val="115000"/>
              </a:lnSpc>
              <a:spcBef>
                <a:spcPts val="210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3pPr>
            <a:lvl4pPr marL="1828800" lvl="3" indent="-349250">
              <a:lnSpc>
                <a:spcPct val="115000"/>
              </a:lnSpc>
              <a:spcBef>
                <a:spcPts val="210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4pPr>
            <a:lvl5pPr marL="2286000" lvl="4" indent="-349250">
              <a:lnSpc>
                <a:spcPct val="115000"/>
              </a:lnSpc>
              <a:spcBef>
                <a:spcPts val="210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5pPr>
            <a:lvl6pPr marL="2743200" lvl="5" indent="-349250">
              <a:lnSpc>
                <a:spcPct val="115000"/>
              </a:lnSpc>
              <a:spcBef>
                <a:spcPts val="210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6pPr>
            <a:lvl7pPr marL="3200400" lvl="6" indent="-349250">
              <a:lnSpc>
                <a:spcPct val="115000"/>
              </a:lnSpc>
              <a:spcBef>
                <a:spcPts val="210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7pPr>
            <a:lvl8pPr marL="3657600" lvl="7" indent="-349250">
              <a:lnSpc>
                <a:spcPct val="115000"/>
              </a:lnSpc>
              <a:spcBef>
                <a:spcPts val="2100"/>
              </a:spcBef>
              <a:spcAft>
                <a:spcPts val="0"/>
              </a:spcAft>
              <a:buClr>
                <a:schemeClr val="dk2"/>
              </a:buClr>
              <a:buSzPts val="1900"/>
              <a:buFont typeface="Thasadith"/>
              <a:buChar char="○"/>
              <a:defRPr sz="1900" b="1">
                <a:solidFill>
                  <a:schemeClr val="dk2"/>
                </a:solidFill>
                <a:latin typeface="Thasadith"/>
                <a:ea typeface="Thasadith"/>
                <a:cs typeface="Thasadith"/>
                <a:sym typeface="Thasadith"/>
              </a:defRPr>
            </a:lvl8pPr>
            <a:lvl9pPr marL="4114800" lvl="8" indent="-349250">
              <a:lnSpc>
                <a:spcPct val="115000"/>
              </a:lnSpc>
              <a:spcBef>
                <a:spcPts val="2100"/>
              </a:spcBef>
              <a:spcAft>
                <a:spcPts val="2100"/>
              </a:spcAft>
              <a:buClr>
                <a:schemeClr val="dk2"/>
              </a:buClr>
              <a:buSzPts val="1900"/>
              <a:buFont typeface="Thasadith"/>
              <a:buChar char="■"/>
              <a:defRPr sz="1900" b="1">
                <a:solidFill>
                  <a:schemeClr val="dk2"/>
                </a:solidFill>
                <a:latin typeface="Thasadith"/>
                <a:ea typeface="Thasadith"/>
                <a:cs typeface="Thasadith"/>
                <a:sym typeface="Thasadith"/>
              </a:defRPr>
            </a:lvl9pPr>
          </a:lstStyle>
          <a:p>
            <a:endParaRPr/>
          </a:p>
        </p:txBody>
      </p:sp>
      <p:sp>
        <p:nvSpPr>
          <p:cNvPr id="8" name="Google Shape;8;p1"/>
          <p:cNvSpPr txBox="1">
            <a:spLocks noGrp="1"/>
          </p:cNvSpPr>
          <p:nvPr>
            <p:ph type="sldNum" idx="12"/>
          </p:nvPr>
        </p:nvSpPr>
        <p:spPr>
          <a:xfrm>
            <a:off x="8472458" y="6217622"/>
            <a:ext cx="548775" cy="524700"/>
          </a:xfrm>
          <a:prstGeom prst="rect">
            <a:avLst/>
          </a:prstGeom>
          <a:noFill/>
          <a:ln>
            <a:noFill/>
          </a:ln>
        </p:spPr>
        <p:txBody>
          <a:bodyPr spcFirstLastPara="1" wrap="square" lIns="121900" tIns="121900" rIns="121900" bIns="121900" anchor="ctr" anchorCtr="0">
            <a:no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9" name="Google Shape;9;p1"/>
          <p:cNvSpPr txBox="1"/>
          <p:nvPr/>
        </p:nvSpPr>
        <p:spPr>
          <a:xfrm rot="5400000">
            <a:off x="-706988" y="6245188"/>
            <a:ext cx="1579800" cy="280125"/>
          </a:xfrm>
          <a:prstGeom prst="rect">
            <a:avLst/>
          </a:prstGeom>
          <a:noFill/>
          <a:ln>
            <a:noFill/>
          </a:ln>
        </p:spPr>
        <p:txBody>
          <a:bodyPr spcFirstLastPara="1" wrap="square" lIns="68569" tIns="68569" rIns="68569" bIns="68569" anchor="t" anchorCtr="0">
            <a:noAutofit/>
          </a:bodyPr>
          <a:lstStyle/>
          <a:p>
            <a:pPr marL="0" lvl="0" indent="0" algn="l" rtl="0">
              <a:spcBef>
                <a:spcPts val="0"/>
              </a:spcBef>
              <a:spcAft>
                <a:spcPts val="0"/>
              </a:spcAft>
              <a:buNone/>
            </a:pPr>
            <a:r>
              <a:rPr lang="en">
                <a:solidFill>
                  <a:schemeClr val="dk1"/>
                </a:solidFill>
                <a:latin typeface="Barlow Condensed"/>
                <a:ea typeface="Barlow Condensed"/>
                <a:cs typeface="Barlow Condensed"/>
                <a:sym typeface="Barlow Condensed"/>
              </a:rPr>
              <a:t>SLIDESMANIA.COM</a:t>
            </a:r>
            <a:endParaRPr>
              <a:solidFill>
                <a:schemeClr val="dk1"/>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1700971860"/>
      </p:ext>
    </p:extLst>
  </p:cSld>
  <p:clrMap bg1="lt1" tx1="dk1" bg2="dk2"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notesSlide" Target="../notesSlides/notesSlide6.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notesSlide" Target="../notesSlides/notesSlide7.xml"/><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19.gif"/><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SUsaMqeQ8k4"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toptailieu.vn/bai-viet/47220/may-dieu-hoa-thuong-co-dan-nong-duoc-dat-o-phia-ngoai-va-dan-lanh-duoc-dat-o-trong-nha" TargetMode="External"/><Relationship Id="rId2" Type="http://schemas.openxmlformats.org/officeDocument/2006/relationships/hyperlink" Target="https://toptailieu.vn/bai-viet/47218/mot-ban-hoc-sinh-phat-bieu-nang-luong-nhiet-duoc-truyen-nho-chuyen-dong-thanh-dong-cua-chat-lon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2.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8.jpeg"/><Relationship Id="rId5" Type="http://schemas.openxmlformats.org/officeDocument/2006/relationships/hyperlink" Target="http://www.google.com.vn/imgres?q=hinh+anh+he+mat+troi+trai+dat&amp;hl=vi&amp;sa=X&amp;biw=1024&amp;bih=543&amp;tbm=isch&amp;prmd=imvns&amp;tbnid=ekrJF9M8dl4XPM:&amp;imgrefurl=http://pda.vietbao.vn/Khoa-hoc/Trai-dat-ngay-cang-xa-mat-troi/11112875/188/&amp;docid=FWRdQSCAQMUpYM&amp;w=450&amp;h=436&amp;ei=QSyNTpOAFc2WiQfJiqH0DQ&amp;zoom=1&amp;iact=rc&amp;dur=0&amp;page=10&amp;tbnh=148&amp;tbnw=164&amp;start=72&amp;ndsp=8&amp;ved=1t:429,r:2,s:72&amp;tx=109&amp;ty=22" TargetMode="External"/><Relationship Id="rId10" Type="http://schemas.openxmlformats.org/officeDocument/2006/relationships/image" Target="https://toptailieu.vn/storage/uploads/images/31078/tim-hieu-them-trang-119-khtn-8-canh-dieu-1681956015.png" TargetMode="External"/><Relationship Id="rId4" Type="http://schemas.openxmlformats.org/officeDocument/2006/relationships/image" Target="../media/image27.jp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6.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DRybWR-dpYQ"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7.png"/><Relationship Id="rId1" Type="http://schemas.openxmlformats.org/officeDocument/2006/relationships/slideLayout" Target="../slideLayouts/slideLayout36.xml"/><Relationship Id="rId6" Type="http://schemas.openxmlformats.org/officeDocument/2006/relationships/slide" Target="slide14.xml"/><Relationship Id="rId5" Type="http://schemas.openxmlformats.org/officeDocument/2006/relationships/image" Target="../media/image20.png"/><Relationship Id="rId4" Type="http://schemas.openxmlformats.org/officeDocument/2006/relationships/image" Target="../media/image19.gif"/></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eg"/><Relationship Id="rId1" Type="http://schemas.openxmlformats.org/officeDocument/2006/relationships/slideLayout" Target="../slideLayouts/slideLayout36.xml"/><Relationship Id="rId6" Type="http://schemas.openxmlformats.org/officeDocument/2006/relationships/slide" Target="slide14.xml"/><Relationship Id="rId5" Type="http://schemas.openxmlformats.org/officeDocument/2006/relationships/image" Target="../media/image20.png"/><Relationship Id="rId4" Type="http://schemas.openxmlformats.org/officeDocument/2006/relationships/image" Target="../media/image19.gif"/></Relationships>
</file>

<file path=ppt/slides/_rels/slide44.xml.rels><?xml version="1.0" encoding="UTF-8" standalone="yes"?>
<Relationships xmlns="http://schemas.openxmlformats.org/package/2006/relationships"><Relationship Id="rId8" Type="http://schemas.openxmlformats.org/officeDocument/2006/relationships/slide" Target="slide57.xml"/><Relationship Id="rId3" Type="http://schemas.openxmlformats.org/officeDocument/2006/relationships/image" Target="../media/image18.jpeg"/><Relationship Id="rId7" Type="http://schemas.openxmlformats.org/officeDocument/2006/relationships/slide" Target="slide14.xml"/><Relationship Id="rId2" Type="http://schemas.openxmlformats.org/officeDocument/2006/relationships/image" Target="../media/image17.jpeg"/><Relationship Id="rId1" Type="http://schemas.openxmlformats.org/officeDocument/2006/relationships/slideLayout" Target="../slideLayouts/slideLayout36.xml"/><Relationship Id="rId6" Type="http://schemas.openxmlformats.org/officeDocument/2006/relationships/image" Target="../media/image20.png"/><Relationship Id="rId5" Type="http://schemas.openxmlformats.org/officeDocument/2006/relationships/image" Target="../media/image38.png"/><Relationship Id="rId4" Type="http://schemas.openxmlformats.org/officeDocument/2006/relationships/image" Target="../media/image19.gif"/></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6.xml"/><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1.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44.jpeg"/><Relationship Id="rId4" Type="http://schemas.openxmlformats.org/officeDocument/2006/relationships/image" Target="../media/image43.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5.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47.png"/><Relationship Id="rId5" Type="http://schemas.openxmlformats.org/officeDocument/2006/relationships/hyperlink" Target="https://toptailieu.vn/bai-viet/47221/o-hinh-254-mui-ten-mau-do-chi-huong-chuyen-dong-cua-dong-khi-co-nhiet-do-cao" TargetMode="External"/><Relationship Id="rId4" Type="http://schemas.openxmlformats.org/officeDocument/2006/relationships/image" Target="../media/image46.jpg"/></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65.xml"/><Relationship Id="rId3" Type="http://schemas.openxmlformats.org/officeDocument/2006/relationships/slide" Target="slide60.xml"/><Relationship Id="rId7" Type="http://schemas.openxmlformats.org/officeDocument/2006/relationships/slide" Target="slide61.xml"/><Relationship Id="rId12" Type="http://schemas.openxmlformats.org/officeDocument/2006/relationships/slide" Target="slide63.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slide" Target="slide59.xml"/><Relationship Id="rId5" Type="http://schemas.openxmlformats.org/officeDocument/2006/relationships/slide" Target="slide57.xml"/><Relationship Id="rId10" Type="http://schemas.openxmlformats.org/officeDocument/2006/relationships/slide" Target="slide64.xml"/><Relationship Id="rId4" Type="http://schemas.openxmlformats.org/officeDocument/2006/relationships/image" Target="../media/image37.png"/><Relationship Id="rId9" Type="http://schemas.openxmlformats.org/officeDocument/2006/relationships/slide" Target="slide58.xml"/></Relationships>
</file>

<file path=ppt/slides/_rels/slide5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slide" Target="slide56.xml"/></Relationships>
</file>

<file path=ppt/slides/_rels/slide58.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audio" Target="../media/audio1.wav"/><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37.png"/><Relationship Id="rId4" Type="http://schemas.openxmlformats.org/officeDocument/2006/relationships/audio" Target="../media/audio2.wav"/></Relationships>
</file>

<file path=ppt/slides/_rels/slide5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6.xml"/><Relationship Id="rId5" Type="http://schemas.openxmlformats.org/officeDocument/2006/relationships/image" Target="../media/image54.jpe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6.xml"/><Relationship Id="rId5" Type="http://schemas.openxmlformats.org/officeDocument/2006/relationships/image" Target="../media/image55.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slide" Target="slide56.xml"/><Relationship Id="rId4"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6.xml"/><Relationship Id="rId5" Type="http://schemas.openxmlformats.org/officeDocument/2006/relationships/image" Target="../media/image57.png"/><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61.jpg"/><Relationship Id="rId4" Type="http://schemas.openxmlformats.org/officeDocument/2006/relationships/image" Target="../media/image60.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1.xml"/><Relationship Id="rId5" Type="http://schemas.microsoft.com/office/2007/relationships/hdphoto" Target="../media/hdphoto2.wdp"/><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26.xml"/><Relationship Id="rId7"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3.jp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slide" Target="slide9.xml"/><Relationship Id="rId5" Type="http://schemas.openxmlformats.org/officeDocument/2006/relationships/image" Target="../media/image19.gi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7" name="Rectangle 7">
            <a:extLst>
              <a:ext uri="{FF2B5EF4-FFF2-40B4-BE49-F238E27FC236}">
                <a16:creationId xmlns:a16="http://schemas.microsoft.com/office/drawing/2014/main" id="{EE3B3359-FC1E-4B68-9E92-82F44925EA6C}"/>
              </a:ext>
            </a:extLst>
          </p:cNvPr>
          <p:cNvSpPr>
            <a:spLocks noChangeArrowheads="1"/>
          </p:cNvSpPr>
          <p:nvPr/>
        </p:nvSpPr>
        <p:spPr bwMode="auto">
          <a:xfrm>
            <a:off x="280434" y="2000250"/>
            <a:ext cx="8697432"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685800" eaLnBrk="1" hangingPunct="1"/>
            <a:r>
              <a:rPr lang="en-US" altLang="en-US" sz="4400" b="1" u="sng">
                <a:solidFill>
                  <a:srgbClr val="FF0000"/>
                </a:solidFill>
                <a:latin typeface="Times New Roman" panose="02020603050405020304" pitchFamily="18" charset="0"/>
                <a:cs typeface="+mn-cs"/>
              </a:rPr>
              <a:t>KHOA HỌC TỰ NHIÊN 8</a:t>
            </a:r>
          </a:p>
          <a:p>
            <a:pPr algn="ctr" defTabSz="685800" eaLnBrk="1" hangingPunct="1"/>
            <a:endParaRPr lang="en-US" altLang="en-US" sz="3600" b="1">
              <a:solidFill>
                <a:srgbClr val="00FF00"/>
              </a:solidFill>
              <a:latin typeface="Times New Roman" panose="02020603050405020304" pitchFamily="18" charset="0"/>
              <a:cs typeface="+mn-cs"/>
            </a:endParaRPr>
          </a:p>
          <a:p>
            <a:pPr algn="ctr" defTabSz="685800" eaLnBrk="1" hangingPunct="1"/>
            <a:r>
              <a:rPr lang="en-US" altLang="en-US" sz="3600" b="1">
                <a:solidFill>
                  <a:srgbClr val="00FF00"/>
                </a:solidFill>
                <a:latin typeface="Times New Roman" panose="02020603050405020304" pitchFamily="18" charset="0"/>
                <a:cs typeface="+mn-cs"/>
              </a:rPr>
              <a:t>BÀI 25: TRUYỀN NĂNG LƯỢNG NHIỆT</a:t>
            </a:r>
            <a:endParaRPr lang="en-US" altLang="en-US" sz="3600">
              <a:solidFill>
                <a:srgbClr val="FF0000"/>
              </a:solidFill>
              <a:latin typeface="Times New Roman" panose="02020603050405020304" pitchFamily="18" charset="0"/>
              <a:cs typeface="+mn-cs"/>
            </a:endParaRPr>
          </a:p>
        </p:txBody>
      </p:sp>
      <p:pic>
        <p:nvPicPr>
          <p:cNvPr id="35849" name="Picture 9" descr="flowerba">
            <a:extLst>
              <a:ext uri="{FF2B5EF4-FFF2-40B4-BE49-F238E27FC236}">
                <a16:creationId xmlns:a16="http://schemas.microsoft.com/office/drawing/2014/main" id="{D3973CE9-CDD3-49AA-98BE-E544BD610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429250"/>
            <a:ext cx="60579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flowerba">
            <a:extLst>
              <a:ext uri="{FF2B5EF4-FFF2-40B4-BE49-F238E27FC236}">
                <a16:creationId xmlns:a16="http://schemas.microsoft.com/office/drawing/2014/main" id="{13E95561-989A-413C-8AE9-73303E81F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28700"/>
            <a:ext cx="6057900" cy="571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wedge">
                                      <p:cBhvr>
                                        <p:cTn id="7" dur="20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71AB67-C32A-4780-87E7-FD39592577A3}"/>
              </a:ext>
            </a:extLst>
          </p:cNvPr>
          <p:cNvGraphicFramePr>
            <a:graphicFrameLocks noGrp="1"/>
          </p:cNvGraphicFramePr>
          <p:nvPr>
            <p:extLst>
              <p:ext uri="{D42A27DB-BD31-4B8C-83A1-F6EECF244321}">
                <p14:modId xmlns:p14="http://schemas.microsoft.com/office/powerpoint/2010/main" val="2678144091"/>
              </p:ext>
            </p:extLst>
          </p:nvPr>
        </p:nvGraphicFramePr>
        <p:xfrm>
          <a:off x="266700" y="304800"/>
          <a:ext cx="8610600" cy="6248400"/>
        </p:xfrm>
        <a:graphic>
          <a:graphicData uri="http://schemas.openxmlformats.org/drawingml/2006/table">
            <a:tbl>
              <a:tblPr firstRow="1" firstCol="1" bandRow="1">
                <a:tableStyleId>{5C22544A-7EE6-4342-B048-85BDC9FD1C3A}</a:tableStyleId>
              </a:tblPr>
              <a:tblGrid>
                <a:gridCol w="8610600">
                  <a:extLst>
                    <a:ext uri="{9D8B030D-6E8A-4147-A177-3AD203B41FA5}">
                      <a16:colId xmlns:a16="http://schemas.microsoft.com/office/drawing/2014/main" val="497763890"/>
                    </a:ext>
                  </a:extLst>
                </a:gridCol>
              </a:tblGrid>
              <a:tr h="6248400">
                <a:tc>
                  <a:txBody>
                    <a:bodyPr/>
                    <a:lstStyle/>
                    <a:p>
                      <a:pPr algn="ctr">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PHIẾU HỌC TẬP CHỨA NHIỆM VỤ 1</a:t>
                      </a:r>
                    </a:p>
                    <a:p>
                      <a:pPr algn="ctr">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NHÓM CHUYÊN GIA SỐ 1</a:t>
                      </a:r>
                    </a:p>
                    <a:p>
                      <a:pPr algn="just">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Thành viên:………………………</a:t>
                      </a:r>
                    </a:p>
                    <a:p>
                      <a:pPr algn="just">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 1. Tìm hiểu hiện tượng dẫn nhiệt</a:t>
                      </a:r>
                    </a:p>
                    <a:p>
                      <a:pPr algn="just">
                        <a:lnSpc>
                          <a:spcPct val="100000"/>
                        </a:lnSpc>
                        <a:spcAft>
                          <a:spcPts val="0"/>
                        </a:spcAft>
                      </a:pPr>
                      <a:r>
                        <a:rPr lang="en-US" sz="2400" u="sng">
                          <a:solidFill>
                            <a:srgbClr val="FFFF00"/>
                          </a:solidFill>
                          <a:effectLst/>
                          <a:latin typeface="Times New Roman" panose="02020603050405020304" pitchFamily="18" charset="0"/>
                          <a:cs typeface="Times New Roman" panose="02020603050405020304" pitchFamily="18" charset="0"/>
                        </a:rPr>
                        <a:t>Câu 1:</a:t>
                      </a:r>
                      <a:r>
                        <a:rPr lang="en-US" sz="2400">
                          <a:solidFill>
                            <a:srgbClr val="FFFF00"/>
                          </a:solidFill>
                          <a:effectLst/>
                          <a:latin typeface="Times New Roman" panose="02020603050405020304" pitchFamily="18" charset="0"/>
                          <a:cs typeface="Times New Roman" panose="02020603050405020304" pitchFamily="18" charset="0"/>
                        </a:rPr>
                        <a:t> Quan sát hình 25.1 và trả lời câu hỏi: Khi chạm vào một vật có nhiệt độ cao hơn nhiệt độ của tay, em cảm thấy nóng hay lạnh? Vì sao?</a:t>
                      </a:r>
                    </a:p>
                    <a:p>
                      <a:pPr algn="just">
                        <a:lnSpc>
                          <a:spcPct val="100000"/>
                        </a:lnSpc>
                        <a:spcAft>
                          <a:spcPts val="0"/>
                        </a:spcAft>
                      </a:pPr>
                      <a:r>
                        <a:rPr lang="en-US" sz="2400">
                          <a:solidFill>
                            <a:srgbClr val="FFFF00"/>
                          </a:solidFill>
                          <a:effectLst/>
                          <a:latin typeface="Times New Roman" panose="02020603050405020304" pitchFamily="18" charset="0"/>
                          <a:cs typeface="Times New Roman" panose="02020603050405020304" pitchFamily="18" charset="0"/>
                        </a:rPr>
                        <a:t>……………………………………………………………………………………………………………………………………………..</a:t>
                      </a:r>
                    </a:p>
                    <a:p>
                      <a:pPr algn="just">
                        <a:lnSpc>
                          <a:spcPct val="100000"/>
                        </a:lnSpc>
                        <a:spcAft>
                          <a:spcPts val="0"/>
                        </a:spcAft>
                      </a:pPr>
                      <a:endParaRPr lang="en-US" sz="2400" u="sng">
                        <a:solidFill>
                          <a:srgbClr val="FFFF00"/>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400" u="sng">
                          <a:solidFill>
                            <a:srgbClr val="FFFF00"/>
                          </a:solidFill>
                          <a:effectLst/>
                          <a:latin typeface="Times New Roman" panose="02020603050405020304" pitchFamily="18" charset="0"/>
                          <a:cs typeface="Times New Roman" panose="02020603050405020304" pitchFamily="18" charset="0"/>
                        </a:rPr>
                        <a:t>Câu 2:</a:t>
                      </a:r>
                      <a:r>
                        <a:rPr lang="en-US" sz="2400">
                          <a:solidFill>
                            <a:srgbClr val="FFFF00"/>
                          </a:solidFill>
                          <a:effectLst/>
                          <a:latin typeface="Times New Roman" panose="02020603050405020304" pitchFamily="18" charset="0"/>
                          <a:cs typeface="Times New Roman" panose="02020603050405020304" pitchFamily="18" charset="0"/>
                        </a:rPr>
                        <a:t> Quan sát thí nghiệm và mô tả sự truyền năng lượng nhiệt trong thí nghiệm</a:t>
                      </a:r>
                    </a:p>
                    <a:p>
                      <a:pPr algn="just">
                        <a:lnSpc>
                          <a:spcPct val="100000"/>
                        </a:lnSpc>
                        <a:spcAft>
                          <a:spcPts val="0"/>
                        </a:spcAft>
                      </a:pPr>
                      <a:r>
                        <a:rPr lang="en-US" sz="2400">
                          <a:solidFill>
                            <a:srgbClr val="FFFF00"/>
                          </a:solidFill>
                          <a:effectLst/>
                          <a:latin typeface="Times New Roman" panose="02020603050405020304" pitchFamily="18" charset="0"/>
                          <a:cs typeface="Times New Roman" panose="02020603050405020304" pitchFamily="18" charset="0"/>
                        </a:rPr>
                        <a:t>……………………………………………………………………………………………………………………………………………………………………….………………………………………………</a:t>
                      </a:r>
                      <a:endParaRPr lang="en-US" sz="24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7797543"/>
                  </a:ext>
                </a:extLst>
              </a:tr>
            </a:tbl>
          </a:graphicData>
        </a:graphic>
      </p:graphicFrame>
    </p:spTree>
    <p:extLst>
      <p:ext uri="{BB962C8B-B14F-4D97-AF65-F5344CB8AC3E}">
        <p14:creationId xmlns:p14="http://schemas.microsoft.com/office/powerpoint/2010/main" val="363471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71AB67-C32A-4780-87E7-FD39592577A3}"/>
              </a:ext>
            </a:extLst>
          </p:cNvPr>
          <p:cNvGraphicFramePr>
            <a:graphicFrameLocks noGrp="1"/>
          </p:cNvGraphicFramePr>
          <p:nvPr>
            <p:extLst>
              <p:ext uri="{D42A27DB-BD31-4B8C-83A1-F6EECF244321}">
                <p14:modId xmlns:p14="http://schemas.microsoft.com/office/powerpoint/2010/main" val="3816134985"/>
              </p:ext>
            </p:extLst>
          </p:nvPr>
        </p:nvGraphicFramePr>
        <p:xfrm>
          <a:off x="0" y="0"/>
          <a:ext cx="9067800" cy="6949440"/>
        </p:xfrm>
        <a:graphic>
          <a:graphicData uri="http://schemas.openxmlformats.org/drawingml/2006/table">
            <a:tbl>
              <a:tblPr firstRow="1" firstCol="1" bandRow="1">
                <a:tableStyleId>{5C22544A-7EE6-4342-B048-85BDC9FD1C3A}</a:tableStyleId>
              </a:tblPr>
              <a:tblGrid>
                <a:gridCol w="9067800">
                  <a:extLst>
                    <a:ext uri="{9D8B030D-6E8A-4147-A177-3AD203B41FA5}">
                      <a16:colId xmlns:a16="http://schemas.microsoft.com/office/drawing/2014/main" val="497763890"/>
                    </a:ext>
                  </a:extLst>
                </a:gridCol>
              </a:tblGrid>
              <a:tr h="6553200">
                <a:tc>
                  <a:txBody>
                    <a:bodyPr/>
                    <a:lstStyle/>
                    <a:p>
                      <a:pPr algn="ctr">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ĐÁP ÁN PHIẾU HỌC TẬP CHỨA NHIỆM VỤ 1</a:t>
                      </a:r>
                    </a:p>
                    <a:p>
                      <a:pPr algn="ctr">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NHÓM CHUYÊN GIA SỐ 1</a:t>
                      </a:r>
                    </a:p>
                    <a:p>
                      <a:pPr algn="just">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Thành viên:………………………</a:t>
                      </a:r>
                    </a:p>
                    <a:p>
                      <a:pPr algn="just">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 1. Tìm hiểu hiện tượng dẫn nhiệt</a:t>
                      </a:r>
                    </a:p>
                    <a:p>
                      <a:pPr algn="just">
                        <a:lnSpc>
                          <a:spcPct val="100000"/>
                        </a:lnSpc>
                        <a:spcAft>
                          <a:spcPts val="0"/>
                        </a:spcAft>
                      </a:pPr>
                      <a:r>
                        <a:rPr lang="en-US" sz="2400" u="sng">
                          <a:solidFill>
                            <a:srgbClr val="FFFF00"/>
                          </a:solidFill>
                          <a:effectLst/>
                          <a:latin typeface="Times New Roman" panose="02020603050405020304" pitchFamily="18" charset="0"/>
                          <a:cs typeface="Times New Roman" panose="02020603050405020304" pitchFamily="18" charset="0"/>
                        </a:rPr>
                        <a:t>Câu 1:</a:t>
                      </a:r>
                      <a:r>
                        <a:rPr lang="en-US" sz="2400">
                          <a:solidFill>
                            <a:srgbClr val="FFFF00"/>
                          </a:solidFill>
                          <a:effectLst/>
                          <a:latin typeface="Times New Roman" panose="02020603050405020304" pitchFamily="18" charset="0"/>
                          <a:cs typeface="Times New Roman" panose="02020603050405020304" pitchFamily="18" charset="0"/>
                        </a:rPr>
                        <a:t> Quan sát hình 25.1 và trả lời câu hỏi: Khi chạm vào một vật có nhiệt độ cao hơn nhiệt độ của tay, em cảm thấy nóng hay lạnh? Vì sao?</a:t>
                      </a:r>
                    </a:p>
                    <a:p>
                      <a:r>
                        <a:rPr kumimoji="0" lang="en-US" sz="2400" b="1" kern="1200">
                          <a:solidFill>
                            <a:schemeClr val="bg1"/>
                          </a:solidFill>
                          <a:effectLst/>
                          <a:latin typeface="Times New Roman" panose="02020603050405020304" pitchFamily="18" charset="0"/>
                          <a:ea typeface="+mn-ea"/>
                          <a:cs typeface="Times New Roman" panose="02020603050405020304" pitchFamily="18" charset="0"/>
                        </a:rPr>
                        <a:t>      Khi chạm vào một vật có nhiệt độ cao hơn nhiệt độ của tay, em cảm thấy nóng vì năng lượng nhiệt truyền từ vật nóng sang tay của em làm tay của em nhận được lượng nhiệt và tăng nhiệt độ.</a:t>
                      </a:r>
                      <a:endParaRPr lang="en-US" sz="2400" u="sng">
                        <a:solidFill>
                          <a:srgbClr val="FFFF00"/>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400" u="sng">
                          <a:solidFill>
                            <a:srgbClr val="FFFF00"/>
                          </a:solidFill>
                          <a:effectLst/>
                          <a:latin typeface="Times New Roman" panose="02020603050405020304" pitchFamily="18" charset="0"/>
                          <a:cs typeface="Times New Roman" panose="02020603050405020304" pitchFamily="18" charset="0"/>
                        </a:rPr>
                        <a:t>Câu 2:</a:t>
                      </a:r>
                      <a:r>
                        <a:rPr lang="en-US" sz="2400">
                          <a:solidFill>
                            <a:srgbClr val="FFFF00"/>
                          </a:solidFill>
                          <a:effectLst/>
                          <a:latin typeface="Times New Roman" panose="02020603050405020304" pitchFamily="18" charset="0"/>
                          <a:cs typeface="Times New Roman" panose="02020603050405020304" pitchFamily="18" charset="0"/>
                        </a:rPr>
                        <a:t> Quan sát thí nghiệm và mô tả sự truyền năng lượng nhiệt trong thí nghiệm</a:t>
                      </a:r>
                    </a:p>
                    <a:p>
                      <a:r>
                        <a:rPr kumimoji="0" lang="en-US" sz="2400" b="1" kern="1200">
                          <a:solidFill>
                            <a:schemeClr val="lt1"/>
                          </a:solidFill>
                          <a:effectLst/>
                          <a:latin typeface="Times New Roman" panose="02020603050405020304" pitchFamily="18" charset="0"/>
                          <a:ea typeface="+mn-ea"/>
                          <a:cs typeface="Times New Roman" panose="02020603050405020304" pitchFamily="18" charset="0"/>
                        </a:rPr>
                        <a:t>Vì năng lượng nhiệt truyền từ nơi có nhiệt độ cao tới nơi có nhiệt độ thấp nên ngọn lửa đã truyền năng lượng nhiệt cho đầu thanh kim loại được hơ, các phân tử kim loại cấu tạo nên đầu đó chuyển động nhanh hơn làm các phân tử liền kề cũng chuyển động nhanh theo dần dần lan sang đầu còn lại của thanh làm năng lượng nhiệt của đầu thanh đó tăng lên dẫn tới ta thấy đầu còn lại của thanh cũng nóng lên.</a:t>
                      </a:r>
                    </a:p>
                  </a:txBody>
                  <a:tcPr marL="68580" marR="68580" marT="0" marB="0"/>
                </a:tc>
                <a:extLst>
                  <a:ext uri="{0D108BD9-81ED-4DB2-BD59-A6C34878D82A}">
                    <a16:rowId xmlns:a16="http://schemas.microsoft.com/office/drawing/2014/main" val="1267797543"/>
                  </a:ext>
                </a:extLst>
              </a:tr>
            </a:tbl>
          </a:graphicData>
        </a:graphic>
      </p:graphicFrame>
    </p:spTree>
    <p:extLst>
      <p:ext uri="{BB962C8B-B14F-4D97-AF65-F5344CB8AC3E}">
        <p14:creationId xmlns:p14="http://schemas.microsoft.com/office/powerpoint/2010/main" val="3146906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Hình chữ nhật 3"/>
          <p:cNvSpPr/>
          <p:nvPr/>
        </p:nvSpPr>
        <p:spPr>
          <a:xfrm>
            <a:off x="457200" y="1752600"/>
            <a:ext cx="8534400" cy="1953868"/>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NHÓM CHUYÊN GIA SỐ 2</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NHIỆM VỤ 2: TÌM HIỂU HIỆN T</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ỢNG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ĐỐI L</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U</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0800985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N đối lưu chất lỏng x.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1752600"/>
            <a:ext cx="8991600" cy="5105400"/>
          </a:xfrm>
        </p:spPr>
      </p:pic>
      <p:sp>
        <p:nvSpPr>
          <p:cNvPr id="5" name="Content Placeholder 1"/>
          <p:cNvSpPr txBox="1">
            <a:spLocks/>
          </p:cNvSpPr>
          <p:nvPr/>
        </p:nvSpPr>
        <p:spPr bwMode="auto">
          <a:xfrm>
            <a:off x="0" y="25791"/>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a:lstStyle>
          <a:p>
            <a:pPr algn="just">
              <a:lnSpc>
                <a:spcPct val="130000"/>
              </a:lnSpc>
              <a:spcBef>
                <a:spcPts val="0"/>
              </a:spcBef>
              <a:buFont typeface="Wingdings" pitchFamily="2" charset="2"/>
              <a:buChar char="Ø"/>
            </a:pPr>
            <a:r>
              <a:rPr lang="en-US" sz="2000" kern="0" dirty="0" err="1">
                <a:solidFill>
                  <a:srgbClr val="0000FF"/>
                </a:solidFill>
                <a:latin typeface="+mj-lt"/>
              </a:rPr>
              <a:t>Hiện</a:t>
            </a:r>
            <a:r>
              <a:rPr lang="en-US" sz="2000" kern="0" dirty="0">
                <a:solidFill>
                  <a:srgbClr val="0000FF"/>
                </a:solidFill>
                <a:latin typeface="+mj-lt"/>
              </a:rPr>
              <a:t> </a:t>
            </a:r>
            <a:r>
              <a:rPr lang="en-US" sz="2000" kern="0" dirty="0" err="1">
                <a:solidFill>
                  <a:srgbClr val="0000FF"/>
                </a:solidFill>
                <a:latin typeface="+mj-lt"/>
              </a:rPr>
              <a:t>tượng</a:t>
            </a:r>
            <a:r>
              <a:rPr lang="en-US" sz="2000" kern="0" dirty="0">
                <a:solidFill>
                  <a:srgbClr val="0000FF"/>
                </a:solidFill>
                <a:latin typeface="+mj-lt"/>
              </a:rPr>
              <a:t> </a:t>
            </a:r>
            <a:r>
              <a:rPr lang="en-US" sz="2000" kern="0" dirty="0" err="1">
                <a:solidFill>
                  <a:srgbClr val="0000FF"/>
                </a:solidFill>
                <a:latin typeface="+mj-lt"/>
              </a:rPr>
              <a:t>xảy</a:t>
            </a:r>
            <a:r>
              <a:rPr lang="en-US" sz="2000" kern="0" dirty="0">
                <a:solidFill>
                  <a:srgbClr val="0000FF"/>
                </a:solidFill>
                <a:latin typeface="+mj-lt"/>
              </a:rPr>
              <a:t> </a:t>
            </a:r>
            <a:r>
              <a:rPr lang="en-US" sz="2000" kern="0" dirty="0" err="1">
                <a:solidFill>
                  <a:srgbClr val="0000FF"/>
                </a:solidFill>
                <a:latin typeface="+mj-lt"/>
              </a:rPr>
              <a:t>ra</a:t>
            </a:r>
            <a:r>
              <a:rPr lang="en-US" sz="2000" kern="0" dirty="0">
                <a:solidFill>
                  <a:srgbClr val="0000FF"/>
                </a:solidFill>
                <a:latin typeface="+mj-lt"/>
              </a:rPr>
              <a:t> </a:t>
            </a:r>
            <a:r>
              <a:rPr lang="en-US" sz="2000" kern="0" dirty="0" err="1">
                <a:solidFill>
                  <a:srgbClr val="0000FF"/>
                </a:solidFill>
                <a:latin typeface="+mj-lt"/>
              </a:rPr>
              <a:t>như</a:t>
            </a:r>
            <a:r>
              <a:rPr lang="en-US" sz="2000" kern="0" dirty="0">
                <a:solidFill>
                  <a:srgbClr val="0000FF"/>
                </a:solidFill>
                <a:latin typeface="+mj-lt"/>
              </a:rPr>
              <a:t> </a:t>
            </a:r>
            <a:r>
              <a:rPr lang="en-US" sz="2000" kern="0" dirty="0" err="1">
                <a:solidFill>
                  <a:srgbClr val="0000FF"/>
                </a:solidFill>
                <a:latin typeface="+mj-lt"/>
              </a:rPr>
              <a:t>thế</a:t>
            </a:r>
            <a:r>
              <a:rPr lang="en-US" sz="2000" kern="0" dirty="0">
                <a:solidFill>
                  <a:srgbClr val="0000FF"/>
                </a:solidFill>
                <a:latin typeface="+mj-lt"/>
              </a:rPr>
              <a:t> </a:t>
            </a:r>
            <a:r>
              <a:rPr lang="en-US" sz="2000" kern="0" dirty="0" err="1">
                <a:solidFill>
                  <a:srgbClr val="0000FF"/>
                </a:solidFill>
                <a:latin typeface="+mj-lt"/>
              </a:rPr>
              <a:t>nào</a:t>
            </a:r>
            <a:r>
              <a:rPr lang="en-US" sz="2000" kern="0" dirty="0">
                <a:solidFill>
                  <a:srgbClr val="0000FF"/>
                </a:solidFill>
                <a:latin typeface="+mj-lt"/>
              </a:rPr>
              <a:t>? (</a:t>
            </a:r>
            <a:r>
              <a:rPr lang="en-US" sz="2000" kern="0" dirty="0" err="1">
                <a:solidFill>
                  <a:srgbClr val="0000FF"/>
                </a:solidFill>
                <a:latin typeface="+mj-lt"/>
              </a:rPr>
              <a:t>nước</a:t>
            </a:r>
            <a:r>
              <a:rPr lang="en-US" sz="2000" kern="0" dirty="0">
                <a:solidFill>
                  <a:srgbClr val="0000FF"/>
                </a:solidFill>
                <a:latin typeface="+mj-lt"/>
              </a:rPr>
              <a:t> </a:t>
            </a:r>
            <a:r>
              <a:rPr lang="en-US" sz="2000" kern="0" dirty="0" err="1">
                <a:solidFill>
                  <a:srgbClr val="0000FF"/>
                </a:solidFill>
                <a:latin typeface="+mj-lt"/>
              </a:rPr>
              <a:t>màu</a:t>
            </a:r>
            <a:r>
              <a:rPr lang="en-US" sz="2000" kern="0" dirty="0">
                <a:solidFill>
                  <a:srgbClr val="0000FF"/>
                </a:solidFill>
                <a:latin typeface="+mj-lt"/>
              </a:rPr>
              <a:t> </a:t>
            </a:r>
            <a:r>
              <a:rPr lang="en-US" sz="2000" kern="0" dirty="0" err="1">
                <a:solidFill>
                  <a:srgbClr val="0000FF"/>
                </a:solidFill>
                <a:latin typeface="+mj-lt"/>
              </a:rPr>
              <a:t>tím</a:t>
            </a:r>
            <a:r>
              <a:rPr lang="en-US" sz="2000" kern="0" dirty="0">
                <a:solidFill>
                  <a:srgbClr val="0000FF"/>
                </a:solidFill>
                <a:latin typeface="+mj-lt"/>
              </a:rPr>
              <a:t> di </a:t>
            </a:r>
            <a:r>
              <a:rPr lang="en-US" sz="2000" kern="0" dirty="0" err="1">
                <a:solidFill>
                  <a:srgbClr val="0000FF"/>
                </a:solidFill>
                <a:latin typeface="+mj-lt"/>
              </a:rPr>
              <a:t>chuyển</a:t>
            </a:r>
            <a:r>
              <a:rPr lang="en-US" sz="2000" kern="0" dirty="0">
                <a:solidFill>
                  <a:srgbClr val="0000FF"/>
                </a:solidFill>
                <a:latin typeface="+mj-lt"/>
              </a:rPr>
              <a:t> </a:t>
            </a:r>
            <a:r>
              <a:rPr lang="en-US" sz="2000" kern="0" dirty="0" err="1">
                <a:solidFill>
                  <a:srgbClr val="0000FF"/>
                </a:solidFill>
                <a:latin typeface="+mj-lt"/>
              </a:rPr>
              <a:t>như</a:t>
            </a:r>
            <a:r>
              <a:rPr lang="en-US" sz="2000" kern="0" dirty="0">
                <a:solidFill>
                  <a:srgbClr val="0000FF"/>
                </a:solidFill>
                <a:latin typeface="+mj-lt"/>
              </a:rPr>
              <a:t> </a:t>
            </a:r>
            <a:r>
              <a:rPr lang="en-US" sz="2000" kern="0" dirty="0" err="1">
                <a:solidFill>
                  <a:srgbClr val="0000FF"/>
                </a:solidFill>
                <a:latin typeface="+mj-lt"/>
              </a:rPr>
              <a:t>thế</a:t>
            </a:r>
            <a:r>
              <a:rPr lang="en-US" sz="2000" kern="0" dirty="0">
                <a:solidFill>
                  <a:srgbClr val="0000FF"/>
                </a:solidFill>
                <a:latin typeface="+mj-lt"/>
              </a:rPr>
              <a:t> </a:t>
            </a:r>
            <a:r>
              <a:rPr lang="en-US" sz="2000" kern="0" dirty="0" err="1">
                <a:solidFill>
                  <a:srgbClr val="0000FF"/>
                </a:solidFill>
                <a:latin typeface="+mj-lt"/>
              </a:rPr>
              <a:t>nào</a:t>
            </a:r>
            <a:r>
              <a:rPr lang="en-US" sz="2000" kern="0" dirty="0">
                <a:solidFill>
                  <a:srgbClr val="0000FF"/>
                </a:solidFill>
                <a:latin typeface="+mj-lt"/>
              </a:rPr>
              <a:t>, </a:t>
            </a:r>
            <a:r>
              <a:rPr lang="en-US" sz="2000" kern="0" dirty="0" err="1">
                <a:solidFill>
                  <a:srgbClr val="0000FF"/>
                </a:solidFill>
                <a:latin typeface="+mj-lt"/>
              </a:rPr>
              <a:t>thành</a:t>
            </a:r>
            <a:r>
              <a:rPr lang="en-US" sz="2000" kern="0" dirty="0">
                <a:solidFill>
                  <a:srgbClr val="0000FF"/>
                </a:solidFill>
                <a:latin typeface="+mj-lt"/>
              </a:rPr>
              <a:t> </a:t>
            </a:r>
            <a:r>
              <a:rPr lang="en-US" sz="2000" kern="0" dirty="0" err="1">
                <a:solidFill>
                  <a:srgbClr val="0000FF"/>
                </a:solidFill>
                <a:latin typeface="+mj-lt"/>
              </a:rPr>
              <a:t>dòng</a:t>
            </a:r>
            <a:r>
              <a:rPr lang="en-US" sz="2000" kern="0" dirty="0">
                <a:solidFill>
                  <a:srgbClr val="0000FF"/>
                </a:solidFill>
                <a:latin typeface="+mj-lt"/>
              </a:rPr>
              <a:t> </a:t>
            </a:r>
            <a:r>
              <a:rPr lang="en-US" sz="2000" kern="0" dirty="0" err="1">
                <a:solidFill>
                  <a:srgbClr val="0000FF"/>
                </a:solidFill>
                <a:latin typeface="+mj-lt"/>
              </a:rPr>
              <a:t>từ</a:t>
            </a:r>
            <a:r>
              <a:rPr lang="en-US" sz="2000" kern="0" dirty="0">
                <a:solidFill>
                  <a:srgbClr val="0000FF"/>
                </a:solidFill>
                <a:latin typeface="+mj-lt"/>
              </a:rPr>
              <a:t> </a:t>
            </a:r>
            <a:r>
              <a:rPr lang="en-US" sz="2000" kern="0" dirty="0" err="1">
                <a:solidFill>
                  <a:srgbClr val="0000FF"/>
                </a:solidFill>
                <a:latin typeface="+mj-lt"/>
              </a:rPr>
              <a:t>dưới</a:t>
            </a:r>
            <a:r>
              <a:rPr lang="en-US" sz="2000" kern="0" dirty="0">
                <a:solidFill>
                  <a:srgbClr val="0000FF"/>
                </a:solidFill>
                <a:latin typeface="+mj-lt"/>
              </a:rPr>
              <a:t> </a:t>
            </a:r>
            <a:r>
              <a:rPr lang="en-US" sz="2000" kern="0" dirty="0" err="1">
                <a:solidFill>
                  <a:srgbClr val="0000FF"/>
                </a:solidFill>
                <a:latin typeface="+mj-lt"/>
              </a:rPr>
              <a:t>lên</a:t>
            </a:r>
            <a:r>
              <a:rPr lang="en-US" sz="2000" kern="0" dirty="0">
                <a:solidFill>
                  <a:srgbClr val="0000FF"/>
                </a:solidFill>
                <a:latin typeface="+mj-lt"/>
              </a:rPr>
              <a:t> </a:t>
            </a:r>
            <a:r>
              <a:rPr lang="en-US" sz="2000" kern="0" dirty="0" err="1">
                <a:solidFill>
                  <a:srgbClr val="0000FF"/>
                </a:solidFill>
                <a:latin typeface="+mj-lt"/>
              </a:rPr>
              <a:t>rồi</a:t>
            </a:r>
            <a:r>
              <a:rPr lang="en-US" sz="2000" kern="0" dirty="0">
                <a:solidFill>
                  <a:srgbClr val="0000FF"/>
                </a:solidFill>
                <a:latin typeface="+mj-lt"/>
              </a:rPr>
              <a:t> </a:t>
            </a:r>
            <a:r>
              <a:rPr lang="en-US" sz="2000" kern="0" dirty="0" err="1">
                <a:solidFill>
                  <a:srgbClr val="0000FF"/>
                </a:solidFill>
                <a:latin typeface="+mj-lt"/>
              </a:rPr>
              <a:t>từ</a:t>
            </a:r>
            <a:r>
              <a:rPr lang="en-US" sz="2000" kern="0" dirty="0">
                <a:solidFill>
                  <a:srgbClr val="0000FF"/>
                </a:solidFill>
                <a:latin typeface="+mj-lt"/>
              </a:rPr>
              <a:t> </a:t>
            </a:r>
            <a:r>
              <a:rPr lang="en-US" sz="2000" kern="0" dirty="0" err="1">
                <a:solidFill>
                  <a:srgbClr val="0000FF"/>
                </a:solidFill>
                <a:latin typeface="+mj-lt"/>
              </a:rPr>
              <a:t>trên</a:t>
            </a:r>
            <a:r>
              <a:rPr lang="en-US" sz="2000" kern="0" dirty="0">
                <a:solidFill>
                  <a:srgbClr val="0000FF"/>
                </a:solidFill>
                <a:latin typeface="+mj-lt"/>
              </a:rPr>
              <a:t> </a:t>
            </a:r>
            <a:r>
              <a:rPr lang="en-US" sz="2000" kern="0" dirty="0" err="1">
                <a:solidFill>
                  <a:srgbClr val="0000FF"/>
                </a:solidFill>
                <a:latin typeface="+mj-lt"/>
              </a:rPr>
              <a:t>xuống</a:t>
            </a:r>
            <a:r>
              <a:rPr lang="en-US" sz="2000" kern="0" dirty="0">
                <a:solidFill>
                  <a:srgbClr val="0000FF"/>
                </a:solidFill>
                <a:latin typeface="+mj-lt"/>
              </a:rPr>
              <a:t> hay di </a:t>
            </a:r>
            <a:r>
              <a:rPr lang="en-US" sz="2000" kern="0" dirty="0" err="1">
                <a:solidFill>
                  <a:srgbClr val="0000FF"/>
                </a:solidFill>
                <a:latin typeface="+mj-lt"/>
              </a:rPr>
              <a:t>chuyển</a:t>
            </a:r>
            <a:r>
              <a:rPr lang="en-US" sz="2000" kern="0" dirty="0">
                <a:solidFill>
                  <a:srgbClr val="0000FF"/>
                </a:solidFill>
                <a:latin typeface="+mj-lt"/>
              </a:rPr>
              <a:t> </a:t>
            </a:r>
            <a:r>
              <a:rPr lang="en-US" sz="2000" kern="0" dirty="0" err="1">
                <a:solidFill>
                  <a:srgbClr val="0000FF"/>
                </a:solidFill>
                <a:latin typeface="+mj-lt"/>
              </a:rPr>
              <a:t>hỗn</a:t>
            </a:r>
            <a:r>
              <a:rPr lang="en-US" sz="2000" kern="0" dirty="0">
                <a:solidFill>
                  <a:srgbClr val="0000FF"/>
                </a:solidFill>
                <a:latin typeface="+mj-lt"/>
              </a:rPr>
              <a:t> </a:t>
            </a:r>
            <a:r>
              <a:rPr lang="en-US" sz="2000" kern="0" dirty="0" err="1">
                <a:solidFill>
                  <a:srgbClr val="0000FF"/>
                </a:solidFill>
                <a:latin typeface="+mj-lt"/>
              </a:rPr>
              <a:t>độn</a:t>
            </a:r>
            <a:r>
              <a:rPr lang="en-US" sz="2000" kern="0" dirty="0">
                <a:solidFill>
                  <a:srgbClr val="0000FF"/>
                </a:solidFill>
                <a:latin typeface="+mj-lt"/>
              </a:rPr>
              <a:t> </a:t>
            </a:r>
            <a:r>
              <a:rPr lang="en-US" sz="2000" kern="0" dirty="0" err="1">
                <a:solidFill>
                  <a:srgbClr val="0000FF"/>
                </a:solidFill>
                <a:latin typeface="+mj-lt"/>
              </a:rPr>
              <a:t>theo</a:t>
            </a:r>
            <a:r>
              <a:rPr lang="en-US" sz="2000" kern="0" dirty="0">
                <a:solidFill>
                  <a:srgbClr val="0000FF"/>
                </a:solidFill>
                <a:latin typeface="+mj-lt"/>
              </a:rPr>
              <a:t> </a:t>
            </a:r>
            <a:r>
              <a:rPr lang="en-US" sz="2000" kern="0" dirty="0" err="1">
                <a:solidFill>
                  <a:srgbClr val="0000FF"/>
                </a:solidFill>
                <a:latin typeface="+mj-lt"/>
              </a:rPr>
              <a:t>mọi</a:t>
            </a:r>
            <a:r>
              <a:rPr lang="en-US" sz="2000" kern="0" dirty="0">
                <a:solidFill>
                  <a:srgbClr val="0000FF"/>
                </a:solidFill>
                <a:latin typeface="+mj-lt"/>
              </a:rPr>
              <a:t> </a:t>
            </a:r>
            <a:r>
              <a:rPr lang="en-US" sz="2000" kern="0" dirty="0" err="1">
                <a:solidFill>
                  <a:srgbClr val="0000FF"/>
                </a:solidFill>
                <a:latin typeface="+mj-lt"/>
              </a:rPr>
              <a:t>phương</a:t>
            </a:r>
            <a:r>
              <a:rPr lang="en-US" sz="2000" kern="0" dirty="0">
                <a:solidFill>
                  <a:srgbClr val="0000FF"/>
                </a:solidFill>
                <a:latin typeface="+mj-lt"/>
              </a:rPr>
              <a:t>)</a:t>
            </a:r>
          </a:p>
          <a:p>
            <a:pPr algn="just">
              <a:lnSpc>
                <a:spcPct val="130000"/>
              </a:lnSpc>
              <a:spcBef>
                <a:spcPts val="0"/>
              </a:spcBef>
              <a:buFont typeface="Wingdings" pitchFamily="2" charset="2"/>
              <a:buChar char="Ø"/>
            </a:pPr>
            <a:r>
              <a:rPr lang="en-US" sz="2000" kern="0" dirty="0" err="1">
                <a:solidFill>
                  <a:srgbClr val="0000FF"/>
                </a:solidFill>
                <a:latin typeface="+mj-lt"/>
              </a:rPr>
              <a:t>Giải</a:t>
            </a:r>
            <a:r>
              <a:rPr lang="en-US" sz="2000" kern="0" dirty="0">
                <a:solidFill>
                  <a:srgbClr val="0000FF"/>
                </a:solidFill>
                <a:latin typeface="+mj-lt"/>
              </a:rPr>
              <a:t> </a:t>
            </a:r>
            <a:r>
              <a:rPr lang="en-US" sz="2000" kern="0" dirty="0" err="1">
                <a:solidFill>
                  <a:srgbClr val="0000FF"/>
                </a:solidFill>
                <a:latin typeface="+mj-lt"/>
              </a:rPr>
              <a:t>thích</a:t>
            </a:r>
            <a:r>
              <a:rPr lang="en-US" sz="2000" kern="0" dirty="0">
                <a:solidFill>
                  <a:srgbClr val="0000FF"/>
                </a:solidFill>
                <a:latin typeface="+mj-lt"/>
              </a:rPr>
              <a:t> </a:t>
            </a:r>
            <a:r>
              <a:rPr lang="en-US" sz="2000" kern="0" dirty="0" err="1">
                <a:solidFill>
                  <a:srgbClr val="0000FF"/>
                </a:solidFill>
                <a:latin typeface="+mj-lt"/>
              </a:rPr>
              <a:t>hiện</a:t>
            </a:r>
            <a:r>
              <a:rPr lang="en-US" sz="2000" kern="0" dirty="0">
                <a:solidFill>
                  <a:srgbClr val="0000FF"/>
                </a:solidFill>
                <a:latin typeface="+mj-lt"/>
              </a:rPr>
              <a:t> </a:t>
            </a:r>
            <a:r>
              <a:rPr lang="en-US" sz="2000" kern="0" dirty="0" err="1">
                <a:solidFill>
                  <a:srgbClr val="0000FF"/>
                </a:solidFill>
                <a:latin typeface="+mj-lt"/>
              </a:rPr>
              <a:t>tượng</a:t>
            </a:r>
            <a:r>
              <a:rPr lang="en-US" sz="2000" kern="0" dirty="0">
                <a:solidFill>
                  <a:srgbClr val="0000FF"/>
                </a:solidFill>
                <a:latin typeface="+mj-lt"/>
              </a:rPr>
              <a:t> </a:t>
            </a:r>
            <a:r>
              <a:rPr lang="en-US" sz="2000" kern="0" dirty="0" err="1">
                <a:solidFill>
                  <a:srgbClr val="0000FF"/>
                </a:solidFill>
                <a:latin typeface="+mj-lt"/>
              </a:rPr>
              <a:t>xảy</a:t>
            </a:r>
            <a:r>
              <a:rPr lang="en-US" sz="2000" kern="0" dirty="0">
                <a:solidFill>
                  <a:srgbClr val="0000FF"/>
                </a:solidFill>
                <a:latin typeface="+mj-lt"/>
              </a:rPr>
              <a:t> </a:t>
            </a:r>
            <a:r>
              <a:rPr lang="en-US" sz="2000" kern="0" dirty="0" err="1">
                <a:solidFill>
                  <a:srgbClr val="0000FF"/>
                </a:solidFill>
                <a:latin typeface="+mj-lt"/>
              </a:rPr>
              <a:t>ra</a:t>
            </a:r>
            <a:r>
              <a:rPr lang="en-US" sz="2000" kern="0" dirty="0">
                <a:solidFill>
                  <a:srgbClr val="0000FF"/>
                </a:solidFill>
                <a:latin typeface="+mj-lt"/>
              </a:rPr>
              <a:t>? (</a:t>
            </a:r>
            <a:r>
              <a:rPr lang="en-US" sz="2000" kern="0" dirty="0" err="1">
                <a:solidFill>
                  <a:srgbClr val="0000FF"/>
                </a:solidFill>
                <a:latin typeface="+mj-lt"/>
              </a:rPr>
              <a:t>tại</a:t>
            </a:r>
            <a:r>
              <a:rPr lang="en-US" sz="2000" kern="0" dirty="0">
                <a:solidFill>
                  <a:srgbClr val="0000FF"/>
                </a:solidFill>
                <a:latin typeface="+mj-lt"/>
              </a:rPr>
              <a:t> </a:t>
            </a:r>
            <a:r>
              <a:rPr lang="en-US" sz="2000" kern="0" dirty="0" err="1">
                <a:solidFill>
                  <a:srgbClr val="0000FF"/>
                </a:solidFill>
                <a:latin typeface="+mj-lt"/>
              </a:rPr>
              <a:t>sao</a:t>
            </a:r>
            <a:r>
              <a:rPr lang="en-US" sz="2000" kern="0" dirty="0">
                <a:solidFill>
                  <a:srgbClr val="0000FF"/>
                </a:solidFill>
                <a:latin typeface="+mj-lt"/>
              </a:rPr>
              <a:t> </a:t>
            </a:r>
            <a:r>
              <a:rPr lang="en-US" sz="2000" kern="0" dirty="0" err="1">
                <a:solidFill>
                  <a:srgbClr val="0000FF"/>
                </a:solidFill>
                <a:latin typeface="+mj-lt"/>
              </a:rPr>
              <a:t>lớp</a:t>
            </a:r>
            <a:r>
              <a:rPr lang="en-US" sz="2000" kern="0" dirty="0">
                <a:solidFill>
                  <a:srgbClr val="0000FF"/>
                </a:solidFill>
                <a:latin typeface="+mj-lt"/>
              </a:rPr>
              <a:t> </a:t>
            </a:r>
            <a:r>
              <a:rPr lang="en-US" sz="2000" kern="0" dirty="0" err="1">
                <a:solidFill>
                  <a:srgbClr val="0000FF"/>
                </a:solidFill>
                <a:latin typeface="+mj-lt"/>
              </a:rPr>
              <a:t>nước</a:t>
            </a:r>
            <a:r>
              <a:rPr lang="en-US" sz="2000" kern="0" dirty="0">
                <a:solidFill>
                  <a:srgbClr val="0000FF"/>
                </a:solidFill>
                <a:latin typeface="+mj-lt"/>
              </a:rPr>
              <a:t> ở </a:t>
            </a:r>
            <a:r>
              <a:rPr lang="en-US" sz="2000" kern="0" dirty="0" err="1">
                <a:solidFill>
                  <a:srgbClr val="0000FF"/>
                </a:solidFill>
                <a:latin typeface="+mj-lt"/>
              </a:rPr>
              <a:t>dưới</a:t>
            </a:r>
            <a:r>
              <a:rPr lang="en-US" sz="2000" kern="0" dirty="0">
                <a:solidFill>
                  <a:srgbClr val="0000FF"/>
                </a:solidFill>
                <a:latin typeface="+mj-lt"/>
              </a:rPr>
              <a:t> </a:t>
            </a:r>
            <a:r>
              <a:rPr lang="en-US" sz="2000" kern="0" dirty="0" err="1">
                <a:solidFill>
                  <a:srgbClr val="0000FF"/>
                </a:solidFill>
                <a:latin typeface="+mj-lt"/>
              </a:rPr>
              <a:t>nóng</a:t>
            </a:r>
            <a:r>
              <a:rPr lang="en-US" sz="2000" kern="0" dirty="0">
                <a:solidFill>
                  <a:srgbClr val="0000FF"/>
                </a:solidFill>
                <a:latin typeface="+mj-lt"/>
              </a:rPr>
              <a:t> </a:t>
            </a:r>
            <a:r>
              <a:rPr lang="en-US" sz="2000" kern="0" dirty="0" err="1">
                <a:solidFill>
                  <a:srgbClr val="0000FF"/>
                </a:solidFill>
                <a:latin typeface="+mj-lt"/>
              </a:rPr>
              <a:t>lại</a:t>
            </a:r>
            <a:r>
              <a:rPr lang="en-US" sz="2000" kern="0" dirty="0">
                <a:solidFill>
                  <a:srgbClr val="0000FF"/>
                </a:solidFill>
                <a:latin typeface="+mj-lt"/>
              </a:rPr>
              <a:t> </a:t>
            </a:r>
            <a:r>
              <a:rPr lang="en-US" sz="2000" kern="0" dirty="0" err="1">
                <a:solidFill>
                  <a:srgbClr val="0000FF"/>
                </a:solidFill>
                <a:latin typeface="+mj-lt"/>
              </a:rPr>
              <a:t>đi</a:t>
            </a:r>
            <a:r>
              <a:rPr lang="en-US" sz="2000" kern="0" dirty="0">
                <a:solidFill>
                  <a:srgbClr val="0000FF"/>
                </a:solidFill>
                <a:latin typeface="+mj-lt"/>
              </a:rPr>
              <a:t> </a:t>
            </a:r>
            <a:r>
              <a:rPr lang="en-US" sz="2000" kern="0" dirty="0" err="1">
                <a:solidFill>
                  <a:srgbClr val="0000FF"/>
                </a:solidFill>
                <a:latin typeface="+mj-lt"/>
              </a:rPr>
              <a:t>lên</a:t>
            </a:r>
            <a:r>
              <a:rPr lang="en-US" sz="2000" kern="0" dirty="0">
                <a:solidFill>
                  <a:srgbClr val="0000FF"/>
                </a:solidFill>
                <a:latin typeface="+mj-lt"/>
              </a:rPr>
              <a:t> </a:t>
            </a:r>
            <a:r>
              <a:rPr lang="en-US" sz="2000" kern="0" dirty="0" err="1">
                <a:solidFill>
                  <a:srgbClr val="0000FF"/>
                </a:solidFill>
                <a:latin typeface="+mj-lt"/>
              </a:rPr>
              <a:t>phía</a:t>
            </a:r>
            <a:r>
              <a:rPr lang="en-US" sz="2000" kern="0" dirty="0">
                <a:solidFill>
                  <a:srgbClr val="0000FF"/>
                </a:solidFill>
                <a:latin typeface="+mj-lt"/>
              </a:rPr>
              <a:t> </a:t>
            </a:r>
            <a:r>
              <a:rPr lang="en-US" sz="2000" kern="0" dirty="0" err="1">
                <a:solidFill>
                  <a:srgbClr val="0000FF"/>
                </a:solidFill>
                <a:latin typeface="+mj-lt"/>
              </a:rPr>
              <a:t>trên</a:t>
            </a:r>
            <a:r>
              <a:rPr lang="en-US" sz="2000" kern="0" dirty="0">
                <a:solidFill>
                  <a:srgbClr val="0000FF"/>
                </a:solidFill>
                <a:latin typeface="+mj-lt"/>
              </a:rPr>
              <a:t>, </a:t>
            </a:r>
            <a:r>
              <a:rPr lang="en-US" sz="2000" kern="0" dirty="0" err="1">
                <a:solidFill>
                  <a:srgbClr val="0000FF"/>
                </a:solidFill>
                <a:latin typeface="+mj-lt"/>
              </a:rPr>
              <a:t>còn</a:t>
            </a:r>
            <a:r>
              <a:rPr lang="en-US" sz="2000" kern="0" dirty="0">
                <a:solidFill>
                  <a:srgbClr val="0000FF"/>
                </a:solidFill>
                <a:latin typeface="+mj-lt"/>
              </a:rPr>
              <a:t> </a:t>
            </a:r>
            <a:r>
              <a:rPr lang="en-US" sz="2000" kern="0" dirty="0" err="1">
                <a:solidFill>
                  <a:srgbClr val="0000FF"/>
                </a:solidFill>
                <a:latin typeface="+mj-lt"/>
              </a:rPr>
              <a:t>lớp</a:t>
            </a:r>
            <a:r>
              <a:rPr lang="en-US" sz="2000" kern="0" dirty="0">
                <a:solidFill>
                  <a:srgbClr val="0000FF"/>
                </a:solidFill>
                <a:latin typeface="+mj-lt"/>
              </a:rPr>
              <a:t> </a:t>
            </a:r>
            <a:r>
              <a:rPr lang="en-US" sz="2000" kern="0" dirty="0" err="1">
                <a:solidFill>
                  <a:srgbClr val="0000FF"/>
                </a:solidFill>
                <a:latin typeface="+mj-lt"/>
              </a:rPr>
              <a:t>nước</a:t>
            </a:r>
            <a:r>
              <a:rPr lang="en-US" sz="2000" kern="0" dirty="0">
                <a:solidFill>
                  <a:srgbClr val="0000FF"/>
                </a:solidFill>
                <a:latin typeface="+mj-lt"/>
              </a:rPr>
              <a:t> </a:t>
            </a:r>
            <a:r>
              <a:rPr lang="en-US" sz="2000" kern="0" dirty="0" err="1">
                <a:solidFill>
                  <a:srgbClr val="0000FF"/>
                </a:solidFill>
                <a:latin typeface="+mj-lt"/>
              </a:rPr>
              <a:t>lạnh</a:t>
            </a:r>
            <a:r>
              <a:rPr lang="en-US" sz="2000" kern="0" dirty="0">
                <a:solidFill>
                  <a:srgbClr val="0000FF"/>
                </a:solidFill>
                <a:latin typeface="+mj-lt"/>
              </a:rPr>
              <a:t> ở </a:t>
            </a:r>
            <a:r>
              <a:rPr lang="en-US" sz="2000" kern="0" dirty="0" err="1">
                <a:solidFill>
                  <a:srgbClr val="0000FF"/>
                </a:solidFill>
                <a:latin typeface="+mj-lt"/>
              </a:rPr>
              <a:t>phía</a:t>
            </a:r>
            <a:r>
              <a:rPr lang="en-US" sz="2000" kern="0" dirty="0">
                <a:solidFill>
                  <a:srgbClr val="0000FF"/>
                </a:solidFill>
                <a:latin typeface="+mj-lt"/>
              </a:rPr>
              <a:t> </a:t>
            </a:r>
            <a:r>
              <a:rPr lang="en-US" sz="2000" kern="0" dirty="0" err="1">
                <a:solidFill>
                  <a:srgbClr val="0000FF"/>
                </a:solidFill>
                <a:latin typeface="+mj-lt"/>
              </a:rPr>
              <a:t>trên</a:t>
            </a:r>
            <a:r>
              <a:rPr lang="en-US" sz="2000" kern="0" dirty="0">
                <a:solidFill>
                  <a:srgbClr val="0000FF"/>
                </a:solidFill>
                <a:latin typeface="+mj-lt"/>
              </a:rPr>
              <a:t> </a:t>
            </a:r>
            <a:r>
              <a:rPr lang="en-US" sz="2000" kern="0" dirty="0" err="1">
                <a:solidFill>
                  <a:srgbClr val="0000FF"/>
                </a:solidFill>
                <a:latin typeface="+mj-lt"/>
              </a:rPr>
              <a:t>lại</a:t>
            </a:r>
            <a:r>
              <a:rPr lang="en-US" sz="2000" kern="0" dirty="0">
                <a:solidFill>
                  <a:srgbClr val="0000FF"/>
                </a:solidFill>
                <a:latin typeface="+mj-lt"/>
              </a:rPr>
              <a:t> </a:t>
            </a:r>
            <a:r>
              <a:rPr lang="en-US" sz="2000" kern="0" dirty="0" err="1">
                <a:solidFill>
                  <a:srgbClr val="0000FF"/>
                </a:solidFill>
                <a:latin typeface="+mj-lt"/>
              </a:rPr>
              <a:t>đi</a:t>
            </a:r>
            <a:r>
              <a:rPr lang="en-US" sz="2000" kern="0" dirty="0">
                <a:solidFill>
                  <a:srgbClr val="0000FF"/>
                </a:solidFill>
                <a:latin typeface="+mj-lt"/>
              </a:rPr>
              <a:t> </a:t>
            </a:r>
            <a:r>
              <a:rPr lang="en-US" sz="2000" kern="0" dirty="0" err="1">
                <a:solidFill>
                  <a:srgbClr val="0000FF"/>
                </a:solidFill>
                <a:latin typeface="+mj-lt"/>
              </a:rPr>
              <a:t>xuống</a:t>
            </a:r>
            <a:r>
              <a:rPr lang="en-US" sz="2000" kern="0" dirty="0">
                <a:solidFill>
                  <a:srgbClr val="0000FF"/>
                </a:solidFill>
                <a:latin typeface="+mj-lt"/>
              </a:rPr>
              <a:t> </a:t>
            </a:r>
            <a:r>
              <a:rPr lang="en-US" sz="2000" kern="0" dirty="0" err="1">
                <a:solidFill>
                  <a:srgbClr val="0000FF"/>
                </a:solidFill>
                <a:latin typeface="+mj-lt"/>
              </a:rPr>
              <a:t>dưới</a:t>
            </a:r>
            <a:r>
              <a:rPr lang="en-US" sz="2000" kern="0" dirty="0">
                <a:solidFill>
                  <a:srgbClr val="0000FF"/>
                </a:solidFill>
                <a:latin typeface="+mj-lt"/>
              </a:rPr>
              <a:t>)</a:t>
            </a:r>
          </a:p>
          <a:p>
            <a:pPr algn="just">
              <a:lnSpc>
                <a:spcPct val="130000"/>
              </a:lnSpc>
              <a:spcBef>
                <a:spcPts val="0"/>
              </a:spcBef>
              <a:buFont typeface="Wingdings" pitchFamily="2" charset="2"/>
              <a:buChar char="Ø"/>
            </a:pPr>
            <a:endParaRPr lang="en-US" sz="2000" kern="0" dirty="0">
              <a:solidFill>
                <a:srgbClr val="0000FF"/>
              </a:solidFill>
              <a:latin typeface="+mj-lt"/>
            </a:endParaRPr>
          </a:p>
        </p:txBody>
      </p:sp>
    </p:spTree>
    <p:custDataLst>
      <p:tags r:id="rId1"/>
    </p:custDataLst>
    <p:extLst>
      <p:ext uri="{BB962C8B-B14F-4D97-AF65-F5344CB8AC3E}">
        <p14:creationId xmlns:p14="http://schemas.microsoft.com/office/powerpoint/2010/main" val="29807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a:solidFill>
                  <a:srgbClr val="C00000"/>
                </a:solidFill>
                <a:latin typeface="Times New Roman" panose="02020603050405020304" pitchFamily="18" charset="0"/>
                <a:cs typeface="Times New Roman" panose="02020603050405020304" pitchFamily="18" charset="0"/>
              </a:rPr>
              <a:t>Quan sát thí nghiệm và giải thích hiện tượng xảy ra?</a:t>
            </a:r>
            <a:endParaRPr lang="en-US" sz="2800"/>
          </a:p>
        </p:txBody>
      </p:sp>
      <p:pic>
        <p:nvPicPr>
          <p:cNvPr id="4" name="đèn kéo quân x.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457200" y="1600200"/>
            <a:ext cx="8229600" cy="5109411"/>
          </a:xfrm>
        </p:spPr>
      </p:pic>
    </p:spTree>
    <p:custDataLst>
      <p:tags r:id="rId1"/>
    </p:custDataLst>
    <p:extLst>
      <p:ext uri="{BB962C8B-B14F-4D97-AF65-F5344CB8AC3E}">
        <p14:creationId xmlns:p14="http://schemas.microsoft.com/office/powerpoint/2010/main" val="426742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5105400" y="914400"/>
            <a:ext cx="3733800" cy="4800600"/>
          </a:xfrm>
          <a:prstGeom prst="rect">
            <a:avLst/>
          </a:prstGeom>
          <a:solidFill>
            <a:schemeClr val="bg2">
              <a:lumMod val="25000"/>
              <a:alpha val="49019"/>
            </a:schemeClr>
          </a:solidFill>
          <a:ln>
            <a:noFill/>
          </a:ln>
        </p:spPr>
        <p:txBody>
          <a:bodyPr wrap="none" anchor="ctr"/>
          <a:lstStyle/>
          <a:p>
            <a:pPr algn="ctr"/>
            <a:endParaRPr lang="en-US"/>
          </a:p>
        </p:txBody>
      </p:sp>
      <p:sp>
        <p:nvSpPr>
          <p:cNvPr id="16387" name="Oval 3"/>
          <p:cNvSpPr>
            <a:spLocks noChangeArrowheads="1"/>
          </p:cNvSpPr>
          <p:nvPr/>
        </p:nvSpPr>
        <p:spPr bwMode="auto">
          <a:xfrm>
            <a:off x="6081713" y="4286250"/>
            <a:ext cx="1905000" cy="762000"/>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a:outerShdw dist="35921" dir="2700000" algn="ctr" rotWithShape="0">
              <a:schemeClr val="bg2"/>
            </a:outerShdw>
          </a:effectLst>
        </p:spPr>
        <p:txBody>
          <a:bodyPr wrap="none" anchor="ctr"/>
          <a:lstStyle/>
          <a:p>
            <a:pPr algn="ctr">
              <a:defRPr/>
            </a:pPr>
            <a:endParaRPr lang="en-US"/>
          </a:p>
        </p:txBody>
      </p:sp>
      <p:sp>
        <p:nvSpPr>
          <p:cNvPr id="12294" name="Freeform 4" descr="Oak"/>
          <p:cNvSpPr>
            <a:spLocks/>
          </p:cNvSpPr>
          <p:nvPr/>
        </p:nvSpPr>
        <p:spPr bwMode="auto">
          <a:xfrm>
            <a:off x="6477000" y="1219200"/>
            <a:ext cx="1219200" cy="3525838"/>
          </a:xfrm>
          <a:custGeom>
            <a:avLst/>
            <a:gdLst>
              <a:gd name="T0" fmla="*/ 2147483647 w 768"/>
              <a:gd name="T1" fmla="*/ 2147483647 h 2221"/>
              <a:gd name="T2" fmla="*/ 2147483647 w 768"/>
              <a:gd name="T3" fmla="*/ 0 h 2221"/>
              <a:gd name="T4" fmla="*/ 2147483647 w 768"/>
              <a:gd name="T5" fmla="*/ 2147483647 h 2221"/>
              <a:gd name="T6" fmla="*/ 2147483647 w 768"/>
              <a:gd name="T7" fmla="*/ 2147483647 h 2221"/>
              <a:gd name="T8" fmla="*/ 2147483647 w 768"/>
              <a:gd name="T9" fmla="*/ 2147483647 h 2221"/>
              <a:gd name="T10" fmla="*/ 2147483647 w 768"/>
              <a:gd name="T11" fmla="*/ 2147483647 h 2221"/>
              <a:gd name="T12" fmla="*/ 2147483647 w 768"/>
              <a:gd name="T13" fmla="*/ 2147483647 h 2221"/>
              <a:gd name="T14" fmla="*/ 0 w 768"/>
              <a:gd name="T15" fmla="*/ 2147483647 h 2221"/>
              <a:gd name="T16" fmla="*/ 0 w 768"/>
              <a:gd name="T17" fmla="*/ 2147483647 h 2221"/>
              <a:gd name="T18" fmla="*/ 2147483647 w 768"/>
              <a:gd name="T19" fmla="*/ 2147483647 h 22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8"/>
              <a:gd name="T31" fmla="*/ 0 h 2221"/>
              <a:gd name="T32" fmla="*/ 768 w 768"/>
              <a:gd name="T33" fmla="*/ 2221 h 22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8" h="2221">
                <a:moveTo>
                  <a:pt x="9" y="635"/>
                </a:moveTo>
                <a:lnTo>
                  <a:pt x="768" y="0"/>
                </a:lnTo>
                <a:lnTo>
                  <a:pt x="759" y="320"/>
                </a:lnTo>
                <a:lnTo>
                  <a:pt x="667" y="402"/>
                </a:lnTo>
                <a:lnTo>
                  <a:pt x="658" y="1764"/>
                </a:lnTo>
                <a:lnTo>
                  <a:pt x="139" y="2221"/>
                </a:lnTo>
                <a:lnTo>
                  <a:pt x="139" y="829"/>
                </a:lnTo>
                <a:lnTo>
                  <a:pt x="0" y="955"/>
                </a:lnTo>
                <a:lnTo>
                  <a:pt x="0" y="644"/>
                </a:lnTo>
                <a:lnTo>
                  <a:pt x="9" y="635"/>
                </a:lnTo>
                <a:close/>
              </a:path>
            </a:pathLst>
          </a:custGeom>
          <a:blipFill dpi="0" rotWithShape="1">
            <a:blip r:embed="rId4"/>
            <a:srcRect/>
            <a:tile tx="0" ty="0" sx="100000" sy="100000" flip="none" algn="tl"/>
          </a:blipFill>
          <a:ln w="9525">
            <a:round/>
            <a:headEnd/>
            <a:tailEnd/>
          </a:ln>
          <a:scene3d>
            <a:camera prst="legacyObliqueTopLeft"/>
            <a:lightRig rig="legacyFlat3" dir="t"/>
          </a:scene3d>
          <a:sp3d extrusionH="49200" prstMaterial="legacyMatte">
            <a:bevelT w="13500" h="13500" prst="angle"/>
            <a:bevelB w="13500" h="13500" prst="angle"/>
            <a:extrusionClr>
              <a:srgbClr val="FFCC99"/>
            </a:extrusionClr>
          </a:sp3d>
        </p:spPr>
        <p:txBody>
          <a:bodyPr wrap="none" anchor="ctr">
            <a:flatTx/>
          </a:bodyPr>
          <a:lstStyle/>
          <a:p>
            <a:endParaRPr lang="en-US"/>
          </a:p>
        </p:txBody>
      </p:sp>
      <p:sp>
        <p:nvSpPr>
          <p:cNvPr id="12295" name="AutoShape 5"/>
          <p:cNvSpPr>
            <a:spLocks noChangeArrowheads="1"/>
          </p:cNvSpPr>
          <p:nvPr/>
        </p:nvSpPr>
        <p:spPr bwMode="auto">
          <a:xfrm>
            <a:off x="6096000" y="1905000"/>
            <a:ext cx="1905000" cy="3200400"/>
          </a:xfrm>
          <a:prstGeom prst="can">
            <a:avLst>
              <a:gd name="adj" fmla="val 42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12296" name="Freeform 6" descr="Oak"/>
          <p:cNvSpPr>
            <a:spLocks/>
          </p:cNvSpPr>
          <p:nvPr/>
        </p:nvSpPr>
        <p:spPr bwMode="auto">
          <a:xfrm>
            <a:off x="6477000" y="2463800"/>
            <a:ext cx="228600" cy="304800"/>
          </a:xfrm>
          <a:custGeom>
            <a:avLst/>
            <a:gdLst>
              <a:gd name="T0" fmla="*/ 0 w 144"/>
              <a:gd name="T1" fmla="*/ 0 h 192"/>
              <a:gd name="T2" fmla="*/ 0 w 144"/>
              <a:gd name="T3" fmla="*/ 2147483647 h 192"/>
              <a:gd name="T4" fmla="*/ 2147483647 w 144"/>
              <a:gd name="T5" fmla="*/ 2147483647 h 192"/>
              <a:gd name="T6" fmla="*/ 0 w 144"/>
              <a:gd name="T7" fmla="*/ 0 h 192"/>
              <a:gd name="T8" fmla="*/ 0 60000 65536"/>
              <a:gd name="T9" fmla="*/ 0 60000 65536"/>
              <a:gd name="T10" fmla="*/ 0 60000 65536"/>
              <a:gd name="T11" fmla="*/ 0 60000 65536"/>
              <a:gd name="T12" fmla="*/ 0 w 144"/>
              <a:gd name="T13" fmla="*/ 0 h 192"/>
              <a:gd name="T14" fmla="*/ 144 w 144"/>
              <a:gd name="T15" fmla="*/ 192 h 192"/>
            </a:gdLst>
            <a:ahLst/>
            <a:cxnLst>
              <a:cxn ang="T8">
                <a:pos x="T0" y="T1"/>
              </a:cxn>
              <a:cxn ang="T9">
                <a:pos x="T2" y="T3"/>
              </a:cxn>
              <a:cxn ang="T10">
                <a:pos x="T4" y="T5"/>
              </a:cxn>
              <a:cxn ang="T11">
                <a:pos x="T6" y="T7"/>
              </a:cxn>
            </a:cxnLst>
            <a:rect l="T12" t="T13" r="T14" b="T15"/>
            <a:pathLst>
              <a:path w="144" h="192">
                <a:moveTo>
                  <a:pt x="0" y="0"/>
                </a:moveTo>
                <a:lnTo>
                  <a:pt x="0" y="192"/>
                </a:lnTo>
                <a:lnTo>
                  <a:pt x="144" y="48"/>
                </a:lnTo>
                <a:lnTo>
                  <a:pt x="0" y="0"/>
                </a:lnTo>
                <a:close/>
              </a:path>
            </a:pathLst>
          </a:custGeom>
          <a:blipFill dpi="0" rotWithShape="1">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2297" name="Freeform 7" descr="Oak"/>
          <p:cNvSpPr>
            <a:spLocks/>
          </p:cNvSpPr>
          <p:nvPr/>
        </p:nvSpPr>
        <p:spPr bwMode="auto">
          <a:xfrm>
            <a:off x="6788150" y="1752600"/>
            <a:ext cx="685800" cy="228600"/>
          </a:xfrm>
          <a:custGeom>
            <a:avLst/>
            <a:gdLst>
              <a:gd name="T0" fmla="*/ 2147483647 w 432"/>
              <a:gd name="T1" fmla="*/ 0 h 144"/>
              <a:gd name="T2" fmla="*/ 0 w 432"/>
              <a:gd name="T3" fmla="*/ 2147483647 h 144"/>
              <a:gd name="T4" fmla="*/ 2147483647 w 432"/>
              <a:gd name="T5" fmla="*/ 2147483647 h 144"/>
              <a:gd name="T6" fmla="*/ 2147483647 w 432"/>
              <a:gd name="T7" fmla="*/ 2147483647 h 144"/>
              <a:gd name="T8" fmla="*/ 2147483647 w 432"/>
              <a:gd name="T9" fmla="*/ 0 h 144"/>
              <a:gd name="T10" fmla="*/ 0 60000 65536"/>
              <a:gd name="T11" fmla="*/ 0 60000 65536"/>
              <a:gd name="T12" fmla="*/ 0 60000 65536"/>
              <a:gd name="T13" fmla="*/ 0 60000 65536"/>
              <a:gd name="T14" fmla="*/ 0 60000 65536"/>
              <a:gd name="T15" fmla="*/ 0 w 432"/>
              <a:gd name="T16" fmla="*/ 0 h 144"/>
              <a:gd name="T17" fmla="*/ 432 w 432"/>
              <a:gd name="T18" fmla="*/ 144 h 144"/>
            </a:gdLst>
            <a:ahLst/>
            <a:cxnLst>
              <a:cxn ang="T10">
                <a:pos x="T0" y="T1"/>
              </a:cxn>
              <a:cxn ang="T11">
                <a:pos x="T2" y="T3"/>
              </a:cxn>
              <a:cxn ang="T12">
                <a:pos x="T4" y="T5"/>
              </a:cxn>
              <a:cxn ang="T13">
                <a:pos x="T6" y="T7"/>
              </a:cxn>
              <a:cxn ang="T14">
                <a:pos x="T8" y="T9"/>
              </a:cxn>
            </a:cxnLst>
            <a:rect l="T15" t="T16" r="T17" b="T18"/>
            <a:pathLst>
              <a:path w="432" h="144">
                <a:moveTo>
                  <a:pt x="172" y="0"/>
                </a:moveTo>
                <a:lnTo>
                  <a:pt x="0" y="144"/>
                </a:lnTo>
                <a:lnTo>
                  <a:pt x="424" y="144"/>
                </a:lnTo>
                <a:lnTo>
                  <a:pt x="432" y="48"/>
                </a:lnTo>
                <a:lnTo>
                  <a:pt x="172" y="0"/>
                </a:lnTo>
                <a:close/>
              </a:path>
            </a:pathLst>
          </a:custGeom>
          <a:blipFill dpi="0" rotWithShape="1">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2298" name="Line 8"/>
          <p:cNvSpPr>
            <a:spLocks noChangeShapeType="1"/>
          </p:cNvSpPr>
          <p:nvPr/>
        </p:nvSpPr>
        <p:spPr bwMode="auto">
          <a:xfrm>
            <a:off x="6467475" y="2228850"/>
            <a:ext cx="0" cy="533400"/>
          </a:xfrm>
          <a:prstGeom prst="line">
            <a:avLst/>
          </a:prstGeom>
          <a:noFill/>
          <a:ln w="38100">
            <a:solidFill>
              <a:srgbClr val="ECD3A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9" name="Freeform 9"/>
          <p:cNvSpPr>
            <a:spLocks/>
          </p:cNvSpPr>
          <p:nvPr/>
        </p:nvSpPr>
        <p:spPr bwMode="auto">
          <a:xfrm>
            <a:off x="6502400" y="1220788"/>
            <a:ext cx="1171575" cy="971550"/>
          </a:xfrm>
          <a:custGeom>
            <a:avLst/>
            <a:gdLst>
              <a:gd name="T0" fmla="*/ 0 w 738"/>
              <a:gd name="T1" fmla="*/ 2147483647 h 612"/>
              <a:gd name="T2" fmla="*/ 2147483647 w 738"/>
              <a:gd name="T3" fmla="*/ 0 h 612"/>
              <a:gd name="T4" fmla="*/ 0 60000 65536"/>
              <a:gd name="T5" fmla="*/ 0 60000 65536"/>
              <a:gd name="T6" fmla="*/ 0 w 738"/>
              <a:gd name="T7" fmla="*/ 0 h 612"/>
              <a:gd name="T8" fmla="*/ 738 w 738"/>
              <a:gd name="T9" fmla="*/ 612 h 612"/>
            </a:gdLst>
            <a:ahLst/>
            <a:cxnLst>
              <a:cxn ang="T4">
                <a:pos x="T0" y="T1"/>
              </a:cxn>
              <a:cxn ang="T5">
                <a:pos x="T2" y="T3"/>
              </a:cxn>
            </a:cxnLst>
            <a:rect l="T6" t="T7" r="T8" b="T9"/>
            <a:pathLst>
              <a:path w="738" h="612">
                <a:moveTo>
                  <a:pt x="0" y="612"/>
                </a:moveTo>
                <a:lnTo>
                  <a:pt x="738" y="0"/>
                </a:lnTo>
              </a:path>
            </a:pathLst>
          </a:custGeom>
          <a:noFill/>
          <a:ln w="38100" cap="flat" cmpd="sng">
            <a:solidFill>
              <a:srgbClr val="E6C58A"/>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4" name="AutoShape 10"/>
          <p:cNvSpPr>
            <a:spLocks noChangeArrowheads="1"/>
          </p:cNvSpPr>
          <p:nvPr/>
        </p:nvSpPr>
        <p:spPr bwMode="auto">
          <a:xfrm>
            <a:off x="7372350" y="4486275"/>
            <a:ext cx="457200" cy="304800"/>
          </a:xfrm>
          <a:prstGeom prst="can">
            <a:avLst>
              <a:gd name="adj" fmla="val 40625"/>
            </a:avLst>
          </a:prstGeom>
          <a:gradFill rotWithShape="1">
            <a:gsLst>
              <a:gs pos="0">
                <a:srgbClr val="6699FF"/>
              </a:gs>
              <a:gs pos="50000">
                <a:schemeClr val="bg1"/>
              </a:gs>
              <a:gs pos="100000">
                <a:srgbClr val="6699FF"/>
              </a:gs>
            </a:gsLst>
            <a:lin ang="0" scaled="1"/>
          </a:gradFill>
          <a:ln w="9525">
            <a:solidFill>
              <a:schemeClr val="tx1"/>
            </a:solidFill>
            <a:round/>
            <a:headEnd/>
            <a:tailEnd/>
          </a:ln>
          <a:effectLst/>
        </p:spPr>
        <p:txBody>
          <a:bodyPr wrap="none" anchor="ctr"/>
          <a:lstStyle/>
          <a:p>
            <a:pPr algn="ctr">
              <a:defRPr/>
            </a:pPr>
            <a:endParaRPr lang="en-US"/>
          </a:p>
        </p:txBody>
      </p:sp>
      <p:sp>
        <p:nvSpPr>
          <p:cNvPr id="16395" name="AutoShape 11"/>
          <p:cNvSpPr>
            <a:spLocks noChangeArrowheads="1"/>
          </p:cNvSpPr>
          <p:nvPr/>
        </p:nvSpPr>
        <p:spPr bwMode="auto">
          <a:xfrm>
            <a:off x="7505700" y="3810000"/>
            <a:ext cx="190500" cy="762000"/>
          </a:xfrm>
          <a:prstGeom prst="can">
            <a:avLst>
              <a:gd name="adj" fmla="val 55000"/>
            </a:avLst>
          </a:prstGeom>
          <a:gradFill rotWithShape="1">
            <a:gsLst>
              <a:gs pos="0">
                <a:srgbClr val="FF5050"/>
              </a:gs>
              <a:gs pos="50000">
                <a:schemeClr val="bg1"/>
              </a:gs>
              <a:gs pos="100000">
                <a:srgbClr val="FF5050"/>
              </a:gs>
            </a:gsLst>
            <a:lin ang="0" scaled="1"/>
          </a:gradFill>
          <a:ln w="9525">
            <a:solidFill>
              <a:schemeClr val="tx1"/>
            </a:solidFill>
            <a:round/>
            <a:headEnd/>
            <a:tailEnd/>
          </a:ln>
          <a:effectLst/>
        </p:spPr>
        <p:txBody>
          <a:bodyPr wrap="none" anchor="ctr"/>
          <a:lstStyle/>
          <a:p>
            <a:pPr algn="ctr">
              <a:defRPr/>
            </a:pPr>
            <a:endParaRPr lang="en-US"/>
          </a:p>
        </p:txBody>
      </p:sp>
      <p:pic>
        <p:nvPicPr>
          <p:cNvPr id="16396" name="Picture 12"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200400"/>
            <a:ext cx="3190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Freeform 13"/>
          <p:cNvSpPr>
            <a:spLocks/>
          </p:cNvSpPr>
          <p:nvPr/>
        </p:nvSpPr>
        <p:spPr bwMode="auto">
          <a:xfrm>
            <a:off x="7467600" y="3824288"/>
            <a:ext cx="228600" cy="328612"/>
          </a:xfrm>
          <a:custGeom>
            <a:avLst/>
            <a:gdLst>
              <a:gd name="T0" fmla="*/ 2147483647 w 144"/>
              <a:gd name="T1" fmla="*/ 2147483647 h 207"/>
              <a:gd name="T2" fmla="*/ 2147483647 w 144"/>
              <a:gd name="T3" fmla="*/ 0 h 207"/>
              <a:gd name="T4" fmla="*/ 2147483647 w 144"/>
              <a:gd name="T5" fmla="*/ 2147483647 h 207"/>
              <a:gd name="T6" fmla="*/ 0 w 144"/>
              <a:gd name="T7" fmla="*/ 2147483647 h 207"/>
              <a:gd name="T8" fmla="*/ 2147483647 w 144"/>
              <a:gd name="T9" fmla="*/ 2147483647 h 207"/>
              <a:gd name="T10" fmla="*/ 2147483647 w 144"/>
              <a:gd name="T11" fmla="*/ 2147483647 h 207"/>
              <a:gd name="T12" fmla="*/ 2147483647 w 144"/>
              <a:gd name="T13" fmla="*/ 2147483647 h 207"/>
              <a:gd name="T14" fmla="*/ 2147483647 w 144"/>
              <a:gd name="T15" fmla="*/ 2147483647 h 207"/>
              <a:gd name="T16" fmla="*/ 2147483647 w 144"/>
              <a:gd name="T17" fmla="*/ 2147483647 h 207"/>
              <a:gd name="T18" fmla="*/ 2147483647 w 144"/>
              <a:gd name="T19" fmla="*/ 2147483647 h 207"/>
              <a:gd name="T20" fmla="*/ 2147483647 w 144"/>
              <a:gd name="T21" fmla="*/ 2147483647 h 207"/>
              <a:gd name="T22" fmla="*/ 2147483647 w 144"/>
              <a:gd name="T23" fmla="*/ 2147483647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207"/>
              <a:gd name="T38" fmla="*/ 144 w 144"/>
              <a:gd name="T39" fmla="*/ 207 h 2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207">
                <a:moveTo>
                  <a:pt x="42" y="9"/>
                </a:moveTo>
                <a:lnTo>
                  <a:pt x="48" y="0"/>
                </a:lnTo>
                <a:lnTo>
                  <a:pt x="21" y="39"/>
                </a:lnTo>
                <a:lnTo>
                  <a:pt x="0" y="135"/>
                </a:lnTo>
                <a:lnTo>
                  <a:pt x="6" y="207"/>
                </a:lnTo>
                <a:lnTo>
                  <a:pt x="36" y="195"/>
                </a:lnTo>
                <a:lnTo>
                  <a:pt x="48" y="168"/>
                </a:lnTo>
                <a:lnTo>
                  <a:pt x="69" y="105"/>
                </a:lnTo>
                <a:lnTo>
                  <a:pt x="144" y="39"/>
                </a:lnTo>
                <a:lnTo>
                  <a:pt x="96" y="54"/>
                </a:lnTo>
                <a:lnTo>
                  <a:pt x="51" y="54"/>
                </a:lnTo>
                <a:lnTo>
                  <a:pt x="42" y="9"/>
                </a:lnTo>
                <a:close/>
              </a:path>
            </a:pathLst>
          </a:custGeom>
          <a:solidFill>
            <a:srgbClr val="FF5050"/>
          </a:solidFill>
          <a:ln w="9525" cap="flat" cmpd="sng">
            <a:solidFill>
              <a:schemeClr val="tx1"/>
            </a:solidFill>
            <a:prstDash val="solid"/>
            <a:round/>
            <a:headEnd/>
            <a:tailEnd/>
          </a:ln>
        </p:spPr>
        <p:txBody>
          <a:bodyPr wrap="none" anchor="ctr"/>
          <a:lstStyle/>
          <a:p>
            <a:endParaRPr lang="en-US"/>
          </a:p>
        </p:txBody>
      </p:sp>
      <p:sp>
        <p:nvSpPr>
          <p:cNvPr id="16398" name="Freeform 14"/>
          <p:cNvSpPr>
            <a:spLocks/>
          </p:cNvSpPr>
          <p:nvPr/>
        </p:nvSpPr>
        <p:spPr bwMode="auto">
          <a:xfrm>
            <a:off x="6310313" y="2133600"/>
            <a:ext cx="331787" cy="2438400"/>
          </a:xfrm>
          <a:custGeom>
            <a:avLst/>
            <a:gdLst>
              <a:gd name="T0" fmla="*/ 2147483647 w 209"/>
              <a:gd name="T1" fmla="*/ 0 h 1536"/>
              <a:gd name="T2" fmla="*/ 2147483647 w 209"/>
              <a:gd name="T3" fmla="*/ 2147483647 h 1536"/>
              <a:gd name="T4" fmla="*/ 2147483647 w 209"/>
              <a:gd name="T5" fmla="*/ 2147483647 h 1536"/>
              <a:gd name="T6" fmla="*/ 2147483647 w 209"/>
              <a:gd name="T7" fmla="*/ 2147483647 h 1536"/>
              <a:gd name="T8" fmla="*/ 2147483647 w 209"/>
              <a:gd name="T9" fmla="*/ 2147483647 h 1536"/>
              <a:gd name="T10" fmla="*/ 2147483647 w 209"/>
              <a:gd name="T11" fmla="*/ 2147483647 h 1536"/>
              <a:gd name="T12" fmla="*/ 2147483647 w 209"/>
              <a:gd name="T13" fmla="*/ 2147483647 h 1536"/>
              <a:gd name="T14" fmla="*/ 2147483647 w 209"/>
              <a:gd name="T15" fmla="*/ 2147483647 h 1536"/>
              <a:gd name="T16" fmla="*/ 2147483647 w 209"/>
              <a:gd name="T17" fmla="*/ 2147483647 h 1536"/>
              <a:gd name="T18" fmla="*/ 2147483647 w 209"/>
              <a:gd name="T19" fmla="*/ 2147483647 h 1536"/>
              <a:gd name="T20" fmla="*/ 2147483647 w 209"/>
              <a:gd name="T21" fmla="*/ 2147483647 h 1536"/>
              <a:gd name="T22" fmla="*/ 2147483647 w 209"/>
              <a:gd name="T23" fmla="*/ 2147483647 h 1536"/>
              <a:gd name="T24" fmla="*/ 2147483647 w 209"/>
              <a:gd name="T25" fmla="*/ 2147483647 h 1536"/>
              <a:gd name="T26" fmla="*/ 2147483647 w 209"/>
              <a:gd name="T27" fmla="*/ 2147483647 h 1536"/>
              <a:gd name="T28" fmla="*/ 2147483647 w 209"/>
              <a:gd name="T29" fmla="*/ 2147483647 h 1536"/>
              <a:gd name="T30" fmla="*/ 2147483647 w 209"/>
              <a:gd name="T31" fmla="*/ 2147483647 h 1536"/>
              <a:gd name="T32" fmla="*/ 2147483647 w 209"/>
              <a:gd name="T33" fmla="*/ 2147483647 h 1536"/>
              <a:gd name="T34" fmla="*/ 2147483647 w 209"/>
              <a:gd name="T35" fmla="*/ 2147483647 h 1536"/>
              <a:gd name="T36" fmla="*/ 2147483647 w 209"/>
              <a:gd name="T37" fmla="*/ 2147483647 h 1536"/>
              <a:gd name="T38" fmla="*/ 2147483647 w 209"/>
              <a:gd name="T39" fmla="*/ 2147483647 h 1536"/>
              <a:gd name="T40" fmla="*/ 2147483647 w 209"/>
              <a:gd name="T41" fmla="*/ 0 h 1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536"/>
              <a:gd name="T65" fmla="*/ 209 w 209"/>
              <a:gd name="T66" fmla="*/ 1536 h 1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19"/>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6399" name="Freeform 15"/>
          <p:cNvSpPr>
            <a:spLocks/>
          </p:cNvSpPr>
          <p:nvPr/>
        </p:nvSpPr>
        <p:spPr bwMode="auto">
          <a:xfrm rot="-228235">
            <a:off x="6400800" y="2286000"/>
            <a:ext cx="331788" cy="2438400"/>
          </a:xfrm>
          <a:custGeom>
            <a:avLst/>
            <a:gdLst>
              <a:gd name="T0" fmla="*/ 2147483647 w 209"/>
              <a:gd name="T1" fmla="*/ 0 h 1536"/>
              <a:gd name="T2" fmla="*/ 2147483647 w 209"/>
              <a:gd name="T3" fmla="*/ 2147483647 h 1536"/>
              <a:gd name="T4" fmla="*/ 2147483647 w 209"/>
              <a:gd name="T5" fmla="*/ 2147483647 h 1536"/>
              <a:gd name="T6" fmla="*/ 2147483647 w 209"/>
              <a:gd name="T7" fmla="*/ 2147483647 h 1536"/>
              <a:gd name="T8" fmla="*/ 2147483647 w 209"/>
              <a:gd name="T9" fmla="*/ 2147483647 h 1536"/>
              <a:gd name="T10" fmla="*/ 2147483647 w 209"/>
              <a:gd name="T11" fmla="*/ 2147483647 h 1536"/>
              <a:gd name="T12" fmla="*/ 2147483647 w 209"/>
              <a:gd name="T13" fmla="*/ 2147483647 h 1536"/>
              <a:gd name="T14" fmla="*/ 2147483647 w 209"/>
              <a:gd name="T15" fmla="*/ 2147483647 h 1536"/>
              <a:gd name="T16" fmla="*/ 2147483647 w 209"/>
              <a:gd name="T17" fmla="*/ 2147483647 h 1536"/>
              <a:gd name="T18" fmla="*/ 2147483647 w 209"/>
              <a:gd name="T19" fmla="*/ 2147483647 h 1536"/>
              <a:gd name="T20" fmla="*/ 2147483647 w 209"/>
              <a:gd name="T21" fmla="*/ 2147483647 h 1536"/>
              <a:gd name="T22" fmla="*/ 2147483647 w 209"/>
              <a:gd name="T23" fmla="*/ 2147483647 h 1536"/>
              <a:gd name="T24" fmla="*/ 2147483647 w 209"/>
              <a:gd name="T25" fmla="*/ 2147483647 h 1536"/>
              <a:gd name="T26" fmla="*/ 2147483647 w 209"/>
              <a:gd name="T27" fmla="*/ 2147483647 h 1536"/>
              <a:gd name="T28" fmla="*/ 2147483647 w 209"/>
              <a:gd name="T29" fmla="*/ 2147483647 h 1536"/>
              <a:gd name="T30" fmla="*/ 2147483647 w 209"/>
              <a:gd name="T31" fmla="*/ 2147483647 h 1536"/>
              <a:gd name="T32" fmla="*/ 2147483647 w 209"/>
              <a:gd name="T33" fmla="*/ 2147483647 h 1536"/>
              <a:gd name="T34" fmla="*/ 2147483647 w 209"/>
              <a:gd name="T35" fmla="*/ 2147483647 h 1536"/>
              <a:gd name="T36" fmla="*/ 2147483647 w 209"/>
              <a:gd name="T37" fmla="*/ 2147483647 h 1536"/>
              <a:gd name="T38" fmla="*/ 2147483647 w 209"/>
              <a:gd name="T39" fmla="*/ 2147483647 h 1536"/>
              <a:gd name="T40" fmla="*/ 2147483647 w 209"/>
              <a:gd name="T41" fmla="*/ 0 h 1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536"/>
              <a:gd name="T65" fmla="*/ 209 w 209"/>
              <a:gd name="T66" fmla="*/ 1536 h 1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19"/>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6400" name="Freeform 16"/>
          <p:cNvSpPr>
            <a:spLocks/>
          </p:cNvSpPr>
          <p:nvPr/>
        </p:nvSpPr>
        <p:spPr bwMode="auto">
          <a:xfrm rot="10504548" flipV="1">
            <a:off x="7086600" y="2286000"/>
            <a:ext cx="331788" cy="2438400"/>
          </a:xfrm>
          <a:custGeom>
            <a:avLst/>
            <a:gdLst>
              <a:gd name="T0" fmla="*/ 2147483647 w 209"/>
              <a:gd name="T1" fmla="*/ 0 h 1536"/>
              <a:gd name="T2" fmla="*/ 2147483647 w 209"/>
              <a:gd name="T3" fmla="*/ 2147483647 h 1536"/>
              <a:gd name="T4" fmla="*/ 2147483647 w 209"/>
              <a:gd name="T5" fmla="*/ 2147483647 h 1536"/>
              <a:gd name="T6" fmla="*/ 2147483647 w 209"/>
              <a:gd name="T7" fmla="*/ 2147483647 h 1536"/>
              <a:gd name="T8" fmla="*/ 2147483647 w 209"/>
              <a:gd name="T9" fmla="*/ 2147483647 h 1536"/>
              <a:gd name="T10" fmla="*/ 2147483647 w 209"/>
              <a:gd name="T11" fmla="*/ 2147483647 h 1536"/>
              <a:gd name="T12" fmla="*/ 2147483647 w 209"/>
              <a:gd name="T13" fmla="*/ 2147483647 h 1536"/>
              <a:gd name="T14" fmla="*/ 2147483647 w 209"/>
              <a:gd name="T15" fmla="*/ 2147483647 h 1536"/>
              <a:gd name="T16" fmla="*/ 2147483647 w 209"/>
              <a:gd name="T17" fmla="*/ 2147483647 h 1536"/>
              <a:gd name="T18" fmla="*/ 2147483647 w 209"/>
              <a:gd name="T19" fmla="*/ 2147483647 h 1536"/>
              <a:gd name="T20" fmla="*/ 2147483647 w 209"/>
              <a:gd name="T21" fmla="*/ 2147483647 h 1536"/>
              <a:gd name="T22" fmla="*/ 2147483647 w 209"/>
              <a:gd name="T23" fmla="*/ 2147483647 h 1536"/>
              <a:gd name="T24" fmla="*/ 2147483647 w 209"/>
              <a:gd name="T25" fmla="*/ 2147483647 h 1536"/>
              <a:gd name="T26" fmla="*/ 2147483647 w 209"/>
              <a:gd name="T27" fmla="*/ 2147483647 h 1536"/>
              <a:gd name="T28" fmla="*/ 2147483647 w 209"/>
              <a:gd name="T29" fmla="*/ 2147483647 h 1536"/>
              <a:gd name="T30" fmla="*/ 2147483647 w 209"/>
              <a:gd name="T31" fmla="*/ 2147483647 h 1536"/>
              <a:gd name="T32" fmla="*/ 2147483647 w 209"/>
              <a:gd name="T33" fmla="*/ 2147483647 h 1536"/>
              <a:gd name="T34" fmla="*/ 2147483647 w 209"/>
              <a:gd name="T35" fmla="*/ 2147483647 h 1536"/>
              <a:gd name="T36" fmla="*/ 2147483647 w 209"/>
              <a:gd name="T37" fmla="*/ 2147483647 h 1536"/>
              <a:gd name="T38" fmla="*/ 2147483647 w 209"/>
              <a:gd name="T39" fmla="*/ 2147483647 h 1536"/>
              <a:gd name="T40" fmla="*/ 2147483647 w 209"/>
              <a:gd name="T41" fmla="*/ 0 h 1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536"/>
              <a:gd name="T65" fmla="*/ 209 w 209"/>
              <a:gd name="T66" fmla="*/ 1536 h 1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19"/>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6401" name="Freeform 17"/>
          <p:cNvSpPr>
            <a:spLocks/>
          </p:cNvSpPr>
          <p:nvPr/>
        </p:nvSpPr>
        <p:spPr bwMode="auto">
          <a:xfrm rot="10504548" flipV="1">
            <a:off x="7215188" y="1447800"/>
            <a:ext cx="331787" cy="2971800"/>
          </a:xfrm>
          <a:custGeom>
            <a:avLst/>
            <a:gdLst>
              <a:gd name="T0" fmla="*/ 2147483647 w 209"/>
              <a:gd name="T1" fmla="*/ 0 h 1536"/>
              <a:gd name="T2" fmla="*/ 2147483647 w 209"/>
              <a:gd name="T3" fmla="*/ 2147483647 h 1536"/>
              <a:gd name="T4" fmla="*/ 2147483647 w 209"/>
              <a:gd name="T5" fmla="*/ 2147483647 h 1536"/>
              <a:gd name="T6" fmla="*/ 2147483647 w 209"/>
              <a:gd name="T7" fmla="*/ 2147483647 h 1536"/>
              <a:gd name="T8" fmla="*/ 2147483647 w 209"/>
              <a:gd name="T9" fmla="*/ 2147483647 h 1536"/>
              <a:gd name="T10" fmla="*/ 2147483647 w 209"/>
              <a:gd name="T11" fmla="*/ 2147483647 h 1536"/>
              <a:gd name="T12" fmla="*/ 2147483647 w 209"/>
              <a:gd name="T13" fmla="*/ 2147483647 h 1536"/>
              <a:gd name="T14" fmla="*/ 2147483647 w 209"/>
              <a:gd name="T15" fmla="*/ 2147483647 h 1536"/>
              <a:gd name="T16" fmla="*/ 2147483647 w 209"/>
              <a:gd name="T17" fmla="*/ 2147483647 h 1536"/>
              <a:gd name="T18" fmla="*/ 2147483647 w 209"/>
              <a:gd name="T19" fmla="*/ 2147483647 h 1536"/>
              <a:gd name="T20" fmla="*/ 2147483647 w 209"/>
              <a:gd name="T21" fmla="*/ 2147483647 h 1536"/>
              <a:gd name="T22" fmla="*/ 2147483647 w 209"/>
              <a:gd name="T23" fmla="*/ 2147483647 h 1536"/>
              <a:gd name="T24" fmla="*/ 2147483647 w 209"/>
              <a:gd name="T25" fmla="*/ 2147483647 h 1536"/>
              <a:gd name="T26" fmla="*/ 2147483647 w 209"/>
              <a:gd name="T27" fmla="*/ 2147483647 h 1536"/>
              <a:gd name="T28" fmla="*/ 2147483647 w 209"/>
              <a:gd name="T29" fmla="*/ 2147483647 h 1536"/>
              <a:gd name="T30" fmla="*/ 2147483647 w 209"/>
              <a:gd name="T31" fmla="*/ 2147483647 h 1536"/>
              <a:gd name="T32" fmla="*/ 2147483647 w 209"/>
              <a:gd name="T33" fmla="*/ 2147483647 h 1536"/>
              <a:gd name="T34" fmla="*/ 2147483647 w 209"/>
              <a:gd name="T35" fmla="*/ 2147483647 h 1536"/>
              <a:gd name="T36" fmla="*/ 2147483647 w 209"/>
              <a:gd name="T37" fmla="*/ 2147483647 h 1536"/>
              <a:gd name="T38" fmla="*/ 2147483647 w 209"/>
              <a:gd name="T39" fmla="*/ 2147483647 h 1536"/>
              <a:gd name="T40" fmla="*/ 2147483647 w 209"/>
              <a:gd name="T41" fmla="*/ 0 h 1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9"/>
              <a:gd name="T64" fmla="*/ 0 h 1536"/>
              <a:gd name="T65" fmla="*/ 209 w 209"/>
              <a:gd name="T66" fmla="*/ 1536 h 1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9" h="1536">
                <a:moveTo>
                  <a:pt x="57" y="0"/>
                </a:moveTo>
                <a:cubicBezTo>
                  <a:pt x="49" y="0"/>
                  <a:pt x="8" y="74"/>
                  <a:pt x="9" y="144"/>
                </a:cubicBezTo>
                <a:cubicBezTo>
                  <a:pt x="10" y="214"/>
                  <a:pt x="65" y="340"/>
                  <a:pt x="65" y="420"/>
                </a:cubicBezTo>
                <a:cubicBezTo>
                  <a:pt x="65" y="500"/>
                  <a:pt x="6" y="574"/>
                  <a:pt x="9" y="624"/>
                </a:cubicBezTo>
                <a:cubicBezTo>
                  <a:pt x="12" y="674"/>
                  <a:pt x="64" y="688"/>
                  <a:pt x="81" y="720"/>
                </a:cubicBezTo>
                <a:cubicBezTo>
                  <a:pt x="98" y="752"/>
                  <a:pt x="109" y="787"/>
                  <a:pt x="113" y="816"/>
                </a:cubicBezTo>
                <a:cubicBezTo>
                  <a:pt x="117" y="845"/>
                  <a:pt x="111" y="871"/>
                  <a:pt x="105" y="892"/>
                </a:cubicBezTo>
                <a:cubicBezTo>
                  <a:pt x="99" y="913"/>
                  <a:pt x="85" y="925"/>
                  <a:pt x="77" y="944"/>
                </a:cubicBezTo>
                <a:cubicBezTo>
                  <a:pt x="69" y="963"/>
                  <a:pt x="68" y="962"/>
                  <a:pt x="57" y="1004"/>
                </a:cubicBezTo>
                <a:cubicBezTo>
                  <a:pt x="46" y="1046"/>
                  <a:pt x="0" y="1137"/>
                  <a:pt x="9" y="1200"/>
                </a:cubicBezTo>
                <a:cubicBezTo>
                  <a:pt x="18" y="1263"/>
                  <a:pt x="101" y="1332"/>
                  <a:pt x="109" y="1380"/>
                </a:cubicBezTo>
                <a:cubicBezTo>
                  <a:pt x="117" y="1428"/>
                  <a:pt x="42" y="1462"/>
                  <a:pt x="57" y="1488"/>
                </a:cubicBezTo>
                <a:cubicBezTo>
                  <a:pt x="72" y="1514"/>
                  <a:pt x="193" y="1536"/>
                  <a:pt x="201" y="1536"/>
                </a:cubicBezTo>
                <a:cubicBezTo>
                  <a:pt x="209" y="1536"/>
                  <a:pt x="113" y="1520"/>
                  <a:pt x="105" y="1488"/>
                </a:cubicBezTo>
                <a:cubicBezTo>
                  <a:pt x="97" y="1456"/>
                  <a:pt x="161" y="1400"/>
                  <a:pt x="153" y="1344"/>
                </a:cubicBezTo>
                <a:cubicBezTo>
                  <a:pt x="145" y="1288"/>
                  <a:pt x="57" y="1240"/>
                  <a:pt x="57" y="1152"/>
                </a:cubicBezTo>
                <a:cubicBezTo>
                  <a:pt x="57" y="1064"/>
                  <a:pt x="153" y="904"/>
                  <a:pt x="153" y="816"/>
                </a:cubicBezTo>
                <a:cubicBezTo>
                  <a:pt x="153" y="728"/>
                  <a:pt x="65" y="688"/>
                  <a:pt x="57" y="624"/>
                </a:cubicBezTo>
                <a:cubicBezTo>
                  <a:pt x="49" y="560"/>
                  <a:pt x="108" y="509"/>
                  <a:pt x="105" y="432"/>
                </a:cubicBezTo>
                <a:cubicBezTo>
                  <a:pt x="102" y="355"/>
                  <a:pt x="45" y="236"/>
                  <a:pt x="37" y="164"/>
                </a:cubicBezTo>
                <a:cubicBezTo>
                  <a:pt x="29" y="92"/>
                  <a:pt x="53" y="34"/>
                  <a:pt x="57" y="0"/>
                </a:cubicBezTo>
                <a:close/>
              </a:path>
            </a:pathLst>
          </a:custGeom>
          <a:solidFill>
            <a:srgbClr val="FFFFFF">
              <a:alpha val="49019"/>
            </a:srgb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12308" name="Group 18"/>
          <p:cNvGrpSpPr>
            <a:grpSpLocks/>
          </p:cNvGrpSpPr>
          <p:nvPr/>
        </p:nvGrpSpPr>
        <p:grpSpPr bwMode="auto">
          <a:xfrm>
            <a:off x="4300538" y="1066800"/>
            <a:ext cx="2328862" cy="990600"/>
            <a:chOff x="-36" y="384"/>
            <a:chExt cx="1467" cy="624"/>
          </a:xfrm>
        </p:grpSpPr>
        <p:pic>
          <p:nvPicPr>
            <p:cNvPr id="12320" name="Picture 1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91929">
              <a:off x="-36" y="384"/>
              <a:ext cx="909" cy="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1" name="AutoShape 20" descr="Papyrus"/>
            <p:cNvSpPr>
              <a:spLocks noChangeArrowheads="1"/>
            </p:cNvSpPr>
            <p:nvPr/>
          </p:nvSpPr>
          <p:spPr bwMode="auto">
            <a:xfrm rot="788384">
              <a:off x="755" y="884"/>
              <a:ext cx="624" cy="48"/>
            </a:xfrm>
            <a:prstGeom prst="cube">
              <a:avLst>
                <a:gd name="adj" fmla="val 25000"/>
              </a:avLst>
            </a:prstGeom>
            <a:blipFill dpi="0" rotWithShape="1">
              <a:blip r:embed="rId7">
                <a:alphaModFix amt="49000"/>
              </a:blip>
              <a:srcRect/>
              <a:tile tx="0" ty="0" sx="100000" sy="100000" flip="none" algn="tl"/>
            </a:blipFill>
            <a:ln w="3175">
              <a:solidFill>
                <a:schemeClr val="tx1"/>
              </a:solidFill>
              <a:miter lim="800000"/>
              <a:headEnd/>
              <a:tailEnd/>
            </a:ln>
          </p:spPr>
          <p:txBody>
            <a:bodyPr wrap="none" anchor="ctr"/>
            <a:lstStyle/>
            <a:p>
              <a:pPr algn="ctr"/>
              <a:endParaRPr lang="en-US"/>
            </a:p>
          </p:txBody>
        </p:sp>
        <p:sp>
          <p:nvSpPr>
            <p:cNvPr id="12322" name="Oval 21"/>
            <p:cNvSpPr>
              <a:spLocks noChangeArrowheads="1"/>
            </p:cNvSpPr>
            <p:nvPr/>
          </p:nvSpPr>
          <p:spPr bwMode="auto">
            <a:xfrm rot="1216829">
              <a:off x="1335" y="960"/>
              <a:ext cx="96" cy="48"/>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a:endParaRPr lang="en-US"/>
            </a:p>
          </p:txBody>
        </p:sp>
      </p:grpSp>
      <p:sp>
        <p:nvSpPr>
          <p:cNvPr id="16409" name="Freeform 25"/>
          <p:cNvSpPr>
            <a:spLocks/>
          </p:cNvSpPr>
          <p:nvPr/>
        </p:nvSpPr>
        <p:spPr bwMode="auto">
          <a:xfrm>
            <a:off x="6484938" y="-457200"/>
            <a:ext cx="525462" cy="2451100"/>
          </a:xfrm>
          <a:custGeom>
            <a:avLst/>
            <a:gdLst>
              <a:gd name="T0" fmla="*/ 2147483647 w 331"/>
              <a:gd name="T1" fmla="*/ 2147483647 h 1544"/>
              <a:gd name="T2" fmla="*/ 2147483647 w 331"/>
              <a:gd name="T3" fmla="*/ 2147483647 h 1544"/>
              <a:gd name="T4" fmla="*/ 2147483647 w 331"/>
              <a:gd name="T5" fmla="*/ 2147483647 h 1544"/>
              <a:gd name="T6" fmla="*/ 2147483647 w 331"/>
              <a:gd name="T7" fmla="*/ 2147483647 h 1544"/>
              <a:gd name="T8" fmla="*/ 2147483647 w 331"/>
              <a:gd name="T9" fmla="*/ 2147483647 h 1544"/>
              <a:gd name="T10" fmla="*/ 2147483647 w 331"/>
              <a:gd name="T11" fmla="*/ 2147483647 h 1544"/>
              <a:gd name="T12" fmla="*/ 2147483647 w 331"/>
              <a:gd name="T13" fmla="*/ 2147483647 h 1544"/>
              <a:gd name="T14" fmla="*/ 2147483647 w 331"/>
              <a:gd name="T15" fmla="*/ 2147483647 h 1544"/>
              <a:gd name="T16" fmla="*/ 2147483647 w 331"/>
              <a:gd name="T17" fmla="*/ 2147483647 h 1544"/>
              <a:gd name="T18" fmla="*/ 2147483647 w 331"/>
              <a:gd name="T19" fmla="*/ 2147483647 h 1544"/>
              <a:gd name="T20" fmla="*/ 2147483647 w 331"/>
              <a:gd name="T21" fmla="*/ 2147483647 h 15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1"/>
              <a:gd name="T34" fmla="*/ 0 h 1544"/>
              <a:gd name="T35" fmla="*/ 331 w 331"/>
              <a:gd name="T36" fmla="*/ 1544 h 15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1" h="1544">
                <a:moveTo>
                  <a:pt x="108" y="465"/>
                </a:moveTo>
                <a:cubicBezTo>
                  <a:pt x="132" y="555"/>
                  <a:pt x="144" y="645"/>
                  <a:pt x="156" y="735"/>
                </a:cubicBezTo>
                <a:cubicBezTo>
                  <a:pt x="168" y="825"/>
                  <a:pt x="204" y="914"/>
                  <a:pt x="180" y="1004"/>
                </a:cubicBezTo>
                <a:cubicBezTo>
                  <a:pt x="156" y="1094"/>
                  <a:pt x="24" y="1184"/>
                  <a:pt x="12" y="1274"/>
                </a:cubicBezTo>
                <a:cubicBezTo>
                  <a:pt x="0" y="1364"/>
                  <a:pt x="100" y="1544"/>
                  <a:pt x="108" y="1544"/>
                </a:cubicBezTo>
                <a:cubicBezTo>
                  <a:pt x="116" y="1544"/>
                  <a:pt x="29" y="1362"/>
                  <a:pt x="60" y="1274"/>
                </a:cubicBezTo>
                <a:cubicBezTo>
                  <a:pt x="91" y="1186"/>
                  <a:pt x="261" y="1111"/>
                  <a:pt x="296" y="1016"/>
                </a:cubicBezTo>
                <a:cubicBezTo>
                  <a:pt x="331" y="921"/>
                  <a:pt x="291" y="807"/>
                  <a:pt x="268" y="700"/>
                </a:cubicBezTo>
                <a:cubicBezTo>
                  <a:pt x="245" y="593"/>
                  <a:pt x="167" y="489"/>
                  <a:pt x="156" y="375"/>
                </a:cubicBezTo>
                <a:cubicBezTo>
                  <a:pt x="145" y="261"/>
                  <a:pt x="212" y="30"/>
                  <a:pt x="204" y="15"/>
                </a:cubicBezTo>
                <a:cubicBezTo>
                  <a:pt x="196" y="0"/>
                  <a:pt x="124" y="225"/>
                  <a:pt x="108" y="285"/>
                </a:cubicBezTo>
              </a:path>
            </a:pathLst>
          </a:custGeom>
          <a:gradFill rotWithShape="1">
            <a:gsLst>
              <a:gs pos="0">
                <a:schemeClr val="bg1"/>
              </a:gs>
              <a:gs pos="100000">
                <a:schemeClr val="bg2">
                  <a:alpha val="56000"/>
                </a:schemeClr>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16410" name="Freeform 26"/>
          <p:cNvSpPr>
            <a:spLocks/>
          </p:cNvSpPr>
          <p:nvPr/>
        </p:nvSpPr>
        <p:spPr bwMode="auto">
          <a:xfrm>
            <a:off x="6369050" y="-457200"/>
            <a:ext cx="336550" cy="2381250"/>
          </a:xfrm>
          <a:custGeom>
            <a:avLst/>
            <a:gdLst>
              <a:gd name="T0" fmla="*/ 2147483647 w 212"/>
              <a:gd name="T1" fmla="*/ 2147483647 h 824"/>
              <a:gd name="T2" fmla="*/ 2147483647 w 212"/>
              <a:gd name="T3" fmla="*/ 2147483647 h 824"/>
              <a:gd name="T4" fmla="*/ 2147483647 w 212"/>
              <a:gd name="T5" fmla="*/ 2147483647 h 824"/>
              <a:gd name="T6" fmla="*/ 0 w 212"/>
              <a:gd name="T7" fmla="*/ 2147483647 h 824"/>
              <a:gd name="T8" fmla="*/ 2147483647 w 212"/>
              <a:gd name="T9" fmla="*/ 2147483647 h 824"/>
              <a:gd name="T10" fmla="*/ 2147483647 w 212"/>
              <a:gd name="T11" fmla="*/ 2147483647 h 824"/>
              <a:gd name="T12" fmla="*/ 2147483647 w 212"/>
              <a:gd name="T13" fmla="*/ 2147483647 h 824"/>
              <a:gd name="T14" fmla="*/ 2147483647 w 212"/>
              <a:gd name="T15" fmla="*/ 2147483647 h 824"/>
              <a:gd name="T16" fmla="*/ 2147483647 w 212"/>
              <a:gd name="T17" fmla="*/ 2147483647 h 824"/>
              <a:gd name="T18" fmla="*/ 2147483647 w 212"/>
              <a:gd name="T19" fmla="*/ 2147483647 h 824"/>
              <a:gd name="T20" fmla="*/ 2147483647 w 212"/>
              <a:gd name="T21" fmla="*/ 2147483647 h 8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2"/>
              <a:gd name="T34" fmla="*/ 0 h 824"/>
              <a:gd name="T35" fmla="*/ 212 w 212"/>
              <a:gd name="T36" fmla="*/ 824 h 8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2" h="824">
                <a:moveTo>
                  <a:pt x="96" y="248"/>
                </a:moveTo>
                <a:cubicBezTo>
                  <a:pt x="120" y="296"/>
                  <a:pt x="144" y="344"/>
                  <a:pt x="144" y="392"/>
                </a:cubicBezTo>
                <a:cubicBezTo>
                  <a:pt x="144" y="440"/>
                  <a:pt x="120" y="488"/>
                  <a:pt x="96" y="536"/>
                </a:cubicBezTo>
                <a:cubicBezTo>
                  <a:pt x="72" y="584"/>
                  <a:pt x="0" y="632"/>
                  <a:pt x="0" y="680"/>
                </a:cubicBezTo>
                <a:cubicBezTo>
                  <a:pt x="0" y="728"/>
                  <a:pt x="88" y="824"/>
                  <a:pt x="96" y="824"/>
                </a:cubicBezTo>
                <a:cubicBezTo>
                  <a:pt x="104" y="824"/>
                  <a:pt x="40" y="728"/>
                  <a:pt x="48" y="680"/>
                </a:cubicBezTo>
                <a:cubicBezTo>
                  <a:pt x="56" y="632"/>
                  <a:pt x="117" y="581"/>
                  <a:pt x="144" y="536"/>
                </a:cubicBezTo>
                <a:cubicBezTo>
                  <a:pt x="171" y="491"/>
                  <a:pt x="212" y="464"/>
                  <a:pt x="212" y="408"/>
                </a:cubicBezTo>
                <a:cubicBezTo>
                  <a:pt x="212" y="352"/>
                  <a:pt x="147" y="267"/>
                  <a:pt x="144" y="200"/>
                </a:cubicBezTo>
                <a:cubicBezTo>
                  <a:pt x="141" y="133"/>
                  <a:pt x="200" y="16"/>
                  <a:pt x="192" y="8"/>
                </a:cubicBezTo>
                <a:cubicBezTo>
                  <a:pt x="184" y="0"/>
                  <a:pt x="112" y="120"/>
                  <a:pt x="96" y="152"/>
                </a:cubicBezTo>
              </a:path>
            </a:pathLst>
          </a:custGeom>
          <a:gradFill rotWithShape="1">
            <a:gsLst>
              <a:gs pos="0">
                <a:schemeClr val="bg1">
                  <a:alpha val="56000"/>
                </a:schemeClr>
              </a:gs>
              <a:gs pos="100000">
                <a:schemeClr val="bg2"/>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a:lstStyle/>
          <a:p>
            <a:endParaRPr lang="en-US"/>
          </a:p>
        </p:txBody>
      </p:sp>
      <p:sp>
        <p:nvSpPr>
          <p:cNvPr id="12313" name="Text Box 36"/>
          <p:cNvSpPr txBox="1">
            <a:spLocks noChangeArrowheads="1"/>
          </p:cNvSpPr>
          <p:nvPr/>
        </p:nvSpPr>
        <p:spPr bwMode="auto">
          <a:xfrm>
            <a:off x="6172200" y="5791200"/>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2400" b="1">
                <a:cs typeface="Times New Roman" pitchFamily="18" charset="0"/>
              </a:rPr>
              <a:t>Hình</a:t>
            </a:r>
            <a:r>
              <a:rPr lang="en-US" sz="1600" b="1">
                <a:latin typeface="Arial" charset="0"/>
              </a:rPr>
              <a:t> </a:t>
            </a:r>
            <a:r>
              <a:rPr lang="en-US" sz="2400" b="1">
                <a:cs typeface="Times New Roman" pitchFamily="18" charset="0"/>
              </a:rPr>
              <a:t>23.3</a:t>
            </a:r>
          </a:p>
        </p:txBody>
      </p:sp>
      <p:sp>
        <p:nvSpPr>
          <p:cNvPr id="12314" name="AutoShape 37"/>
          <p:cNvSpPr>
            <a:spLocks noChangeArrowheads="1"/>
          </p:cNvSpPr>
          <p:nvPr/>
        </p:nvSpPr>
        <p:spPr bwMode="auto">
          <a:xfrm>
            <a:off x="4800600" y="609600"/>
            <a:ext cx="1066800" cy="381000"/>
          </a:xfrm>
          <a:prstGeom prst="wedgeRoundRectCallout">
            <a:avLst>
              <a:gd name="adj1" fmla="val 47917"/>
              <a:gd name="adj2" fmla="val 281667"/>
              <a:gd name="adj3" fmla="val 16667"/>
            </a:avLst>
          </a:prstGeom>
          <a:solidFill>
            <a:schemeClr val="bg1"/>
          </a:solidFill>
          <a:ln w="9525">
            <a:solidFill>
              <a:schemeClr val="tx1"/>
            </a:solidFill>
            <a:miter lim="800000"/>
            <a:headEnd/>
            <a:tailEnd/>
          </a:ln>
        </p:spPr>
        <p:txBody>
          <a:bodyPr/>
          <a:lstStyle/>
          <a:p>
            <a:pPr algn="ctr"/>
            <a:r>
              <a:rPr lang="en-US" sz="2000" b="1" i="1">
                <a:solidFill>
                  <a:schemeClr val="accent2"/>
                </a:solidFill>
                <a:latin typeface="Times New Roman" pitchFamily="18" charset="0"/>
                <a:cs typeface="Times New Roman" pitchFamily="18" charset="0"/>
              </a:rPr>
              <a:t>Hương</a:t>
            </a:r>
          </a:p>
        </p:txBody>
      </p:sp>
      <p:sp>
        <p:nvSpPr>
          <p:cNvPr id="12315" name="AutoShape 38"/>
          <p:cNvSpPr>
            <a:spLocks noChangeArrowheads="1"/>
          </p:cNvSpPr>
          <p:nvPr/>
        </p:nvSpPr>
        <p:spPr bwMode="auto">
          <a:xfrm>
            <a:off x="8077200" y="1676400"/>
            <a:ext cx="762000" cy="381000"/>
          </a:xfrm>
          <a:prstGeom prst="wedgeRoundRectCallout">
            <a:avLst>
              <a:gd name="adj1" fmla="val -107708"/>
              <a:gd name="adj2" fmla="val -99167"/>
              <a:gd name="adj3" fmla="val 16667"/>
            </a:avLst>
          </a:prstGeom>
          <a:solidFill>
            <a:schemeClr val="bg1"/>
          </a:solidFill>
          <a:ln w="9525">
            <a:solidFill>
              <a:schemeClr val="tx1"/>
            </a:solidFill>
            <a:miter lim="800000"/>
            <a:headEnd/>
            <a:tailEnd/>
          </a:ln>
        </p:spPr>
        <p:txBody>
          <a:bodyPr/>
          <a:lstStyle/>
          <a:p>
            <a:pPr algn="ctr"/>
            <a:r>
              <a:rPr lang="en-US" sz="2000" b="1" i="1">
                <a:solidFill>
                  <a:schemeClr val="accent2"/>
                </a:solidFill>
                <a:latin typeface="Times New Roman" pitchFamily="18" charset="0"/>
                <a:cs typeface="Times New Roman" pitchFamily="18" charset="0"/>
              </a:rPr>
              <a:t>Bìa</a:t>
            </a:r>
          </a:p>
        </p:txBody>
      </p:sp>
      <p:sp>
        <p:nvSpPr>
          <p:cNvPr id="12316" name="AutoShape 39"/>
          <p:cNvSpPr>
            <a:spLocks noChangeArrowheads="1"/>
          </p:cNvSpPr>
          <p:nvPr/>
        </p:nvSpPr>
        <p:spPr bwMode="auto">
          <a:xfrm>
            <a:off x="8305800" y="4343400"/>
            <a:ext cx="685800" cy="381000"/>
          </a:xfrm>
          <a:prstGeom prst="wedgeRoundRectCallout">
            <a:avLst>
              <a:gd name="adj1" fmla="val -114120"/>
              <a:gd name="adj2" fmla="val -113750"/>
              <a:gd name="adj3" fmla="val 16667"/>
            </a:avLst>
          </a:prstGeom>
          <a:solidFill>
            <a:schemeClr val="bg1"/>
          </a:solidFill>
          <a:ln w="9525">
            <a:solidFill>
              <a:schemeClr val="tx1"/>
            </a:solidFill>
            <a:miter lim="800000"/>
            <a:headEnd/>
            <a:tailEnd/>
          </a:ln>
        </p:spPr>
        <p:txBody>
          <a:bodyPr/>
          <a:lstStyle/>
          <a:p>
            <a:pPr algn="ctr"/>
            <a:r>
              <a:rPr lang="en-US" sz="1600" b="1" i="1">
                <a:solidFill>
                  <a:schemeClr val="accent2"/>
                </a:solidFill>
                <a:latin typeface="Times New Roman" pitchFamily="18" charset="0"/>
                <a:cs typeface="Times New Roman" pitchFamily="18" charset="0"/>
              </a:rPr>
              <a:t>Nến</a:t>
            </a:r>
          </a:p>
        </p:txBody>
      </p:sp>
      <p:sp>
        <p:nvSpPr>
          <p:cNvPr id="2" name="Oval 1"/>
          <p:cNvSpPr/>
          <p:nvPr/>
        </p:nvSpPr>
        <p:spPr>
          <a:xfrm>
            <a:off x="7010400" y="3067844"/>
            <a:ext cx="1174750" cy="18089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7131050" y="242888"/>
            <a:ext cx="0" cy="5572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 name="Straight Arrow Connector 5"/>
          <p:cNvCxnSpPr/>
          <p:nvPr/>
        </p:nvCxnSpPr>
        <p:spPr>
          <a:xfrm>
            <a:off x="6248400" y="2768600"/>
            <a:ext cx="0" cy="8128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p:nvPr/>
        </p:nvCxnSpPr>
        <p:spPr>
          <a:xfrm flipV="1">
            <a:off x="7620000" y="2362200"/>
            <a:ext cx="0" cy="5572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2" name="Title 2"/>
          <p:cNvSpPr txBox="1">
            <a:spLocks/>
          </p:cNvSpPr>
          <p:nvPr/>
        </p:nvSpPr>
        <p:spPr>
          <a:xfrm>
            <a:off x="159581" y="563563"/>
            <a:ext cx="4419600" cy="1143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err="1">
                <a:solidFill>
                  <a:srgbClr val="C00000"/>
                </a:solidFill>
                <a:latin typeface="Times New Roman" panose="02020603050405020304" pitchFamily="18" charset="0"/>
                <a:cs typeface="Times New Roman" panose="02020603050405020304" pitchFamily="18" charset="0"/>
              </a:rPr>
              <a:t>Quan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thí</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nghiệm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giải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thích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hiện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tượng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xảy</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ra</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95300" y="2076762"/>
            <a:ext cx="4038600" cy="3968138"/>
          </a:xfrm>
          <a:prstGeom prst="rect">
            <a:avLst/>
          </a:prstGeom>
          <a:noFill/>
          <a:ln>
            <a:solidFill>
              <a:srgbClr val="FF0000"/>
            </a:solidFill>
          </a:ln>
        </p:spPr>
        <p:txBody>
          <a:bodyPr wrap="square" rtlCol="0">
            <a:spAutoFit/>
          </a:bodyPr>
          <a:lstStyle/>
          <a:p>
            <a:pPr algn="just">
              <a:lnSpc>
                <a:spcPct val="13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nghiệm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lớp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xuống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đáy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tấm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bìa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lớp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nổi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trên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thoát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ngoài</a:t>
            </a:r>
            <a:r>
              <a:rPr lang="en-US" sz="2800" b="1" dirty="0">
                <a:solidFill>
                  <a:srgbClr val="00206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441638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314"/>
                                        </p:tgtEl>
                                        <p:attrNameLst>
                                          <p:attrName>style.visibility</p:attrName>
                                        </p:attrNameLst>
                                      </p:cBhvr>
                                      <p:to>
                                        <p:strVal val="visible"/>
                                      </p:to>
                                    </p:set>
                                    <p:animEffect transition="in" filter="barn(inVertical)">
                                      <p:cBhvr>
                                        <p:cTn id="7" dur="500"/>
                                        <p:tgtEl>
                                          <p:spTgt spid="123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315"/>
                                        </p:tgtEl>
                                        <p:attrNameLst>
                                          <p:attrName>style.visibility</p:attrName>
                                        </p:attrNameLst>
                                      </p:cBhvr>
                                      <p:to>
                                        <p:strVal val="visible"/>
                                      </p:to>
                                    </p:set>
                                    <p:animEffect transition="in" filter="barn(inVertical)">
                                      <p:cBhvr>
                                        <p:cTn id="10" dur="500"/>
                                        <p:tgtEl>
                                          <p:spTgt spid="123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316"/>
                                        </p:tgtEl>
                                        <p:attrNameLst>
                                          <p:attrName>style.visibility</p:attrName>
                                        </p:attrNameLst>
                                      </p:cBhvr>
                                      <p:to>
                                        <p:strVal val="visible"/>
                                      </p:to>
                                    </p:set>
                                    <p:animEffect transition="in" filter="barn(inVertical)">
                                      <p:cBhvr>
                                        <p:cTn id="13" dur="500"/>
                                        <p:tgtEl>
                                          <p:spTgt spid="123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par>
                                <p:cTn id="34" presetID="10" presetClass="entr" presetSubtype="0" fill="hold" nodeType="withEffect">
                                  <p:stCondLst>
                                    <p:cond delay="0"/>
                                  </p:stCondLst>
                                  <p:childTnLst>
                                    <p:set>
                                      <p:cBhvr>
                                        <p:cTn id="35" dur="1" fill="hold">
                                          <p:stCondLst>
                                            <p:cond delay="0"/>
                                          </p:stCondLst>
                                        </p:cTn>
                                        <p:tgtEl>
                                          <p:spTgt spid="16396"/>
                                        </p:tgtEl>
                                        <p:attrNameLst>
                                          <p:attrName>style.visibility</p:attrName>
                                        </p:attrNameLst>
                                      </p:cBhvr>
                                      <p:to>
                                        <p:strVal val="visible"/>
                                      </p:to>
                                    </p:set>
                                    <p:animEffect transition="in" filter="fade">
                                      <p:cBhvr>
                                        <p:cTn id="36" dur="500"/>
                                        <p:tgtEl>
                                          <p:spTgt spid="16396"/>
                                        </p:tgtEl>
                                      </p:cBhvr>
                                    </p:animEffect>
                                  </p:childTnLst>
                                </p:cTn>
                              </p:par>
                              <p:par>
                                <p:cTn id="37" presetID="22" presetClass="exit" presetSubtype="1" fill="hold" grpId="0" nodeType="withEffect">
                                  <p:stCondLst>
                                    <p:cond delay="0"/>
                                  </p:stCondLst>
                                  <p:childTnLst>
                                    <p:animEffect transition="out" filter="wipe(up)">
                                      <p:cBhvr>
                                        <p:cTn id="38" dur="2000"/>
                                        <p:tgtEl>
                                          <p:spTgt spid="16410"/>
                                        </p:tgtEl>
                                      </p:cBhvr>
                                    </p:animEffect>
                                    <p:set>
                                      <p:cBhvr>
                                        <p:cTn id="39" dur="1" fill="hold">
                                          <p:stCondLst>
                                            <p:cond delay="1999"/>
                                          </p:stCondLst>
                                        </p:cTn>
                                        <p:tgtEl>
                                          <p:spTgt spid="16410"/>
                                        </p:tgtEl>
                                        <p:attrNameLst>
                                          <p:attrName>style.visibility</p:attrName>
                                        </p:attrNameLst>
                                      </p:cBhvr>
                                      <p:to>
                                        <p:strVal val="hidden"/>
                                      </p:to>
                                    </p:set>
                                  </p:childTnLst>
                                </p:cTn>
                              </p:par>
                              <p:par>
                                <p:cTn id="40" presetID="22" presetClass="exit" presetSubtype="1" fill="hold" grpId="0" nodeType="withEffect">
                                  <p:stCondLst>
                                    <p:cond delay="0"/>
                                  </p:stCondLst>
                                  <p:childTnLst>
                                    <p:animEffect transition="out" filter="wipe(up)">
                                      <p:cBhvr>
                                        <p:cTn id="41" dur="2000"/>
                                        <p:tgtEl>
                                          <p:spTgt spid="16409"/>
                                        </p:tgtEl>
                                      </p:cBhvr>
                                    </p:animEffect>
                                    <p:set>
                                      <p:cBhvr>
                                        <p:cTn id="42" dur="1" fill="hold">
                                          <p:stCondLst>
                                            <p:cond delay="1999"/>
                                          </p:stCondLst>
                                        </p:cTn>
                                        <p:tgtEl>
                                          <p:spTgt spid="16409"/>
                                        </p:tgtEl>
                                        <p:attrNameLst>
                                          <p:attrName>style.visibility</p:attrName>
                                        </p:attrNameLst>
                                      </p:cBhvr>
                                      <p:to>
                                        <p:strVal val="hidden"/>
                                      </p:to>
                                    </p:se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16399"/>
                                        </p:tgtEl>
                                        <p:attrNameLst>
                                          <p:attrName>style.visibility</p:attrName>
                                        </p:attrNameLst>
                                      </p:cBhvr>
                                      <p:to>
                                        <p:strVal val="visible"/>
                                      </p:to>
                                    </p:set>
                                    <p:animEffect transition="in" filter="wipe(up)">
                                      <p:cBhvr>
                                        <p:cTn id="46" dur="2000"/>
                                        <p:tgtEl>
                                          <p:spTgt spid="16399"/>
                                        </p:tgtEl>
                                      </p:cBhvr>
                                    </p:animEffect>
                                  </p:childTnLst>
                                </p:cTn>
                              </p:par>
                            </p:childTnLst>
                          </p:cTn>
                        </p:par>
                        <p:par>
                          <p:cTn id="47" fill="hold">
                            <p:stCondLst>
                              <p:cond delay="4000"/>
                            </p:stCondLst>
                            <p:childTnLst>
                              <p:par>
                                <p:cTn id="48" presetID="22" presetClass="entr" presetSubtype="1" fill="hold" grpId="0" nodeType="afterEffect">
                                  <p:stCondLst>
                                    <p:cond delay="0"/>
                                  </p:stCondLst>
                                  <p:childTnLst>
                                    <p:set>
                                      <p:cBhvr>
                                        <p:cTn id="49" dur="1" fill="hold">
                                          <p:stCondLst>
                                            <p:cond delay="0"/>
                                          </p:stCondLst>
                                        </p:cTn>
                                        <p:tgtEl>
                                          <p:spTgt spid="16398"/>
                                        </p:tgtEl>
                                        <p:attrNameLst>
                                          <p:attrName>style.visibility</p:attrName>
                                        </p:attrNameLst>
                                      </p:cBhvr>
                                      <p:to>
                                        <p:strVal val="visible"/>
                                      </p:to>
                                    </p:set>
                                    <p:animEffect transition="in" filter="wipe(up)">
                                      <p:cBhvr>
                                        <p:cTn id="50" dur="2000"/>
                                        <p:tgtEl>
                                          <p:spTgt spid="16398"/>
                                        </p:tgtEl>
                                      </p:cBhvr>
                                    </p:animEffect>
                                  </p:childTnLst>
                                </p:cTn>
                              </p:par>
                            </p:childTnLst>
                          </p:cTn>
                        </p:par>
                        <p:par>
                          <p:cTn id="51" fill="hold">
                            <p:stCondLst>
                              <p:cond delay="6000"/>
                            </p:stCondLst>
                            <p:childTnLst>
                              <p:par>
                                <p:cTn id="52" presetID="22" presetClass="entr" presetSubtype="4" fill="hold" grpId="0" nodeType="afterEffect">
                                  <p:stCondLst>
                                    <p:cond delay="0"/>
                                  </p:stCondLst>
                                  <p:childTnLst>
                                    <p:set>
                                      <p:cBhvr>
                                        <p:cTn id="53" dur="1" fill="hold">
                                          <p:stCondLst>
                                            <p:cond delay="0"/>
                                          </p:stCondLst>
                                        </p:cTn>
                                        <p:tgtEl>
                                          <p:spTgt spid="16400"/>
                                        </p:tgtEl>
                                        <p:attrNameLst>
                                          <p:attrName>style.visibility</p:attrName>
                                        </p:attrNameLst>
                                      </p:cBhvr>
                                      <p:to>
                                        <p:strVal val="visible"/>
                                      </p:to>
                                    </p:set>
                                    <p:animEffect transition="in" filter="wipe(down)">
                                      <p:cBhvr>
                                        <p:cTn id="54" dur="2000"/>
                                        <p:tgtEl>
                                          <p:spTgt spid="16400"/>
                                        </p:tgtEl>
                                      </p:cBhvr>
                                    </p:animEffect>
                                  </p:childTnLst>
                                </p:cTn>
                              </p:par>
                            </p:childTnLst>
                          </p:cTn>
                        </p:par>
                        <p:par>
                          <p:cTn id="55" fill="hold">
                            <p:stCondLst>
                              <p:cond delay="8000"/>
                            </p:stCondLst>
                            <p:childTnLst>
                              <p:par>
                                <p:cTn id="56" presetID="22" presetClass="entr" presetSubtype="4" fill="hold" grpId="0" nodeType="afterEffect">
                                  <p:stCondLst>
                                    <p:cond delay="0"/>
                                  </p:stCondLst>
                                  <p:childTnLst>
                                    <p:set>
                                      <p:cBhvr>
                                        <p:cTn id="57" dur="1" fill="hold">
                                          <p:stCondLst>
                                            <p:cond delay="0"/>
                                          </p:stCondLst>
                                        </p:cTn>
                                        <p:tgtEl>
                                          <p:spTgt spid="16401"/>
                                        </p:tgtEl>
                                        <p:attrNameLst>
                                          <p:attrName>style.visibility</p:attrName>
                                        </p:attrNameLst>
                                      </p:cBhvr>
                                      <p:to>
                                        <p:strVal val="visible"/>
                                      </p:to>
                                    </p:set>
                                    <p:animEffect transition="in" filter="wipe(down)">
                                      <p:cBhvr>
                                        <p:cTn id="58" dur="2000"/>
                                        <p:tgtEl>
                                          <p:spTgt spid="16401"/>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xit" presetSubtype="16" fill="hold" grpId="1" nodeType="clickEffect">
                                  <p:stCondLst>
                                    <p:cond delay="0"/>
                                  </p:stCondLst>
                                  <p:childTnLst>
                                    <p:animEffect transition="out" filter="box(in)">
                                      <p:cBhvr>
                                        <p:cTn id="62" dur="500"/>
                                        <p:tgtEl>
                                          <p:spTgt spid="16399"/>
                                        </p:tgtEl>
                                      </p:cBhvr>
                                    </p:animEffect>
                                    <p:set>
                                      <p:cBhvr>
                                        <p:cTn id="63" dur="1" fill="hold">
                                          <p:stCondLst>
                                            <p:cond delay="499"/>
                                          </p:stCondLst>
                                        </p:cTn>
                                        <p:tgtEl>
                                          <p:spTgt spid="16399"/>
                                        </p:tgtEl>
                                        <p:attrNameLst>
                                          <p:attrName>style.visibility</p:attrName>
                                        </p:attrNameLst>
                                      </p:cBhvr>
                                      <p:to>
                                        <p:strVal val="hidden"/>
                                      </p:to>
                                    </p:set>
                                  </p:childTnLst>
                                </p:cTn>
                              </p:par>
                              <p:par>
                                <p:cTn id="64" presetID="4" presetClass="exit" presetSubtype="16" fill="hold" grpId="1" nodeType="withEffect">
                                  <p:stCondLst>
                                    <p:cond delay="0"/>
                                  </p:stCondLst>
                                  <p:childTnLst>
                                    <p:animEffect transition="out" filter="box(in)">
                                      <p:cBhvr>
                                        <p:cTn id="65" dur="500"/>
                                        <p:tgtEl>
                                          <p:spTgt spid="16398"/>
                                        </p:tgtEl>
                                      </p:cBhvr>
                                    </p:animEffect>
                                    <p:set>
                                      <p:cBhvr>
                                        <p:cTn id="66" dur="1" fill="hold">
                                          <p:stCondLst>
                                            <p:cond delay="499"/>
                                          </p:stCondLst>
                                        </p:cTn>
                                        <p:tgtEl>
                                          <p:spTgt spid="16398"/>
                                        </p:tgtEl>
                                        <p:attrNameLst>
                                          <p:attrName>style.visibility</p:attrName>
                                        </p:attrNameLst>
                                      </p:cBhvr>
                                      <p:to>
                                        <p:strVal val="hidden"/>
                                      </p:to>
                                    </p:set>
                                  </p:childTnLst>
                                </p:cTn>
                              </p:par>
                              <p:par>
                                <p:cTn id="67" presetID="4" presetClass="entr" presetSubtype="16" fill="hold" grpId="1" nodeType="withEffect">
                                  <p:stCondLst>
                                    <p:cond delay="0"/>
                                  </p:stCondLst>
                                  <p:childTnLst>
                                    <p:set>
                                      <p:cBhvr>
                                        <p:cTn id="68" dur="1" fill="hold">
                                          <p:stCondLst>
                                            <p:cond delay="0"/>
                                          </p:stCondLst>
                                        </p:cTn>
                                        <p:tgtEl>
                                          <p:spTgt spid="16410"/>
                                        </p:tgtEl>
                                        <p:attrNameLst>
                                          <p:attrName>style.visibility</p:attrName>
                                        </p:attrNameLst>
                                      </p:cBhvr>
                                      <p:to>
                                        <p:strVal val="visible"/>
                                      </p:to>
                                    </p:set>
                                    <p:animEffect transition="in" filter="box(in)">
                                      <p:cBhvr>
                                        <p:cTn id="69" dur="500"/>
                                        <p:tgtEl>
                                          <p:spTgt spid="16410"/>
                                        </p:tgtEl>
                                      </p:cBhvr>
                                    </p:animEffect>
                                  </p:childTnLst>
                                </p:cTn>
                              </p:par>
                              <p:par>
                                <p:cTn id="70" presetID="4" presetClass="entr" presetSubtype="16" fill="hold" grpId="1" nodeType="withEffect">
                                  <p:stCondLst>
                                    <p:cond delay="0"/>
                                  </p:stCondLst>
                                  <p:childTnLst>
                                    <p:set>
                                      <p:cBhvr>
                                        <p:cTn id="71" dur="1" fill="hold">
                                          <p:stCondLst>
                                            <p:cond delay="0"/>
                                          </p:stCondLst>
                                        </p:cTn>
                                        <p:tgtEl>
                                          <p:spTgt spid="16409"/>
                                        </p:tgtEl>
                                        <p:attrNameLst>
                                          <p:attrName>style.visibility</p:attrName>
                                        </p:attrNameLst>
                                      </p:cBhvr>
                                      <p:to>
                                        <p:strVal val="visible"/>
                                      </p:to>
                                    </p:set>
                                    <p:animEffect transition="in" filter="box(in)">
                                      <p:cBhvr>
                                        <p:cTn id="72" dur="500"/>
                                        <p:tgtEl>
                                          <p:spTgt spid="16409"/>
                                        </p:tgtEl>
                                      </p:cBhvr>
                                    </p:animEffect>
                                  </p:childTnLst>
                                </p:cTn>
                              </p:par>
                              <p:par>
                                <p:cTn id="73" presetID="4" presetClass="exit" presetSubtype="16" fill="hold" grpId="1" nodeType="withEffect">
                                  <p:stCondLst>
                                    <p:cond delay="0"/>
                                  </p:stCondLst>
                                  <p:childTnLst>
                                    <p:animEffect transition="out" filter="box(in)">
                                      <p:cBhvr>
                                        <p:cTn id="74" dur="500"/>
                                        <p:tgtEl>
                                          <p:spTgt spid="16401"/>
                                        </p:tgtEl>
                                      </p:cBhvr>
                                    </p:animEffect>
                                    <p:set>
                                      <p:cBhvr>
                                        <p:cTn id="75" dur="1" fill="hold">
                                          <p:stCondLst>
                                            <p:cond delay="499"/>
                                          </p:stCondLst>
                                        </p:cTn>
                                        <p:tgtEl>
                                          <p:spTgt spid="16401"/>
                                        </p:tgtEl>
                                        <p:attrNameLst>
                                          <p:attrName>style.visibility</p:attrName>
                                        </p:attrNameLst>
                                      </p:cBhvr>
                                      <p:to>
                                        <p:strVal val="hidden"/>
                                      </p:to>
                                    </p:set>
                                  </p:childTnLst>
                                </p:cTn>
                              </p:par>
                              <p:par>
                                <p:cTn id="76" presetID="4" presetClass="exit" presetSubtype="16" fill="hold" grpId="1" nodeType="withEffect">
                                  <p:stCondLst>
                                    <p:cond delay="0"/>
                                  </p:stCondLst>
                                  <p:childTnLst>
                                    <p:animEffect transition="out" filter="box(in)">
                                      <p:cBhvr>
                                        <p:cTn id="77" dur="500"/>
                                        <p:tgtEl>
                                          <p:spTgt spid="16400"/>
                                        </p:tgtEl>
                                      </p:cBhvr>
                                    </p:animEffect>
                                    <p:set>
                                      <p:cBhvr>
                                        <p:cTn id="78" dur="1" fill="hold">
                                          <p:stCondLst>
                                            <p:cond delay="499"/>
                                          </p:stCondLst>
                                        </p:cTn>
                                        <p:tgtEl>
                                          <p:spTgt spid="16400"/>
                                        </p:tgtEl>
                                        <p:attrNameLst>
                                          <p:attrName>style.visibility</p:attrName>
                                        </p:attrNameLst>
                                      </p:cBhvr>
                                      <p:to>
                                        <p:strVal val="hidden"/>
                                      </p:to>
                                    </p:set>
                                  </p:childTnLst>
                                </p:cTn>
                              </p:par>
                              <p:par>
                                <p:cTn id="79" presetID="4" presetClass="exit" presetSubtype="16" fill="hold" nodeType="withEffect">
                                  <p:stCondLst>
                                    <p:cond delay="0"/>
                                  </p:stCondLst>
                                  <p:childTnLst>
                                    <p:animEffect transition="out" filter="box(in)">
                                      <p:cBhvr>
                                        <p:cTn id="80" dur="500"/>
                                        <p:tgtEl>
                                          <p:spTgt spid="16396"/>
                                        </p:tgtEl>
                                      </p:cBhvr>
                                    </p:animEffect>
                                    <p:set>
                                      <p:cBhvr>
                                        <p:cTn id="81" dur="1" fill="hold">
                                          <p:stCondLst>
                                            <p:cond delay="499"/>
                                          </p:stCondLst>
                                        </p:cTn>
                                        <p:tgtEl>
                                          <p:spTgt spid="1639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animBg="1"/>
      <p:bldP spid="16398" grpId="1" animBg="1"/>
      <p:bldP spid="16399" grpId="0" animBg="1"/>
      <p:bldP spid="16399" grpId="1" animBg="1"/>
      <p:bldP spid="16400" grpId="0" animBg="1"/>
      <p:bldP spid="16400" grpId="1" animBg="1"/>
      <p:bldP spid="16401" grpId="0" animBg="1"/>
      <p:bldP spid="16401" grpId="1" animBg="1"/>
      <p:bldP spid="16409" grpId="0" animBg="1"/>
      <p:bldP spid="16409" grpId="1" animBg="1"/>
      <p:bldP spid="16410" grpId="0" animBg="1"/>
      <p:bldP spid="16410" grpId="1" animBg="1"/>
      <p:bldP spid="12314" grpId="0" animBg="1"/>
      <p:bldP spid="12315" grpId="0" animBg="1"/>
      <p:bldP spid="12316"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97FE07-D5DE-4C84-86FC-D846F556EE0E}"/>
              </a:ext>
            </a:extLst>
          </p:cNvPr>
          <p:cNvSpPr/>
          <p:nvPr/>
        </p:nvSpPr>
        <p:spPr>
          <a:xfrm>
            <a:off x="228600" y="166568"/>
            <a:ext cx="8686800" cy="6524863"/>
          </a:xfrm>
          <a:prstGeom prst="rect">
            <a:avLst/>
          </a:prstGeom>
          <a:ln>
            <a:solidFill>
              <a:srgbClr val="FF0000"/>
            </a:solidFill>
          </a:ln>
        </p:spPr>
        <p:txBody>
          <a:bodyPr wrap="square">
            <a:spAutoFit/>
          </a:bodyPr>
          <a:lstStyle/>
          <a:p>
            <a:pPr algn="ctr">
              <a:spcAft>
                <a:spcPts val="0"/>
              </a:spcAft>
              <a:tabLst>
                <a:tab pos="2971800" algn="ctr"/>
                <a:tab pos="3773805" algn="l"/>
              </a:tabLst>
            </a:pPr>
            <a:r>
              <a:rPr lang="en-US" sz="2200" b="1">
                <a:solidFill>
                  <a:srgbClr val="002060"/>
                </a:solidFill>
                <a:latin typeface="Times New Roman" panose="02020603050405020304" pitchFamily="18" charset="0"/>
                <a:ea typeface="Calibri" panose="020F0502020204030204" pitchFamily="34" charset="0"/>
              </a:rPr>
              <a:t>PHIẾU HỌC TẬP CHỨA NHIỆM VỤ 2</a:t>
            </a:r>
          </a:p>
          <a:p>
            <a:pPr algn="ctr">
              <a:spcAft>
                <a:spcPts val="0"/>
              </a:spcAft>
              <a:tabLst>
                <a:tab pos="2971800" algn="ctr"/>
                <a:tab pos="3773805" algn="l"/>
              </a:tabLst>
            </a:pPr>
            <a:r>
              <a:rPr lang="en-US" sz="2200" b="1" i="1">
                <a:solidFill>
                  <a:srgbClr val="002060"/>
                </a:solidFill>
                <a:latin typeface="Times New Roman" panose="02020603050405020304" pitchFamily="18" charset="0"/>
                <a:ea typeface="Calibri" panose="020F0502020204030204" pitchFamily="34" charset="0"/>
              </a:rPr>
              <a:t>NHÓM CHUYÊN GIA SỐ 2</a:t>
            </a:r>
            <a:endParaRPr lang="en-US" sz="2200" b="1">
              <a:solidFill>
                <a:srgbClr val="002060"/>
              </a:solidFill>
              <a:latin typeface="Times New Roman" panose="02020603050405020304" pitchFamily="18" charset="0"/>
              <a:ea typeface="Calibri" panose="020F0502020204030204" pitchFamily="34" charset="0"/>
            </a:endParaRPr>
          </a:p>
          <a:p>
            <a:pPr algn="just">
              <a:spcAft>
                <a:spcPts val="0"/>
              </a:spcAft>
              <a:tabLst>
                <a:tab pos="450215" algn="l"/>
              </a:tabLst>
            </a:pPr>
            <a:r>
              <a:rPr lang="en-US" sz="2200" b="1" i="1">
                <a:solidFill>
                  <a:srgbClr val="002060"/>
                </a:solidFill>
                <a:latin typeface="Times New Roman" panose="02020603050405020304" pitchFamily="18" charset="0"/>
                <a:ea typeface="Calibri" panose="020F0502020204030204" pitchFamily="34" charset="0"/>
              </a:rPr>
              <a:t>Thành viên:……………..</a:t>
            </a:r>
            <a:endParaRPr lang="en-US" sz="2200" b="1">
              <a:solidFill>
                <a:srgbClr val="002060"/>
              </a:solidFill>
              <a:latin typeface="Times New Roman" panose="02020603050405020304" pitchFamily="18" charset="0"/>
              <a:ea typeface="Calibri" panose="020F0502020204030204" pitchFamily="34" charset="0"/>
            </a:endParaRPr>
          </a:p>
          <a:p>
            <a:pPr algn="just">
              <a:spcAft>
                <a:spcPts val="0"/>
              </a:spcAft>
              <a:tabLst>
                <a:tab pos="450215" algn="l"/>
              </a:tabLst>
            </a:pPr>
            <a:r>
              <a:rPr lang="en-US" sz="2200" b="1">
                <a:solidFill>
                  <a:srgbClr val="002060"/>
                </a:solidFill>
                <a:latin typeface="Times New Roman" panose="02020603050405020304" pitchFamily="18" charset="0"/>
                <a:ea typeface="Calibri" panose="020F0502020204030204" pitchFamily="34" charset="0"/>
              </a:rPr>
              <a:t>2. Tìm hiểu hiện tượng đối lưu</a:t>
            </a:r>
          </a:p>
          <a:p>
            <a:pPr>
              <a:spcAft>
                <a:spcPts val="0"/>
              </a:spcAft>
              <a:tabLst>
                <a:tab pos="450215" algn="l"/>
              </a:tabLst>
            </a:pPr>
            <a:r>
              <a:rPr lang="en-US" sz="2200" b="1" u="sng">
                <a:solidFill>
                  <a:srgbClr val="002060"/>
                </a:solidFill>
                <a:latin typeface="Times New Roman" panose="02020603050405020304" pitchFamily="18" charset="0"/>
                <a:ea typeface="Times New Roman" panose="02020603050405020304" pitchFamily="18" charset="0"/>
              </a:rPr>
              <a:t>Câu 1:</a:t>
            </a:r>
            <a:r>
              <a:rPr lang="en-US" sz="2200" b="1">
                <a:solidFill>
                  <a:srgbClr val="002060"/>
                </a:solidFill>
                <a:latin typeface="Times New Roman" panose="02020603050405020304" pitchFamily="18" charset="0"/>
                <a:ea typeface="Times New Roman" panose="02020603050405020304" pitchFamily="18" charset="0"/>
              </a:rPr>
              <a:t> </a:t>
            </a:r>
            <a:r>
              <a:rPr lang="en-US" sz="2200">
                <a:solidFill>
                  <a:srgbClr val="002060"/>
                </a:solidFill>
                <a:latin typeface="Times New Roman" panose="02020603050405020304" pitchFamily="18" charset="0"/>
                <a:ea typeface="Times New Roman" panose="02020603050405020304" pitchFamily="18" charset="0"/>
              </a:rPr>
              <a:t>Quan sát video thí nghiệm 1 (Hình 25.2) hiện tượng đối lưu </a:t>
            </a:r>
            <a:r>
              <a:rPr lang="en-US" sz="2200">
                <a:solidFill>
                  <a:srgbClr val="002060"/>
                </a:solidFill>
                <a:latin typeface="Times New Roman" panose="02020603050405020304" pitchFamily="18" charset="0"/>
                <a:ea typeface="Calibri" panose="020F0502020204030204" pitchFamily="34" charset="0"/>
                <a:hlinkClick r:id="rId2">
                  <a:extLst>
                    <a:ext uri="{A12FA001-AC4F-418D-AE19-62706E023703}">
                      <ahyp:hlinkClr xmlns:ahyp="http://schemas.microsoft.com/office/drawing/2018/hyperlinkcolor" val="tx"/>
                    </a:ext>
                  </a:extLst>
                </a:hlinkClick>
              </a:rPr>
              <a:t>https://www.youtube.com/watch?v=SUsaMqeQ8k4</a:t>
            </a:r>
            <a:r>
              <a:rPr lang="en-US" sz="2200">
                <a:solidFill>
                  <a:srgbClr val="002060"/>
                </a:solidFill>
                <a:latin typeface="Times New Roman" panose="02020603050405020304" pitchFamily="18" charset="0"/>
                <a:ea typeface="Calibri" panose="020F0502020204030204" pitchFamily="34" charset="0"/>
              </a:rPr>
              <a:t> </a:t>
            </a:r>
            <a:r>
              <a:rPr lang="en-US" sz="2200">
                <a:solidFill>
                  <a:srgbClr val="002060"/>
                </a:solidFill>
                <a:latin typeface="Times New Roman" panose="02020603050405020304" pitchFamily="18" charset="0"/>
                <a:ea typeface="Times New Roman" panose="02020603050405020304" pitchFamily="18" charset="0"/>
              </a:rPr>
              <a:t>trên màn hình và trả lời câu hỏi:</a:t>
            </a:r>
            <a:endParaRPr lang="en-US" sz="2200">
              <a:solidFill>
                <a:srgbClr val="002060"/>
              </a:solidFill>
              <a:latin typeface="Times New Roman" panose="02020603050405020304" pitchFamily="18" charset="0"/>
              <a:ea typeface="Calibri" panose="020F0502020204030204" pitchFamily="34" charset="0"/>
            </a:endParaRPr>
          </a:p>
          <a:p>
            <a:pPr marL="342900" lvl="0" indent="-342900" algn="just">
              <a:spcAft>
                <a:spcPts val="0"/>
              </a:spcAft>
              <a:buFont typeface="Wingdings" panose="05000000000000000000" pitchFamily="2" charset="2"/>
              <a:buChar char=""/>
              <a:tabLst>
                <a:tab pos="450215" algn="l"/>
              </a:tabLst>
            </a:pPr>
            <a:r>
              <a:rPr lang="en-US" sz="2200">
                <a:solidFill>
                  <a:srgbClr val="002060"/>
                </a:solidFill>
                <a:latin typeface="Times New Roman" panose="02020603050405020304" pitchFamily="18" charset="0"/>
                <a:ea typeface="Times New Roman" panose="02020603050405020304" pitchFamily="18" charset="0"/>
              </a:rPr>
              <a:t>a. Hiện tượng xảy ra như thế nào? (nước màu tím di chuyển như thế nào, thành dòng từ dưới lên rồi từ trên xuống hay di chuyển hỗn độn theo mọi phương)</a:t>
            </a:r>
            <a:endParaRPr lang="en-US" sz="2200">
              <a:solidFill>
                <a:srgbClr val="002060"/>
              </a:solidFill>
              <a:latin typeface="Times New Roman" panose="02020603050405020304" pitchFamily="18" charset="0"/>
              <a:ea typeface="Calibri" panose="020F0502020204030204" pitchFamily="34" charset="0"/>
            </a:endParaRPr>
          </a:p>
          <a:p>
            <a:pPr marL="342900" lvl="0" indent="-342900" algn="just">
              <a:spcAft>
                <a:spcPts val="0"/>
              </a:spcAft>
              <a:buFont typeface="Wingdings" panose="05000000000000000000" pitchFamily="2" charset="2"/>
              <a:buChar char=""/>
              <a:tabLst>
                <a:tab pos="450215" algn="l"/>
              </a:tabLst>
            </a:pPr>
            <a:r>
              <a:rPr lang="en-US" sz="2200">
                <a:solidFill>
                  <a:srgbClr val="002060"/>
                </a:solidFill>
                <a:latin typeface="Times New Roman" panose="02020603050405020304" pitchFamily="18" charset="0"/>
                <a:ea typeface="Times New Roman" panose="02020603050405020304" pitchFamily="18" charset="0"/>
              </a:rPr>
              <a:t>Giải thích hiện tượng xảy ra? (tại sao lớp nước ở dưới nóng lại đi lên phía trên, còn lớp nước lạnh ở phía trên lại đi xuống dưới)</a:t>
            </a:r>
          </a:p>
          <a:p>
            <a:pPr lvl="0" algn="just">
              <a:spcAft>
                <a:spcPts val="0"/>
              </a:spcAft>
              <a:tabLst>
                <a:tab pos="450215" algn="l"/>
              </a:tabLst>
            </a:pPr>
            <a:r>
              <a:rPr lang="en-US" sz="2200" b="1" u="sng">
                <a:solidFill>
                  <a:srgbClr val="002060"/>
                </a:solidFill>
                <a:latin typeface="Times New Roman" panose="02020603050405020304" pitchFamily="18" charset="0"/>
                <a:ea typeface="Calibri" panose="020F0502020204030204" pitchFamily="34" charset="0"/>
              </a:rPr>
              <a:t>Câu 2:</a:t>
            </a:r>
            <a:r>
              <a:rPr lang="en-US" sz="2200">
                <a:solidFill>
                  <a:srgbClr val="002060"/>
                </a:solidFill>
                <a:latin typeface="Times New Roman" panose="02020603050405020304" pitchFamily="18" charset="0"/>
                <a:ea typeface="Calibri" panose="020F0502020204030204" pitchFamily="34" charset="0"/>
              </a:rPr>
              <a:t> Vì sao khi đun nấu thức ăn, phải đun từ phía d</a:t>
            </a:r>
            <a:r>
              <a:rPr lang="vi-VN" sz="2200">
                <a:solidFill>
                  <a:srgbClr val="002060"/>
                </a:solidFill>
                <a:latin typeface="Times New Roman" panose="02020603050405020304" pitchFamily="18" charset="0"/>
                <a:ea typeface="Calibri" panose="020F0502020204030204" pitchFamily="34" charset="0"/>
              </a:rPr>
              <a:t>ư</a:t>
            </a:r>
            <a:r>
              <a:rPr lang="en-US" sz="2200">
                <a:solidFill>
                  <a:srgbClr val="002060"/>
                </a:solidFill>
                <a:latin typeface="Times New Roman" panose="02020603050405020304" pitchFamily="18" charset="0"/>
                <a:ea typeface="Calibri" panose="020F0502020204030204" pitchFamily="34" charset="0"/>
              </a:rPr>
              <a:t>ới?</a:t>
            </a:r>
          </a:p>
          <a:p>
            <a:pPr marL="30480" marR="30480" algn="just">
              <a:spcAft>
                <a:spcPts val="0"/>
              </a:spcAft>
            </a:pPr>
            <a:r>
              <a:rPr lang="en-US" sz="2200" b="1" u="sng">
                <a:solidFill>
                  <a:srgbClr val="002060"/>
                </a:solidFill>
                <a:latin typeface="Times New Roman" panose="02020603050405020304" pitchFamily="18" charset="0"/>
                <a:ea typeface="Times New Roman" panose="02020603050405020304" pitchFamily="18" charset="0"/>
              </a:rPr>
              <a:t>Câu 3:</a:t>
            </a:r>
            <a:r>
              <a:rPr lang="en-US" sz="2200" b="1">
                <a:solidFill>
                  <a:srgbClr val="002060"/>
                </a:solidFill>
                <a:latin typeface="Times New Roman" panose="02020603050405020304" pitchFamily="18" charset="0"/>
                <a:ea typeface="Times New Roman" panose="02020603050405020304" pitchFamily="18" charset="0"/>
              </a:rPr>
              <a:t> </a:t>
            </a:r>
            <a:r>
              <a:rPr lang="en-US" sz="2200">
                <a:solidFill>
                  <a:srgbClr val="002060"/>
                </a:solidFill>
                <a:latin typeface="Times New Roman" panose="02020603050405020304" pitchFamily="18" charset="0"/>
                <a:ea typeface="Times New Roman" panose="02020603050405020304" pitchFamily="18" charset="0"/>
              </a:rPr>
              <a:t>Một bạn học sinh phát biểu: Năng l</a:t>
            </a:r>
            <a:r>
              <a:rPr lang="vi-VN" sz="2200">
                <a:solidFill>
                  <a:srgbClr val="002060"/>
                </a:solidFill>
                <a:latin typeface="Times New Roman" panose="02020603050405020304" pitchFamily="18" charset="0"/>
                <a:ea typeface="Times New Roman" panose="02020603050405020304" pitchFamily="18" charset="0"/>
              </a:rPr>
              <a:t>ư</a:t>
            </a:r>
            <a:r>
              <a:rPr lang="en-US" sz="2200">
                <a:solidFill>
                  <a:srgbClr val="002060"/>
                </a:solidFill>
                <a:latin typeface="Times New Roman" panose="02020603050405020304" pitchFamily="18" charset="0"/>
                <a:ea typeface="Times New Roman" panose="02020603050405020304" pitchFamily="18" charset="0"/>
              </a:rPr>
              <a:t>ợng nhiệt đ</a:t>
            </a:r>
            <a:r>
              <a:rPr lang="vi-VN" sz="2200">
                <a:solidFill>
                  <a:srgbClr val="002060"/>
                </a:solidFill>
                <a:latin typeface="Times New Roman" panose="02020603050405020304" pitchFamily="18" charset="0"/>
                <a:ea typeface="Times New Roman" panose="02020603050405020304" pitchFamily="18" charset="0"/>
              </a:rPr>
              <a:t>ư</a:t>
            </a:r>
            <a:r>
              <a:rPr lang="en-US" sz="2200">
                <a:solidFill>
                  <a:srgbClr val="002060"/>
                </a:solidFill>
                <a:latin typeface="Times New Roman" panose="02020603050405020304" pitchFamily="18" charset="0"/>
                <a:ea typeface="Times New Roman" panose="02020603050405020304" pitchFamily="18" charset="0"/>
              </a:rPr>
              <a:t>ợc truyền nhờ chuyển động thành dòng của chất lỏng. Phát biểu này nói về sự dẫn nhiệt hay sự đối l</a:t>
            </a:r>
            <a:r>
              <a:rPr lang="vi-VN" sz="2200">
                <a:solidFill>
                  <a:srgbClr val="002060"/>
                </a:solidFill>
                <a:latin typeface="Times New Roman" panose="02020603050405020304" pitchFamily="18" charset="0"/>
                <a:ea typeface="Times New Roman" panose="02020603050405020304" pitchFamily="18" charset="0"/>
              </a:rPr>
              <a:t>ư</a:t>
            </a:r>
            <a:r>
              <a:rPr lang="en-US" sz="2200">
                <a:solidFill>
                  <a:srgbClr val="002060"/>
                </a:solidFill>
                <a:latin typeface="Times New Roman" panose="02020603050405020304" pitchFamily="18" charset="0"/>
                <a:ea typeface="Times New Roman" panose="02020603050405020304" pitchFamily="18" charset="0"/>
              </a:rPr>
              <a:t>u?</a:t>
            </a:r>
          </a:p>
          <a:p>
            <a:pPr marL="30480" marR="30480" algn="just">
              <a:spcAft>
                <a:spcPts val="0"/>
              </a:spcAft>
            </a:pPr>
            <a:r>
              <a:rPr lang="en-US" sz="2200" b="1" u="sng">
                <a:solidFill>
                  <a:srgbClr val="002060"/>
                </a:solidFill>
                <a:latin typeface="Times New Roman" panose="02020603050405020304" pitchFamily="18" charset="0"/>
                <a:ea typeface="Times New Roman" panose="02020603050405020304" pitchFamily="18" charset="0"/>
              </a:rPr>
              <a:t>Câu 4:</a:t>
            </a:r>
            <a:r>
              <a:rPr lang="en-US" sz="2200">
                <a:solidFill>
                  <a:srgbClr val="002060"/>
                </a:solidFill>
                <a:latin typeface="Times New Roman" panose="02020603050405020304" pitchFamily="18" charset="0"/>
                <a:ea typeface="Times New Roman" panose="02020603050405020304" pitchFamily="18" charset="0"/>
              </a:rPr>
              <a:t> Máy điều hoà th</a:t>
            </a:r>
            <a:r>
              <a:rPr lang="vi-VN" sz="2200">
                <a:solidFill>
                  <a:srgbClr val="002060"/>
                </a:solidFill>
                <a:latin typeface="Times New Roman" panose="02020603050405020304" pitchFamily="18" charset="0"/>
                <a:ea typeface="Times New Roman" panose="02020603050405020304" pitchFamily="18" charset="0"/>
              </a:rPr>
              <a:t>ư</a:t>
            </a:r>
            <a:r>
              <a:rPr lang="en-US" sz="2200">
                <a:solidFill>
                  <a:srgbClr val="002060"/>
                </a:solidFill>
                <a:latin typeface="Times New Roman" panose="02020603050405020304" pitchFamily="18" charset="0"/>
                <a:ea typeface="Times New Roman" panose="02020603050405020304" pitchFamily="18" charset="0"/>
              </a:rPr>
              <a:t>ờng có dàn nóng đ</a:t>
            </a:r>
            <a:r>
              <a:rPr lang="vi-VN" sz="2200">
                <a:solidFill>
                  <a:srgbClr val="002060"/>
                </a:solidFill>
                <a:latin typeface="Times New Roman" panose="02020603050405020304" pitchFamily="18" charset="0"/>
                <a:ea typeface="Times New Roman" panose="02020603050405020304" pitchFamily="18" charset="0"/>
              </a:rPr>
              <a:t>ư</a:t>
            </a:r>
            <a:r>
              <a:rPr lang="en-US" sz="2200">
                <a:solidFill>
                  <a:srgbClr val="002060"/>
                </a:solidFill>
                <a:latin typeface="Times New Roman" panose="02020603050405020304" pitchFamily="18" charset="0"/>
                <a:ea typeface="Times New Roman" panose="02020603050405020304" pitchFamily="18" charset="0"/>
              </a:rPr>
              <a:t>ợc đặt ở phía ngoài và dàn lạnh đ</a:t>
            </a:r>
            <a:r>
              <a:rPr lang="vi-VN" sz="2200">
                <a:solidFill>
                  <a:srgbClr val="002060"/>
                </a:solidFill>
                <a:latin typeface="Times New Roman" panose="02020603050405020304" pitchFamily="18" charset="0"/>
                <a:ea typeface="Times New Roman" panose="02020603050405020304" pitchFamily="18" charset="0"/>
              </a:rPr>
              <a:t>ư</a:t>
            </a:r>
            <a:r>
              <a:rPr lang="en-US" sz="2200">
                <a:solidFill>
                  <a:srgbClr val="002060"/>
                </a:solidFill>
                <a:latin typeface="Times New Roman" panose="02020603050405020304" pitchFamily="18" charset="0"/>
                <a:ea typeface="Times New Roman" panose="02020603050405020304" pitchFamily="18" charset="0"/>
              </a:rPr>
              <a:t>ợc đặt ở trong nhà. Dàn lạnh là n</a:t>
            </a:r>
            <a:r>
              <a:rPr lang="vi-VN" sz="2200">
                <a:solidFill>
                  <a:srgbClr val="002060"/>
                </a:solidFill>
                <a:latin typeface="Times New Roman" panose="02020603050405020304" pitchFamily="18" charset="0"/>
                <a:ea typeface="Times New Roman" panose="02020603050405020304" pitchFamily="18" charset="0"/>
              </a:rPr>
              <a:t>ơ</a:t>
            </a:r>
            <a:r>
              <a:rPr lang="en-US" sz="2200">
                <a:solidFill>
                  <a:srgbClr val="002060"/>
                </a:solidFill>
                <a:latin typeface="Times New Roman" panose="02020603050405020304" pitchFamily="18" charset="0"/>
                <a:ea typeface="Times New Roman" panose="02020603050405020304" pitchFamily="18" charset="0"/>
              </a:rPr>
              <a:t>i có luồng không khí lạnh bay ra. Vì sao dàn lạnh của máy điều hoà th</a:t>
            </a:r>
            <a:r>
              <a:rPr lang="vi-VN" sz="2200">
                <a:solidFill>
                  <a:srgbClr val="002060"/>
                </a:solidFill>
                <a:latin typeface="Times New Roman" panose="02020603050405020304" pitchFamily="18" charset="0"/>
                <a:ea typeface="Times New Roman" panose="02020603050405020304" pitchFamily="18" charset="0"/>
              </a:rPr>
              <a:t>ư</a:t>
            </a:r>
            <a:r>
              <a:rPr lang="en-US" sz="2200">
                <a:solidFill>
                  <a:srgbClr val="002060"/>
                </a:solidFill>
                <a:latin typeface="Times New Roman" panose="02020603050405020304" pitchFamily="18" charset="0"/>
                <a:ea typeface="Times New Roman" panose="02020603050405020304" pitchFamily="18" charset="0"/>
              </a:rPr>
              <a:t>ờng treo ở sát trần nhà?</a:t>
            </a:r>
          </a:p>
        </p:txBody>
      </p:sp>
    </p:spTree>
    <p:extLst>
      <p:ext uri="{BB962C8B-B14F-4D97-AF65-F5344CB8AC3E}">
        <p14:creationId xmlns:p14="http://schemas.microsoft.com/office/powerpoint/2010/main" val="749306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12318E-F1B2-4ADD-A573-E0CFDF358F6C}"/>
              </a:ext>
            </a:extLst>
          </p:cNvPr>
          <p:cNvSpPr/>
          <p:nvPr/>
        </p:nvSpPr>
        <p:spPr>
          <a:xfrm>
            <a:off x="228600" y="228600"/>
            <a:ext cx="8686800" cy="6370975"/>
          </a:xfrm>
          <a:prstGeom prst="rect">
            <a:avLst/>
          </a:prstGeom>
          <a:ln>
            <a:solidFill>
              <a:srgbClr val="FF0000"/>
            </a:solidFill>
          </a:ln>
        </p:spPr>
        <p:txBody>
          <a:bodyPr wrap="square">
            <a:spAutoFit/>
          </a:bodyPr>
          <a:lstStyle/>
          <a:p>
            <a:pPr algn="ctr">
              <a:spcAft>
                <a:spcPts val="0"/>
              </a:spcAft>
              <a:tabLst>
                <a:tab pos="2971800" algn="ctr"/>
                <a:tab pos="3773805" algn="l"/>
              </a:tabLs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ĐÁP ÁN PHIẾU HỌC TẬP CHỨA NHIỆM VỤ 2</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tabLst>
                <a:tab pos="2971800" algn="ctr"/>
                <a:tab pos="3773805" algn="l"/>
              </a:tabLst>
            </a:pPr>
            <a:r>
              <a:rPr lang="en-US" sz="24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 CHUYÊN GIA SỐ 2</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450215" algn="l"/>
              </a:tabLst>
            </a:pPr>
            <a:r>
              <a:rPr lang="en-US" sz="24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 viên:……………..</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450215" algn="l"/>
              </a:tabLs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Tìm hiểu hiện tượng đối lưu</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450215" algn="l"/>
              </a:tabLst>
            </a:pPr>
            <a:r>
              <a:rPr lang="en-US" sz="2400" b="1" u="sng">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tabLst>
                <a:tab pos="450215" algn="l"/>
              </a:tabLst>
            </a:pP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 Hiện tượng xảy ra như thế nào? </a:t>
            </a:r>
          </a:p>
          <a:p>
            <a:pPr>
              <a:spcAft>
                <a:spcPts val="0"/>
              </a:spcAft>
              <a:tabLst>
                <a:tab pos="450215" algn="l"/>
              </a:tabLst>
            </a:pP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nước màu tím di chuyển thành dòng từ dưới lên rồi từ trên xuống.</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lvl="0">
              <a:spcAft>
                <a:spcPts val="0"/>
              </a:spcAft>
              <a:tabLst>
                <a:tab pos="450215" algn="l"/>
              </a:tabLst>
            </a:pP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 Giải thích hiện tượng xảy ra? </a:t>
            </a:r>
          </a:p>
          <a:p>
            <a:pPr>
              <a:spcAft>
                <a:spcPts val="0"/>
              </a:spcAft>
              <a:tabLst>
                <a:tab pos="450215" algn="l"/>
              </a:tabLst>
            </a:pP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lớp nước ở dưới nóng lại đi lên phía trên, còn lớp nước lạnh ở phía trên lại đi xuống dưới vì </a:t>
            </a:r>
            <a:r>
              <a:rPr lang="en-US" sz="2400">
                <a:solidFill>
                  <a:srgbClr val="002060"/>
                </a:solidFill>
                <a:latin typeface="Times New Roman" panose="02020603050405020304" pitchFamily="18" charset="0"/>
                <a:cs typeface="Times New Roman" panose="02020603050405020304" pitchFamily="18" charset="0"/>
              </a:rPr>
              <a:t>khối lượng riêng của nước nóng nhỏ hơn khối lượng riêng của lớp nước phía trên. Do đó, lớp nước nóng ở phía dưới sẽ chuyển động lên, lớp nước ở phía trên có khối lượng riêng lớn hơn sẽ đi xuống. Quá trình này tạo ra dòng đối lưu làm cho cả khối nước trong cốc nóng lên.</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0"/>
              </a:spcAft>
            </a:pPr>
            <a:r>
              <a:rPr lang="en-US" sz="2400" b="1" u="sng">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Khi đun nấu thức ăn, phải đun từ phía dưới để xuất hiện hiện tượng truyền nhiệt bằng hình thức đối lưu, giúp thức ăn được chín nhanh hơn và đều hơn.</a:t>
            </a:r>
          </a:p>
        </p:txBody>
      </p:sp>
    </p:spTree>
    <p:extLst>
      <p:ext uri="{BB962C8B-B14F-4D97-AF65-F5344CB8AC3E}">
        <p14:creationId xmlns:p14="http://schemas.microsoft.com/office/powerpoint/2010/main" val="1178758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12318E-F1B2-4ADD-A573-E0CFDF358F6C}"/>
              </a:ext>
            </a:extLst>
          </p:cNvPr>
          <p:cNvSpPr/>
          <p:nvPr/>
        </p:nvSpPr>
        <p:spPr>
          <a:xfrm>
            <a:off x="400050" y="457200"/>
            <a:ext cx="8343900" cy="6001643"/>
          </a:xfrm>
          <a:prstGeom prst="rect">
            <a:avLst/>
          </a:prstGeom>
          <a:ln>
            <a:solidFill>
              <a:srgbClr val="FF0000"/>
            </a:solidFill>
          </a:ln>
        </p:spPr>
        <p:txBody>
          <a:bodyPr wrap="square">
            <a:spAutoFit/>
          </a:bodyPr>
          <a:lstStyle/>
          <a:p>
            <a:pPr algn="ctr">
              <a:spcAft>
                <a:spcPts val="0"/>
              </a:spcAft>
              <a:tabLst>
                <a:tab pos="2971800" algn="ctr"/>
                <a:tab pos="3773805" algn="l"/>
              </a:tabLst>
            </a:pPr>
            <a:r>
              <a:rPr 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PHIẾU HỌC TẬP CHỨA NHIỆM VỤ 2</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tabLst>
                <a:tab pos="2971800" algn="ctr"/>
                <a:tab pos="3773805" algn="l"/>
              </a:tabLst>
            </a:pPr>
            <a:r>
              <a:rPr lang="en-US" sz="24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 CHUYÊN GIA SỐ 2</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tabLst>
                <a:tab pos="450215" algn="l"/>
              </a:tabLst>
            </a:pPr>
            <a:r>
              <a:rPr lang="en-US" sz="2400" i="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 viên:……………..</a:t>
            </a:r>
            <a:endPar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spcAft>
                <a:spcPts val="0"/>
              </a:spcAft>
            </a:pPr>
            <a:r>
              <a:rPr lang="en-US" sz="2400" b="1" u="sng">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Câu 3:</a:t>
            </a: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marL="30480" marR="30480" algn="just">
              <a:spcAft>
                <a:spcPts val="0"/>
              </a:spcAft>
            </a:pP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Phát biểu của bạn học sinh nói về sự truyền nhiệt bằng hình thức đối lưu.</a:t>
            </a:r>
          </a:p>
          <a:p>
            <a:pPr marL="30480" marR="30480" algn="just">
              <a:spcAft>
                <a:spcPts val="0"/>
              </a:spcAft>
            </a:pPr>
            <a:r>
              <a:rPr lang="en-US" sz="2400" b="1" u="sng">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Câu 4:</a:t>
            </a:r>
            <a:r>
              <a:rPr lang="en-US" sz="2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400" u="sng">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L="30480" marR="30480" algn="just">
              <a:spcAft>
                <a:spcPts val="0"/>
              </a:spcAft>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Dàn lạnh của máy điều hòa thường treo ở sát trần nhà vì khi hoạt động dàn lạnh thổi ra luồng không khí lạnh, luồng khí này có khối lượng riêng lớn hơn luồng không khí nóng nên dễ dàng đi xuống, chiếm chỗ luồng không khí nóng; luồng không khí nóng có khối lượng riêng nhẹ hơn di chuyển lên phía trên, bị quạt gió trong dàn lạnh hút vào, đẩy qua dàn lạnh để làm lạnh rồi đưa trở lại phòng và di chuyển xuống phía dưới. </a:t>
            </a:r>
          </a:p>
          <a:p>
            <a:pPr marL="30480" marR="30480" algn="just">
              <a:spcAft>
                <a:spcPts val="0"/>
              </a:spcAft>
            </a:pPr>
            <a:r>
              <a:rPr lang="en-US" sz="240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=&gt; Cứ như vậy, sự di chuyển của các luồng không khí lạnh và nóng tạo thành dòng đối lưu không khí, làm mát cả căn phòng.</a:t>
            </a:r>
            <a:endParaRPr lang="en-US" sz="24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459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ame-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86663" y="4176713"/>
            <a:ext cx="76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auto">
          <a:xfrm flipH="1">
            <a:off x="7010400" y="3576638"/>
            <a:ext cx="1981200" cy="762000"/>
          </a:xfrm>
          <a:prstGeom prst="cube">
            <a:avLst>
              <a:gd name="adj" fmla="val 91454"/>
            </a:avLst>
          </a:prstGeom>
          <a:solidFill>
            <a:schemeClr val="accent1">
              <a:lumMod val="40000"/>
              <a:lumOff val="60000"/>
            </a:schemeClr>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pic>
        <p:nvPicPr>
          <p:cNvPr id="20485"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40625"/>
          <a:stretch>
            <a:fillRect/>
          </a:stretch>
        </p:blipFill>
        <p:spPr bwMode="auto">
          <a:xfrm>
            <a:off x="7456488" y="655638"/>
            <a:ext cx="406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a:spLocks/>
          </p:cNvSpPr>
          <p:nvPr/>
        </p:nvSpPr>
        <p:spPr bwMode="auto">
          <a:xfrm rot="10800000">
            <a:off x="7607300" y="3367088"/>
            <a:ext cx="160338" cy="484187"/>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889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AutoShape 6"/>
          <p:cNvSpPr>
            <a:spLocks noChangeArrowheads="1"/>
          </p:cNvSpPr>
          <p:nvPr/>
        </p:nvSpPr>
        <p:spPr bwMode="auto">
          <a:xfrm flipH="1">
            <a:off x="6553200" y="5195888"/>
            <a:ext cx="2362200" cy="762000"/>
          </a:xfrm>
          <a:prstGeom prst="cube">
            <a:avLst>
              <a:gd name="adj" fmla="val 72500"/>
            </a:avLst>
          </a:prstGeom>
          <a:solidFill>
            <a:schemeClr val="accent2">
              <a:lumMod val="60000"/>
              <a:lumOff val="40000"/>
            </a:schemeClr>
          </a:solidFill>
          <a:ln w="9525">
            <a:noFill/>
            <a:miter lim="800000"/>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8" name="AutoShape 7"/>
          <p:cNvSpPr>
            <a:spLocks noChangeArrowheads="1"/>
          </p:cNvSpPr>
          <p:nvPr/>
        </p:nvSpPr>
        <p:spPr bwMode="auto">
          <a:xfrm>
            <a:off x="6934200" y="1157288"/>
            <a:ext cx="76200" cy="4267200"/>
          </a:xfrm>
          <a:prstGeom prst="can">
            <a:avLst>
              <a:gd name="adj" fmla="val 52370"/>
            </a:avLst>
          </a:prstGeom>
          <a:solidFill>
            <a:schemeClr val="bg2">
              <a:lumMod val="50000"/>
            </a:schemeClr>
          </a:solidFill>
          <a:ln w="9525">
            <a:solidFill>
              <a:schemeClr val="tx1"/>
            </a:solidFill>
            <a:round/>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9" name="AutoShape 8"/>
          <p:cNvSpPr>
            <a:spLocks noChangeArrowheads="1"/>
          </p:cNvSpPr>
          <p:nvPr/>
        </p:nvSpPr>
        <p:spPr bwMode="auto">
          <a:xfrm rot="16200000" flipH="1">
            <a:off x="7010400" y="3671888"/>
            <a:ext cx="76200" cy="533400"/>
          </a:xfrm>
          <a:prstGeom prst="can">
            <a:avLst>
              <a:gd name="adj" fmla="val 6546"/>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10" name="AutoShape 9"/>
          <p:cNvSpPr>
            <a:spLocks noChangeArrowheads="1"/>
          </p:cNvSpPr>
          <p:nvPr/>
        </p:nvSpPr>
        <p:spPr bwMode="auto">
          <a:xfrm rot="16200000" flipH="1">
            <a:off x="7162800" y="1690688"/>
            <a:ext cx="76200" cy="838200"/>
          </a:xfrm>
          <a:prstGeom prst="can">
            <a:avLst>
              <a:gd name="adj" fmla="val 10287"/>
            </a:avLst>
          </a:prstGeom>
          <a:gradFill rotWithShape="1">
            <a:gsLst>
              <a:gs pos="0">
                <a:schemeClr val="bg2"/>
              </a:gs>
              <a:gs pos="50000">
                <a:schemeClr val="bg1"/>
              </a:gs>
              <a:gs pos="100000">
                <a:schemeClr val="bg2"/>
              </a:gs>
            </a:gsLst>
            <a:lin ang="0" scaled="1"/>
          </a:gradFill>
          <a:ln w="9525">
            <a:solidFill>
              <a:schemeClr val="tx1"/>
            </a:solidFill>
            <a:round/>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11" name="Rectangle 10"/>
          <p:cNvSpPr>
            <a:spLocks noChangeArrowheads="1"/>
          </p:cNvSpPr>
          <p:nvPr/>
        </p:nvSpPr>
        <p:spPr bwMode="auto">
          <a:xfrm>
            <a:off x="6858000" y="2024063"/>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12" name="Rectangle 11"/>
          <p:cNvSpPr>
            <a:spLocks noChangeArrowheads="1"/>
          </p:cNvSpPr>
          <p:nvPr/>
        </p:nvSpPr>
        <p:spPr bwMode="auto">
          <a:xfrm>
            <a:off x="6858000" y="3857625"/>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20493" name="Freeform 12"/>
          <p:cNvSpPr>
            <a:spLocks/>
          </p:cNvSpPr>
          <p:nvPr/>
        </p:nvSpPr>
        <p:spPr bwMode="auto">
          <a:xfrm>
            <a:off x="7481888" y="2528888"/>
            <a:ext cx="1066800" cy="1600200"/>
          </a:xfrm>
          <a:custGeom>
            <a:avLst/>
            <a:gdLst>
              <a:gd name="T0" fmla="*/ 0 w 864"/>
              <a:gd name="T1" fmla="*/ 2147483646 h 1188"/>
              <a:gd name="T2" fmla="*/ 2147483646 w 864"/>
              <a:gd name="T3" fmla="*/ 2147483646 h 1188"/>
              <a:gd name="T4" fmla="*/ 2147483646 w 864"/>
              <a:gd name="T5" fmla="*/ 2147483646 h 1188"/>
              <a:gd name="T6" fmla="*/ 2147483646 w 864"/>
              <a:gd name="T7" fmla="*/ 2147483646 h 1188"/>
              <a:gd name="T8" fmla="*/ 2147483646 w 864"/>
              <a:gd name="T9" fmla="*/ 2147483646 h 1188"/>
              <a:gd name="T10" fmla="*/ 2147483646 w 864"/>
              <a:gd name="T11" fmla="*/ 2147483646 h 1188"/>
              <a:gd name="T12" fmla="*/ 2147483646 w 864"/>
              <a:gd name="T13" fmla="*/ 2147483646 h 1188"/>
              <a:gd name="T14" fmla="*/ 2147483646 w 864"/>
              <a:gd name="T15" fmla="*/ 2147483646 h 1188"/>
              <a:gd name="T16" fmla="*/ 2147483646 w 864"/>
              <a:gd name="T17" fmla="*/ 2147483646 h 1188"/>
              <a:gd name="T18" fmla="*/ 2147483646 w 864"/>
              <a:gd name="T19" fmla="*/ 2147483646 h 1188"/>
              <a:gd name="T20" fmla="*/ 2147483646 w 864"/>
              <a:gd name="T21" fmla="*/ 2147483646 h 1188"/>
              <a:gd name="T22" fmla="*/ 2147483646 w 864"/>
              <a:gd name="T23" fmla="*/ 2147483646 h 1188"/>
              <a:gd name="T24" fmla="*/ 2147483646 w 864"/>
              <a:gd name="T25" fmla="*/ 2147483646 h 1188"/>
              <a:gd name="T26" fmla="*/ 2147483646 w 864"/>
              <a:gd name="T27" fmla="*/ 2147483646 h 1188"/>
              <a:gd name="T28" fmla="*/ 2147483646 w 864"/>
              <a:gd name="T29" fmla="*/ 2147483646 h 1188"/>
              <a:gd name="T30" fmla="*/ 2147483646 w 864"/>
              <a:gd name="T31" fmla="*/ 2147483646 h 1188"/>
              <a:gd name="T32" fmla="*/ 2147483646 w 864"/>
              <a:gd name="T33" fmla="*/ 2147483646 h 1188"/>
              <a:gd name="T34" fmla="*/ 2147483646 w 864"/>
              <a:gd name="T35" fmla="*/ 2147483646 h 1188"/>
              <a:gd name="T36" fmla="*/ 2147483646 w 864"/>
              <a:gd name="T37" fmla="*/ 2147483646 h 1188"/>
              <a:gd name="T38" fmla="*/ 2147483646 w 864"/>
              <a:gd name="T39" fmla="*/ 2147483646 h 1188"/>
              <a:gd name="T40" fmla="*/ 2147483646 w 864"/>
              <a:gd name="T41" fmla="*/ 2147483646 h 1188"/>
              <a:gd name="T42" fmla="*/ 2147483646 w 864"/>
              <a:gd name="T43" fmla="*/ 0 h 1188"/>
              <a:gd name="T44" fmla="*/ 2147483646 w 864"/>
              <a:gd name="T45" fmla="*/ 2147483646 h 1188"/>
              <a:gd name="T46" fmla="*/ 2147483646 w 864"/>
              <a:gd name="T47" fmla="*/ 2147483646 h 1188"/>
              <a:gd name="T48" fmla="*/ 2147483646 w 864"/>
              <a:gd name="T49" fmla="*/ 2147483646 h 1188"/>
              <a:gd name="T50" fmla="*/ 2147483646 w 864"/>
              <a:gd name="T51" fmla="*/ 2147483646 h 1188"/>
              <a:gd name="T52" fmla="*/ 0 w 864"/>
              <a:gd name="T53" fmla="*/ 2147483646 h 11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64"/>
              <a:gd name="T82" fmla="*/ 0 h 1188"/>
              <a:gd name="T83" fmla="*/ 864 w 864"/>
              <a:gd name="T84" fmla="*/ 1188 h 11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64" h="1188">
                <a:moveTo>
                  <a:pt x="0" y="172"/>
                </a:moveTo>
                <a:lnTo>
                  <a:pt x="48" y="220"/>
                </a:lnTo>
                <a:lnTo>
                  <a:pt x="45" y="1081"/>
                </a:lnTo>
                <a:lnTo>
                  <a:pt x="84" y="1120"/>
                </a:lnTo>
                <a:lnTo>
                  <a:pt x="141" y="1147"/>
                </a:lnTo>
                <a:lnTo>
                  <a:pt x="228" y="1171"/>
                </a:lnTo>
                <a:lnTo>
                  <a:pt x="333" y="1186"/>
                </a:lnTo>
                <a:lnTo>
                  <a:pt x="452" y="1188"/>
                </a:lnTo>
                <a:lnTo>
                  <a:pt x="576" y="1180"/>
                </a:lnTo>
                <a:lnTo>
                  <a:pt x="648" y="1168"/>
                </a:lnTo>
                <a:lnTo>
                  <a:pt x="726" y="1147"/>
                </a:lnTo>
                <a:lnTo>
                  <a:pt x="789" y="1114"/>
                </a:lnTo>
                <a:lnTo>
                  <a:pt x="819" y="1072"/>
                </a:lnTo>
                <a:lnTo>
                  <a:pt x="816" y="220"/>
                </a:lnTo>
                <a:lnTo>
                  <a:pt x="864" y="172"/>
                </a:lnTo>
                <a:lnTo>
                  <a:pt x="856" y="132"/>
                </a:lnTo>
                <a:lnTo>
                  <a:pt x="844" y="112"/>
                </a:lnTo>
                <a:lnTo>
                  <a:pt x="816" y="80"/>
                </a:lnTo>
                <a:lnTo>
                  <a:pt x="708" y="32"/>
                </a:lnTo>
                <a:lnTo>
                  <a:pt x="612" y="12"/>
                </a:lnTo>
                <a:lnTo>
                  <a:pt x="536" y="4"/>
                </a:lnTo>
                <a:lnTo>
                  <a:pt x="392" y="0"/>
                </a:lnTo>
                <a:lnTo>
                  <a:pt x="240" y="16"/>
                </a:lnTo>
                <a:lnTo>
                  <a:pt x="108" y="48"/>
                </a:lnTo>
                <a:lnTo>
                  <a:pt x="56" y="80"/>
                </a:lnTo>
                <a:lnTo>
                  <a:pt x="12" y="116"/>
                </a:lnTo>
                <a:lnTo>
                  <a:pt x="0" y="172"/>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Oval 13"/>
          <p:cNvSpPr>
            <a:spLocks noChangeArrowheads="1"/>
          </p:cNvSpPr>
          <p:nvPr/>
        </p:nvSpPr>
        <p:spPr bwMode="auto">
          <a:xfrm>
            <a:off x="8153400" y="3727450"/>
            <a:ext cx="304800" cy="282575"/>
          </a:xfrm>
          <a:prstGeom prst="ellipse">
            <a:avLst/>
          </a:prstGeom>
          <a:solidFill>
            <a:srgbClr val="80008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p>
        </p:txBody>
      </p:sp>
      <p:sp>
        <p:nvSpPr>
          <p:cNvPr id="15" name="Line 14"/>
          <p:cNvSpPr>
            <a:spLocks noChangeShapeType="1"/>
          </p:cNvSpPr>
          <p:nvPr/>
        </p:nvSpPr>
        <p:spPr bwMode="auto">
          <a:xfrm>
            <a:off x="7696200" y="1295400"/>
            <a:ext cx="0" cy="10477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6" name="Oval 15"/>
          <p:cNvSpPr>
            <a:spLocks noChangeArrowheads="1"/>
          </p:cNvSpPr>
          <p:nvPr/>
        </p:nvSpPr>
        <p:spPr bwMode="auto">
          <a:xfrm>
            <a:off x="7481888" y="2533650"/>
            <a:ext cx="1066800" cy="388938"/>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p>
        </p:txBody>
      </p:sp>
      <p:sp>
        <p:nvSpPr>
          <p:cNvPr id="17" name="Rectangle 16"/>
          <p:cNvSpPr>
            <a:spLocks noChangeArrowheads="1"/>
          </p:cNvSpPr>
          <p:nvPr/>
        </p:nvSpPr>
        <p:spPr bwMode="auto">
          <a:xfrm>
            <a:off x="7581900" y="2038350"/>
            <a:ext cx="228600" cy="152400"/>
          </a:xfrm>
          <a:prstGeom prst="rect">
            <a:avLst/>
          </a:prstGeom>
          <a:gradFill rotWithShape="1">
            <a:gsLst>
              <a:gs pos="0">
                <a:schemeClr val="bg2"/>
              </a:gs>
              <a:gs pos="50000">
                <a:schemeClr val="bg1"/>
              </a:gs>
              <a:gs pos="100000">
                <a:schemeClr val="bg2"/>
              </a:gs>
            </a:gsLst>
            <a:lin ang="0" scaled="1"/>
          </a:gradFill>
          <a:ln w="9525" algn="ctr">
            <a:solidFill>
              <a:schemeClr val="tx1"/>
            </a:solidFill>
            <a:miter lim="800000"/>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18" name="Freeform 17"/>
          <p:cNvSpPr>
            <a:spLocks/>
          </p:cNvSpPr>
          <p:nvPr/>
        </p:nvSpPr>
        <p:spPr bwMode="auto">
          <a:xfrm>
            <a:off x="8153400" y="3322638"/>
            <a:ext cx="261938" cy="484187"/>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7620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8"/>
          <p:cNvSpPr>
            <a:spLocks/>
          </p:cNvSpPr>
          <p:nvPr/>
        </p:nvSpPr>
        <p:spPr bwMode="auto">
          <a:xfrm rot="-5022559">
            <a:off x="7820025" y="3097213"/>
            <a:ext cx="160337"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95250"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9"/>
          <p:cNvSpPr>
            <a:spLocks/>
          </p:cNvSpPr>
          <p:nvPr/>
        </p:nvSpPr>
        <p:spPr bwMode="auto">
          <a:xfrm rot="6153138">
            <a:off x="7896225" y="3616325"/>
            <a:ext cx="160338" cy="484188"/>
          </a:xfrm>
          <a:custGeom>
            <a:avLst/>
            <a:gdLst>
              <a:gd name="T0" fmla="*/ 2147483646 w 101"/>
              <a:gd name="T1" fmla="*/ 2147483646 h 305"/>
              <a:gd name="T2" fmla="*/ 2147483646 w 101"/>
              <a:gd name="T3" fmla="*/ 2147483646 h 305"/>
              <a:gd name="T4" fmla="*/ 2147483646 w 101"/>
              <a:gd name="T5" fmla="*/ 2147483646 h 305"/>
              <a:gd name="T6" fmla="*/ 2147483646 w 101"/>
              <a:gd name="T7" fmla="*/ 2147483646 h 305"/>
              <a:gd name="T8" fmla="*/ 2147483646 w 101"/>
              <a:gd name="T9" fmla="*/ 2147483646 h 305"/>
              <a:gd name="T10" fmla="*/ 0 w 101"/>
              <a:gd name="T11" fmla="*/ 2147483646 h 305"/>
              <a:gd name="T12" fmla="*/ 0 60000 65536"/>
              <a:gd name="T13" fmla="*/ 0 60000 65536"/>
              <a:gd name="T14" fmla="*/ 0 60000 65536"/>
              <a:gd name="T15" fmla="*/ 0 60000 65536"/>
              <a:gd name="T16" fmla="*/ 0 60000 65536"/>
              <a:gd name="T17" fmla="*/ 0 60000 65536"/>
              <a:gd name="T18" fmla="*/ 0 w 101"/>
              <a:gd name="T19" fmla="*/ 0 h 305"/>
              <a:gd name="T20" fmla="*/ 101 w 101"/>
              <a:gd name="T21" fmla="*/ 305 h 305"/>
            </a:gdLst>
            <a:ahLst/>
            <a:cxnLst>
              <a:cxn ang="T12">
                <a:pos x="T0" y="T1"/>
              </a:cxn>
              <a:cxn ang="T13">
                <a:pos x="T2" y="T3"/>
              </a:cxn>
              <a:cxn ang="T14">
                <a:pos x="T4" y="T5"/>
              </a:cxn>
              <a:cxn ang="T15">
                <a:pos x="T6" y="T7"/>
              </a:cxn>
              <a:cxn ang="T16">
                <a:pos x="T8" y="T9"/>
              </a:cxn>
              <a:cxn ang="T17">
                <a:pos x="T10" y="T11"/>
              </a:cxn>
            </a:cxnLst>
            <a:rect l="T18" t="T19" r="T20" b="T21"/>
            <a:pathLst>
              <a:path w="101" h="305">
                <a:moveTo>
                  <a:pt x="73" y="305"/>
                </a:moveTo>
                <a:cubicBezTo>
                  <a:pt x="79" y="259"/>
                  <a:pt x="85" y="228"/>
                  <a:pt x="101" y="186"/>
                </a:cubicBezTo>
                <a:cubicBezTo>
                  <a:pt x="98" y="171"/>
                  <a:pt x="100" y="153"/>
                  <a:pt x="91" y="140"/>
                </a:cubicBezTo>
                <a:cubicBezTo>
                  <a:pt x="86" y="132"/>
                  <a:pt x="67" y="140"/>
                  <a:pt x="64" y="131"/>
                </a:cubicBezTo>
                <a:cubicBezTo>
                  <a:pt x="57" y="123"/>
                  <a:pt x="75" y="42"/>
                  <a:pt x="64" y="21"/>
                </a:cubicBezTo>
                <a:cubicBezTo>
                  <a:pt x="53" y="0"/>
                  <a:pt x="13" y="7"/>
                  <a:pt x="0" y="3"/>
                </a:cubicBezTo>
              </a:path>
            </a:pathLst>
          </a:custGeom>
          <a:noFill/>
          <a:ln w="104775" cap="flat" cmpd="sng">
            <a:pattFill prst="pct60">
              <a:fgClr>
                <a:srgbClr val="660066"/>
              </a:fgClr>
              <a:bgClr>
                <a:srgbClr val="FFFFFF"/>
              </a:bgClr>
            </a:patt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Oval 20"/>
          <p:cNvSpPr>
            <a:spLocks noChangeArrowheads="1"/>
          </p:cNvSpPr>
          <p:nvPr/>
        </p:nvSpPr>
        <p:spPr bwMode="auto">
          <a:xfrm>
            <a:off x="7550150" y="2938462"/>
            <a:ext cx="928688" cy="288925"/>
          </a:xfrm>
          <a:prstGeom prst="ellipse">
            <a:avLst/>
          </a:prstGeom>
          <a:gradFill rotWithShape="1">
            <a:gsLst>
              <a:gs pos="0">
                <a:srgbClr val="6699FF">
                  <a:alpha val="49001"/>
                </a:srgbClr>
              </a:gs>
              <a:gs pos="50000">
                <a:schemeClr val="bg1"/>
              </a:gs>
              <a:gs pos="100000">
                <a:srgbClr val="6699FF">
                  <a:alpha val="49001"/>
                </a:srgbClr>
              </a:gs>
            </a:gsLst>
            <a:lin ang="0" scaled="1"/>
          </a:gradFill>
          <a:ln w="9525" algn="ctr">
            <a:noFill/>
            <a:round/>
            <a:headEnd/>
            <a:tailEnd/>
          </a:ln>
          <a:effectLst/>
        </p:spPr>
        <p:txBody>
          <a:bodyPr wrap="none" anchor="ctr"/>
          <a:lstStyle/>
          <a:p>
            <a:pPr eaLnBrk="1" fontAlgn="auto" hangingPunct="1">
              <a:spcBef>
                <a:spcPts val="0"/>
              </a:spcBef>
              <a:spcAft>
                <a:spcPts val="0"/>
              </a:spcAft>
              <a:defRPr/>
            </a:pPr>
            <a:endParaRPr lang="en-US">
              <a:latin typeface="+mn-lt"/>
              <a:cs typeface="+mn-cs"/>
            </a:endParaRPr>
          </a:p>
        </p:txBody>
      </p:sp>
      <p:sp>
        <p:nvSpPr>
          <p:cNvPr id="20504" name="Freeform 21"/>
          <p:cNvSpPr>
            <a:spLocks/>
          </p:cNvSpPr>
          <p:nvPr/>
        </p:nvSpPr>
        <p:spPr bwMode="auto">
          <a:xfrm>
            <a:off x="7543800" y="2971800"/>
            <a:ext cx="939800" cy="1016000"/>
          </a:xfrm>
          <a:custGeom>
            <a:avLst/>
            <a:gdLst>
              <a:gd name="T0" fmla="*/ 2147483646 w 592"/>
              <a:gd name="T1" fmla="*/ 0 h 640"/>
              <a:gd name="T2" fmla="*/ 2147483646 w 592"/>
              <a:gd name="T3" fmla="*/ 2147483646 h 640"/>
              <a:gd name="T4" fmla="*/ 2147483646 w 592"/>
              <a:gd name="T5" fmla="*/ 2147483646 h 640"/>
              <a:gd name="T6" fmla="*/ 2147483646 w 592"/>
              <a:gd name="T7" fmla="*/ 2147483646 h 640"/>
              <a:gd name="T8" fmla="*/ 2147483646 w 592"/>
              <a:gd name="T9" fmla="*/ 2147483646 h 640"/>
              <a:gd name="T10" fmla="*/ 2147483646 w 592"/>
              <a:gd name="T11" fmla="*/ 0 h 640"/>
              <a:gd name="T12" fmla="*/ 2147483646 w 592"/>
              <a:gd name="T13" fmla="*/ 2147483646 h 640"/>
              <a:gd name="T14" fmla="*/ 2147483646 w 592"/>
              <a:gd name="T15" fmla="*/ 2147483646 h 640"/>
              <a:gd name="T16" fmla="*/ 2147483646 w 592"/>
              <a:gd name="T17" fmla="*/ 2147483646 h 640"/>
              <a:gd name="T18" fmla="*/ 2147483646 w 592"/>
              <a:gd name="T19" fmla="*/ 2147483646 h 640"/>
              <a:gd name="T20" fmla="*/ 2147483646 w 592"/>
              <a:gd name="T21" fmla="*/ 2147483646 h 640"/>
              <a:gd name="T22" fmla="*/ 2147483646 w 592"/>
              <a:gd name="T23" fmla="*/ 2147483646 h 640"/>
              <a:gd name="T24" fmla="*/ 2147483646 w 592"/>
              <a:gd name="T25" fmla="*/ 2147483646 h 640"/>
              <a:gd name="T26" fmla="*/ 0 w 592"/>
              <a:gd name="T27" fmla="*/ 2147483646 h 640"/>
              <a:gd name="T28" fmla="*/ 2147483646 w 592"/>
              <a:gd name="T29" fmla="*/ 0 h 6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2"/>
              <a:gd name="T46" fmla="*/ 0 h 640"/>
              <a:gd name="T47" fmla="*/ 592 w 592"/>
              <a:gd name="T48" fmla="*/ 640 h 6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2" h="640">
                <a:moveTo>
                  <a:pt x="4" y="0"/>
                </a:moveTo>
                <a:lnTo>
                  <a:pt x="60" y="40"/>
                </a:lnTo>
                <a:lnTo>
                  <a:pt x="244" y="84"/>
                </a:lnTo>
                <a:lnTo>
                  <a:pt x="400" y="76"/>
                </a:lnTo>
                <a:lnTo>
                  <a:pt x="536" y="44"/>
                </a:lnTo>
                <a:lnTo>
                  <a:pt x="592" y="0"/>
                </a:lnTo>
                <a:lnTo>
                  <a:pt x="584" y="544"/>
                </a:lnTo>
                <a:lnTo>
                  <a:pt x="568" y="572"/>
                </a:lnTo>
                <a:lnTo>
                  <a:pt x="532" y="596"/>
                </a:lnTo>
                <a:lnTo>
                  <a:pt x="396" y="632"/>
                </a:lnTo>
                <a:lnTo>
                  <a:pt x="240" y="640"/>
                </a:lnTo>
                <a:lnTo>
                  <a:pt x="92" y="608"/>
                </a:lnTo>
                <a:lnTo>
                  <a:pt x="48" y="588"/>
                </a:lnTo>
                <a:lnTo>
                  <a:pt x="0" y="552"/>
                </a:lnTo>
                <a:lnTo>
                  <a:pt x="4" y="0"/>
                </a:lnTo>
                <a:close/>
              </a:path>
            </a:pathLst>
          </a:custGeom>
          <a:solidFill>
            <a:schemeClr val="bg1">
              <a:alpha val="29019"/>
            </a:schemeClr>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pic>
        <p:nvPicPr>
          <p:cNvPr id="20506" name="Picture 25"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713" y="4643438"/>
            <a:ext cx="100488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2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23566" b="85001"/>
          <a:stretch>
            <a:fillRect/>
          </a:stretch>
        </p:blipFill>
        <p:spPr bwMode="auto">
          <a:xfrm>
            <a:off x="7456488" y="30163"/>
            <a:ext cx="31591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1"/>
          <p:cNvSpPr>
            <a:spLocks noChangeArrowheads="1"/>
          </p:cNvSpPr>
          <p:nvPr/>
        </p:nvSpPr>
        <p:spPr bwMode="auto">
          <a:xfrm>
            <a:off x="913875" y="808017"/>
            <a:ext cx="4800600" cy="5149871"/>
          </a:xfrm>
          <a:prstGeom prst="rect">
            <a:avLst/>
          </a:prstGeom>
          <a:noFill/>
          <a:ln>
            <a:solidFill>
              <a:srgbClr val="002060"/>
            </a:solidFill>
          </a:ln>
        </p:spPr>
        <p:style>
          <a:lnRef idx="1">
            <a:schemeClr val="accent2"/>
          </a:lnRef>
          <a:fillRef idx="2">
            <a:schemeClr val="accent2"/>
          </a:fillRef>
          <a:effectRef idx="1">
            <a:schemeClr val="accent2"/>
          </a:effectRef>
          <a:fontRef idx="minor">
            <a:schemeClr val="dk1"/>
          </a:fontRef>
        </p:style>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30000"/>
              </a:lnSpc>
              <a:spcBef>
                <a:spcPct val="0"/>
              </a:spcBef>
              <a:buFontTx/>
              <a:buNone/>
            </a:pPr>
            <a:r>
              <a:rPr lang="en-US" altLang="en-US" b="1" u="sng" dirty="0">
                <a:solidFill>
                  <a:srgbClr val="FF0000"/>
                </a:solidFill>
                <a:latin typeface="Times New Roman" panose="02020603050405020304" pitchFamily="18" charset="0"/>
                <a:cs typeface="Times New Roman" panose="02020603050405020304" pitchFamily="18" charset="0"/>
              </a:rPr>
              <a:t>KẾT LUẬN</a:t>
            </a:r>
          </a:p>
          <a:p>
            <a:pPr algn="just" eaLnBrk="1" hangingPunct="1">
              <a:lnSpc>
                <a:spcPct val="130000"/>
              </a:lnSpc>
              <a:spcBef>
                <a:spcPct val="0"/>
              </a:spcBef>
              <a:buFontTx/>
              <a:buNone/>
            </a:pPr>
            <a:r>
              <a:rPr lang="en-US" altLang="en-US" b="1" i="1" dirty="0">
                <a:latin typeface="Times New Roman" panose="02020603050405020304" pitchFamily="18" charset="0"/>
                <a:cs typeface="Times New Roman" panose="02020603050405020304" pitchFamily="18" charset="0"/>
              </a:rPr>
              <a:t>	</a:t>
            </a:r>
            <a:r>
              <a:rPr lang="en-US" altLang="en-US" b="1" i="1" dirty="0">
                <a:solidFill>
                  <a:srgbClr val="FF0000"/>
                </a:solidFill>
                <a:latin typeface="Times New Roman" panose="02020603050405020304" pitchFamily="18" charset="0"/>
                <a:cs typeface="Times New Roman" panose="02020603050405020304" pitchFamily="18" charset="0"/>
                <a:sym typeface="Wingdings"/>
              </a:rPr>
              <a:t> </a:t>
            </a:r>
            <a:r>
              <a:rPr lang="en-US" altLang="en-US" b="1" i="1" dirty="0" err="1">
                <a:solidFill>
                  <a:srgbClr val="FF0000"/>
                </a:solidFill>
                <a:latin typeface="Times New Roman" panose="02020603050405020304" pitchFamily="18" charset="0"/>
                <a:cs typeface="Times New Roman" panose="02020603050405020304" pitchFamily="18" charset="0"/>
              </a:rPr>
              <a:t>Đối</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lưu</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là</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sự</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truyền</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nhiệt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bằng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các</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dòng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chất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lỏng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hoặc</a:t>
            </a:r>
            <a:r>
              <a:rPr lang="en-US" altLang="en-US" b="1" i="1" dirty="0">
                <a:solidFill>
                  <a:srgbClr val="FF0000"/>
                </a:solidFill>
                <a:latin typeface="Times New Roman" panose="02020603050405020304" pitchFamily="18" charset="0"/>
                <a:cs typeface="Times New Roman" panose="02020603050405020304" pitchFamily="18" charset="0"/>
              </a:rPr>
              <a:t> </a:t>
            </a:r>
            <a:r>
              <a:rPr lang="vi-VN" altLang="en-US" b="1" i="1" dirty="0">
                <a:solidFill>
                  <a:srgbClr val="FF0000"/>
                </a:solidFill>
                <a:latin typeface="Times New Roman" panose="02020603050405020304" pitchFamily="18" charset="0"/>
                <a:cs typeface="Times New Roman" panose="02020603050405020304" pitchFamily="18" charset="0"/>
              </a:rPr>
              <a:t>chất khí</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Đó</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là</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hình</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thức</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truyền</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nhiệt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chủ</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yếu</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của</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chất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lỏng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và</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chất</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err="1">
                <a:solidFill>
                  <a:srgbClr val="FF0000"/>
                </a:solidFill>
                <a:latin typeface="Times New Roman" panose="02020603050405020304" pitchFamily="18" charset="0"/>
                <a:cs typeface="Times New Roman" panose="02020603050405020304" pitchFamily="18" charset="0"/>
              </a:rPr>
              <a:t>khí</a:t>
            </a:r>
            <a:r>
              <a:rPr lang="en-US" altLang="en-US" b="1" i="1">
                <a:solidFill>
                  <a:srgbClr val="FF0000"/>
                </a:solidFill>
                <a:latin typeface="Times New Roman" panose="02020603050405020304" pitchFamily="18" charset="0"/>
                <a:cs typeface="Times New Roman" panose="02020603050405020304" pitchFamily="18" charset="0"/>
              </a:rPr>
              <a:t>.</a:t>
            </a:r>
          </a:p>
          <a:p>
            <a:pPr algn="just" eaLnBrk="1" hangingPunct="1">
              <a:lnSpc>
                <a:spcPct val="130000"/>
              </a:lnSpc>
              <a:spcBef>
                <a:spcPct val="0"/>
              </a:spcBef>
              <a:buFontTx/>
              <a:buNone/>
            </a:pPr>
            <a:endParaRPr lang="en-US" altLang="en-US"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edge">
                                      <p:cBhvr>
                                        <p:cTn id="7" dur="20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22" presetClass="entr" presetSubtype="4" fill="hold" grpId="0" nodeType="withEffect">
                                  <p:stCondLst>
                                    <p:cond delay="200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0"/>
                                        <p:tgtEl>
                                          <p:spTgt spid="15"/>
                                        </p:tgtEl>
                                      </p:cBhvr>
                                    </p:animEffect>
                                  </p:childTnLst>
                                </p:cTn>
                              </p:par>
                              <p:par>
                                <p:cTn id="14" presetID="22" presetClass="entr" presetSubtype="4" repeatCount="indefinite" fill="hold" grpId="0" nodeType="withEffect">
                                  <p:stCondLst>
                                    <p:cond delay="250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2" repeatCount="indefinite" fill="hold" grpId="0" nodeType="withEffect">
                                  <p:stCondLst>
                                    <p:cond delay="300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par>
                                <p:cTn id="20" presetID="22" presetClass="entr" presetSubtype="1" repeatCount="indefinite" fill="hold" grpId="0" nodeType="withEffect">
                                  <p:stCondLst>
                                    <p:cond delay="35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8" repeatCount="indefinite" fill="hold" grpId="0" nodeType="withEffect">
                                  <p:stCondLst>
                                    <p:cond delay="400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8" grpId="0" animBg="1"/>
      <p:bldP spid="19" grpId="0" animBg="1"/>
      <p:bldP spid="20"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sym typeface="Arial"/>
            </a:endParaRPr>
          </a:p>
        </p:txBody>
      </p:sp>
      <p:sp>
        <p:nvSpPr>
          <p:cNvPr id="2" name="Title 1">
            <a:extLst>
              <a:ext uri="{FF2B5EF4-FFF2-40B4-BE49-F238E27FC236}">
                <a16:creationId xmlns:a16="http://schemas.microsoft.com/office/drawing/2014/main" id="{271BF7F9-141B-0C88-B5DA-898259ED7853}"/>
              </a:ext>
            </a:extLst>
          </p:cNvPr>
          <p:cNvSpPr>
            <a:spLocks noGrp="1"/>
          </p:cNvSpPr>
          <p:nvPr>
            <p:ph type="title"/>
          </p:nvPr>
        </p:nvSpPr>
        <p:spPr>
          <a:xfrm>
            <a:off x="4079576" y="2856181"/>
            <a:ext cx="3269018" cy="1145638"/>
          </a:xfrm>
        </p:spPr>
        <p:txBody>
          <a:bodyPr spcFirstLastPara="1" vert="horz" wrap="square" lIns="68580" tIns="34290" rIns="68580" bIns="34290" rtlCol="0" anchor="b" anchorCtr="0">
            <a:normAutofit/>
          </a:bodyPr>
          <a:lstStyle/>
          <a:p>
            <a:pPr algn="ctr"/>
            <a:r>
              <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6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descr="Calendar on table">
            <a:extLst>
              <a:ext uri="{FF2B5EF4-FFF2-40B4-BE49-F238E27FC236}">
                <a16:creationId xmlns:a16="http://schemas.microsoft.com/office/drawing/2014/main" id="{F022E99C-D3DB-CF04-408C-E8B5E62E7D45}"/>
              </a:ext>
            </a:extLst>
          </p:cNvPr>
          <p:cNvPicPr>
            <a:picLocks noChangeAspect="1"/>
          </p:cNvPicPr>
          <p:nvPr/>
        </p:nvPicPr>
        <p:blipFill rotWithShape="1">
          <a:blip r:embed="rId2"/>
          <a:srcRect l="10251" r="44418" b="-1"/>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7" y="416420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sym typeface="Arial"/>
            </a:endParaRPr>
          </a:p>
        </p:txBody>
      </p:sp>
    </p:spTree>
    <p:extLst>
      <p:ext uri="{BB962C8B-B14F-4D97-AF65-F5344CB8AC3E}">
        <p14:creationId xmlns:p14="http://schemas.microsoft.com/office/powerpoint/2010/main" val="286099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Hình chữ nhật 3"/>
          <p:cNvSpPr/>
          <p:nvPr/>
        </p:nvSpPr>
        <p:spPr>
          <a:xfrm>
            <a:off x="457200" y="1752600"/>
            <a:ext cx="8534400" cy="1953868"/>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lang="en-US" sz="2800" b="1">
                <a:solidFill>
                  <a:srgbClr val="0000FF"/>
                </a:solidFill>
                <a:latin typeface="Times New Roman" panose="02020603050405020304" pitchFamily="18" charset="0"/>
                <a:cs typeface="Times New Roman" panose="02020603050405020304" pitchFamily="18" charset="0"/>
              </a:rPr>
              <a:t>NHÓM CHUYÊN GIA SỐ 3</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NHIỆM V</a:t>
            </a:r>
            <a:r>
              <a:rPr lang="en-US" sz="2800" b="1">
                <a:solidFill>
                  <a:srgbClr val="FF0000"/>
                </a:solidFill>
                <a:latin typeface="Times New Roman" panose="02020603050405020304" pitchFamily="18" charset="0"/>
                <a:cs typeface="Times New Roman" panose="02020603050405020304" pitchFamily="18" charset="0"/>
              </a:rPr>
              <a:t>Ụ 3: TÌM HIỂU HIỆN T</a:t>
            </a:r>
            <a:r>
              <a:rPr lang="vi-VN" sz="2800" b="1">
                <a:solidFill>
                  <a:srgbClr val="FF0000"/>
                </a:solidFill>
                <a:latin typeface="Times New Roman" panose="02020603050405020304" pitchFamily="18" charset="0"/>
                <a:cs typeface="Times New Roman" panose="02020603050405020304" pitchFamily="18" charset="0"/>
              </a:rPr>
              <a:t>Ư</a:t>
            </a:r>
            <a:r>
              <a:rPr lang="en-US" sz="2800" b="1">
                <a:solidFill>
                  <a:srgbClr val="FF0000"/>
                </a:solidFill>
                <a:latin typeface="Times New Roman" panose="02020603050405020304" pitchFamily="18" charset="0"/>
                <a:cs typeface="Times New Roman" panose="02020603050405020304" pitchFamily="18" charset="0"/>
              </a:rPr>
              <a:t>ỢNG </a:t>
            </a:r>
          </a:p>
          <a:p>
            <a:pPr marL="0" marR="0" lvl="0" indent="0" algn="ctr" defTabSz="914400" rtl="0" eaLnBrk="0" fontAlgn="base" latinLnBrk="0" hangingPunct="0">
              <a:lnSpc>
                <a:spcPct val="150000"/>
              </a:lnSpc>
              <a:spcBef>
                <a:spcPct val="0"/>
              </a:spcBef>
              <a:spcAft>
                <a:spcPct val="0"/>
              </a:spcAft>
              <a:buClrTx/>
              <a:buSzTx/>
              <a:buFontTx/>
              <a:buNone/>
              <a:tabLst/>
              <a:defRPr/>
            </a:pPr>
            <a:r>
              <a:rPr lang="en-US" sz="2800" b="1">
                <a:solidFill>
                  <a:srgbClr val="FF0000"/>
                </a:solidFill>
                <a:latin typeface="Times New Roman" panose="02020603050405020304" pitchFamily="18" charset="0"/>
                <a:cs typeface="Times New Roman" panose="02020603050405020304" pitchFamily="18" charset="0"/>
              </a:rPr>
              <a:t>BỨC XẠ NHIỆT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773981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N bức xạ nhiệt.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76200" y="914400"/>
            <a:ext cx="8991600" cy="5943600"/>
          </a:xfrm>
        </p:spPr>
      </p:pic>
      <p:sp>
        <p:nvSpPr>
          <p:cNvPr id="6" name="Title 1"/>
          <p:cNvSpPr>
            <a:spLocks noGrp="1"/>
          </p:cNvSpPr>
          <p:nvPr>
            <p:ph type="title"/>
          </p:nvPr>
        </p:nvSpPr>
        <p:spPr>
          <a:xfrm>
            <a:off x="76200" y="228600"/>
            <a:ext cx="9067800" cy="685800"/>
          </a:xfrm>
        </p:spPr>
        <p:txBody>
          <a:bodyPr/>
          <a:lstStyle/>
          <a:p>
            <a:r>
              <a:rPr lang="en-US" sz="2800" b="1">
                <a:solidFill>
                  <a:srgbClr val="C00000"/>
                </a:solidFill>
                <a:latin typeface="Times New Roman" panose="02020603050405020304" pitchFamily="18" charset="0"/>
                <a:cs typeface="Times New Roman" panose="02020603050405020304" pitchFamily="18" charset="0"/>
              </a:rPr>
              <a:t>THÍ NGHIỆM VỀ HIỆN TƯỢNG BỨC XẠ NHIỆT</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26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545E4A8-2E26-4120-AE84-D2609B1B0AF3}"/>
              </a:ext>
            </a:extLst>
          </p:cNvPr>
          <p:cNvGraphicFramePr>
            <a:graphicFrameLocks noGrp="1"/>
          </p:cNvGraphicFramePr>
          <p:nvPr>
            <p:extLst>
              <p:ext uri="{D42A27DB-BD31-4B8C-83A1-F6EECF244321}">
                <p14:modId xmlns:p14="http://schemas.microsoft.com/office/powerpoint/2010/main" val="2889134273"/>
              </p:ext>
            </p:extLst>
          </p:nvPr>
        </p:nvGraphicFramePr>
        <p:xfrm>
          <a:off x="152400" y="76200"/>
          <a:ext cx="8839200" cy="6629400"/>
        </p:xfrm>
        <a:graphic>
          <a:graphicData uri="http://schemas.openxmlformats.org/drawingml/2006/table">
            <a:tbl>
              <a:tblPr firstRow="1" firstCol="1" bandRow="1">
                <a:tableStyleId>{5C22544A-7EE6-4342-B048-85BDC9FD1C3A}</a:tableStyleId>
              </a:tblPr>
              <a:tblGrid>
                <a:gridCol w="8839200">
                  <a:extLst>
                    <a:ext uri="{9D8B030D-6E8A-4147-A177-3AD203B41FA5}">
                      <a16:colId xmlns:a16="http://schemas.microsoft.com/office/drawing/2014/main" val="2342626436"/>
                    </a:ext>
                  </a:extLst>
                </a:gridCol>
              </a:tblGrid>
              <a:tr h="6629400">
                <a:tc>
                  <a:txBody>
                    <a:bodyPr/>
                    <a:lstStyle/>
                    <a:p>
                      <a:pPr algn="ctr">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PHIẾU HỌC TẬP CHỨA NHIỆM VỤ 3</a:t>
                      </a:r>
                    </a:p>
                    <a:p>
                      <a:pPr algn="ctr">
                        <a:lnSpc>
                          <a:spcPct val="100000"/>
                        </a:lnSpc>
                        <a:spcAft>
                          <a:spcPts val="0"/>
                        </a:spcAft>
                        <a:tabLst>
                          <a:tab pos="2971800" algn="ctr"/>
                          <a:tab pos="3773805" algn="l"/>
                        </a:tabLst>
                      </a:pPr>
                      <a:r>
                        <a:rPr lang="en-US" sz="2400">
                          <a:solidFill>
                            <a:srgbClr val="FFFF00"/>
                          </a:solidFill>
                          <a:effectLst/>
                          <a:latin typeface="Times New Roman" panose="02020603050405020304" pitchFamily="18" charset="0"/>
                          <a:cs typeface="Times New Roman" panose="02020603050405020304" pitchFamily="18" charset="0"/>
                        </a:rPr>
                        <a:t>NHÓM CHUYÊN GIA SỐ 3</a:t>
                      </a:r>
                    </a:p>
                    <a:p>
                      <a:pPr algn="just">
                        <a:lnSpc>
                          <a:spcPct val="100000"/>
                        </a:lnSpc>
                        <a:spcAft>
                          <a:spcPts val="0"/>
                        </a:spcAft>
                      </a:pPr>
                      <a:r>
                        <a:rPr lang="en-US" sz="2400">
                          <a:solidFill>
                            <a:srgbClr val="FFFF00"/>
                          </a:solidFill>
                          <a:effectLst/>
                          <a:latin typeface="Times New Roman" panose="02020603050405020304" pitchFamily="18" charset="0"/>
                          <a:cs typeface="Times New Roman" panose="02020603050405020304" pitchFamily="18" charset="0"/>
                        </a:rPr>
                        <a:t>Thành viên:…………….. </a:t>
                      </a:r>
                    </a:p>
                    <a:p>
                      <a:pPr algn="just">
                        <a:lnSpc>
                          <a:spcPct val="100000"/>
                        </a:lnSpc>
                        <a:spcAft>
                          <a:spcPts val="0"/>
                        </a:spcAft>
                        <a:tabLst>
                          <a:tab pos="450215" algn="l"/>
                        </a:tabLst>
                      </a:pPr>
                      <a:r>
                        <a:rPr lang="en-US" sz="2400">
                          <a:solidFill>
                            <a:srgbClr val="FFFF00"/>
                          </a:solidFill>
                          <a:effectLst/>
                          <a:latin typeface="Times New Roman" panose="02020603050405020304" pitchFamily="18" charset="0"/>
                          <a:cs typeface="Times New Roman" panose="02020603050405020304" pitchFamily="18" charset="0"/>
                        </a:rPr>
                        <a:t>3. Tìm hiểu hiện tượng bức xạ nhiệt</a:t>
                      </a:r>
                    </a:p>
                    <a:p>
                      <a:pPr marL="7620" algn="just">
                        <a:lnSpc>
                          <a:spcPct val="100000"/>
                        </a:lnSpc>
                        <a:spcAft>
                          <a:spcPts val="0"/>
                        </a:spcAft>
                        <a:tabLst>
                          <a:tab pos="228600" algn="l"/>
                          <a:tab pos="457200" algn="l"/>
                        </a:tabLst>
                      </a:pPr>
                      <a:r>
                        <a:rPr lang="nl-NL" sz="2400" u="sng">
                          <a:solidFill>
                            <a:srgbClr val="FFFF00"/>
                          </a:solidFill>
                          <a:effectLst/>
                          <a:latin typeface="Times New Roman" panose="02020603050405020304" pitchFamily="18" charset="0"/>
                          <a:cs typeface="Times New Roman" panose="02020603050405020304" pitchFamily="18" charset="0"/>
                        </a:rPr>
                        <a:t>Câu 1:</a:t>
                      </a:r>
                      <a:r>
                        <a:rPr lang="nl-NL" sz="2400">
                          <a:solidFill>
                            <a:srgbClr val="FFFF00"/>
                          </a:solidFill>
                          <a:effectLst/>
                          <a:latin typeface="Times New Roman" panose="02020603050405020304" pitchFamily="18" charset="0"/>
                          <a:cs typeface="Times New Roman" panose="02020603050405020304" pitchFamily="18" charset="0"/>
                        </a:rPr>
                        <a:t> </a:t>
                      </a:r>
                      <a:r>
                        <a:rPr lang="nl-NL" sz="2400" b="0">
                          <a:solidFill>
                            <a:srgbClr val="FFFF00"/>
                          </a:solidFill>
                          <a:effectLst/>
                          <a:latin typeface="Times New Roman" panose="02020603050405020304" pitchFamily="18" charset="0"/>
                          <a:cs typeface="Times New Roman" panose="02020603050405020304" pitchFamily="18" charset="0"/>
                        </a:rPr>
                        <a:t>Quan sát thí nghiệm và cho biết: Sự truyền nhiệt từ nguồn nhiệt tới bình cầu như trong thí nghiệm trên có phải là sự dẫn nhiệt hay đối lưu không? Vì sao?</a:t>
                      </a:r>
                      <a:endParaRPr lang="en-US" sz="2400" b="0">
                        <a:solidFill>
                          <a:srgbClr val="FFFF00"/>
                        </a:solidFill>
                        <a:effectLst/>
                        <a:latin typeface="Times New Roman" panose="02020603050405020304" pitchFamily="18" charset="0"/>
                        <a:cs typeface="Times New Roman" panose="02020603050405020304" pitchFamily="18" charset="0"/>
                      </a:endParaRPr>
                    </a:p>
                    <a:p>
                      <a:pPr marL="28575" marR="28575" algn="just">
                        <a:lnSpc>
                          <a:spcPct val="100000"/>
                        </a:lnSpc>
                        <a:spcAft>
                          <a:spcPts val="0"/>
                        </a:spcAft>
                      </a:pPr>
                      <a:r>
                        <a:rPr lang="en-US" sz="2400" u="sng">
                          <a:solidFill>
                            <a:srgbClr val="FFFF00"/>
                          </a:solidFill>
                          <a:effectLst/>
                          <a:latin typeface="Times New Roman" panose="02020603050405020304" pitchFamily="18" charset="0"/>
                          <a:cs typeface="Times New Roman" panose="02020603050405020304" pitchFamily="18" charset="0"/>
                        </a:rPr>
                        <a:t>Trả lời:</a:t>
                      </a:r>
                      <a:endParaRPr lang="en-US" sz="2400">
                        <a:solidFill>
                          <a:srgbClr val="FFFF00"/>
                        </a:solidFill>
                        <a:effectLst/>
                        <a:latin typeface="Times New Roman" panose="02020603050405020304" pitchFamily="18" charset="0"/>
                        <a:cs typeface="Times New Roman" panose="02020603050405020304" pitchFamily="18" charset="0"/>
                      </a:endParaRPr>
                    </a:p>
                    <a:p>
                      <a:pPr marL="0" indent="0" algn="just">
                        <a:lnSpc>
                          <a:spcPct val="100000"/>
                        </a:lnSpc>
                        <a:spcAft>
                          <a:spcPts val="0"/>
                        </a:spcAft>
                        <a:buFontTx/>
                        <a:buNone/>
                        <a:tabLst>
                          <a:tab pos="450215" algn="l"/>
                        </a:tabLst>
                      </a:pPr>
                      <a:r>
                        <a:rPr lang="en-US" sz="2400" b="0" u="none">
                          <a:solidFill>
                            <a:srgbClr val="FFFF00"/>
                          </a:solidFill>
                          <a:effectLst/>
                          <a:latin typeface="Times New Roman" panose="02020603050405020304" pitchFamily="18" charset="0"/>
                          <a:cs typeface="Times New Roman" panose="02020603050405020304" pitchFamily="18" charset="0"/>
                        </a:rPr>
                        <a:t>…………………………………………………………………</a:t>
                      </a:r>
                    </a:p>
                    <a:p>
                      <a:pPr marL="0" indent="0" algn="just">
                        <a:lnSpc>
                          <a:spcPct val="100000"/>
                        </a:lnSpc>
                        <a:spcAft>
                          <a:spcPts val="0"/>
                        </a:spcAft>
                        <a:buFontTx/>
                        <a:buNone/>
                        <a:tabLst>
                          <a:tab pos="450215" algn="l"/>
                        </a:tabLst>
                      </a:pPr>
                      <a:r>
                        <a:rPr lang="en-US" sz="2400" u="sng">
                          <a:solidFill>
                            <a:srgbClr val="FFFF00"/>
                          </a:solidFill>
                          <a:effectLst/>
                          <a:latin typeface="Times New Roman" panose="02020603050405020304" pitchFamily="18" charset="0"/>
                          <a:cs typeface="Times New Roman" panose="02020603050405020304" pitchFamily="18" charset="0"/>
                        </a:rPr>
                        <a:t>Câu 2:</a:t>
                      </a:r>
                      <a:r>
                        <a:rPr lang="en-US" sz="2400">
                          <a:solidFill>
                            <a:srgbClr val="FFFF00"/>
                          </a:solidFill>
                          <a:effectLst/>
                          <a:latin typeface="Times New Roman" panose="02020603050405020304" pitchFamily="18" charset="0"/>
                          <a:cs typeface="Times New Roman" panose="02020603050405020304" pitchFamily="18" charset="0"/>
                        </a:rPr>
                        <a:t> </a:t>
                      </a:r>
                      <a:r>
                        <a:rPr lang="en-US" sz="2400" b="0">
                          <a:solidFill>
                            <a:srgbClr val="FFFF00"/>
                          </a:solidFill>
                          <a:effectLst/>
                          <a:latin typeface="Times New Roman" panose="02020603050405020304" pitchFamily="18" charset="0"/>
                          <a:cs typeface="Times New Roman" panose="02020603050405020304" pitchFamily="18" charset="0"/>
                        </a:rPr>
                        <a:t>Tương tự như trong thí nghiệm trên, n</a:t>
                      </a:r>
                      <a:r>
                        <a:rPr lang="vi-VN" sz="2400" b="0">
                          <a:solidFill>
                            <a:srgbClr val="FFFF00"/>
                          </a:solidFill>
                          <a:effectLst/>
                          <a:latin typeface="Times New Roman" panose="02020603050405020304" pitchFamily="18" charset="0"/>
                          <a:cs typeface="Times New Roman" panose="02020603050405020304" pitchFamily="18" charset="0"/>
                        </a:rPr>
                        <a:t>goài lớp khí quyển bao quanh Trái Đất, khoảng không gian còn lại giữa Trái Đất và Mặt Trời là khoảng chân không. Trong khoảng chân không này không có sự dẫn nhiệt và đối lưu. Vậy năng lượng của Mặt Trời đã truyền xuống Trái Đất bằng cách nào?</a:t>
                      </a:r>
                      <a:endParaRPr lang="en-US" sz="2400" b="0">
                        <a:solidFill>
                          <a:srgbClr val="FFFF00"/>
                        </a:solidFill>
                        <a:effectLst/>
                        <a:latin typeface="Times New Roman" panose="02020603050405020304" pitchFamily="18" charset="0"/>
                        <a:cs typeface="Times New Roman" panose="02020603050405020304" pitchFamily="18" charset="0"/>
                      </a:endParaRPr>
                    </a:p>
                    <a:p>
                      <a:pPr marL="7620" algn="just">
                        <a:lnSpc>
                          <a:spcPct val="100000"/>
                        </a:lnSpc>
                        <a:spcAft>
                          <a:spcPts val="0"/>
                        </a:spcAft>
                        <a:tabLst>
                          <a:tab pos="228600" algn="l"/>
                          <a:tab pos="457200" algn="l"/>
                        </a:tabLst>
                      </a:pPr>
                      <a:r>
                        <a:rPr lang="nl-NL" sz="2400" u="sng">
                          <a:solidFill>
                            <a:srgbClr val="FFFF00"/>
                          </a:solidFill>
                          <a:effectLst/>
                          <a:latin typeface="Times New Roman" panose="02020603050405020304" pitchFamily="18" charset="0"/>
                          <a:cs typeface="Times New Roman" panose="02020603050405020304" pitchFamily="18" charset="0"/>
                        </a:rPr>
                        <a:t>Trả lời:</a:t>
                      </a:r>
                      <a:r>
                        <a:rPr lang="nl-NL" sz="2400">
                          <a:solidFill>
                            <a:srgbClr val="FFFF00"/>
                          </a:solidFill>
                          <a:effectLst/>
                          <a:latin typeface="Times New Roman" panose="02020603050405020304" pitchFamily="18" charset="0"/>
                          <a:cs typeface="Times New Roman" panose="02020603050405020304" pitchFamily="18" charset="0"/>
                        </a:rPr>
                        <a:t> </a:t>
                      </a:r>
                    </a:p>
                    <a:p>
                      <a:pPr marL="7620" algn="just">
                        <a:lnSpc>
                          <a:spcPct val="100000"/>
                        </a:lnSpc>
                        <a:spcAft>
                          <a:spcPts val="0"/>
                        </a:spcAft>
                        <a:tabLst>
                          <a:tab pos="228600" algn="l"/>
                          <a:tab pos="457200" algn="l"/>
                        </a:tabLst>
                      </a:pPr>
                      <a:r>
                        <a:rPr lang="nl-NL" sz="2400" b="0">
                          <a:solidFill>
                            <a:srgbClr val="FFFF00"/>
                          </a:solidFill>
                          <a:effectLst/>
                          <a:latin typeface="Times New Roman" panose="02020603050405020304" pitchFamily="18" charset="0"/>
                          <a:cs typeface="Times New Roman" panose="02020603050405020304" pitchFamily="18" charset="0"/>
                        </a:rPr>
                        <a:t>.................................................................................................................</a:t>
                      </a:r>
                      <a:r>
                        <a:rPr lang="en-US" sz="2400">
                          <a:solidFill>
                            <a:srgbClr val="FFFF00"/>
                          </a:solidFill>
                          <a:effectLst/>
                          <a:latin typeface="Times New Roman" panose="02020603050405020304" pitchFamily="18" charset="0"/>
                          <a:cs typeface="Times New Roman" panose="02020603050405020304" pitchFamily="18" charset="0"/>
                        </a:rPr>
                        <a:t> </a:t>
                      </a:r>
                      <a:endParaRPr lang="en-US" sz="24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414" marR="58414" marT="0" marB="0">
                    <a:solidFill>
                      <a:schemeClr val="tx2">
                        <a:lumMod val="50000"/>
                      </a:schemeClr>
                    </a:solidFill>
                  </a:tcPr>
                </a:tc>
                <a:extLst>
                  <a:ext uri="{0D108BD9-81ED-4DB2-BD59-A6C34878D82A}">
                    <a16:rowId xmlns:a16="http://schemas.microsoft.com/office/drawing/2014/main" val="3912812948"/>
                  </a:ext>
                </a:extLst>
              </a:tr>
            </a:tbl>
          </a:graphicData>
        </a:graphic>
      </p:graphicFrame>
    </p:spTree>
    <p:extLst>
      <p:ext uri="{BB962C8B-B14F-4D97-AF65-F5344CB8AC3E}">
        <p14:creationId xmlns:p14="http://schemas.microsoft.com/office/powerpoint/2010/main" val="181610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02C1-18A2-46D4-8BCA-FB96569D4D10}"/>
              </a:ext>
            </a:extLst>
          </p:cNvPr>
          <p:cNvSpPr/>
          <p:nvPr/>
        </p:nvSpPr>
        <p:spPr>
          <a:xfrm>
            <a:off x="419100" y="228600"/>
            <a:ext cx="8305800" cy="6186309"/>
          </a:xfrm>
          <a:prstGeom prst="rect">
            <a:avLst/>
          </a:prstGeom>
        </p:spPr>
        <p:txBody>
          <a:bodyPr wrap="square">
            <a:spAutoFit/>
          </a:bodyPr>
          <a:lstStyle/>
          <a:p>
            <a:pPr algn="ctr">
              <a:spcAft>
                <a:spcPts val="0"/>
              </a:spcAft>
              <a:tabLst>
                <a:tab pos="2971800" algn="ctr"/>
                <a:tab pos="3773805" algn="l"/>
              </a:tabLst>
            </a:pPr>
            <a:r>
              <a:rPr lang="en-US" sz="2200" b="1">
                <a:solidFill>
                  <a:srgbClr val="002060"/>
                </a:solidFill>
                <a:latin typeface="Times New Roman" panose="02020603050405020304" pitchFamily="18" charset="0"/>
                <a:ea typeface="Calibri" panose="020F0502020204030204" pitchFamily="34" charset="0"/>
              </a:rPr>
              <a:t>ĐÁP ÁN PHIẾU HỌC TẬP CHỨA NHIỆM VỤ 3</a:t>
            </a:r>
            <a:endParaRPr lang="en-US" sz="2200">
              <a:solidFill>
                <a:srgbClr val="002060"/>
              </a:solidFill>
              <a:latin typeface="Times New Roman" panose="02020603050405020304" pitchFamily="18" charset="0"/>
              <a:ea typeface="Calibri" panose="020F0502020204030204" pitchFamily="34" charset="0"/>
            </a:endParaRPr>
          </a:p>
          <a:p>
            <a:pPr>
              <a:spcAft>
                <a:spcPts val="0"/>
              </a:spcAft>
              <a:tabLst>
                <a:tab pos="450215" algn="l"/>
              </a:tabLst>
            </a:pPr>
            <a:r>
              <a:rPr lang="en-US" sz="2200" b="1">
                <a:solidFill>
                  <a:srgbClr val="002060"/>
                </a:solidFill>
                <a:latin typeface="Times New Roman" panose="02020603050405020304" pitchFamily="18" charset="0"/>
                <a:ea typeface="Calibri" panose="020F0502020204030204" pitchFamily="34" charset="0"/>
              </a:rPr>
              <a:t>3. Tìm hiểu hiện tượng bức xạ nhiệt</a:t>
            </a:r>
            <a:endParaRPr lang="en-US" sz="2200">
              <a:solidFill>
                <a:srgbClr val="002060"/>
              </a:solidFill>
              <a:latin typeface="Times New Roman" panose="02020603050405020304" pitchFamily="18" charset="0"/>
              <a:ea typeface="Calibri" panose="020F0502020204030204" pitchFamily="34" charset="0"/>
            </a:endParaRPr>
          </a:p>
          <a:p>
            <a:pPr marL="7620" algn="just">
              <a:spcAft>
                <a:spcPts val="0"/>
              </a:spcAft>
              <a:tabLst>
                <a:tab pos="228600" algn="l"/>
                <a:tab pos="457200" algn="l"/>
              </a:tabLst>
            </a:pPr>
            <a:r>
              <a:rPr lang="nl-NL" sz="2200" b="1" u="sng">
                <a:solidFill>
                  <a:srgbClr val="002060"/>
                </a:solidFill>
                <a:latin typeface="Times New Roman" panose="02020603050405020304" pitchFamily="18" charset="0"/>
                <a:ea typeface="Times New Roman" panose="02020603050405020304" pitchFamily="18" charset="0"/>
              </a:rPr>
              <a:t>Câu 1:</a:t>
            </a:r>
            <a:r>
              <a:rPr lang="nl-NL" sz="2200">
                <a:solidFill>
                  <a:srgbClr val="002060"/>
                </a:solidFill>
                <a:latin typeface="Times New Roman" panose="02020603050405020304" pitchFamily="18" charset="0"/>
                <a:ea typeface="Times New Roman" panose="02020603050405020304" pitchFamily="18" charset="0"/>
              </a:rPr>
              <a:t> Quan sát thí nghiệm và cho biết: Sự truyền nhiệt từ nguồn nhiệt tới bình cầu như trong thí nghiệm trên có phải là sự dẫn nhiệt hay đối lưu không? Vì sao?</a:t>
            </a:r>
            <a:endParaRPr lang="en-US" sz="2200">
              <a:solidFill>
                <a:srgbClr val="002060"/>
              </a:solidFill>
              <a:latin typeface="Times New Roman" panose="02020603050405020304" pitchFamily="18" charset="0"/>
              <a:ea typeface="Times New Roman" panose="02020603050405020304" pitchFamily="18" charset="0"/>
            </a:endParaRPr>
          </a:p>
          <a:p>
            <a:pPr marL="28575" marR="28575" algn="just">
              <a:spcAft>
                <a:spcPts val="0"/>
              </a:spcAft>
            </a:pPr>
            <a:r>
              <a:rPr lang="en-US" sz="2200" b="1" u="sng">
                <a:solidFill>
                  <a:srgbClr val="002060"/>
                </a:solidFill>
                <a:latin typeface="Times New Roman" panose="02020603050405020304" pitchFamily="18" charset="0"/>
                <a:ea typeface="Times New Roman" panose="02020603050405020304" pitchFamily="18" charset="0"/>
              </a:rPr>
              <a:t>Trả lời: </a:t>
            </a:r>
          </a:p>
          <a:p>
            <a:pPr marL="28575" marR="28575" algn="just">
              <a:spcAft>
                <a:spcPts val="0"/>
              </a:spcAft>
            </a:pPr>
            <a:r>
              <a:rPr lang="en-US" sz="2200" b="1">
                <a:solidFill>
                  <a:srgbClr val="002060"/>
                </a:solidFill>
                <a:latin typeface="Times New Roman" panose="02020603050405020304" pitchFamily="18" charset="0"/>
                <a:ea typeface="Calibri" panose="020F0502020204030204" pitchFamily="34" charset="0"/>
              </a:rPr>
              <a:t>     </a:t>
            </a:r>
            <a:r>
              <a:rPr lang="nl-NL" sz="2200">
                <a:solidFill>
                  <a:srgbClr val="002060"/>
                </a:solidFill>
                <a:latin typeface="Times New Roman" panose="02020603050405020304" pitchFamily="18" charset="0"/>
                <a:ea typeface="Calibri" panose="020F0502020204030204" pitchFamily="34" charset="0"/>
              </a:rPr>
              <a:t>Sự truyền nhiệt từ nguồn nhiệt tới bình cầu như trong thí nghiệm trên không phải phải là sự dẫn nhiệt hay đối lưu</a:t>
            </a:r>
            <a:r>
              <a:rPr lang="en-US" sz="2200">
                <a:solidFill>
                  <a:srgbClr val="002060"/>
                </a:solidFill>
                <a:latin typeface="Times New Roman" panose="02020603050405020304" pitchFamily="18" charset="0"/>
                <a:ea typeface="Times New Roman" panose="02020603050405020304" pitchFamily="18" charset="0"/>
              </a:rPr>
              <a:t>. Vì bình cầu đã được hút chân không nên không có chất khí hay chất lỏng,…</a:t>
            </a:r>
          </a:p>
          <a:p>
            <a:pPr>
              <a:spcAft>
                <a:spcPts val="0"/>
              </a:spcAft>
              <a:tabLst>
                <a:tab pos="450215" algn="l"/>
              </a:tabLst>
            </a:pPr>
            <a:r>
              <a:rPr lang="en-US" sz="2200" b="1" u="sng">
                <a:solidFill>
                  <a:srgbClr val="002060"/>
                </a:solidFill>
                <a:latin typeface="Times New Roman" panose="02020603050405020304" pitchFamily="18" charset="0"/>
                <a:ea typeface="Times New Roman" panose="02020603050405020304" pitchFamily="18" charset="0"/>
              </a:rPr>
              <a:t>Câu 2:</a:t>
            </a:r>
            <a:r>
              <a:rPr lang="en-US" sz="2200">
                <a:solidFill>
                  <a:srgbClr val="002060"/>
                </a:solidFill>
                <a:latin typeface="Times New Roman" panose="02020603050405020304" pitchFamily="18" charset="0"/>
                <a:ea typeface="Times New Roman" panose="02020603050405020304" pitchFamily="18" charset="0"/>
              </a:rPr>
              <a:t> Tương tự như trong thí nghiệm trên, n</a:t>
            </a:r>
            <a:r>
              <a:rPr lang="vi-VN" sz="2200">
                <a:solidFill>
                  <a:srgbClr val="002060"/>
                </a:solidFill>
                <a:latin typeface="Times New Roman" panose="02020603050405020304" pitchFamily="18" charset="0"/>
                <a:ea typeface="Times New Roman" panose="02020603050405020304" pitchFamily="18" charset="0"/>
              </a:rPr>
              <a:t>goài lớp khí quyển bao quanh Trái Đất, khoảng không gian còn lại giữa Trái Đất và Mặt Trời là khoảng chân không. Trong khoảng chân không này không có sự dẫn nhiệt và đối lưu. Vậy năng lượng của Mặt Trời đã truyền xuống Trái Đất bằng cách nào?</a:t>
            </a:r>
            <a:r>
              <a:rPr lang="en-US" sz="2200">
                <a:solidFill>
                  <a:srgbClr val="002060"/>
                </a:solidFill>
                <a:latin typeface="Times New Roman" panose="02020603050405020304" pitchFamily="18" charset="0"/>
                <a:ea typeface="Times New Roman" panose="02020603050405020304" pitchFamily="18" charset="0"/>
              </a:rPr>
              <a:t> </a:t>
            </a:r>
            <a:endParaRPr lang="en-US" sz="2200">
              <a:solidFill>
                <a:srgbClr val="002060"/>
              </a:solidFill>
              <a:latin typeface="Times New Roman" panose="02020603050405020304" pitchFamily="18" charset="0"/>
              <a:ea typeface="Calibri" panose="020F0502020204030204" pitchFamily="34" charset="0"/>
            </a:endParaRPr>
          </a:p>
          <a:p>
            <a:pPr marL="7620" algn="just">
              <a:spcAft>
                <a:spcPts val="0"/>
              </a:spcAft>
              <a:tabLst>
                <a:tab pos="228600" algn="l"/>
                <a:tab pos="457200" algn="l"/>
              </a:tabLst>
            </a:pPr>
            <a:r>
              <a:rPr lang="nl-NL" sz="2200" b="1" u="sng">
                <a:solidFill>
                  <a:srgbClr val="002060"/>
                </a:solidFill>
                <a:latin typeface="Times New Roman" panose="02020603050405020304" pitchFamily="18" charset="0"/>
                <a:ea typeface="Times New Roman" panose="02020603050405020304" pitchFamily="18" charset="0"/>
              </a:rPr>
              <a:t>Trả lời:</a:t>
            </a:r>
            <a:r>
              <a:rPr lang="nl-NL" sz="2200">
                <a:solidFill>
                  <a:srgbClr val="002060"/>
                </a:solidFill>
                <a:latin typeface="Times New Roman" panose="02020603050405020304" pitchFamily="18" charset="0"/>
                <a:ea typeface="Times New Roman" panose="02020603050405020304" pitchFamily="18" charset="0"/>
              </a:rPr>
              <a:t> </a:t>
            </a:r>
          </a:p>
          <a:p>
            <a:pPr marL="7620" algn="just">
              <a:spcAft>
                <a:spcPts val="0"/>
              </a:spcAft>
              <a:tabLst>
                <a:tab pos="228600" algn="l"/>
                <a:tab pos="457200" algn="l"/>
              </a:tabLst>
            </a:pPr>
            <a:r>
              <a:rPr lang="nl-NL" sz="2200">
                <a:solidFill>
                  <a:srgbClr val="002060"/>
                </a:solidFill>
                <a:latin typeface="Times New Roman" panose="02020603050405020304" pitchFamily="18" charset="0"/>
                <a:ea typeface="Times New Roman" panose="02020603050405020304" pitchFamily="18" charset="0"/>
              </a:rPr>
              <a:t>     Mặt trời không thể truyền nhiệt đến Trái đất bằng dẫn nhiệt và đối lưu mà là bức xạ nhiệt. Bức xạ nhiệt xảy ra ngay cả trong chân không vì đây là hình thức truyền nhiệt bằng các tia nhiệt đi thẳng.</a:t>
            </a:r>
            <a:endParaRPr lang="en-US" sz="220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6990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9" name="Picture 7" descr="ANd9GcQ3iQC-bnuLue5Iauvqj_UwgsgrNmFlm3At76cyL2RLcw4RcRoTmkLPVQeUZA">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105400" y="3429000"/>
            <a:ext cx="401273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Dự báo thời tiết Hà Nội ngày 17/5: Nhiệt độ tăng cao, nắng nóng gay gắt">
            <a:extLst>
              <a:ext uri="{FF2B5EF4-FFF2-40B4-BE49-F238E27FC236}">
                <a16:creationId xmlns:a16="http://schemas.microsoft.com/office/drawing/2014/main" id="{A5CFC1E9-571A-4BD6-A331-19A6E37086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4763" y="1"/>
            <a:ext cx="4004316"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HTN 8 (Cánh Diều) Bài 25: Truyền năng lượng nhiệt | Khoa học tự nhiên 8 (ảnh 2)">
            <a:extLst>
              <a:ext uri="{FF2B5EF4-FFF2-40B4-BE49-F238E27FC236}">
                <a16:creationId xmlns:a16="http://schemas.microsoft.com/office/drawing/2014/main" id="{83F0E0B9-6486-4D54-B7C5-2C3C3A66578A}"/>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81734" y="762000"/>
            <a:ext cx="5166497" cy="47243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32210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bwMode="auto">
          <a:xfrm>
            <a:off x="303500" y="609600"/>
            <a:ext cx="8375856" cy="209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800" b="1" dirty="0">
                <a:solidFill>
                  <a:srgbClr val="FF0000"/>
                </a:solidFill>
                <a:latin typeface="Times New Roman" panose="02020603050405020304" pitchFamily="18" charset="0"/>
                <a:cs typeface="Times New Roman" panose="02020603050405020304" pitchFamily="18" charset="0"/>
                <a:sym typeface="Wingdings"/>
              </a:rPr>
              <a:t></a:t>
            </a:r>
            <a:r>
              <a:rPr lang="en-US" sz="3800" b="1" dirty="0" err="1">
                <a:solidFill>
                  <a:schemeClr val="bg1"/>
                </a:solidFill>
                <a:latin typeface="Times New Roman" panose="02020603050405020304" pitchFamily="18" charset="0"/>
                <a:cs typeface="Times New Roman" panose="02020603050405020304" pitchFamily="18" charset="0"/>
              </a:rPr>
              <a:t>Bức</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xạ</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nhiệt</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là</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sự</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truyền</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nhiệt</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bằng</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các</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tia</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nhiệt</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đi</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thẳng</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Bức</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xạ</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nhiệt</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có</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thể</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xảy</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ra</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cả</a:t>
            </a:r>
            <a:r>
              <a:rPr lang="en-US" sz="3800" b="1" dirty="0">
                <a:solidFill>
                  <a:schemeClr val="bg1"/>
                </a:solidFill>
                <a:latin typeface="Times New Roman" panose="02020603050405020304" pitchFamily="18" charset="0"/>
                <a:cs typeface="Times New Roman" panose="02020603050405020304" pitchFamily="18" charset="0"/>
              </a:rPr>
              <a:t> ở </a:t>
            </a:r>
            <a:r>
              <a:rPr lang="en-US" sz="3800" b="1" dirty="0" err="1">
                <a:solidFill>
                  <a:schemeClr val="bg1"/>
                </a:solidFill>
                <a:latin typeface="Times New Roman" panose="02020603050405020304" pitchFamily="18" charset="0"/>
                <a:cs typeface="Times New Roman" panose="02020603050405020304" pitchFamily="18" charset="0"/>
              </a:rPr>
              <a:t>trong</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dirty="0" err="1">
                <a:solidFill>
                  <a:schemeClr val="bg1"/>
                </a:solidFill>
                <a:latin typeface="Times New Roman" panose="02020603050405020304" pitchFamily="18" charset="0"/>
                <a:cs typeface="Times New Roman" panose="02020603050405020304" pitchFamily="18" charset="0"/>
              </a:rPr>
              <a:t>chân</a:t>
            </a:r>
            <a:r>
              <a:rPr lang="en-US" sz="3800" b="1" dirty="0">
                <a:solidFill>
                  <a:schemeClr val="bg1"/>
                </a:solidFill>
                <a:latin typeface="Times New Roman" panose="02020603050405020304" pitchFamily="18" charset="0"/>
                <a:cs typeface="Times New Roman" panose="02020603050405020304" pitchFamily="18" charset="0"/>
              </a:rPr>
              <a:t> </a:t>
            </a:r>
            <a:r>
              <a:rPr lang="en-US" sz="3800" b="1" err="1">
                <a:solidFill>
                  <a:schemeClr val="bg1"/>
                </a:solidFill>
                <a:latin typeface="Times New Roman" panose="02020603050405020304" pitchFamily="18" charset="0"/>
                <a:cs typeface="Times New Roman" panose="02020603050405020304" pitchFamily="18" charset="0"/>
              </a:rPr>
              <a:t>không</a:t>
            </a:r>
            <a:r>
              <a:rPr lang="en-US" sz="3800" b="1">
                <a:solidFill>
                  <a:schemeClr val="bg1"/>
                </a:solidFill>
                <a:latin typeface="Times New Roman" panose="02020603050405020304" pitchFamily="18" charset="0"/>
                <a:cs typeface="Times New Roman" panose="02020603050405020304" pitchFamily="18" charset="0"/>
              </a:rPr>
              <a:t>.</a:t>
            </a:r>
            <a:endParaRPr lang="en-US" sz="3800" b="1"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331635" y="2925096"/>
            <a:ext cx="8234721" cy="305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spcBef>
                <a:spcPct val="0"/>
              </a:spcBef>
              <a:buFontTx/>
              <a:buNone/>
            </a:pP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4000" b="1" i="1" dirty="0">
                <a:solidFill>
                  <a:srgbClr val="FF0000"/>
                </a:solidFill>
                <a:latin typeface="Times New Roman" panose="02020603050405020304" pitchFamily="18" charset="0"/>
                <a:cs typeface="Times New Roman" panose="02020603050405020304" pitchFamily="18" charset="0"/>
                <a:sym typeface="Wingdings"/>
              </a:rPr>
              <a:t></a:t>
            </a:r>
            <a:r>
              <a:rPr lang="en-US" altLang="en-US" sz="3600" b="1" i="1" dirty="0">
                <a:solidFill>
                  <a:srgbClr val="FFFF00"/>
                </a:solidFill>
                <a:latin typeface="Times New Roman" panose="02020603050405020304" pitchFamily="18" charset="0"/>
                <a:cs typeface="Times New Roman" panose="02020603050405020304" pitchFamily="18" charset="0"/>
                <a:sym typeface="Wingdings"/>
              </a:rPr>
              <a:t> </a:t>
            </a:r>
            <a:r>
              <a:rPr lang="vi-VN" altLang="en-US" sz="3600" b="1" i="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Lưu ý:</a:t>
            </a:r>
            <a:r>
              <a:rPr lang="vi-VN" altLang="en-US" sz="36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Vật</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có</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bề</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mặt</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xù</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xì</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và</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màu</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càng</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tối</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sẫm</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thì</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hấp</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thụ</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tia</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nhiệt</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càng</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nhiều</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Vật</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có</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bề</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mặt</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nhẵn</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màu</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sáng</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hấp</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thụ</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tia</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nhiệt</a:t>
            </a:r>
            <a:r>
              <a:rPr lang="en-US" altLang="en-US" sz="3600" b="1" i="1" dirty="0">
                <a:solidFill>
                  <a:srgbClr val="FFFF00"/>
                </a:solidFill>
                <a:latin typeface="Times New Roman" panose="02020603050405020304" pitchFamily="18" charset="0"/>
                <a:cs typeface="Times New Roman" panose="02020603050405020304" pitchFamily="18" charset="0"/>
              </a:rPr>
              <a:t> </a:t>
            </a:r>
            <a:r>
              <a:rPr lang="en-US" altLang="en-US" sz="3600" b="1" i="1" dirty="0" err="1">
                <a:solidFill>
                  <a:srgbClr val="FFFF00"/>
                </a:solidFill>
                <a:latin typeface="Times New Roman" panose="02020603050405020304" pitchFamily="18" charset="0"/>
                <a:cs typeface="Times New Roman" panose="02020603050405020304" pitchFamily="18" charset="0"/>
              </a:rPr>
              <a:t>kém</a:t>
            </a:r>
            <a:r>
              <a:rPr lang="en-US" altLang="en-US" sz="3600" b="1" i="1" dirty="0">
                <a:solidFill>
                  <a:srgbClr val="FFFF00"/>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6227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Hình chữ nhật 3"/>
          <p:cNvSpPr/>
          <p:nvPr/>
        </p:nvSpPr>
        <p:spPr>
          <a:xfrm>
            <a:off x="457200" y="1752600"/>
            <a:ext cx="8534400" cy="1953868"/>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NHÓM MẢNH GHÉP</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NHIỆM VỤ 4: TÌM HIỂU CÁC HÌNH TH</a:t>
            </a:r>
            <a:r>
              <a:rPr lang="en-US" sz="2800" b="1">
                <a:solidFill>
                  <a:srgbClr val="FF0000"/>
                </a:solidFill>
                <a:latin typeface="Times New Roman" panose="02020603050405020304" pitchFamily="18" charset="0"/>
                <a:cs typeface="Times New Roman" panose="02020603050405020304" pitchFamily="18" charset="0"/>
              </a:rPr>
              <a:t>ỨC TRUYỀN NĂNG L</a:t>
            </a:r>
            <a:r>
              <a:rPr lang="vi-VN" sz="2800" b="1">
                <a:solidFill>
                  <a:srgbClr val="FF0000"/>
                </a:solidFill>
                <a:latin typeface="Times New Roman" panose="02020603050405020304" pitchFamily="18" charset="0"/>
                <a:cs typeface="Times New Roman" panose="02020603050405020304" pitchFamily="18" charset="0"/>
              </a:rPr>
              <a:t>Ư</a:t>
            </a:r>
            <a:r>
              <a:rPr lang="en-US" sz="2800" b="1">
                <a:solidFill>
                  <a:srgbClr val="FF0000"/>
                </a:solidFill>
                <a:latin typeface="Times New Roman" panose="02020603050405020304" pitchFamily="18" charset="0"/>
                <a:cs typeface="Times New Roman" panose="02020603050405020304" pitchFamily="18" charset="0"/>
              </a:rPr>
              <a:t>ỢNG NHIỆT</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0721304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41">
            <a:extLst>
              <a:ext uri="{FF2B5EF4-FFF2-40B4-BE49-F238E27FC236}">
                <a16:creationId xmlns:a16="http://schemas.microsoft.com/office/drawing/2014/main" id="{794043E9-20F6-400F-9263-9CA234705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95500"/>
            <a:ext cx="8839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4F8A2B1-A90F-4DBE-A9ED-016E0D539ECC}"/>
              </a:ext>
            </a:extLst>
          </p:cNvPr>
          <p:cNvSpPr>
            <a:spLocks noGrp="1"/>
          </p:cNvSpPr>
          <p:nvPr>
            <p:ph type="title"/>
          </p:nvPr>
        </p:nvSpPr>
        <p:spPr>
          <a:xfrm>
            <a:off x="952500" y="533400"/>
            <a:ext cx="7239000" cy="914400"/>
          </a:xfrm>
        </p:spPr>
        <p:style>
          <a:lnRef idx="0">
            <a:schemeClr val="accent6"/>
          </a:lnRef>
          <a:fillRef idx="3">
            <a:schemeClr val="accent6"/>
          </a:fillRef>
          <a:effectRef idx="3">
            <a:schemeClr val="accent6"/>
          </a:effectRef>
          <a:fontRef idx="minor">
            <a:schemeClr val="lt1"/>
          </a:fontRef>
        </p:style>
        <p:txBody>
          <a:bodyPr/>
          <a:lstStyle/>
          <a:p>
            <a:r>
              <a:rPr lang="en-US" b="1">
                <a:latin typeface="Times New Roman" pitchFamily="18" charset="0"/>
                <a:cs typeface="Times New Roman" pitchFamily="18" charset="0"/>
              </a:rPr>
              <a:t>KĨ THUẬT MẢNH GHÉP</a:t>
            </a:r>
          </a:p>
        </p:txBody>
      </p:sp>
    </p:spTree>
    <p:extLst>
      <p:ext uri="{BB962C8B-B14F-4D97-AF65-F5344CB8AC3E}">
        <p14:creationId xmlns:p14="http://schemas.microsoft.com/office/powerpoint/2010/main" val="3249985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74100A8-5FDD-4FC3-B022-A5B459484B40}"/>
              </a:ext>
            </a:extLst>
          </p:cNvPr>
          <p:cNvGrpSpPr/>
          <p:nvPr/>
        </p:nvGrpSpPr>
        <p:grpSpPr>
          <a:xfrm>
            <a:off x="3471770" y="450821"/>
            <a:ext cx="5506424" cy="1200329"/>
            <a:chOff x="320142" y="-259928"/>
            <a:chExt cx="7341899" cy="1875177"/>
          </a:xfrm>
          <a:solidFill>
            <a:srgbClr val="0070C0"/>
          </a:solidFill>
        </p:grpSpPr>
        <p:sp>
          <p:nvSpPr>
            <p:cNvPr id="5" name="Rectangle: Rounded Corners 4">
              <a:extLst>
                <a:ext uri="{FF2B5EF4-FFF2-40B4-BE49-F238E27FC236}">
                  <a16:creationId xmlns:a16="http://schemas.microsoft.com/office/drawing/2014/main" id="{83F55667-7FBB-427B-A1EE-DA778AFA5B3D}"/>
                </a:ext>
              </a:extLst>
            </p:cNvPr>
            <p:cNvSpPr/>
            <p:nvPr/>
          </p:nvSpPr>
          <p:spPr>
            <a:xfrm>
              <a:off x="320142" y="91439"/>
              <a:ext cx="7341899" cy="1085719"/>
            </a:xfrm>
            <a:prstGeom prst="roundRect">
              <a:avLst>
                <a:gd name="adj" fmla="val 3364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3600">
                <a:solidFill>
                  <a:prstClr val="white"/>
                </a:solidFill>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5280464-A701-4302-A6E9-7EE9968A5862}"/>
                </a:ext>
              </a:extLst>
            </p:cNvPr>
            <p:cNvSpPr txBox="1"/>
            <p:nvPr/>
          </p:nvSpPr>
          <p:spPr>
            <a:xfrm>
              <a:off x="320142" y="-259928"/>
              <a:ext cx="7341899" cy="1875177"/>
            </a:xfrm>
            <a:prstGeom prst="rect">
              <a:avLst/>
            </a:prstGeom>
            <a:grpFill/>
          </p:spPr>
          <p:txBody>
            <a:bodyPr wrap="square" rtlCol="0">
              <a:spAutoFit/>
            </a:bodyPr>
            <a:lstStyle/>
            <a:p>
              <a:pPr algn="ctr" defTabSz="685800" eaLnBrk="1" fontAlgn="auto" hangingPunct="1">
                <a:spcBef>
                  <a:spcPts val="0"/>
                </a:spcBef>
                <a:spcAft>
                  <a:spcPts val="0"/>
                </a:spcAft>
                <a:defRPr/>
              </a:pPr>
              <a:r>
                <a:rPr lang="en-US" sz="3600" b="1">
                  <a:solidFill>
                    <a:srgbClr val="FFFF00"/>
                  </a:solidFill>
                  <a:latin typeface="Times New Roman" panose="02020603050405020304" pitchFamily="18" charset="0"/>
                  <a:cs typeface="Times New Roman" panose="02020603050405020304" pitchFamily="18" charset="0"/>
                  <a:sym typeface="Arial"/>
                </a:rPr>
                <a:t>NHÓM MẢNH GHÉP</a:t>
              </a:r>
            </a:p>
            <a:p>
              <a:pPr algn="ctr" defTabSz="685800" eaLnBrk="1" fontAlgn="auto" hangingPunct="1">
                <a:spcBef>
                  <a:spcPts val="0"/>
                </a:spcBef>
                <a:spcAft>
                  <a:spcPts val="0"/>
                </a:spcAft>
                <a:defRPr/>
              </a:pPr>
              <a:r>
                <a:rPr lang="en-US" sz="3600" b="1">
                  <a:solidFill>
                    <a:prstClr val="white"/>
                  </a:solidFill>
                  <a:latin typeface="Times New Roman" panose="02020603050405020304" pitchFamily="18" charset="0"/>
                  <a:cs typeface="Times New Roman" panose="02020603050405020304" pitchFamily="18" charset="0"/>
                  <a:sym typeface="Arial"/>
                </a:rPr>
                <a:t>CHUYÊN </a:t>
              </a:r>
              <a:r>
                <a:rPr lang="en-US" sz="3600" b="1" dirty="0">
                  <a:solidFill>
                    <a:prstClr val="white"/>
                  </a:solidFill>
                  <a:latin typeface="Times New Roman" panose="02020603050405020304" pitchFamily="18" charset="0"/>
                  <a:cs typeface="Times New Roman" panose="02020603050405020304" pitchFamily="18" charset="0"/>
                  <a:sym typeface="Arial"/>
                </a:rPr>
                <a:t>GIA </a:t>
              </a:r>
              <a:r>
                <a:rPr lang="en-US" sz="3600" b="1">
                  <a:solidFill>
                    <a:prstClr val="white"/>
                  </a:solidFill>
                  <a:latin typeface="Times New Roman" panose="02020603050405020304" pitchFamily="18" charset="0"/>
                  <a:cs typeface="Times New Roman" panose="02020603050405020304" pitchFamily="18" charset="0"/>
                  <a:sym typeface="Arial"/>
                </a:rPr>
                <a:t>TRỔ TÀI</a:t>
              </a:r>
              <a:endParaRPr lang="en-US" sz="3600" b="1" dirty="0">
                <a:solidFill>
                  <a:prstClr val="white"/>
                </a:solidFill>
                <a:latin typeface="Times New Roman" panose="02020603050405020304" pitchFamily="18" charset="0"/>
                <a:cs typeface="Times New Roman" panose="02020603050405020304" pitchFamily="18" charset="0"/>
                <a:sym typeface="Arial"/>
              </a:endParaRPr>
            </a:p>
          </p:txBody>
        </p:sp>
      </p:grpSp>
      <p:grpSp>
        <p:nvGrpSpPr>
          <p:cNvPr id="39" name="Group 38">
            <a:extLst>
              <a:ext uri="{FF2B5EF4-FFF2-40B4-BE49-F238E27FC236}">
                <a16:creationId xmlns:a16="http://schemas.microsoft.com/office/drawing/2014/main" id="{13945480-5ABA-4139-9023-C9CB9574A460}"/>
              </a:ext>
            </a:extLst>
          </p:cNvPr>
          <p:cNvGrpSpPr/>
          <p:nvPr/>
        </p:nvGrpSpPr>
        <p:grpSpPr>
          <a:xfrm>
            <a:off x="3359608" y="2209198"/>
            <a:ext cx="2479528" cy="511507"/>
            <a:chOff x="8501399" y="1821370"/>
            <a:chExt cx="1061545" cy="1111015"/>
          </a:xfrm>
        </p:grpSpPr>
        <p:sp>
          <p:nvSpPr>
            <p:cNvPr id="40" name="Oval 18">
              <a:extLst>
                <a:ext uri="{FF2B5EF4-FFF2-40B4-BE49-F238E27FC236}">
                  <a16:creationId xmlns:a16="http://schemas.microsoft.com/office/drawing/2014/main" id="{FA004A57-07FE-4B45-B559-469596F50808}"/>
                </a:ext>
              </a:extLst>
            </p:cNvPr>
            <p:cNvSpPr/>
            <p:nvPr/>
          </p:nvSpPr>
          <p:spPr>
            <a:xfrm>
              <a:off x="8501399" y="1870840"/>
              <a:ext cx="1061545" cy="1061545"/>
            </a:xfrm>
            <a:prstGeom prst="roundRect">
              <a:avLst/>
            </a:prstGeom>
            <a:solidFill>
              <a:srgbClr val="FFB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200">
                <a:solidFill>
                  <a:prstClr val="white"/>
                </a:solidFill>
                <a:latin typeface="Calibri" panose="020F0502020204030204"/>
                <a:sym typeface="Arial"/>
              </a:endParaRPr>
            </a:p>
          </p:txBody>
        </p:sp>
        <p:sp>
          <p:nvSpPr>
            <p:cNvPr id="41" name="TextBox 40">
              <a:extLst>
                <a:ext uri="{FF2B5EF4-FFF2-40B4-BE49-F238E27FC236}">
                  <a16:creationId xmlns:a16="http://schemas.microsoft.com/office/drawing/2014/main" id="{B296B4C3-C253-4126-9A3B-C5EEA1D5F34D}"/>
                </a:ext>
              </a:extLst>
            </p:cNvPr>
            <p:cNvSpPr txBox="1"/>
            <p:nvPr/>
          </p:nvSpPr>
          <p:spPr>
            <a:xfrm>
              <a:off x="8516075" y="1821370"/>
              <a:ext cx="1011810" cy="1109432"/>
            </a:xfrm>
            <a:prstGeom prst="roundRect">
              <a:avLst/>
            </a:prstGeom>
            <a:no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A: 1-2–3–4–5</a:t>
              </a:r>
              <a:endParaRPr lang="en-US" sz="1200" b="1" dirty="0">
                <a:solidFill>
                  <a:prstClr val="white"/>
                </a:solidFill>
                <a:latin typeface="Tw Cen MT" panose="020B0602020104020603" pitchFamily="34" charset="0"/>
                <a:cs typeface="Arial"/>
                <a:sym typeface="Arial"/>
              </a:endParaRPr>
            </a:p>
          </p:txBody>
        </p:sp>
      </p:grpSp>
      <p:sp>
        <p:nvSpPr>
          <p:cNvPr id="44" name="TextBox 43">
            <a:extLst>
              <a:ext uri="{FF2B5EF4-FFF2-40B4-BE49-F238E27FC236}">
                <a16:creationId xmlns:a16="http://schemas.microsoft.com/office/drawing/2014/main" id="{E2D01B93-5ADC-4397-9973-AC95E36066F2}"/>
              </a:ext>
            </a:extLst>
          </p:cNvPr>
          <p:cNvSpPr txBox="1"/>
          <p:nvPr/>
        </p:nvSpPr>
        <p:spPr>
          <a:xfrm>
            <a:off x="3359607" y="2833368"/>
            <a:ext cx="2479528" cy="510778"/>
          </a:xfrm>
          <a:prstGeom prst="roundRect">
            <a:avLst/>
          </a:prstGeom>
          <a:solidFill>
            <a:srgbClr val="337AB6"/>
          </a:solid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B: 1-2–3–4–5</a:t>
            </a:r>
            <a:endParaRPr lang="en-US" sz="1200" b="1" dirty="0">
              <a:solidFill>
                <a:prstClr val="white"/>
              </a:solidFill>
              <a:latin typeface="Tw Cen MT" panose="020B0602020104020603" pitchFamily="34" charset="0"/>
              <a:cs typeface="Arial"/>
              <a:sym typeface="Arial"/>
            </a:endParaRPr>
          </a:p>
        </p:txBody>
      </p:sp>
      <p:sp>
        <p:nvSpPr>
          <p:cNvPr id="47" name="TextBox 46">
            <a:extLst>
              <a:ext uri="{FF2B5EF4-FFF2-40B4-BE49-F238E27FC236}">
                <a16:creationId xmlns:a16="http://schemas.microsoft.com/office/drawing/2014/main" id="{6541766E-D236-4DC1-A4AD-D72E227967E3}"/>
              </a:ext>
            </a:extLst>
          </p:cNvPr>
          <p:cNvSpPr txBox="1"/>
          <p:nvPr/>
        </p:nvSpPr>
        <p:spPr>
          <a:xfrm>
            <a:off x="3393887" y="3513514"/>
            <a:ext cx="2379389" cy="510778"/>
          </a:xfrm>
          <a:prstGeom prst="roundRect">
            <a:avLst/>
          </a:prstGeom>
          <a:solidFill>
            <a:srgbClr val="00B0F0"/>
          </a:solid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C: 1-2–3–4–5</a:t>
            </a:r>
            <a:endParaRPr lang="en-US" sz="1200" b="1" dirty="0">
              <a:solidFill>
                <a:prstClr val="white"/>
              </a:solidFill>
              <a:latin typeface="Tw Cen MT" panose="020B0602020104020603" pitchFamily="34" charset="0"/>
              <a:cs typeface="Arial"/>
              <a:sym typeface="Arial"/>
            </a:endParaRPr>
          </a:p>
        </p:txBody>
      </p:sp>
      <p:sp>
        <p:nvSpPr>
          <p:cNvPr id="50" name="TextBox 49">
            <a:extLst>
              <a:ext uri="{FF2B5EF4-FFF2-40B4-BE49-F238E27FC236}">
                <a16:creationId xmlns:a16="http://schemas.microsoft.com/office/drawing/2014/main" id="{4F3D5C64-C4D9-4E8C-BAFF-B4A4DC935464}"/>
              </a:ext>
            </a:extLst>
          </p:cNvPr>
          <p:cNvSpPr txBox="1"/>
          <p:nvPr/>
        </p:nvSpPr>
        <p:spPr>
          <a:xfrm>
            <a:off x="3359607" y="4151399"/>
            <a:ext cx="2400207" cy="510778"/>
          </a:xfrm>
          <a:prstGeom prst="roundRect">
            <a:avLst/>
          </a:prstGeom>
          <a:solidFill>
            <a:srgbClr val="D77C69"/>
          </a:solid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A: 1-2–3–4–5</a:t>
            </a:r>
            <a:endParaRPr lang="en-US" sz="1200" b="1" dirty="0">
              <a:solidFill>
                <a:prstClr val="white"/>
              </a:solidFill>
              <a:latin typeface="Tw Cen MT" panose="020B0602020104020603" pitchFamily="34" charset="0"/>
              <a:cs typeface="Arial"/>
              <a:sym typeface="Arial"/>
            </a:endParaRPr>
          </a:p>
        </p:txBody>
      </p:sp>
      <p:grpSp>
        <p:nvGrpSpPr>
          <p:cNvPr id="57" name="Group 56">
            <a:extLst>
              <a:ext uri="{FF2B5EF4-FFF2-40B4-BE49-F238E27FC236}">
                <a16:creationId xmlns:a16="http://schemas.microsoft.com/office/drawing/2014/main" id="{A7C29532-6B47-4219-A05D-27ED6D868D24}"/>
              </a:ext>
            </a:extLst>
          </p:cNvPr>
          <p:cNvGrpSpPr/>
          <p:nvPr/>
        </p:nvGrpSpPr>
        <p:grpSpPr>
          <a:xfrm>
            <a:off x="6151166" y="3173611"/>
            <a:ext cx="2981156" cy="510778"/>
            <a:chOff x="8471499" y="1718626"/>
            <a:chExt cx="1091445" cy="1223839"/>
          </a:xfrm>
          <a:solidFill>
            <a:srgbClr val="92D050"/>
          </a:solidFill>
        </p:grpSpPr>
        <p:sp>
          <p:nvSpPr>
            <p:cNvPr id="58" name="Oval 18">
              <a:extLst>
                <a:ext uri="{FF2B5EF4-FFF2-40B4-BE49-F238E27FC236}">
                  <a16:creationId xmlns:a16="http://schemas.microsoft.com/office/drawing/2014/main" id="{25341576-488B-4D48-8E59-C0FFF64B6973}"/>
                </a:ext>
              </a:extLst>
            </p:cNvPr>
            <p:cNvSpPr/>
            <p:nvPr/>
          </p:nvSpPr>
          <p:spPr>
            <a:xfrm>
              <a:off x="8501399" y="1870840"/>
              <a:ext cx="1061545" cy="10615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200">
                <a:solidFill>
                  <a:prstClr val="white"/>
                </a:solidFill>
                <a:latin typeface="Calibri" panose="020F0502020204030204"/>
                <a:sym typeface="Arial"/>
              </a:endParaRPr>
            </a:p>
          </p:txBody>
        </p:sp>
        <p:sp>
          <p:nvSpPr>
            <p:cNvPr id="59" name="TextBox 58">
              <a:extLst>
                <a:ext uri="{FF2B5EF4-FFF2-40B4-BE49-F238E27FC236}">
                  <a16:creationId xmlns:a16="http://schemas.microsoft.com/office/drawing/2014/main" id="{DD564D13-A977-43B8-A09F-51A5611E2B1F}"/>
                </a:ext>
              </a:extLst>
            </p:cNvPr>
            <p:cNvSpPr txBox="1"/>
            <p:nvPr/>
          </p:nvSpPr>
          <p:spPr>
            <a:xfrm>
              <a:off x="8471499" y="1718626"/>
              <a:ext cx="1083616" cy="1223839"/>
            </a:xfrm>
            <a:prstGeom prst="roundRect">
              <a:avLst/>
            </a:prstGeom>
            <a:grp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1A-2A–3A–4B–5C</a:t>
              </a:r>
              <a:endParaRPr lang="en-US" sz="1200" b="1" dirty="0">
                <a:solidFill>
                  <a:prstClr val="white"/>
                </a:solidFill>
                <a:latin typeface="Tw Cen MT" panose="020B0602020104020603" pitchFamily="34" charset="0"/>
                <a:cs typeface="Arial"/>
                <a:sym typeface="Arial"/>
              </a:endParaRPr>
            </a:p>
          </p:txBody>
        </p:sp>
      </p:grpSp>
      <p:grpSp>
        <p:nvGrpSpPr>
          <p:cNvPr id="60" name="Group 59">
            <a:extLst>
              <a:ext uri="{FF2B5EF4-FFF2-40B4-BE49-F238E27FC236}">
                <a16:creationId xmlns:a16="http://schemas.microsoft.com/office/drawing/2014/main" id="{E2B39E5F-B57F-4602-AABF-F2D9610A6E44}"/>
              </a:ext>
            </a:extLst>
          </p:cNvPr>
          <p:cNvGrpSpPr/>
          <p:nvPr/>
        </p:nvGrpSpPr>
        <p:grpSpPr>
          <a:xfrm>
            <a:off x="6224982" y="4460728"/>
            <a:ext cx="2933556" cy="528468"/>
            <a:chOff x="8501399" y="1784529"/>
            <a:chExt cx="1061545" cy="1147856"/>
          </a:xfrm>
          <a:solidFill>
            <a:srgbClr val="278792"/>
          </a:solidFill>
        </p:grpSpPr>
        <p:sp>
          <p:nvSpPr>
            <p:cNvPr id="61" name="Oval 18">
              <a:extLst>
                <a:ext uri="{FF2B5EF4-FFF2-40B4-BE49-F238E27FC236}">
                  <a16:creationId xmlns:a16="http://schemas.microsoft.com/office/drawing/2014/main" id="{8164F90C-ACBA-4194-BAAA-F31A41006275}"/>
                </a:ext>
              </a:extLst>
            </p:cNvPr>
            <p:cNvSpPr/>
            <p:nvPr/>
          </p:nvSpPr>
          <p:spPr>
            <a:xfrm>
              <a:off x="8501399" y="1870840"/>
              <a:ext cx="1061545" cy="10615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200">
                <a:solidFill>
                  <a:prstClr val="white"/>
                </a:solidFill>
                <a:latin typeface="Calibri" panose="020F0502020204030204"/>
                <a:sym typeface="Arial"/>
              </a:endParaRPr>
            </a:p>
          </p:txBody>
        </p:sp>
        <p:sp>
          <p:nvSpPr>
            <p:cNvPr id="62" name="TextBox 61">
              <a:extLst>
                <a:ext uri="{FF2B5EF4-FFF2-40B4-BE49-F238E27FC236}">
                  <a16:creationId xmlns:a16="http://schemas.microsoft.com/office/drawing/2014/main" id="{A2FC6E9D-E95A-491B-864D-3E93DE6920AB}"/>
                </a:ext>
              </a:extLst>
            </p:cNvPr>
            <p:cNvSpPr txBox="1"/>
            <p:nvPr/>
          </p:nvSpPr>
          <p:spPr>
            <a:xfrm>
              <a:off x="8528685" y="1784529"/>
              <a:ext cx="1011810" cy="1109433"/>
            </a:xfrm>
            <a:prstGeom prst="roundRect">
              <a:avLst/>
            </a:prstGeom>
            <a:solidFill>
              <a:srgbClr val="0000FF"/>
            </a:solidFill>
          </p:spPr>
          <p:txBody>
            <a:bodyPr wrap="square" rtlCol="0">
              <a:spAutoFit/>
            </a:bodyPr>
            <a:lstStyle/>
            <a:p>
              <a:pPr algn="ctr" defTabSz="685800" eaLnBrk="1" fontAlgn="auto" hangingPunct="1">
                <a:spcBef>
                  <a:spcPts val="0"/>
                </a:spcBef>
                <a:spcAft>
                  <a:spcPts val="0"/>
                </a:spcAft>
                <a:defRPr/>
              </a:pPr>
              <a:r>
                <a:rPr lang="en-US" sz="2400" b="1" kern="0">
                  <a:solidFill>
                    <a:prstClr val="white"/>
                  </a:solidFill>
                  <a:latin typeface="Tw Cen MT" panose="020B0602020104020603" pitchFamily="34" charset="0"/>
                  <a:cs typeface="Arial"/>
                  <a:sym typeface="Arial"/>
                </a:rPr>
                <a:t>1C-2C-3C-4A-5B</a:t>
              </a:r>
              <a:endParaRPr lang="en-US" sz="1200" b="1" dirty="0">
                <a:solidFill>
                  <a:prstClr val="white"/>
                </a:solidFill>
                <a:latin typeface="Tw Cen MT" panose="020B0602020104020603" pitchFamily="34" charset="0"/>
                <a:cs typeface="Arial"/>
                <a:sym typeface="Arial"/>
              </a:endParaRPr>
            </a:p>
          </p:txBody>
        </p:sp>
      </p:grpSp>
      <p:sp>
        <p:nvSpPr>
          <p:cNvPr id="2" name="Left Brace 1">
            <a:extLst>
              <a:ext uri="{FF2B5EF4-FFF2-40B4-BE49-F238E27FC236}">
                <a16:creationId xmlns:a16="http://schemas.microsoft.com/office/drawing/2014/main" id="{1E355234-62E5-4DED-820E-8D3D760E8C6C}"/>
              </a:ext>
            </a:extLst>
          </p:cNvPr>
          <p:cNvSpPr/>
          <p:nvPr/>
        </p:nvSpPr>
        <p:spPr>
          <a:xfrm flipH="1">
            <a:off x="5776849" y="2156897"/>
            <a:ext cx="374318" cy="3883164"/>
          </a:xfrm>
          <a:prstGeom prst="leftBrace">
            <a:avLst>
              <a:gd name="adj1" fmla="val 3172"/>
              <a:gd name="adj2" fmla="val 50000"/>
            </a:avLst>
          </a:prstGeom>
          <a:noFill/>
          <a:ln w="38100">
            <a:solidFill>
              <a:srgbClr val="002631"/>
            </a:solidFill>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defRPr/>
            </a:pPr>
            <a:endParaRPr lang="en-US" sz="1200">
              <a:solidFill>
                <a:prstClr val="black"/>
              </a:solidFill>
              <a:latin typeface="Calibri" panose="020F0502020204030204"/>
              <a:sym typeface="Arial"/>
            </a:endParaRPr>
          </a:p>
        </p:txBody>
      </p:sp>
      <p:grpSp>
        <p:nvGrpSpPr>
          <p:cNvPr id="91" name="Group 90">
            <a:extLst>
              <a:ext uri="{FF2B5EF4-FFF2-40B4-BE49-F238E27FC236}">
                <a16:creationId xmlns:a16="http://schemas.microsoft.com/office/drawing/2014/main" id="{E2B39E5F-B57F-4602-AABF-F2D9610A6E44}"/>
              </a:ext>
            </a:extLst>
          </p:cNvPr>
          <p:cNvGrpSpPr/>
          <p:nvPr/>
        </p:nvGrpSpPr>
        <p:grpSpPr>
          <a:xfrm>
            <a:off x="6233139" y="3806854"/>
            <a:ext cx="2903491" cy="528468"/>
            <a:chOff x="8499167" y="1784529"/>
            <a:chExt cx="1063777" cy="1147856"/>
          </a:xfrm>
          <a:solidFill>
            <a:srgbClr val="278792"/>
          </a:solidFill>
        </p:grpSpPr>
        <p:sp>
          <p:nvSpPr>
            <p:cNvPr id="92" name="Oval 18">
              <a:extLst>
                <a:ext uri="{FF2B5EF4-FFF2-40B4-BE49-F238E27FC236}">
                  <a16:creationId xmlns:a16="http://schemas.microsoft.com/office/drawing/2014/main" id="{8164F90C-ACBA-4194-BAAA-F31A41006275}"/>
                </a:ext>
              </a:extLst>
            </p:cNvPr>
            <p:cNvSpPr/>
            <p:nvPr/>
          </p:nvSpPr>
          <p:spPr>
            <a:xfrm>
              <a:off x="8501399" y="1870840"/>
              <a:ext cx="1061545" cy="10615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200">
                <a:solidFill>
                  <a:prstClr val="white"/>
                </a:solidFill>
                <a:latin typeface="Calibri" panose="020F0502020204030204"/>
                <a:sym typeface="Arial"/>
              </a:endParaRPr>
            </a:p>
          </p:txBody>
        </p:sp>
        <p:sp>
          <p:nvSpPr>
            <p:cNvPr id="93" name="TextBox 92">
              <a:extLst>
                <a:ext uri="{FF2B5EF4-FFF2-40B4-BE49-F238E27FC236}">
                  <a16:creationId xmlns:a16="http://schemas.microsoft.com/office/drawing/2014/main" id="{A2FC6E9D-E95A-491B-864D-3E93DE6920AB}"/>
                </a:ext>
              </a:extLst>
            </p:cNvPr>
            <p:cNvSpPr txBox="1"/>
            <p:nvPr/>
          </p:nvSpPr>
          <p:spPr>
            <a:xfrm>
              <a:off x="8499167" y="1784529"/>
              <a:ext cx="1041328" cy="1109433"/>
            </a:xfrm>
            <a:prstGeom prst="roundRect">
              <a:avLst/>
            </a:prstGeom>
            <a:solidFill>
              <a:srgbClr val="002060"/>
            </a:solid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1B-2B-3B-4A-5C</a:t>
              </a:r>
              <a:endParaRPr lang="en-US" sz="1200" b="1" dirty="0">
                <a:solidFill>
                  <a:prstClr val="white"/>
                </a:solidFill>
                <a:latin typeface="Tw Cen MT" panose="020B0602020104020603" pitchFamily="34" charset="0"/>
                <a:cs typeface="Arial"/>
                <a:sym typeface="Arial"/>
              </a:endParaRPr>
            </a:p>
          </p:txBody>
        </p:sp>
      </p:grpSp>
      <p:sp>
        <p:nvSpPr>
          <p:cNvPr id="27" name="TextBox 26">
            <a:extLst>
              <a:ext uri="{FF2B5EF4-FFF2-40B4-BE49-F238E27FC236}">
                <a16:creationId xmlns:a16="http://schemas.microsoft.com/office/drawing/2014/main" id="{CBBAACE6-5E1B-4B0B-9F7F-E9989A76D8A2}"/>
              </a:ext>
            </a:extLst>
          </p:cNvPr>
          <p:cNvSpPr txBox="1"/>
          <p:nvPr/>
        </p:nvSpPr>
        <p:spPr>
          <a:xfrm>
            <a:off x="108829" y="789216"/>
            <a:ext cx="3101563" cy="5617692"/>
          </a:xfrm>
          <a:prstGeom prst="rect">
            <a:avLst/>
          </a:prstGeom>
          <a:solidFill>
            <a:srgbClr val="002060"/>
          </a:solidFill>
        </p:spPr>
        <p:txBody>
          <a:bodyPr wrap="square" rtlCol="0">
            <a:spAutoFit/>
          </a:bodyPr>
          <a:lstStyle/>
          <a:p>
            <a:pPr marL="342900" indent="-342900" algn="just" defTabSz="685800" eaLnBrk="1" fontAlgn="auto" hangingPunct="1">
              <a:lnSpc>
                <a:spcPct val="150000"/>
              </a:lnSpc>
              <a:spcBef>
                <a:spcPts val="0"/>
              </a:spcBef>
              <a:spcAft>
                <a:spcPts val="0"/>
              </a:spcAft>
              <a:buFont typeface="Wingdings" panose="05000000000000000000" pitchFamily="2" charset="2"/>
              <a:buChar char="§"/>
              <a:defRPr/>
            </a:pPr>
            <a:r>
              <a:rPr lang="en-US" sz="2200" b="1" err="1">
                <a:solidFill>
                  <a:srgbClr val="FFFF00"/>
                </a:solidFill>
                <a:latin typeface="Times New Roman" panose="02020603050405020304" pitchFamily="18" charset="0"/>
                <a:cs typeface="Times New Roman" panose="02020603050405020304" pitchFamily="18" charset="0"/>
                <a:sym typeface="Arial"/>
              </a:rPr>
              <a:t>Ghép</a:t>
            </a:r>
            <a:r>
              <a:rPr lang="en-US" sz="2200" b="1">
                <a:solidFill>
                  <a:srgbClr val="FFFF00"/>
                </a:solidFill>
                <a:latin typeface="Times New Roman" panose="02020603050405020304" pitchFamily="18" charset="0"/>
                <a:cs typeface="Times New Roman" panose="02020603050405020304" pitchFamily="18" charset="0"/>
                <a:sym typeface="Arial"/>
              </a:rPr>
              <a:t> nhóm nh</a:t>
            </a:r>
            <a:r>
              <a:rPr lang="vi-VN" sz="2200" b="1">
                <a:solidFill>
                  <a:srgbClr val="FFFF00"/>
                </a:solidFill>
                <a:latin typeface="Times New Roman" panose="02020603050405020304" pitchFamily="18" charset="0"/>
                <a:cs typeface="Times New Roman" panose="02020603050405020304" pitchFamily="18" charset="0"/>
                <a:sym typeface="Arial"/>
              </a:rPr>
              <a:t>ư</a:t>
            </a:r>
            <a:r>
              <a:rPr lang="en-US" sz="2200" b="1">
                <a:solidFill>
                  <a:srgbClr val="FFFF00"/>
                </a:solidFill>
                <a:latin typeface="Times New Roman" panose="02020603050405020304" pitchFamily="18" charset="0"/>
                <a:cs typeface="Times New Roman" panose="02020603050405020304" pitchFamily="18" charset="0"/>
                <a:sym typeface="Arial"/>
              </a:rPr>
              <a:t> s</a:t>
            </a:r>
            <a:r>
              <a:rPr lang="vi-VN" sz="2200" b="1">
                <a:solidFill>
                  <a:srgbClr val="FFFF00"/>
                </a:solidFill>
                <a:latin typeface="Times New Roman" panose="02020603050405020304" pitchFamily="18" charset="0"/>
                <a:cs typeface="Times New Roman" panose="02020603050405020304" pitchFamily="18" charset="0"/>
                <a:sym typeface="Arial"/>
              </a:rPr>
              <a:t>ơ</a:t>
            </a:r>
            <a:r>
              <a:rPr lang="en-US" sz="2200" b="1">
                <a:solidFill>
                  <a:srgbClr val="FFFF00"/>
                </a:solidFill>
                <a:latin typeface="Times New Roman" panose="02020603050405020304" pitchFamily="18" charset="0"/>
                <a:cs typeface="Times New Roman" panose="02020603050405020304" pitchFamily="18" charset="0"/>
                <a:sym typeface="Arial"/>
              </a:rPr>
              <a:t> đồ.</a:t>
            </a:r>
            <a:endParaRPr lang="en-US" sz="2200" b="1" dirty="0">
              <a:solidFill>
                <a:srgbClr val="FFFF00"/>
              </a:solidFill>
              <a:latin typeface="Times New Roman" panose="02020603050405020304" pitchFamily="18" charset="0"/>
              <a:cs typeface="Times New Roman" panose="02020603050405020304" pitchFamily="18" charset="0"/>
              <a:sym typeface="Arial"/>
            </a:endParaRPr>
          </a:p>
          <a:p>
            <a:pPr marL="342900" indent="-342900" algn="just" defTabSz="685800" eaLnBrk="1" fontAlgn="auto" hangingPunct="1">
              <a:lnSpc>
                <a:spcPct val="150000"/>
              </a:lnSpc>
              <a:spcBef>
                <a:spcPts val="0"/>
              </a:spcBef>
              <a:spcAft>
                <a:spcPts val="0"/>
              </a:spcAft>
              <a:buFont typeface="Wingdings" panose="05000000000000000000" pitchFamily="2" charset="2"/>
              <a:buChar char="§"/>
              <a:defRPr/>
            </a:pPr>
            <a:r>
              <a:rPr lang="en-US" sz="2200" b="1">
                <a:solidFill>
                  <a:srgbClr val="FFFF00"/>
                </a:solidFill>
                <a:latin typeface="Times New Roman" panose="02020603050405020304" pitchFamily="18" charset="0"/>
                <a:cs typeface="Times New Roman" panose="02020603050405020304" pitchFamily="18" charset="0"/>
                <a:sym typeface="Arial"/>
              </a:rPr>
              <a:t>Học sinh nhóm </a:t>
            </a:r>
            <a:r>
              <a:rPr lang="en-US" sz="2200" b="1" dirty="0" err="1">
                <a:solidFill>
                  <a:srgbClr val="FFFF00"/>
                </a:solidFill>
                <a:latin typeface="Times New Roman" panose="02020603050405020304" pitchFamily="18" charset="0"/>
                <a:cs typeface="Times New Roman" panose="02020603050405020304" pitchFamily="18" charset="0"/>
                <a:sym typeface="Arial"/>
              </a:rPr>
              <a:t>chuyên</a:t>
            </a:r>
            <a:r>
              <a:rPr lang="en-US" sz="2200" b="1" dirty="0">
                <a:solidFill>
                  <a:srgbClr val="FFFF00"/>
                </a:solidFill>
                <a:latin typeface="Times New Roman" panose="02020603050405020304" pitchFamily="18" charset="0"/>
                <a:cs typeface="Times New Roman" panose="02020603050405020304" pitchFamily="18" charset="0"/>
                <a:sym typeface="Arial"/>
              </a:rPr>
              <a:t> </a:t>
            </a:r>
            <a:r>
              <a:rPr lang="en-US" sz="2200" b="1" err="1">
                <a:solidFill>
                  <a:srgbClr val="FFFF00"/>
                </a:solidFill>
                <a:latin typeface="Times New Roman" panose="02020603050405020304" pitchFamily="18" charset="0"/>
                <a:cs typeface="Times New Roman" panose="02020603050405020304" pitchFamily="18" charset="0"/>
                <a:sym typeface="Arial"/>
              </a:rPr>
              <a:t>gia</a:t>
            </a:r>
            <a:r>
              <a:rPr lang="en-US" sz="2200" b="1">
                <a:solidFill>
                  <a:srgbClr val="FFFF00"/>
                </a:solidFill>
                <a:latin typeface="Times New Roman" panose="02020603050405020304" pitchFamily="18" charset="0"/>
                <a:cs typeface="Times New Roman" panose="02020603050405020304" pitchFamily="18" charset="0"/>
                <a:sym typeface="Arial"/>
              </a:rPr>
              <a:t> trình bày nội dung mình đã nghiên cứu cho các thành viên còn lại trong nhóm mảnh ghép. </a:t>
            </a:r>
            <a:endParaRPr lang="en-US" sz="2200" b="1" dirty="0">
              <a:solidFill>
                <a:srgbClr val="FFFF00"/>
              </a:solidFill>
              <a:latin typeface="Times New Roman" panose="02020603050405020304" pitchFamily="18" charset="0"/>
              <a:cs typeface="Times New Roman" panose="02020603050405020304" pitchFamily="18" charset="0"/>
              <a:sym typeface="Arial"/>
            </a:endParaRPr>
          </a:p>
          <a:p>
            <a:pPr marL="342900" indent="-342900" algn="just" defTabSz="685800" eaLnBrk="1" fontAlgn="auto" hangingPunct="1">
              <a:lnSpc>
                <a:spcPct val="150000"/>
              </a:lnSpc>
              <a:spcBef>
                <a:spcPts val="0"/>
              </a:spcBef>
              <a:spcAft>
                <a:spcPts val="0"/>
              </a:spcAft>
              <a:buFont typeface="Wingdings" panose="05000000000000000000" pitchFamily="2" charset="2"/>
              <a:buChar char="§"/>
              <a:defRPr/>
            </a:pPr>
            <a:r>
              <a:rPr lang="en-US" sz="2200" b="1" dirty="0" err="1">
                <a:solidFill>
                  <a:srgbClr val="FFFF00"/>
                </a:solidFill>
                <a:latin typeface="Times New Roman" panose="02020603050405020304" pitchFamily="18" charset="0"/>
                <a:cs typeface="Times New Roman" panose="02020603050405020304" pitchFamily="18" charset="0"/>
                <a:sym typeface="Arial"/>
              </a:rPr>
              <a:t>Thống</a:t>
            </a:r>
            <a:r>
              <a:rPr lang="en-US" sz="2200" b="1" dirty="0">
                <a:solidFill>
                  <a:srgbClr val="FFFF00"/>
                </a:solidFill>
                <a:latin typeface="Times New Roman" panose="02020603050405020304" pitchFamily="18" charset="0"/>
                <a:cs typeface="Times New Roman" panose="02020603050405020304" pitchFamily="18" charset="0"/>
                <a:sym typeface="Arial"/>
              </a:rPr>
              <a:t> </a:t>
            </a:r>
            <a:r>
              <a:rPr lang="en-US" sz="2200" b="1" err="1">
                <a:solidFill>
                  <a:srgbClr val="FFFF00"/>
                </a:solidFill>
                <a:latin typeface="Times New Roman" panose="02020603050405020304" pitchFamily="18" charset="0"/>
                <a:cs typeface="Times New Roman" panose="02020603050405020304" pitchFamily="18" charset="0"/>
                <a:sym typeface="Arial"/>
              </a:rPr>
              <a:t>nhất</a:t>
            </a:r>
            <a:r>
              <a:rPr lang="en-US" sz="2200" b="1">
                <a:solidFill>
                  <a:srgbClr val="FFFF00"/>
                </a:solidFill>
                <a:latin typeface="Times New Roman" panose="02020603050405020304" pitchFamily="18" charset="0"/>
                <a:cs typeface="Times New Roman" panose="02020603050405020304" pitchFamily="18" charset="0"/>
                <a:sym typeface="Arial"/>
              </a:rPr>
              <a:t> Phiếu học tập số 1</a:t>
            </a:r>
            <a:endParaRPr lang="en-US" sz="2200" b="1" dirty="0">
              <a:solidFill>
                <a:srgbClr val="FFFF00"/>
              </a:solidFill>
              <a:latin typeface="Times New Roman" panose="02020603050405020304" pitchFamily="18"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4F3D5C64-C4D9-4E8C-BAFF-B4A4DC935464}"/>
              </a:ext>
            </a:extLst>
          </p:cNvPr>
          <p:cNvSpPr txBox="1"/>
          <p:nvPr/>
        </p:nvSpPr>
        <p:spPr>
          <a:xfrm>
            <a:off x="3329044" y="4782671"/>
            <a:ext cx="2400208" cy="510778"/>
          </a:xfrm>
          <a:prstGeom prst="roundRect">
            <a:avLst/>
          </a:prstGeom>
          <a:solidFill>
            <a:srgbClr val="00B050"/>
          </a:solid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B: 1-2–3–4–5</a:t>
            </a:r>
            <a:endParaRPr lang="en-US" sz="1200" b="1" dirty="0">
              <a:solidFill>
                <a:prstClr val="white"/>
              </a:solidFill>
              <a:latin typeface="Tw Cen MT" panose="020B0602020104020603" pitchFamily="34" charset="0"/>
              <a:cs typeface="Arial"/>
              <a:sym typeface="Arial"/>
            </a:endParaRPr>
          </a:p>
        </p:txBody>
      </p:sp>
      <p:sp>
        <p:nvSpPr>
          <p:cNvPr id="32" name="TextBox 31">
            <a:extLst>
              <a:ext uri="{FF2B5EF4-FFF2-40B4-BE49-F238E27FC236}">
                <a16:creationId xmlns:a16="http://schemas.microsoft.com/office/drawing/2014/main" id="{97059F62-C01C-4AB7-8CE5-967A695148D9}"/>
              </a:ext>
            </a:extLst>
          </p:cNvPr>
          <p:cNvSpPr txBox="1"/>
          <p:nvPr/>
        </p:nvSpPr>
        <p:spPr>
          <a:xfrm>
            <a:off x="3399267" y="5495821"/>
            <a:ext cx="2400208" cy="510778"/>
          </a:xfrm>
          <a:prstGeom prst="roundRect">
            <a:avLst/>
          </a:prstGeom>
          <a:solidFill>
            <a:srgbClr val="C00000"/>
          </a:solidFill>
        </p:spPr>
        <p:txBody>
          <a:bodyPr wrap="square" rtlCol="0">
            <a:spAutoFit/>
          </a:bodyPr>
          <a:lstStyle/>
          <a:p>
            <a:pPr algn="ctr" defTabSz="685800" eaLnBrk="1" fontAlgn="auto" hangingPunct="1">
              <a:spcBef>
                <a:spcPts val="0"/>
              </a:spcBef>
              <a:spcAft>
                <a:spcPts val="0"/>
              </a:spcAft>
              <a:defRPr/>
            </a:pPr>
            <a:r>
              <a:rPr lang="en-US" sz="2400" b="1">
                <a:solidFill>
                  <a:prstClr val="white"/>
                </a:solidFill>
                <a:latin typeface="Tw Cen MT" panose="020B0602020104020603" pitchFamily="34" charset="0"/>
                <a:cs typeface="Arial"/>
                <a:sym typeface="Arial"/>
              </a:rPr>
              <a:t>C: 1-2–3–4–5</a:t>
            </a:r>
            <a:endParaRPr lang="en-US" sz="1200" b="1" dirty="0">
              <a:solidFill>
                <a:prstClr val="white"/>
              </a:solidFill>
              <a:latin typeface="Tw Cen MT" panose="020B0602020104020603" pitchFamily="34" charset="0"/>
              <a:cs typeface="Arial"/>
              <a:sym typeface="Arial"/>
            </a:endParaRPr>
          </a:p>
        </p:txBody>
      </p:sp>
    </p:spTree>
    <p:extLst>
      <p:ext uri="{BB962C8B-B14F-4D97-AF65-F5344CB8AC3E}">
        <p14:creationId xmlns:p14="http://schemas.microsoft.com/office/powerpoint/2010/main" val="11697536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95B949E-512F-4983-BDE6-24A610C96EE2}"/>
              </a:ext>
            </a:extLst>
          </p:cNvPr>
          <p:cNvGraphicFramePr>
            <a:graphicFrameLocks noGrp="1"/>
          </p:cNvGraphicFramePr>
          <p:nvPr>
            <p:extLst>
              <p:ext uri="{D42A27DB-BD31-4B8C-83A1-F6EECF244321}">
                <p14:modId xmlns:p14="http://schemas.microsoft.com/office/powerpoint/2010/main" val="1277990122"/>
              </p:ext>
            </p:extLst>
          </p:nvPr>
        </p:nvGraphicFramePr>
        <p:xfrm>
          <a:off x="162951" y="1905000"/>
          <a:ext cx="8818098" cy="4190998"/>
        </p:xfrm>
        <a:graphic>
          <a:graphicData uri="http://schemas.openxmlformats.org/drawingml/2006/table">
            <a:tbl>
              <a:tblPr firstRow="1" firstCol="1" bandRow="1">
                <a:tableStyleId>{5C22544A-7EE6-4342-B048-85BDC9FD1C3A}</a:tableStyleId>
              </a:tblPr>
              <a:tblGrid>
                <a:gridCol w="3811211">
                  <a:extLst>
                    <a:ext uri="{9D8B030D-6E8A-4147-A177-3AD203B41FA5}">
                      <a16:colId xmlns:a16="http://schemas.microsoft.com/office/drawing/2014/main" val="2968950698"/>
                    </a:ext>
                  </a:extLst>
                </a:gridCol>
                <a:gridCol w="1494593">
                  <a:extLst>
                    <a:ext uri="{9D8B030D-6E8A-4147-A177-3AD203B41FA5}">
                      <a16:colId xmlns:a16="http://schemas.microsoft.com/office/drawing/2014/main" val="73705424"/>
                    </a:ext>
                  </a:extLst>
                </a:gridCol>
                <a:gridCol w="1349364">
                  <a:extLst>
                    <a:ext uri="{9D8B030D-6E8A-4147-A177-3AD203B41FA5}">
                      <a16:colId xmlns:a16="http://schemas.microsoft.com/office/drawing/2014/main" val="2732258528"/>
                    </a:ext>
                  </a:extLst>
                </a:gridCol>
                <a:gridCol w="2060330">
                  <a:extLst>
                    <a:ext uri="{9D8B030D-6E8A-4147-A177-3AD203B41FA5}">
                      <a16:colId xmlns:a16="http://schemas.microsoft.com/office/drawing/2014/main" val="4276070513"/>
                    </a:ext>
                  </a:extLst>
                </a:gridCol>
                <a:gridCol w="102600">
                  <a:extLst>
                    <a:ext uri="{9D8B030D-6E8A-4147-A177-3AD203B41FA5}">
                      <a16:colId xmlns:a16="http://schemas.microsoft.com/office/drawing/2014/main" val="2086099726"/>
                    </a:ext>
                  </a:extLst>
                </a:gridCol>
              </a:tblGrid>
              <a:tr h="542539">
                <a:tc rowSpan="2">
                  <a:txBody>
                    <a:bodyPr/>
                    <a:lstStyle/>
                    <a:p>
                      <a:pPr algn="ctr">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gridSpan="4">
                  <a:txBody>
                    <a:bodyPr/>
                    <a:lstStyle/>
                    <a:p>
                      <a:pPr algn="ctr">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Các hình thức truyền nhiệt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8059486"/>
                  </a:ext>
                </a:extLst>
              </a:tr>
              <a:tr h="542539">
                <a:tc vMerge="1">
                  <a:txBody>
                    <a:bodyPr/>
                    <a:lstStyle/>
                    <a:p>
                      <a:endParaRPr lang="en-US"/>
                    </a:p>
                  </a:txBody>
                  <a:tcPr/>
                </a:tc>
                <a:tc>
                  <a:txBody>
                    <a:bodyPr/>
                    <a:lstStyle/>
                    <a:p>
                      <a:pPr algn="ctr">
                        <a:lnSpc>
                          <a:spcPct val="150000"/>
                        </a:lnSpc>
                        <a:spcAft>
                          <a:spcPts val="0"/>
                        </a:spcAft>
                        <a:tabLst>
                          <a:tab pos="450215" algn="l"/>
                        </a:tabLst>
                      </a:pPr>
                      <a:r>
                        <a:rPr lang="en-US" sz="2400" b="1">
                          <a:solidFill>
                            <a:srgbClr val="C00000"/>
                          </a:solidFill>
                          <a:effectLst/>
                          <a:latin typeface="Times New Roman" panose="02020603050405020304" pitchFamily="18" charset="0"/>
                          <a:cs typeface="Times New Roman" panose="02020603050405020304" pitchFamily="18" charset="0"/>
                        </a:rPr>
                        <a:t>Dẫn nhiệt</a:t>
                      </a:r>
                      <a:endPar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0215" algn="l"/>
                        </a:tabLst>
                      </a:pPr>
                      <a:r>
                        <a:rPr lang="en-US" sz="2400" b="1">
                          <a:solidFill>
                            <a:srgbClr val="C00000"/>
                          </a:solidFill>
                          <a:effectLst/>
                          <a:latin typeface="Times New Roman" panose="02020603050405020304" pitchFamily="18" charset="0"/>
                          <a:cs typeface="Times New Roman" panose="02020603050405020304" pitchFamily="18" charset="0"/>
                        </a:rPr>
                        <a:t>Đối lưu</a:t>
                      </a:r>
                      <a:endPar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tabLst>
                          <a:tab pos="450215" algn="l"/>
                        </a:tabLst>
                      </a:pPr>
                      <a:r>
                        <a:rPr lang="en-US" sz="2400" b="1">
                          <a:solidFill>
                            <a:srgbClr val="C00000"/>
                          </a:solidFill>
                          <a:effectLst/>
                          <a:latin typeface="Times New Roman" panose="02020603050405020304" pitchFamily="18" charset="0"/>
                          <a:cs typeface="Times New Roman" panose="02020603050405020304" pitchFamily="18" charset="0"/>
                        </a:rPr>
                        <a:t>Bức xạ nhiệt</a:t>
                      </a:r>
                      <a:endParaRPr lang="en-US" sz="24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00805332"/>
                  </a:ext>
                </a:extLst>
              </a:tr>
              <a:tr h="542539">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Nêu ví dụ</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83075080"/>
                  </a:ext>
                </a:extLst>
              </a:tr>
              <a:tr h="1197234">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Mô tả sơ lược sự truyền năng lượng ở hiện tượng đó</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75215777"/>
                  </a:ext>
                </a:extLst>
              </a:tr>
              <a:tr h="1366147">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Môi trường chủ yếu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6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37936419"/>
                  </a:ext>
                </a:extLst>
              </a:tr>
            </a:tbl>
          </a:graphicData>
        </a:graphic>
      </p:graphicFrame>
      <p:sp>
        <p:nvSpPr>
          <p:cNvPr id="5" name="Rectangle 1">
            <a:extLst>
              <a:ext uri="{FF2B5EF4-FFF2-40B4-BE49-F238E27FC236}">
                <a16:creationId xmlns:a16="http://schemas.microsoft.com/office/drawing/2014/main" id="{BA2AD42F-2B3B-425F-A76D-B301B836DECA}"/>
              </a:ext>
            </a:extLst>
          </p:cNvPr>
          <p:cNvSpPr>
            <a:spLocks noChangeArrowheads="1"/>
          </p:cNvSpPr>
          <p:nvPr/>
        </p:nvSpPr>
        <p:spPr bwMode="auto">
          <a:xfrm>
            <a:off x="173502" y="196728"/>
            <a:ext cx="8839200" cy="1477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0850" algn="l"/>
              </a:tabLst>
              <a:defRPr>
                <a:solidFill>
                  <a:schemeClr val="tx1"/>
                </a:solidFill>
                <a:latin typeface="Arial" panose="020B0604020202020204" pitchFamily="34" charset="0"/>
              </a:defRPr>
            </a:lvl1pPr>
            <a:lvl2pPr>
              <a:tabLst>
                <a:tab pos="450850" algn="l"/>
              </a:tabLst>
              <a:defRPr>
                <a:solidFill>
                  <a:schemeClr val="tx1"/>
                </a:solidFill>
                <a:latin typeface="Arial" panose="020B0604020202020204" pitchFamily="34" charset="0"/>
              </a:defRPr>
            </a:lvl2pPr>
            <a:lvl3pPr>
              <a:tabLst>
                <a:tab pos="450850" algn="l"/>
              </a:tabLst>
              <a:defRPr>
                <a:solidFill>
                  <a:schemeClr val="tx1"/>
                </a:solidFill>
                <a:latin typeface="Arial" panose="020B0604020202020204" pitchFamily="34" charset="0"/>
              </a:defRPr>
            </a:lvl3pPr>
            <a:lvl4pPr>
              <a:tabLst>
                <a:tab pos="450850" algn="l"/>
              </a:tabLst>
              <a:defRPr>
                <a:solidFill>
                  <a:schemeClr val="tx1"/>
                </a:solidFill>
                <a:latin typeface="Arial" panose="020B0604020202020204" pitchFamily="34" charset="0"/>
              </a:defRPr>
            </a:lvl4pPr>
            <a:lvl5pPr>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altLang="en-US" b="0" i="1"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Tên nhóm:……………….</a:t>
            </a:r>
            <a:endParaRPr kumimoji="0" lang="en-US" altLang="en-US"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altLang="en-US" b="0" i="1"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 viên:……………..</a:t>
            </a:r>
            <a:endParaRPr kumimoji="0" lang="en-US" altLang="en-US"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en-US" altLang="en-US" b="1"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(NHÓM MẢNH GHÉP)</a:t>
            </a:r>
            <a:endParaRPr kumimoji="0" lang="en-US" altLang="en-US"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en-US" altLang="en-US" b="1"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Thời gian 15 phút</a:t>
            </a:r>
            <a:endParaRPr kumimoji="0" lang="en-US" altLang="en-US"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altLang="en-US" b="0" i="0" u="none" strike="noStrike" cap="none" normalizeH="0" baseline="0">
                <a:ln>
                  <a:noFill/>
                </a:ln>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NHIỆM VỤ 4: TÌM HIỂU CÁC HÌNH THỨC TRUYỀN NĂNG LƯỢNG NHIỆT </a:t>
            </a:r>
            <a:endParaRPr kumimoji="0" lang="en-US" altLang="en-US"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61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6617091-63E3-617B-13FB-F9F3F7A0D52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6CE9475-F082-4C12-849B-9FE3D0CE8409}"/>
              </a:ext>
            </a:extLst>
          </p:cNvPr>
          <p:cNvPicPr>
            <a:picLocks noChangeAspect="1"/>
          </p:cNvPicPr>
          <p:nvPr/>
        </p:nvPicPr>
        <p:blipFill>
          <a:blip r:embed="rId2"/>
          <a:stretch>
            <a:fillRect/>
          </a:stretch>
        </p:blipFill>
        <p:spPr>
          <a:xfrm>
            <a:off x="248529" y="189545"/>
            <a:ext cx="4145280" cy="3105349"/>
          </a:xfrm>
          <a:prstGeom prst="rect">
            <a:avLst/>
          </a:prstGeom>
        </p:spPr>
      </p:pic>
      <p:pic>
        <p:nvPicPr>
          <p:cNvPr id="5" name="Picture 4">
            <a:extLst>
              <a:ext uri="{FF2B5EF4-FFF2-40B4-BE49-F238E27FC236}">
                <a16:creationId xmlns:a16="http://schemas.microsoft.com/office/drawing/2014/main" id="{C4DCE242-41F3-4EC3-AD82-874278D851D4}"/>
              </a:ext>
            </a:extLst>
          </p:cNvPr>
          <p:cNvPicPr>
            <a:picLocks noChangeAspect="1"/>
          </p:cNvPicPr>
          <p:nvPr/>
        </p:nvPicPr>
        <p:blipFill>
          <a:blip r:embed="rId3"/>
          <a:stretch>
            <a:fillRect/>
          </a:stretch>
        </p:blipFill>
        <p:spPr>
          <a:xfrm>
            <a:off x="4783015" y="186028"/>
            <a:ext cx="4145280" cy="3105349"/>
          </a:xfrm>
          <a:prstGeom prst="rect">
            <a:avLst/>
          </a:prstGeom>
        </p:spPr>
      </p:pic>
      <p:pic>
        <p:nvPicPr>
          <p:cNvPr id="1026" name="Picture 2" descr="6 cách giúp bạn bảo vệ sức khỏe khi nắng nóng ⋆ Hồng Ngọc Hospital">
            <a:extLst>
              <a:ext uri="{FF2B5EF4-FFF2-40B4-BE49-F238E27FC236}">
                <a16:creationId xmlns:a16="http://schemas.microsoft.com/office/drawing/2014/main" id="{62C2CDF4-8A3A-47C3-93CC-491E68453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8413" y="3566624"/>
            <a:ext cx="4156987" cy="3069006"/>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7">
            <a:extLst>
              <a:ext uri="{FF2B5EF4-FFF2-40B4-BE49-F238E27FC236}">
                <a16:creationId xmlns:a16="http://schemas.microsoft.com/office/drawing/2014/main" id="{9F5A1576-10E5-474B-9C56-2E8B1C8CCB1B}"/>
              </a:ext>
            </a:extLst>
          </p:cNvPr>
          <p:cNvSpPr/>
          <p:nvPr/>
        </p:nvSpPr>
        <p:spPr bwMode="auto">
          <a:xfrm>
            <a:off x="248514" y="3428999"/>
            <a:ext cx="4509899" cy="3239455"/>
          </a:xfrm>
          <a:prstGeom prst="cloudCallout">
            <a:avLst>
              <a:gd name="adj1" fmla="val -53077"/>
              <a:gd name="adj2" fmla="val 52743"/>
            </a:avLst>
          </a:prstGeom>
          <a:noFill/>
          <a:ln w="38100" cap="flat" cmpd="sng" algn="ctr">
            <a:solidFill>
              <a:srgbClr val="0000FF"/>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algn="just">
              <a:lnSpc>
                <a:spcPct val="135000"/>
              </a:lnSpc>
              <a:spcAft>
                <a:spcPts val="0"/>
              </a:spcAft>
            </a:pPr>
            <a:r>
              <a:rPr lang="en-US">
                <a:solidFill>
                  <a:srgbClr val="C00000"/>
                </a:solidFill>
                <a:latin typeface="Arial" panose="020B0604020202020204" pitchFamily="34" charset="0"/>
                <a:ea typeface="Times New Roman" panose="02020603050405020304" pitchFamily="18" charset="0"/>
              </a:rPr>
              <a:t>Bằng cách nào mà năng lượng nhiệt có thể truyền từ phần này sang phần khác của một vật hoặc từ vật này sang vật khác có nhiệt độ thấp hơn?</a:t>
            </a:r>
            <a:endParaRPr lang="en-US" sz="2000">
              <a:solidFill>
                <a:srgbClr val="C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90438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3FA14D9-18F8-41B0-B831-913C20CAB39F}"/>
              </a:ext>
            </a:extLst>
          </p:cNvPr>
          <p:cNvGraphicFramePr>
            <a:graphicFrameLocks noGrp="1"/>
          </p:cNvGraphicFramePr>
          <p:nvPr>
            <p:extLst>
              <p:ext uri="{D42A27DB-BD31-4B8C-83A1-F6EECF244321}">
                <p14:modId xmlns:p14="http://schemas.microsoft.com/office/powerpoint/2010/main" val="1791880608"/>
              </p:ext>
            </p:extLst>
          </p:nvPr>
        </p:nvGraphicFramePr>
        <p:xfrm>
          <a:off x="76200" y="1075730"/>
          <a:ext cx="8991600" cy="5742031"/>
        </p:xfrm>
        <a:graphic>
          <a:graphicData uri="http://schemas.openxmlformats.org/drawingml/2006/table">
            <a:tbl>
              <a:tblPr firstRow="1" firstCol="1" bandRow="1">
                <a:tableStyleId>{5C22544A-7EE6-4342-B048-85BDC9FD1C3A}</a:tableStyleId>
              </a:tblPr>
              <a:tblGrid>
                <a:gridCol w="1295400">
                  <a:extLst>
                    <a:ext uri="{9D8B030D-6E8A-4147-A177-3AD203B41FA5}">
                      <a16:colId xmlns:a16="http://schemas.microsoft.com/office/drawing/2014/main" val="2482100580"/>
                    </a:ext>
                  </a:extLst>
                </a:gridCol>
                <a:gridCol w="3048000">
                  <a:extLst>
                    <a:ext uri="{9D8B030D-6E8A-4147-A177-3AD203B41FA5}">
                      <a16:colId xmlns:a16="http://schemas.microsoft.com/office/drawing/2014/main" val="1212121677"/>
                    </a:ext>
                  </a:extLst>
                </a:gridCol>
                <a:gridCol w="2743200">
                  <a:extLst>
                    <a:ext uri="{9D8B030D-6E8A-4147-A177-3AD203B41FA5}">
                      <a16:colId xmlns:a16="http://schemas.microsoft.com/office/drawing/2014/main" val="491610845"/>
                    </a:ext>
                  </a:extLst>
                </a:gridCol>
                <a:gridCol w="1905000">
                  <a:extLst>
                    <a:ext uri="{9D8B030D-6E8A-4147-A177-3AD203B41FA5}">
                      <a16:colId xmlns:a16="http://schemas.microsoft.com/office/drawing/2014/main" val="2780153290"/>
                    </a:ext>
                  </a:extLst>
                </a:gridCol>
              </a:tblGrid>
              <a:tr h="340828">
                <a:tc rowSpan="2">
                  <a:txBody>
                    <a:bodyPr/>
                    <a:lstStyle/>
                    <a:p>
                      <a:pPr algn="ctr">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Nội dung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tc gridSpan="3">
                  <a:txBody>
                    <a:bodyPr/>
                    <a:lstStyle/>
                    <a:p>
                      <a:pPr algn="ctr">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Các hình thức truyền nhiệt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5146161"/>
                  </a:ext>
                </a:extLst>
              </a:tr>
              <a:tr h="340828">
                <a:tc vMerge="1">
                  <a:txBody>
                    <a:bodyPr/>
                    <a:lstStyle/>
                    <a:p>
                      <a:endParaRPr lang="en-US"/>
                    </a:p>
                  </a:txBody>
                  <a:tcPr/>
                </a:tc>
                <a:tc>
                  <a:txBody>
                    <a:bodyPr/>
                    <a:lstStyle/>
                    <a:p>
                      <a:pPr algn="ctr">
                        <a:lnSpc>
                          <a:spcPct val="135000"/>
                        </a:lnSpc>
                        <a:spcAft>
                          <a:spcPts val="0"/>
                        </a:spcAft>
                        <a:tabLst>
                          <a:tab pos="450215" algn="l"/>
                        </a:tabLst>
                      </a:pPr>
                      <a:r>
                        <a:rPr lang="en-US" sz="1600" b="1" i="1">
                          <a:solidFill>
                            <a:srgbClr val="002060"/>
                          </a:solidFill>
                          <a:effectLst/>
                          <a:latin typeface="Times New Roman" panose="02020603050405020304" pitchFamily="18" charset="0"/>
                          <a:cs typeface="Times New Roman" panose="02020603050405020304" pitchFamily="18" charset="0"/>
                        </a:rPr>
                        <a:t>Dẫn nhiệt</a:t>
                      </a:r>
                      <a:endParaRPr lang="en-US" sz="1600" b="1" i="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tc>
                  <a:txBody>
                    <a:bodyPr/>
                    <a:lstStyle/>
                    <a:p>
                      <a:pPr algn="ctr">
                        <a:lnSpc>
                          <a:spcPct val="135000"/>
                        </a:lnSpc>
                        <a:spcAft>
                          <a:spcPts val="0"/>
                        </a:spcAft>
                        <a:tabLst>
                          <a:tab pos="450215" algn="l"/>
                        </a:tabLst>
                      </a:pPr>
                      <a:r>
                        <a:rPr lang="en-US" sz="1600" b="1" i="1">
                          <a:solidFill>
                            <a:srgbClr val="002060"/>
                          </a:solidFill>
                          <a:effectLst/>
                          <a:latin typeface="Times New Roman" panose="02020603050405020304" pitchFamily="18" charset="0"/>
                          <a:cs typeface="Times New Roman" panose="02020603050405020304" pitchFamily="18" charset="0"/>
                        </a:rPr>
                        <a:t>Đối lưu</a:t>
                      </a:r>
                      <a:endParaRPr lang="en-US" sz="1600" b="1" i="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tc>
                  <a:txBody>
                    <a:bodyPr/>
                    <a:lstStyle/>
                    <a:p>
                      <a:pPr algn="ctr">
                        <a:lnSpc>
                          <a:spcPct val="135000"/>
                        </a:lnSpc>
                        <a:spcAft>
                          <a:spcPts val="0"/>
                        </a:spcAft>
                        <a:tabLst>
                          <a:tab pos="450215" algn="l"/>
                        </a:tabLst>
                      </a:pPr>
                      <a:r>
                        <a:rPr lang="en-US" sz="1600" b="1" i="1">
                          <a:solidFill>
                            <a:srgbClr val="002060"/>
                          </a:solidFill>
                          <a:effectLst/>
                          <a:latin typeface="Times New Roman" panose="02020603050405020304" pitchFamily="18" charset="0"/>
                          <a:cs typeface="Times New Roman" panose="02020603050405020304" pitchFamily="18" charset="0"/>
                        </a:rPr>
                        <a:t>Bức xạ nhiệt</a:t>
                      </a:r>
                      <a:endParaRPr lang="en-US" sz="1600" b="1" i="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extLst>
                  <a:ext uri="{0D108BD9-81ED-4DB2-BD59-A6C34878D82A}">
                    <a16:rowId xmlns:a16="http://schemas.microsoft.com/office/drawing/2014/main" val="1659033260"/>
                  </a:ext>
                </a:extLst>
              </a:tr>
              <a:tr h="1062014">
                <a:tc>
                  <a:txBody>
                    <a:bodyPr/>
                    <a:lstStyle/>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Nêu ví dụ</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tc>
                  <a:txBody>
                    <a:bodyPr/>
                    <a:lstStyle/>
                    <a:p>
                      <a:pPr marL="30480" marR="30480" algn="just">
                        <a:spcAft>
                          <a:spcPts val="0"/>
                        </a:spcAft>
                      </a:pPr>
                      <a:r>
                        <a:rPr lang="en-US" sz="1600">
                          <a:effectLst/>
                          <a:latin typeface="Times New Roman" panose="02020603050405020304" pitchFamily="18" charset="0"/>
                          <a:cs typeface="Times New Roman" panose="02020603050405020304" pitchFamily="18" charset="0"/>
                        </a:rPr>
                        <a:t>- Ví dụ: Nung nóng một đầu thanh kim loại trên ngọn lửa, lát sau đầu kia cũng nóng lên.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16" marR="56716" marT="0" marB="0">
                    <a:solidFill>
                      <a:srgbClr val="FFFFFF"/>
                    </a:solidFill>
                  </a:tcPr>
                </a:tc>
                <a:tc>
                  <a:txBody>
                    <a:bodyPr/>
                    <a:lstStyle/>
                    <a:p>
                      <a:pPr marL="30480" marR="30480" algn="just">
                        <a:spcAft>
                          <a:spcPts val="0"/>
                        </a:spcAft>
                      </a:pPr>
                      <a:r>
                        <a:rPr lang="en-US" sz="1600">
                          <a:effectLst/>
                          <a:latin typeface="Times New Roman" panose="02020603050405020304" pitchFamily="18" charset="0"/>
                          <a:cs typeface="Times New Roman" panose="02020603050405020304" pitchFamily="18" charset="0"/>
                        </a:rPr>
                        <a:t>- Ví dụ: Cho dầu vào chảo bật bếp, một lúc sau, dầu sôi.</a:t>
                      </a:r>
                    </a:p>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solidFill>
                      <a:srgbClr val="FFFFFF"/>
                    </a:solidFill>
                  </a:tcPr>
                </a:tc>
                <a:tc>
                  <a:txBody>
                    <a:bodyPr/>
                    <a:lstStyle/>
                    <a:p>
                      <a:pPr marL="30480" marR="30480" algn="just">
                        <a:spcAft>
                          <a:spcPts val="0"/>
                        </a:spcAft>
                      </a:pPr>
                      <a:r>
                        <a:rPr lang="en-US" sz="1600">
                          <a:effectLst/>
                          <a:latin typeface="Times New Roman" panose="02020603050405020304" pitchFamily="18" charset="0"/>
                          <a:cs typeface="Times New Roman" panose="02020603050405020304" pitchFamily="18" charset="0"/>
                        </a:rPr>
                        <a:t>- Ví dụ: Khi để tay gần ngọn lửa, một lúc sau ta thấy tay nóng lên.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16" marR="56716" marT="0" marB="0">
                    <a:solidFill>
                      <a:srgbClr val="FFFFFF"/>
                    </a:solidFill>
                  </a:tcPr>
                </a:tc>
                <a:extLst>
                  <a:ext uri="{0D108BD9-81ED-4DB2-BD59-A6C34878D82A}">
                    <a16:rowId xmlns:a16="http://schemas.microsoft.com/office/drawing/2014/main" val="1114962589"/>
                  </a:ext>
                </a:extLst>
              </a:tr>
              <a:tr h="3276600">
                <a:tc>
                  <a:txBody>
                    <a:bodyPr/>
                    <a:lstStyle/>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Mô tả sơ lược sự truyền năng lượng ở hiện tượng đó</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tc>
                  <a:txBody>
                    <a:bodyPr/>
                    <a:lstStyle/>
                    <a:p>
                      <a:pPr marL="30480" marR="30480" algn="just">
                        <a:spcAft>
                          <a:spcPts val="0"/>
                        </a:spcAft>
                      </a:pPr>
                      <a:r>
                        <a:rPr lang="en-US" sz="1600">
                          <a:effectLst/>
                          <a:latin typeface="Times New Roman" panose="02020603050405020304" pitchFamily="18" charset="0"/>
                          <a:cs typeface="Times New Roman" panose="02020603050405020304" pitchFamily="18" charset="0"/>
                        </a:rPr>
                        <a:t>Vì năng lượng nhiệt truyền từ nơi có nhiệt độ cao tới nơi có nhiệt độ thấp nên ngọn lửa đã truyền năng lượng nhiệt cho đầu thanh kim loại được hơ, các phân tử kim loại cấu tạo nên đầu đó chuyển động nhanh hơn làm các phân tử liền kề cũng chuyển động nhanh theo dần dần lan sang đầu còn lại của thanh làm năng lượng nhiệt của đầu thanh đó tăng lên dẫn tới ta thấy đầu còn lại của thanh cũng nóng lên.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16" marR="56716" marT="0" marB="0">
                    <a:solidFill>
                      <a:srgbClr val="FFFFCC"/>
                    </a:solidFill>
                  </a:tcPr>
                </a:tc>
                <a:tc>
                  <a:txBody>
                    <a:bodyPr/>
                    <a:lstStyle/>
                    <a:p>
                      <a:pPr marL="30480" marR="30480" algn="just">
                        <a:spcAft>
                          <a:spcPts val="0"/>
                        </a:spcAft>
                      </a:pPr>
                      <a:r>
                        <a:rPr lang="en-US" sz="1600">
                          <a:effectLst/>
                          <a:latin typeface="Times New Roman" panose="02020603050405020304" pitchFamily="18" charset="0"/>
                          <a:cs typeface="Times New Roman" panose="02020603050405020304" pitchFamily="18" charset="0"/>
                        </a:rPr>
                        <a:t>Nhiệt lượng từ ngọn lửa của bếp truyền qua đáy chảo làm cho lớp dầu ở sát đáy chảo nóng lên và nở ra, khối lượng riêng của nó nhỏ hơn khối lượng riêng của lớp dầu phía trên. Do đó, lớp dầu nóng ở phía dưới sẽ chuyển động lên, lớp dầu ở phía trên có khối lượng riêng lớn hơn sẽ đi xuống. Quá trình này tạo ra dòng đối lưu làm cho cả khối dầu trong chảo nóng lên.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16" marR="56716" marT="0" marB="0">
                    <a:solidFill>
                      <a:srgbClr val="FFFFCC"/>
                    </a:solidFill>
                  </a:tcPr>
                </a:tc>
                <a:tc>
                  <a:txBody>
                    <a:bodyPr/>
                    <a:lstStyle/>
                    <a:p>
                      <a:pPr marL="30480" marR="30480" algn="just">
                        <a:spcAft>
                          <a:spcPts val="0"/>
                        </a:spcAft>
                      </a:pPr>
                      <a:r>
                        <a:rPr lang="en-US" sz="1600">
                          <a:effectLst/>
                          <a:latin typeface="Times New Roman" panose="02020603050405020304" pitchFamily="18" charset="0"/>
                          <a:cs typeface="Times New Roman" panose="02020603050405020304" pitchFamily="18" charset="0"/>
                        </a:rPr>
                        <a:t>Khi để tay gần ngọn lửa, năng lượng nhiệt từ ngọn lửa truyền ra xung quanh thông qua các tia nhiệt, truyền tới tay ta làm tay ta nóng lên.</a:t>
                      </a:r>
                    </a:p>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solidFill>
                      <a:srgbClr val="FFFFCC"/>
                    </a:solidFill>
                  </a:tcPr>
                </a:tc>
                <a:extLst>
                  <a:ext uri="{0D108BD9-81ED-4DB2-BD59-A6C34878D82A}">
                    <a16:rowId xmlns:a16="http://schemas.microsoft.com/office/drawing/2014/main" val="4261697038"/>
                  </a:ext>
                </a:extLst>
              </a:tr>
              <a:tr h="721761">
                <a:tc>
                  <a:txBody>
                    <a:bodyPr/>
                    <a:lstStyle/>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Môi trường chủ yếu</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tc>
                <a:tc>
                  <a:txBody>
                    <a:bodyPr/>
                    <a:lstStyle/>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Chất rắn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solidFill>
                      <a:srgbClr val="FFCCFF"/>
                    </a:solidFill>
                  </a:tcPr>
                </a:tc>
                <a:tc>
                  <a:txBody>
                    <a:bodyPr/>
                    <a:lstStyle/>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Chất lỏng và chất khí</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solidFill>
                      <a:srgbClr val="FFCCFF"/>
                    </a:solidFill>
                  </a:tcPr>
                </a:tc>
                <a:tc>
                  <a:txBody>
                    <a:bodyPr/>
                    <a:lstStyle/>
                    <a:p>
                      <a:pPr algn="just">
                        <a:lnSpc>
                          <a:spcPct val="135000"/>
                        </a:lnSpc>
                        <a:spcAft>
                          <a:spcPts val="0"/>
                        </a:spcAft>
                        <a:tabLst>
                          <a:tab pos="450215" algn="l"/>
                        </a:tabLst>
                      </a:pPr>
                      <a:r>
                        <a:rPr lang="en-US" sz="1600">
                          <a:effectLst/>
                          <a:latin typeface="Times New Roman" panose="02020603050405020304" pitchFamily="18" charset="0"/>
                          <a:cs typeface="Times New Roman" panose="02020603050405020304" pitchFamily="18" charset="0"/>
                        </a:rPr>
                        <a:t>Chân không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6716" marR="56716" marT="0" marB="0">
                    <a:solidFill>
                      <a:srgbClr val="FFCCFF"/>
                    </a:solidFill>
                  </a:tcPr>
                </a:tc>
                <a:extLst>
                  <a:ext uri="{0D108BD9-81ED-4DB2-BD59-A6C34878D82A}">
                    <a16:rowId xmlns:a16="http://schemas.microsoft.com/office/drawing/2014/main" val="905079915"/>
                  </a:ext>
                </a:extLst>
              </a:tr>
            </a:tbl>
          </a:graphicData>
        </a:graphic>
      </p:graphicFrame>
      <p:sp>
        <p:nvSpPr>
          <p:cNvPr id="5" name="Rectangle 1">
            <a:extLst>
              <a:ext uri="{FF2B5EF4-FFF2-40B4-BE49-F238E27FC236}">
                <a16:creationId xmlns:a16="http://schemas.microsoft.com/office/drawing/2014/main" id="{58385CA5-A055-4DAD-9848-6925E13B7694}"/>
              </a:ext>
            </a:extLst>
          </p:cNvPr>
          <p:cNvSpPr>
            <a:spLocks noChangeArrowheads="1"/>
          </p:cNvSpPr>
          <p:nvPr/>
        </p:nvSpPr>
        <p:spPr bwMode="auto">
          <a:xfrm>
            <a:off x="990600" y="152400"/>
            <a:ext cx="74584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tabLst>
                <a:tab pos="450850" algn="l"/>
              </a:tabLst>
              <a:defRPr>
                <a:solidFill>
                  <a:schemeClr val="tx1"/>
                </a:solidFill>
                <a:latin typeface="Arial" panose="020B0604020202020204" pitchFamily="34" charset="0"/>
              </a:defRPr>
            </a:lvl1pPr>
            <a:lvl2pPr>
              <a:tabLst>
                <a:tab pos="450850" algn="l"/>
              </a:tabLst>
              <a:defRPr>
                <a:solidFill>
                  <a:schemeClr val="tx1"/>
                </a:solidFill>
                <a:latin typeface="Arial" panose="020B0604020202020204" pitchFamily="34" charset="0"/>
              </a:defRPr>
            </a:lvl2pPr>
            <a:lvl3pPr>
              <a:tabLst>
                <a:tab pos="450850" algn="l"/>
              </a:tabLst>
              <a:defRPr>
                <a:solidFill>
                  <a:schemeClr val="tx1"/>
                </a:solidFill>
                <a:latin typeface="Arial" panose="020B0604020202020204" pitchFamily="34" charset="0"/>
              </a:defRPr>
            </a:lvl3pPr>
            <a:lvl4pPr>
              <a:tabLst>
                <a:tab pos="450850" algn="l"/>
              </a:tabLst>
              <a:defRPr>
                <a:solidFill>
                  <a:schemeClr val="tx1"/>
                </a:solidFill>
                <a:latin typeface="Arial" panose="020B0604020202020204" pitchFamily="34" charset="0"/>
              </a:defRPr>
            </a:lvl4pPr>
            <a:lvl5pPr>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en-US" altLang="en-US" b="1" i="0" u="none" strike="noStrike" cap="none" normalizeH="0" baseline="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ĐÁP ÁN PHIẾU HỌC TẬP SỐ 1 (NHÓM MẢNH GHÉP)</a:t>
            </a:r>
            <a:endParaRPr kumimoji="0" lang="en-US" altLang="en-US" b="0" i="0" u="none" strike="noStrike" cap="none" normalizeH="0" baseline="0">
              <a:ln>
                <a:noFill/>
              </a:ln>
              <a:solidFill>
                <a:srgbClr val="C00000"/>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en-US" altLang="en-US" b="1" i="0" u="none" strike="noStrike" cap="none" normalizeH="0" baseline="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Thời gian 15 phút</a:t>
            </a:r>
            <a:endParaRPr kumimoji="0" lang="en-US" altLang="en-US" b="0" i="0" u="none" strike="noStrike" cap="none" normalizeH="0" baseline="0">
              <a:ln>
                <a:noFill/>
              </a:ln>
              <a:solidFill>
                <a:srgbClr val="C00000"/>
              </a:solidFill>
              <a:effectLst/>
              <a:ea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en-US" altLang="en-US" b="0" i="0" u="none" strike="noStrike" cap="none" normalizeH="0" baseline="0">
                <a:ln>
                  <a:noFill/>
                </a:ln>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Nội dung: TÌM HIỂU CÁC HÌNH THỨC TRUYỀN NĂNG LƯỢNG NHIỆT </a:t>
            </a:r>
            <a:endParaRPr kumimoji="0" lang="en-US" altLang="en-US" b="0" i="0" u="none" strike="noStrike" cap="none" normalizeH="0" baseline="0">
              <a:ln>
                <a:noFill/>
              </a:ln>
              <a:solidFill>
                <a:srgbClr val="C00000"/>
              </a:solidFill>
              <a:effectLst/>
            </a:endParaRPr>
          </a:p>
        </p:txBody>
      </p:sp>
    </p:spTree>
    <p:extLst>
      <p:ext uri="{BB962C8B-B14F-4D97-AF65-F5344CB8AC3E}">
        <p14:creationId xmlns:p14="http://schemas.microsoft.com/office/powerpoint/2010/main" val="4134955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8A0F972-3465-4414-B550-0C552AB301F0}"/>
              </a:ext>
            </a:extLst>
          </p:cNvPr>
          <p:cNvGraphicFramePr>
            <a:graphicFrameLocks noGrp="1"/>
          </p:cNvGraphicFramePr>
          <p:nvPr>
            <p:extLst>
              <p:ext uri="{D42A27DB-BD31-4B8C-83A1-F6EECF244321}">
                <p14:modId xmlns:p14="http://schemas.microsoft.com/office/powerpoint/2010/main" val="2855956546"/>
              </p:ext>
            </p:extLst>
          </p:nvPr>
        </p:nvGraphicFramePr>
        <p:xfrm>
          <a:off x="114298" y="1745242"/>
          <a:ext cx="8915401" cy="4971646"/>
        </p:xfrm>
        <a:graphic>
          <a:graphicData uri="http://schemas.openxmlformats.org/drawingml/2006/table">
            <a:tbl>
              <a:tblPr firstRow="1" firstCol="1" bandRow="1">
                <a:tableStyleId>{5C22544A-7EE6-4342-B048-85BDC9FD1C3A}</a:tableStyleId>
              </a:tblPr>
              <a:tblGrid>
                <a:gridCol w="1194663">
                  <a:extLst>
                    <a:ext uri="{9D8B030D-6E8A-4147-A177-3AD203B41FA5}">
                      <a16:colId xmlns:a16="http://schemas.microsoft.com/office/drawing/2014/main" val="4142597676"/>
                    </a:ext>
                  </a:extLst>
                </a:gridCol>
                <a:gridCol w="1267772">
                  <a:extLst>
                    <a:ext uri="{9D8B030D-6E8A-4147-A177-3AD203B41FA5}">
                      <a16:colId xmlns:a16="http://schemas.microsoft.com/office/drawing/2014/main" val="4142191230"/>
                    </a:ext>
                  </a:extLst>
                </a:gridCol>
                <a:gridCol w="1495697">
                  <a:extLst>
                    <a:ext uri="{9D8B030D-6E8A-4147-A177-3AD203B41FA5}">
                      <a16:colId xmlns:a16="http://schemas.microsoft.com/office/drawing/2014/main" val="731312951"/>
                    </a:ext>
                  </a:extLst>
                </a:gridCol>
                <a:gridCol w="1405375">
                  <a:extLst>
                    <a:ext uri="{9D8B030D-6E8A-4147-A177-3AD203B41FA5}">
                      <a16:colId xmlns:a16="http://schemas.microsoft.com/office/drawing/2014/main" val="2102059915"/>
                    </a:ext>
                  </a:extLst>
                </a:gridCol>
                <a:gridCol w="1545931">
                  <a:extLst>
                    <a:ext uri="{9D8B030D-6E8A-4147-A177-3AD203B41FA5}">
                      <a16:colId xmlns:a16="http://schemas.microsoft.com/office/drawing/2014/main" val="944730195"/>
                    </a:ext>
                  </a:extLst>
                </a:gridCol>
                <a:gridCol w="969995">
                  <a:extLst>
                    <a:ext uri="{9D8B030D-6E8A-4147-A177-3AD203B41FA5}">
                      <a16:colId xmlns:a16="http://schemas.microsoft.com/office/drawing/2014/main" val="1881008756"/>
                    </a:ext>
                  </a:extLst>
                </a:gridCol>
                <a:gridCol w="1035968">
                  <a:extLst>
                    <a:ext uri="{9D8B030D-6E8A-4147-A177-3AD203B41FA5}">
                      <a16:colId xmlns:a16="http://schemas.microsoft.com/office/drawing/2014/main" val="3166676870"/>
                    </a:ext>
                  </a:extLst>
                </a:gridCol>
              </a:tblGrid>
              <a:tr h="626678">
                <a:tc>
                  <a:txBody>
                    <a:bodyPr/>
                    <a:lstStyle/>
                    <a:p>
                      <a:pPr algn="ctr">
                        <a:lnSpc>
                          <a:spcPct val="100000"/>
                        </a:lnSpc>
                        <a:spcAft>
                          <a:spcPts val="0"/>
                        </a:spcAft>
                        <a:tabLst>
                          <a:tab pos="540385" algn="l"/>
                        </a:tabLst>
                      </a:pPr>
                      <a:r>
                        <a:rPr lang="en-US" sz="1700" b="1">
                          <a:effectLst/>
                          <a:latin typeface="Times New Roman" panose="02020603050405020304" pitchFamily="18" charset="0"/>
                          <a:cs typeface="Times New Roman" panose="02020603050405020304" pitchFamily="18" charset="0"/>
                        </a:rPr>
                        <a:t>Mực độ/</a:t>
                      </a:r>
                    </a:p>
                    <a:p>
                      <a:pPr algn="ctr">
                        <a:lnSpc>
                          <a:spcPct val="100000"/>
                        </a:lnSpc>
                        <a:spcAft>
                          <a:spcPts val="0"/>
                        </a:spcAft>
                        <a:tabLst>
                          <a:tab pos="540385" algn="l"/>
                        </a:tabLst>
                      </a:pPr>
                      <a:r>
                        <a:rPr lang="en-US" sz="1700" b="1">
                          <a:effectLst/>
                          <a:latin typeface="Times New Roman" panose="02020603050405020304" pitchFamily="18" charset="0"/>
                          <a:cs typeface="Times New Roman" panose="02020603050405020304" pitchFamily="18" charset="0"/>
                        </a:rPr>
                        <a:t>Tiêu chí</a:t>
                      </a:r>
                      <a:endParaRPr lang="en-US" sz="17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5</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4</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3</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2</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1</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0</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4497509"/>
                  </a:ext>
                </a:extLst>
              </a:tr>
              <a:tr h="1354522">
                <a:tc>
                  <a:txBody>
                    <a:bodyPr/>
                    <a:lstStyle/>
                    <a:p>
                      <a:pPr algn="ctr">
                        <a:lnSpc>
                          <a:spcPct val="100000"/>
                        </a:lnSpc>
                        <a:spcAft>
                          <a:spcPts val="0"/>
                        </a:spcAft>
                        <a:tabLst>
                          <a:tab pos="540385" algn="l"/>
                        </a:tabLst>
                      </a:pPr>
                      <a:r>
                        <a:rPr lang="en-US" sz="1700" b="1">
                          <a:effectLst/>
                          <a:latin typeface="Times New Roman" panose="02020603050405020304" pitchFamily="18" charset="0"/>
                          <a:cs typeface="Times New Roman" panose="02020603050405020304" pitchFamily="18" charset="0"/>
                        </a:rPr>
                        <a:t>Hiện tượng dẫn nhiệt</a:t>
                      </a:r>
                      <a:endParaRPr lang="en-US" sz="17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chi tiết và trình bày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chi tiết nhưng trình bày chưa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trình bày rõ ràng nhưng chưa chi tiết</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nhưng chưa chi tiết và trình bày chưa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chưa đầy đủ</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Chưa nêu được</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2009047"/>
                  </a:ext>
                </a:extLst>
              </a:tr>
              <a:tr h="1371600">
                <a:tc>
                  <a:txBody>
                    <a:bodyPr/>
                    <a:lstStyle/>
                    <a:p>
                      <a:pPr algn="ctr">
                        <a:lnSpc>
                          <a:spcPct val="100000"/>
                        </a:lnSpc>
                        <a:spcAft>
                          <a:spcPts val="0"/>
                        </a:spcAft>
                        <a:tabLst>
                          <a:tab pos="540385" algn="l"/>
                        </a:tabLst>
                      </a:pPr>
                      <a:r>
                        <a:rPr lang="en-US" sz="1700" b="1">
                          <a:effectLst/>
                          <a:latin typeface="Times New Roman" panose="02020603050405020304" pitchFamily="18" charset="0"/>
                          <a:cs typeface="Times New Roman" panose="02020603050405020304" pitchFamily="18" charset="0"/>
                        </a:rPr>
                        <a:t>Hiện tượng đối lưu</a:t>
                      </a:r>
                      <a:endParaRPr lang="en-US" sz="17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chi tiết và trình bày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chi tiết nhưng trình bày chưa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trình bày rõ ràng nhưng chưa chi tiết</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nhưng chưa chi tiết và trình bày chưa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chưa đầy đủ</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Chưa nêu được</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5749969"/>
                  </a:ext>
                </a:extLst>
              </a:tr>
              <a:tr h="1618846">
                <a:tc>
                  <a:txBody>
                    <a:bodyPr/>
                    <a:lstStyle/>
                    <a:p>
                      <a:pPr algn="ctr">
                        <a:lnSpc>
                          <a:spcPct val="100000"/>
                        </a:lnSpc>
                        <a:spcAft>
                          <a:spcPts val="0"/>
                        </a:spcAft>
                        <a:tabLst>
                          <a:tab pos="540385" algn="l"/>
                        </a:tabLst>
                      </a:pPr>
                      <a:r>
                        <a:rPr lang="en-US" sz="1700" b="1">
                          <a:effectLst/>
                          <a:latin typeface="Times New Roman" panose="02020603050405020304" pitchFamily="18" charset="0"/>
                          <a:cs typeface="Times New Roman" panose="02020603050405020304" pitchFamily="18" charset="0"/>
                        </a:rPr>
                        <a:t>Hiện tượng bức xạ nhiệt</a:t>
                      </a:r>
                      <a:endParaRPr lang="en-US" sz="17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chi tiết và trình bày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chi tiết nhưng trình bày chưa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trình bày rõ ràng nhưng chưa chi tiết</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được đầy đủ nhưng chưa chi tiết và trình bày chưa rõ ràng</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Nêu chưa đầy đủ</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0000"/>
                        </a:lnSpc>
                        <a:spcAft>
                          <a:spcPts val="0"/>
                        </a:spcAft>
                        <a:tabLst>
                          <a:tab pos="540385" algn="l"/>
                        </a:tabLst>
                      </a:pPr>
                      <a:r>
                        <a:rPr lang="en-US" sz="1700" b="0">
                          <a:effectLst/>
                          <a:latin typeface="Times New Roman" panose="02020603050405020304" pitchFamily="18" charset="0"/>
                          <a:cs typeface="Times New Roman" panose="02020603050405020304" pitchFamily="18" charset="0"/>
                        </a:rPr>
                        <a:t>Chưa nêu được</a:t>
                      </a:r>
                      <a:endParaRPr lang="en-US" sz="17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8518740"/>
                  </a:ext>
                </a:extLst>
              </a:tr>
            </a:tbl>
          </a:graphicData>
        </a:graphic>
      </p:graphicFrame>
      <p:sp>
        <p:nvSpPr>
          <p:cNvPr id="5" name="Rectangle 1">
            <a:extLst>
              <a:ext uri="{FF2B5EF4-FFF2-40B4-BE49-F238E27FC236}">
                <a16:creationId xmlns:a16="http://schemas.microsoft.com/office/drawing/2014/main" id="{EDF2245F-933D-492D-BA71-A26380067C41}"/>
              </a:ext>
            </a:extLst>
          </p:cNvPr>
          <p:cNvSpPr>
            <a:spLocks noChangeArrowheads="1"/>
          </p:cNvSpPr>
          <p:nvPr/>
        </p:nvSpPr>
        <p:spPr bwMode="auto">
          <a:xfrm>
            <a:off x="493410" y="800023"/>
            <a:ext cx="8157179" cy="830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539750" algn="l"/>
              </a:tabLst>
              <a:defRPr>
                <a:solidFill>
                  <a:schemeClr val="tx1"/>
                </a:solidFill>
                <a:latin typeface="Arial" panose="020B0604020202020204" pitchFamily="34" charset="0"/>
              </a:defRPr>
            </a:lvl1pPr>
            <a:lvl2pPr>
              <a:tabLst>
                <a:tab pos="539750" algn="l"/>
              </a:tabLst>
              <a:defRPr>
                <a:solidFill>
                  <a:schemeClr val="tx1"/>
                </a:solidFill>
                <a:latin typeface="Arial" panose="020B0604020202020204" pitchFamily="34" charset="0"/>
              </a:defRPr>
            </a:lvl2pPr>
            <a:lvl3pPr>
              <a:tabLst>
                <a:tab pos="539750" algn="l"/>
              </a:tabLst>
              <a:defRPr>
                <a:solidFill>
                  <a:schemeClr val="tx1"/>
                </a:solidFill>
                <a:latin typeface="Arial" panose="020B0604020202020204" pitchFamily="34" charset="0"/>
              </a:defRPr>
            </a:lvl3pPr>
            <a:lvl4pPr>
              <a:tabLst>
                <a:tab pos="539750" algn="l"/>
              </a:tabLst>
              <a:defRPr>
                <a:solidFill>
                  <a:schemeClr val="tx1"/>
                </a:solidFill>
                <a:latin typeface="Arial" panose="020B0604020202020204" pitchFamily="34" charset="0"/>
              </a:defRPr>
            </a:lvl4pPr>
            <a:lvl5pPr>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lvl="0" algn="just"/>
            <a:r>
              <a:rPr kumimoji="0" lang="en-US" altLang="en-US" sz="24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Đánh giá kết quả học tập </a:t>
            </a:r>
            <a:r>
              <a:rPr lang="en-US" alt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1 </a:t>
            </a:r>
            <a:r>
              <a:rPr kumimoji="0" lang="en-US" altLang="en-US" sz="24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 nhóm bằng thang tiêu chí của Rubric</a:t>
            </a:r>
            <a:r>
              <a:rPr kumimoji="0" lang="vi-VN" altLang="en-US" sz="24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kumimoji="0" lang="en-US" altLang="en-US" sz="2400" b="0"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như sau:</a:t>
            </a:r>
            <a:endParaRPr kumimoji="0" lang="en-US" altLang="en-US" sz="2400" b="0" i="0" u="none" strike="noStrike" cap="none" normalizeH="0" baseline="0">
              <a:ln>
                <a:noFill/>
              </a:ln>
              <a:solidFill>
                <a:srgbClr val="FF0000"/>
              </a:solidFill>
              <a:effectLst/>
            </a:endParaRPr>
          </a:p>
        </p:txBody>
      </p:sp>
      <p:sp>
        <p:nvSpPr>
          <p:cNvPr id="6" name="Title 1">
            <a:extLst>
              <a:ext uri="{FF2B5EF4-FFF2-40B4-BE49-F238E27FC236}">
                <a16:creationId xmlns:a16="http://schemas.microsoft.com/office/drawing/2014/main" id="{F1D76CF6-FED3-4017-A4E6-8F29B31ECCDD}"/>
              </a:ext>
            </a:extLst>
          </p:cNvPr>
          <p:cNvSpPr>
            <a:spLocks noGrp="1"/>
          </p:cNvSpPr>
          <p:nvPr>
            <p:ph type="title"/>
          </p:nvPr>
        </p:nvSpPr>
        <p:spPr>
          <a:xfrm>
            <a:off x="1752600" y="135193"/>
            <a:ext cx="5715000" cy="550608"/>
          </a:xfr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a:lstStyle/>
          <a:p>
            <a:r>
              <a:rPr lang="en-US" sz="3200" b="1">
                <a:solidFill>
                  <a:schemeClr val="bg1"/>
                </a:solidFill>
                <a:latin typeface="Times New Roman" pitchFamily="18" charset="0"/>
                <a:cs typeface="Times New Roman" pitchFamily="18" charset="0"/>
              </a:rPr>
              <a:t>PHƯ</a:t>
            </a:r>
            <a:r>
              <a:rPr lang="vi-VN" sz="3200" b="1">
                <a:solidFill>
                  <a:schemeClr val="bg1"/>
                </a:solidFill>
                <a:latin typeface="Times New Roman" pitchFamily="18" charset="0"/>
                <a:cs typeface="Times New Roman" pitchFamily="18" charset="0"/>
              </a:rPr>
              <a:t>Ơ</a:t>
            </a:r>
            <a:r>
              <a:rPr lang="en-US" sz="3200" b="1">
                <a:solidFill>
                  <a:schemeClr val="bg1"/>
                </a:solidFill>
                <a:latin typeface="Times New Roman" pitchFamily="18" charset="0"/>
                <a:cs typeface="Times New Roman" pitchFamily="18" charset="0"/>
              </a:rPr>
              <a:t>NG ÁN ĐÁNH GIÁ</a:t>
            </a:r>
          </a:p>
        </p:txBody>
      </p:sp>
    </p:spTree>
    <p:extLst>
      <p:ext uri="{BB962C8B-B14F-4D97-AF65-F5344CB8AC3E}">
        <p14:creationId xmlns:p14="http://schemas.microsoft.com/office/powerpoint/2010/main" val="2576940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4EE3974-81D0-4414-95F3-044E8277B308}"/>
              </a:ext>
            </a:extLst>
          </p:cNvPr>
          <p:cNvGraphicFramePr>
            <a:graphicFrameLocks noGrp="1"/>
          </p:cNvGraphicFramePr>
          <p:nvPr>
            <p:extLst>
              <p:ext uri="{D42A27DB-BD31-4B8C-83A1-F6EECF244321}">
                <p14:modId xmlns:p14="http://schemas.microsoft.com/office/powerpoint/2010/main" val="1579989392"/>
              </p:ext>
            </p:extLst>
          </p:nvPr>
        </p:nvGraphicFramePr>
        <p:xfrm>
          <a:off x="190500" y="1311826"/>
          <a:ext cx="8763000" cy="1469900"/>
        </p:xfrm>
        <a:graphic>
          <a:graphicData uri="http://schemas.openxmlformats.org/drawingml/2006/table">
            <a:tbl>
              <a:tblPr firstRow="1" firstCol="1" bandRow="1">
                <a:tableStyleId>{5C22544A-7EE6-4342-B048-85BDC9FD1C3A}</a:tableStyleId>
              </a:tblPr>
              <a:tblGrid>
                <a:gridCol w="2705100">
                  <a:extLst>
                    <a:ext uri="{9D8B030D-6E8A-4147-A177-3AD203B41FA5}">
                      <a16:colId xmlns:a16="http://schemas.microsoft.com/office/drawing/2014/main" val="1253673076"/>
                    </a:ext>
                  </a:extLst>
                </a:gridCol>
                <a:gridCol w="914400">
                  <a:extLst>
                    <a:ext uri="{9D8B030D-6E8A-4147-A177-3AD203B41FA5}">
                      <a16:colId xmlns:a16="http://schemas.microsoft.com/office/drawing/2014/main" val="2916161520"/>
                    </a:ext>
                  </a:extLst>
                </a:gridCol>
                <a:gridCol w="5143500">
                  <a:extLst>
                    <a:ext uri="{9D8B030D-6E8A-4147-A177-3AD203B41FA5}">
                      <a16:colId xmlns:a16="http://schemas.microsoft.com/office/drawing/2014/main" val="3580048268"/>
                    </a:ext>
                  </a:extLst>
                </a:gridCol>
              </a:tblGrid>
              <a:tr h="0">
                <a:tc rowSpan="4">
                  <a:txBody>
                    <a:bodyPr/>
                    <a:lstStyle/>
                    <a:p>
                      <a:pPr algn="ctr">
                        <a:lnSpc>
                          <a:spcPct val="150000"/>
                        </a:lnSpc>
                        <a:spcAft>
                          <a:spcPts val="0"/>
                        </a:spcAft>
                      </a:pPr>
                      <a:r>
                        <a:rPr lang="vi-VN" sz="2000">
                          <a:solidFill>
                            <a:srgbClr val="FFFF00"/>
                          </a:solidFill>
                          <a:effectLst/>
                          <a:latin typeface="+mj-lt"/>
                        </a:rPr>
                        <a:t>Thang điểm đánh giá hoàn thành nhiệm vụ trong nhóm</a:t>
                      </a:r>
                      <a:endParaRPr lang="en-US" sz="2000">
                        <a:solidFill>
                          <a:srgbClr val="FFFF00"/>
                        </a:solidFill>
                        <a:effectLst/>
                        <a:latin typeface="+mj-lt"/>
                        <a:ea typeface="Calibri" panose="020F0502020204030204" pitchFamily="34" charset="0"/>
                      </a:endParaRPr>
                    </a:p>
                  </a:txBody>
                  <a:tcPr marL="68580" marR="68580" marT="0" marB="0"/>
                </a:tc>
                <a:tc>
                  <a:txBody>
                    <a:bodyPr/>
                    <a:lstStyle/>
                    <a:p>
                      <a:pPr algn="ctr">
                        <a:lnSpc>
                          <a:spcPct val="150000"/>
                        </a:lnSpc>
                        <a:spcAft>
                          <a:spcPts val="0"/>
                        </a:spcAft>
                      </a:pPr>
                      <a:r>
                        <a:rPr lang="vi-VN" sz="1800" b="1">
                          <a:solidFill>
                            <a:schemeClr val="bg1"/>
                          </a:solidFill>
                          <a:effectLst/>
                          <a:latin typeface="+mj-lt"/>
                        </a:rPr>
                        <a:t>0</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tc>
                  <a:txBody>
                    <a:bodyPr/>
                    <a:lstStyle/>
                    <a:p>
                      <a:pPr algn="just">
                        <a:lnSpc>
                          <a:spcPct val="150000"/>
                        </a:lnSpc>
                        <a:spcAft>
                          <a:spcPts val="0"/>
                        </a:spcAft>
                      </a:pPr>
                      <a:r>
                        <a:rPr lang="vi-VN" sz="1800" b="1">
                          <a:solidFill>
                            <a:schemeClr val="bg1"/>
                          </a:solidFill>
                          <a:effectLst/>
                          <a:latin typeface="+mj-lt"/>
                        </a:rPr>
                        <a:t>Không thực hiện nhiệm vụ</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142243346"/>
                  </a:ext>
                </a:extLst>
              </a:tr>
              <a:tr h="0">
                <a:tc vMerge="1">
                  <a:txBody>
                    <a:bodyPr/>
                    <a:lstStyle/>
                    <a:p>
                      <a:endParaRPr lang="en-US"/>
                    </a:p>
                  </a:txBody>
                  <a:tcPr/>
                </a:tc>
                <a:tc>
                  <a:txBody>
                    <a:bodyPr/>
                    <a:lstStyle/>
                    <a:p>
                      <a:pPr algn="ctr">
                        <a:lnSpc>
                          <a:spcPct val="150000"/>
                        </a:lnSpc>
                        <a:spcAft>
                          <a:spcPts val="0"/>
                        </a:spcAft>
                      </a:pPr>
                      <a:r>
                        <a:rPr lang="vi-VN" sz="1800" b="1">
                          <a:solidFill>
                            <a:schemeClr val="bg1"/>
                          </a:solidFill>
                          <a:effectLst/>
                          <a:latin typeface="+mj-lt"/>
                        </a:rPr>
                        <a:t>1</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tc>
                  <a:txBody>
                    <a:bodyPr/>
                    <a:lstStyle/>
                    <a:p>
                      <a:pPr algn="just">
                        <a:lnSpc>
                          <a:spcPct val="150000"/>
                        </a:lnSpc>
                        <a:spcAft>
                          <a:spcPts val="0"/>
                        </a:spcAft>
                      </a:pPr>
                      <a:r>
                        <a:rPr lang="vi-VN" sz="1800" b="1">
                          <a:solidFill>
                            <a:schemeClr val="bg1"/>
                          </a:solidFill>
                          <a:effectLst/>
                          <a:latin typeface="+mj-lt"/>
                        </a:rPr>
                        <a:t>Đạt một phần nhỏ của nhiệm vụ</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1510957103"/>
                  </a:ext>
                </a:extLst>
              </a:tr>
              <a:tr h="0">
                <a:tc vMerge="1">
                  <a:txBody>
                    <a:bodyPr/>
                    <a:lstStyle/>
                    <a:p>
                      <a:endParaRPr lang="en-US"/>
                    </a:p>
                  </a:txBody>
                  <a:tcPr/>
                </a:tc>
                <a:tc>
                  <a:txBody>
                    <a:bodyPr/>
                    <a:lstStyle/>
                    <a:p>
                      <a:pPr algn="ctr">
                        <a:lnSpc>
                          <a:spcPct val="150000"/>
                        </a:lnSpc>
                        <a:spcAft>
                          <a:spcPts val="0"/>
                        </a:spcAft>
                      </a:pPr>
                      <a:r>
                        <a:rPr lang="vi-VN" sz="1800" b="1">
                          <a:solidFill>
                            <a:schemeClr val="bg1"/>
                          </a:solidFill>
                          <a:effectLst/>
                          <a:latin typeface="+mj-lt"/>
                        </a:rPr>
                        <a:t>2</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tc>
                  <a:txBody>
                    <a:bodyPr/>
                    <a:lstStyle/>
                    <a:p>
                      <a:pPr algn="just">
                        <a:lnSpc>
                          <a:spcPct val="150000"/>
                        </a:lnSpc>
                        <a:spcAft>
                          <a:spcPts val="0"/>
                        </a:spcAft>
                      </a:pPr>
                      <a:r>
                        <a:rPr lang="vi-VN" sz="1800" b="1">
                          <a:solidFill>
                            <a:schemeClr val="bg1"/>
                          </a:solidFill>
                          <a:effectLst/>
                          <a:latin typeface="+mj-lt"/>
                        </a:rPr>
                        <a:t>Đạt được phần lớn nhiệm vụ</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2250763987"/>
                  </a:ext>
                </a:extLst>
              </a:tr>
              <a:tr h="0">
                <a:tc vMerge="1">
                  <a:txBody>
                    <a:bodyPr/>
                    <a:lstStyle/>
                    <a:p>
                      <a:endParaRPr lang="en-US"/>
                    </a:p>
                  </a:txBody>
                  <a:tcPr/>
                </a:tc>
                <a:tc>
                  <a:txBody>
                    <a:bodyPr/>
                    <a:lstStyle/>
                    <a:p>
                      <a:pPr algn="ctr">
                        <a:lnSpc>
                          <a:spcPct val="150000"/>
                        </a:lnSpc>
                        <a:spcAft>
                          <a:spcPts val="0"/>
                        </a:spcAft>
                      </a:pPr>
                      <a:r>
                        <a:rPr lang="vi-VN" sz="1800" b="1">
                          <a:solidFill>
                            <a:schemeClr val="bg1"/>
                          </a:solidFill>
                          <a:effectLst/>
                          <a:latin typeface="+mj-lt"/>
                        </a:rPr>
                        <a:t>3</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tc>
                  <a:txBody>
                    <a:bodyPr/>
                    <a:lstStyle/>
                    <a:p>
                      <a:pPr algn="just">
                        <a:lnSpc>
                          <a:spcPct val="150000"/>
                        </a:lnSpc>
                        <a:spcAft>
                          <a:spcPts val="0"/>
                        </a:spcAft>
                      </a:pPr>
                      <a:r>
                        <a:rPr lang="vi-VN" sz="1800" b="1">
                          <a:solidFill>
                            <a:schemeClr val="bg1"/>
                          </a:solidFill>
                          <a:effectLst/>
                          <a:latin typeface="+mj-lt"/>
                        </a:rPr>
                        <a:t>Vượt quá mong đợi so với yêu cầu của nhiệm vụ</a:t>
                      </a:r>
                      <a:endParaRPr lang="en-US" sz="1800" b="1">
                        <a:solidFill>
                          <a:schemeClr val="bg1"/>
                        </a:solidFill>
                        <a:effectLst/>
                        <a:latin typeface="+mj-lt"/>
                        <a:ea typeface="Calibri" panose="020F0502020204030204" pitchFamily="34" charset="0"/>
                      </a:endParaRPr>
                    </a:p>
                  </a:txBody>
                  <a:tcPr marL="68580" marR="68580" marT="0" marB="0">
                    <a:solidFill>
                      <a:srgbClr val="0070C0"/>
                    </a:solidFill>
                  </a:tcPr>
                </a:tc>
                <a:extLst>
                  <a:ext uri="{0D108BD9-81ED-4DB2-BD59-A6C34878D82A}">
                    <a16:rowId xmlns:a16="http://schemas.microsoft.com/office/drawing/2014/main" val="4256293118"/>
                  </a:ext>
                </a:extLst>
              </a:tr>
            </a:tbl>
          </a:graphicData>
        </a:graphic>
      </p:graphicFrame>
      <p:graphicFrame>
        <p:nvGraphicFramePr>
          <p:cNvPr id="5" name="Table 4">
            <a:extLst>
              <a:ext uri="{FF2B5EF4-FFF2-40B4-BE49-F238E27FC236}">
                <a16:creationId xmlns:a16="http://schemas.microsoft.com/office/drawing/2014/main" id="{09F8B3C5-3298-4D5F-9BC4-B64000D0EC41}"/>
              </a:ext>
            </a:extLst>
          </p:cNvPr>
          <p:cNvGraphicFramePr>
            <a:graphicFrameLocks noGrp="1"/>
          </p:cNvGraphicFramePr>
          <p:nvPr>
            <p:extLst>
              <p:ext uri="{D42A27DB-BD31-4B8C-83A1-F6EECF244321}">
                <p14:modId xmlns:p14="http://schemas.microsoft.com/office/powerpoint/2010/main" val="1474980291"/>
              </p:ext>
            </p:extLst>
          </p:nvPr>
        </p:nvGraphicFramePr>
        <p:xfrm>
          <a:off x="194017" y="3403611"/>
          <a:ext cx="8763001" cy="3219926"/>
        </p:xfrm>
        <a:graphic>
          <a:graphicData uri="http://schemas.openxmlformats.org/drawingml/2006/table">
            <a:tbl>
              <a:tblPr firstRow="1" firstCol="1" bandRow="1">
                <a:tableStyleId>{5C22544A-7EE6-4342-B048-85BDC9FD1C3A}</a:tableStyleId>
              </a:tblPr>
              <a:tblGrid>
                <a:gridCol w="1485900">
                  <a:extLst>
                    <a:ext uri="{9D8B030D-6E8A-4147-A177-3AD203B41FA5}">
                      <a16:colId xmlns:a16="http://schemas.microsoft.com/office/drawing/2014/main" val="320113858"/>
                    </a:ext>
                  </a:extLst>
                </a:gridCol>
                <a:gridCol w="1676400">
                  <a:extLst>
                    <a:ext uri="{9D8B030D-6E8A-4147-A177-3AD203B41FA5}">
                      <a16:colId xmlns:a16="http://schemas.microsoft.com/office/drawing/2014/main" val="726128723"/>
                    </a:ext>
                  </a:extLst>
                </a:gridCol>
                <a:gridCol w="1981200">
                  <a:extLst>
                    <a:ext uri="{9D8B030D-6E8A-4147-A177-3AD203B41FA5}">
                      <a16:colId xmlns:a16="http://schemas.microsoft.com/office/drawing/2014/main" val="265998109"/>
                    </a:ext>
                  </a:extLst>
                </a:gridCol>
                <a:gridCol w="1981200">
                  <a:extLst>
                    <a:ext uri="{9D8B030D-6E8A-4147-A177-3AD203B41FA5}">
                      <a16:colId xmlns:a16="http://schemas.microsoft.com/office/drawing/2014/main" val="1526183835"/>
                    </a:ext>
                  </a:extLst>
                </a:gridCol>
                <a:gridCol w="1638301">
                  <a:extLst>
                    <a:ext uri="{9D8B030D-6E8A-4147-A177-3AD203B41FA5}">
                      <a16:colId xmlns:a16="http://schemas.microsoft.com/office/drawing/2014/main" val="2895167856"/>
                    </a:ext>
                  </a:extLst>
                </a:gridCol>
              </a:tblGrid>
              <a:tr h="1394476">
                <a:tc>
                  <a:txBody>
                    <a:bodyPr/>
                    <a:lstStyle/>
                    <a:p>
                      <a:pPr algn="ctr">
                        <a:lnSpc>
                          <a:spcPct val="135000"/>
                        </a:lnSpc>
                        <a:spcAft>
                          <a:spcPts val="0"/>
                        </a:spcAft>
                      </a:pPr>
                      <a:r>
                        <a:rPr lang="vi-VN" sz="2000">
                          <a:effectLst/>
                          <a:latin typeface="Times New Roman" panose="02020603050405020304" pitchFamily="18" charset="0"/>
                          <a:cs typeface="Times New Roman" panose="02020603050405020304" pitchFamily="18" charset="0"/>
                        </a:rPr>
                        <a:t>Nhiệm vụ</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vi-VN" sz="2000">
                          <a:effectLst/>
                          <a:latin typeface="Times New Roman" panose="02020603050405020304" pitchFamily="18" charset="0"/>
                          <a:cs typeface="Times New Roman" panose="02020603050405020304" pitchFamily="18" charset="0"/>
                        </a:rPr>
                        <a:t>Họ và tên người thực hiện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vi-VN" sz="2000">
                          <a:effectLst/>
                          <a:latin typeface="Times New Roman" panose="02020603050405020304" pitchFamily="18" charset="0"/>
                          <a:cs typeface="Times New Roman" panose="02020603050405020304" pitchFamily="18" charset="0"/>
                        </a:rPr>
                        <a:t>Tự đánh giá của bản thân (20%)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vi-VN" sz="2000">
                          <a:effectLst/>
                          <a:latin typeface="Times New Roman" panose="02020603050405020304" pitchFamily="18" charset="0"/>
                          <a:cs typeface="Times New Roman" panose="02020603050405020304" pitchFamily="18" charset="0"/>
                        </a:rPr>
                        <a:t>Đánh giá của nhóm trưởng (30%)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vi-VN" sz="2000">
                          <a:effectLst/>
                          <a:latin typeface="Times New Roman" panose="02020603050405020304" pitchFamily="18" charset="0"/>
                          <a:cs typeface="Times New Roman" panose="02020603050405020304" pitchFamily="18" charset="0"/>
                        </a:rPr>
                        <a:t>Đánh giá của GV (50%)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0568204"/>
                  </a:ext>
                </a:extLst>
              </a:tr>
              <a:tr h="912725">
                <a:tc>
                  <a:txBody>
                    <a:bodyPr/>
                    <a:lstStyle/>
                    <a:p>
                      <a:pPr algn="just">
                        <a:lnSpc>
                          <a:spcPct val="135000"/>
                        </a:lnSpc>
                        <a:spcAft>
                          <a:spcPts val="0"/>
                        </a:spcAft>
                      </a:pPr>
                      <a:r>
                        <a:rPr lang="en-US" sz="2000">
                          <a:solidFill>
                            <a:srgbClr val="FFFF00"/>
                          </a:solidFill>
                          <a:effectLst/>
                          <a:latin typeface="Times New Roman" panose="02020603050405020304" pitchFamily="18" charset="0"/>
                          <a:cs typeface="Times New Roman" panose="02020603050405020304" pitchFamily="18" charset="0"/>
                        </a:rPr>
                        <a:t> Nhóm chuyên gia</a:t>
                      </a:r>
                      <a:endParaRPr lang="en-US" sz="20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9593766"/>
                  </a:ext>
                </a:extLst>
              </a:tr>
              <a:tr h="912725">
                <a:tc>
                  <a:txBody>
                    <a:bodyPr/>
                    <a:lstStyle/>
                    <a:p>
                      <a:pPr algn="just">
                        <a:lnSpc>
                          <a:spcPct val="135000"/>
                        </a:lnSpc>
                        <a:spcAft>
                          <a:spcPts val="0"/>
                        </a:spcAft>
                      </a:pPr>
                      <a:r>
                        <a:rPr lang="en-US" sz="2000">
                          <a:solidFill>
                            <a:srgbClr val="FFFF00"/>
                          </a:solidFill>
                          <a:effectLst/>
                          <a:latin typeface="Times New Roman" panose="02020603050405020304" pitchFamily="18" charset="0"/>
                          <a:cs typeface="Times New Roman" panose="02020603050405020304" pitchFamily="18" charset="0"/>
                        </a:rPr>
                        <a:t>Nhóm mảnh ghép</a:t>
                      </a:r>
                      <a:endParaRPr lang="en-US" sz="20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pPr>
                      <a:r>
                        <a:rPr lang="vi-VN"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8953138"/>
                  </a:ext>
                </a:extLst>
              </a:tr>
            </a:tbl>
          </a:graphicData>
        </a:graphic>
      </p:graphicFrame>
      <p:sp>
        <p:nvSpPr>
          <p:cNvPr id="6" name="Rectangle 1">
            <a:extLst>
              <a:ext uri="{FF2B5EF4-FFF2-40B4-BE49-F238E27FC236}">
                <a16:creationId xmlns:a16="http://schemas.microsoft.com/office/drawing/2014/main" id="{7CFF69F9-6A4F-41ED-825C-DEAC36DD0D40}"/>
              </a:ext>
            </a:extLst>
          </p:cNvPr>
          <p:cNvSpPr>
            <a:spLocks noChangeArrowheads="1"/>
          </p:cNvSpPr>
          <p:nvPr/>
        </p:nvSpPr>
        <p:spPr bwMode="auto">
          <a:xfrm>
            <a:off x="457200" y="270302"/>
            <a:ext cx="822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539750" algn="l"/>
              </a:tabLst>
              <a:defRPr>
                <a:solidFill>
                  <a:schemeClr val="tx1"/>
                </a:solidFill>
                <a:latin typeface="Arial" panose="020B0604020202020204" pitchFamily="34" charset="0"/>
              </a:defRPr>
            </a:lvl1pPr>
            <a:lvl2pPr>
              <a:tabLst>
                <a:tab pos="539750" algn="l"/>
              </a:tabLst>
              <a:defRPr>
                <a:solidFill>
                  <a:schemeClr val="tx1"/>
                </a:solidFill>
                <a:latin typeface="Arial" panose="020B0604020202020204" pitchFamily="34" charset="0"/>
              </a:defRPr>
            </a:lvl2pPr>
            <a:lvl3pPr>
              <a:tabLst>
                <a:tab pos="539750" algn="l"/>
              </a:tabLst>
              <a:defRPr>
                <a:solidFill>
                  <a:schemeClr val="tx1"/>
                </a:solidFill>
                <a:latin typeface="Arial" panose="020B0604020202020204" pitchFamily="34" charset="0"/>
              </a:defRPr>
            </a:lvl3pPr>
            <a:lvl4pPr>
              <a:tabLst>
                <a:tab pos="539750" algn="l"/>
              </a:tabLst>
              <a:defRPr>
                <a:solidFill>
                  <a:schemeClr val="tx1"/>
                </a:solidFill>
                <a:latin typeface="Arial" panose="020B0604020202020204" pitchFamily="34" charset="0"/>
              </a:defRPr>
            </a:lvl4pPr>
            <a:lvl5pPr>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539750" algn="l"/>
              </a:tabLst>
            </a:pPr>
            <a:r>
              <a:rPr kumimoji="0" lang="en-US" altLang="en-US" sz="2400" b="1" i="0" u="none" strike="noStrike" cap="none" normalizeH="0" baseline="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Phương án đánh giá</a:t>
            </a:r>
            <a:r>
              <a:rPr kumimoji="0" lang="vi-VN" altLang="en-US" sz="2400" b="1" i="0" u="none" strike="noStrike" cap="none" normalizeH="0" baseline="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 nhân học sinh</a:t>
            </a:r>
            <a:r>
              <a:rPr kumimoji="0" lang="en-US" altLang="en-US" sz="2400" b="1" i="0" u="none" strike="noStrike" cap="none" normalizeH="0" baseline="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thang đo:</a:t>
            </a:r>
            <a:endParaRPr kumimoji="0" lang="en-US" altLang="en-US" sz="2400" b="1" i="0" u="none" strike="noStrike" cap="none" normalizeH="0" baseline="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539750" algn="l"/>
              </a:tabLst>
            </a:pPr>
            <a:r>
              <a:rPr kumimoji="0" lang="en-US" altLang="en-US" sz="2400" b="1"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Tiêu chí đánh giá từng thành viên</a:t>
            </a:r>
            <a:endParaRPr kumimoji="0" lang="en-US" altLang="en-US" sz="24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24F74D1-1A10-4601-BFBA-24B08B50F934}"/>
              </a:ext>
            </a:extLst>
          </p:cNvPr>
          <p:cNvSpPr/>
          <p:nvPr/>
        </p:nvSpPr>
        <p:spPr>
          <a:xfrm>
            <a:off x="609600" y="2861836"/>
            <a:ext cx="2776722" cy="461665"/>
          </a:xfrm>
          <a:prstGeom prst="rect">
            <a:avLst/>
          </a:prstGeom>
        </p:spPr>
        <p:txBody>
          <a:bodyPr wrap="none">
            <a:spAutoFit/>
          </a:bodyPr>
          <a:lstStyle/>
          <a:p>
            <a:r>
              <a:rPr lang="vi-VN" altLang="en-US" sz="2400" b="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Nhiệm vụ- đánh giá</a:t>
            </a:r>
            <a:endParaRPr lang="en-US">
              <a:solidFill>
                <a:srgbClr val="002060"/>
              </a:solidFill>
            </a:endParaRPr>
          </a:p>
        </p:txBody>
      </p:sp>
    </p:spTree>
    <p:extLst>
      <p:ext uri="{BB962C8B-B14F-4D97-AF65-F5344CB8AC3E}">
        <p14:creationId xmlns:p14="http://schemas.microsoft.com/office/powerpoint/2010/main" val="3970336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350D9-E3EA-4853-89C4-F22EFD3DE644}"/>
              </a:ext>
            </a:extLst>
          </p:cNvPr>
          <p:cNvGraphicFramePr>
            <a:graphicFrameLocks noGrp="1"/>
          </p:cNvGraphicFramePr>
          <p:nvPr>
            <p:extLst>
              <p:ext uri="{D42A27DB-BD31-4B8C-83A1-F6EECF244321}">
                <p14:modId xmlns:p14="http://schemas.microsoft.com/office/powerpoint/2010/main" val="2148094873"/>
              </p:ext>
            </p:extLst>
          </p:nvPr>
        </p:nvGraphicFramePr>
        <p:xfrm>
          <a:off x="304800" y="766463"/>
          <a:ext cx="8534400" cy="5939137"/>
        </p:xfrm>
        <a:graphic>
          <a:graphicData uri="http://schemas.openxmlformats.org/drawingml/2006/table">
            <a:tbl>
              <a:tblPr firstRow="1" firstCol="1" bandRow="1">
                <a:tableStyleId>{5C22544A-7EE6-4342-B048-85BDC9FD1C3A}</a:tableStyleId>
              </a:tblPr>
              <a:tblGrid>
                <a:gridCol w="2588088">
                  <a:extLst>
                    <a:ext uri="{9D8B030D-6E8A-4147-A177-3AD203B41FA5}">
                      <a16:colId xmlns:a16="http://schemas.microsoft.com/office/drawing/2014/main" val="1930319380"/>
                    </a:ext>
                  </a:extLst>
                </a:gridCol>
                <a:gridCol w="5946312">
                  <a:extLst>
                    <a:ext uri="{9D8B030D-6E8A-4147-A177-3AD203B41FA5}">
                      <a16:colId xmlns:a16="http://schemas.microsoft.com/office/drawing/2014/main" val="1130471872"/>
                    </a:ext>
                  </a:extLst>
                </a:gridCol>
              </a:tblGrid>
              <a:tr h="3535393">
                <a:tc gridSpan="2">
                  <a:txBody>
                    <a:bodyPr/>
                    <a:lstStyle/>
                    <a:p>
                      <a:pPr>
                        <a:lnSpc>
                          <a:spcPct val="135000"/>
                        </a:lnSpc>
                        <a:spcAft>
                          <a:spcPts val="0"/>
                        </a:spcAft>
                        <a:tabLst>
                          <a:tab pos="450215" algn="l"/>
                        </a:tabLst>
                      </a:pPr>
                      <a:r>
                        <a:rPr lang="en-US" sz="2000">
                          <a:effectLst/>
                          <a:latin typeface="Times New Roman" panose="02020603050405020304" pitchFamily="18" charset="0"/>
                          <a:cs typeface="Times New Roman" panose="02020603050405020304" pitchFamily="18" charset="0"/>
                        </a:rPr>
                        <a:t>Họ tên:……………..</a:t>
                      </a:r>
                    </a:p>
                    <a:p>
                      <a:pPr algn="ctr">
                        <a:lnSpc>
                          <a:spcPct val="135000"/>
                        </a:lnSpc>
                        <a:spcAft>
                          <a:spcPts val="0"/>
                        </a:spcAft>
                        <a:tabLst>
                          <a:tab pos="450215" algn="l"/>
                        </a:tabLst>
                      </a:pPr>
                      <a:r>
                        <a:rPr lang="en-US" sz="2000">
                          <a:effectLst/>
                          <a:latin typeface="Times New Roman" panose="02020603050405020304" pitchFamily="18" charset="0"/>
                          <a:cs typeface="Times New Roman" panose="02020603050405020304" pitchFamily="18" charset="0"/>
                        </a:rPr>
                        <a:t>PHIẾU HỌC TẬP (nhóm 2)</a:t>
                      </a:r>
                    </a:p>
                    <a:p>
                      <a:pPr algn="just">
                        <a:lnSpc>
                          <a:spcPct val="135000"/>
                        </a:lnSpc>
                        <a:spcAft>
                          <a:spcPts val="0"/>
                        </a:spcAft>
                      </a:pPr>
                      <a:r>
                        <a:rPr lang="en-US" sz="2000">
                          <a:effectLst/>
                          <a:latin typeface="Times New Roman" panose="02020603050405020304" pitchFamily="18" charset="0"/>
                          <a:cs typeface="Times New Roman" panose="02020603050405020304" pitchFamily="18" charset="0"/>
                        </a:rPr>
                        <a:t>1. Nghiên cứu thông tin SGK trang 119, tìm hiểu thông tin trên mạng internet, tìm hiểu về những nội dung sau:</a:t>
                      </a:r>
                    </a:p>
                    <a:p>
                      <a:pPr algn="just">
                        <a:lnSpc>
                          <a:spcPct val="135000"/>
                        </a:lnSpc>
                        <a:spcAft>
                          <a:spcPts val="0"/>
                        </a:spcAft>
                      </a:pPr>
                      <a:r>
                        <a:rPr lang="en-US" sz="2000">
                          <a:effectLst/>
                          <a:latin typeface="Times New Roman" panose="02020603050405020304" pitchFamily="18" charset="0"/>
                          <a:cs typeface="Times New Roman" panose="02020603050405020304" pitchFamily="18" charset="0"/>
                        </a:rPr>
                        <a:t>- Hiệu ứng nhà kính là gì?</a:t>
                      </a:r>
                    </a:p>
                    <a:p>
                      <a:pPr algn="just">
                        <a:lnSpc>
                          <a:spcPct val="135000"/>
                        </a:lnSpc>
                        <a:spcAft>
                          <a:spcPts val="0"/>
                        </a:spcAft>
                      </a:pPr>
                      <a:r>
                        <a:rPr lang="en-US" sz="2000">
                          <a:effectLst/>
                          <a:latin typeface="Times New Roman" panose="02020603050405020304" pitchFamily="18" charset="0"/>
                          <a:cs typeface="Times New Roman" panose="02020603050405020304" pitchFamily="18" charset="0"/>
                        </a:rPr>
                        <a:t>- Nêu nguyên nhân gây ra hiệu ứng nhà kính.</a:t>
                      </a:r>
                    </a:p>
                    <a:p>
                      <a:pPr>
                        <a:lnSpc>
                          <a:spcPct val="135000"/>
                        </a:lnSpc>
                        <a:spcAft>
                          <a:spcPts val="0"/>
                        </a:spcAft>
                        <a:tabLst>
                          <a:tab pos="450215" algn="l"/>
                        </a:tabLst>
                      </a:pPr>
                      <a:r>
                        <a:rPr lang="en-US" sz="2000">
                          <a:effectLst/>
                          <a:latin typeface="Times New Roman" panose="02020603050405020304" pitchFamily="18" charset="0"/>
                          <a:cs typeface="Times New Roman" panose="02020603050405020304" pitchFamily="18" charset="0"/>
                        </a:rPr>
                        <a:t>- Nêu tác hại của hiệu ứng nhà kính đến Trái đất và bầu khí quyển.</a:t>
                      </a:r>
                    </a:p>
                    <a:p>
                      <a:pPr>
                        <a:lnSpc>
                          <a:spcPct val="135000"/>
                        </a:lnSpc>
                        <a:spcAft>
                          <a:spcPts val="0"/>
                        </a:spcAft>
                        <a:tabLst>
                          <a:tab pos="450215" algn="l"/>
                        </a:tabLst>
                      </a:pPr>
                      <a:r>
                        <a:rPr lang="en-US" sz="2000">
                          <a:effectLst/>
                          <a:latin typeface="Times New Roman" panose="02020603050405020304" pitchFamily="18" charset="0"/>
                          <a:cs typeface="Times New Roman" panose="02020603050405020304" pitchFamily="18" charset="0"/>
                        </a:rPr>
                        <a:t>2. Hoàn thành bảng sau và lấy thêm ví dụ.</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447954357"/>
                  </a:ext>
                </a:extLst>
              </a:tr>
              <a:tr h="400624">
                <a:tc>
                  <a:txBody>
                    <a:bodyPr/>
                    <a:lstStyle/>
                    <a:p>
                      <a:pPr algn="ctr">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Vật dụng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tabLst>
                          <a:tab pos="540385" algn="l"/>
                        </a:tabLst>
                      </a:pPr>
                      <a:r>
                        <a:rPr lang="en-US" sz="2000" b="1">
                          <a:effectLst/>
                          <a:latin typeface="Times New Roman" panose="02020603050405020304" pitchFamily="18" charset="0"/>
                          <a:cs typeface="Times New Roman" panose="02020603050405020304" pitchFamily="18" charset="0"/>
                        </a:rPr>
                        <a:t>Chất tạo nên vật dụng</a:t>
                      </a:r>
                      <a:endParaRPr lang="en-US" sz="2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0206291"/>
                  </a:ext>
                </a:extLst>
              </a:tr>
              <a:tr h="400624">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Cái xoong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49699259"/>
                  </a:ext>
                </a:extLst>
              </a:tr>
              <a:tr h="400624">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Quai xoong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6510830"/>
                  </a:ext>
                </a:extLst>
              </a:tr>
              <a:tr h="400624">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Đôi dép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9363376"/>
                  </a:ext>
                </a:extLst>
              </a:tr>
              <a:tr h="400624">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ống pô xe máy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8343168"/>
                  </a:ext>
                </a:extLst>
              </a:tr>
              <a:tr h="400624">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35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5111255"/>
                  </a:ext>
                </a:extLst>
              </a:tr>
            </a:tbl>
          </a:graphicData>
        </a:graphic>
      </p:graphicFrame>
      <p:sp>
        <p:nvSpPr>
          <p:cNvPr id="4" name="TextBox 3">
            <a:extLst>
              <a:ext uri="{FF2B5EF4-FFF2-40B4-BE49-F238E27FC236}">
                <a16:creationId xmlns:a16="http://schemas.microsoft.com/office/drawing/2014/main" id="{AA41CF53-BE73-4D45-9A40-2F9FFD51DD3A}"/>
              </a:ext>
            </a:extLst>
          </p:cNvPr>
          <p:cNvSpPr txBox="1"/>
          <p:nvPr/>
        </p:nvSpPr>
        <p:spPr>
          <a:xfrm>
            <a:off x="2209800" y="228600"/>
            <a:ext cx="4648200" cy="461665"/>
          </a:xfrm>
          <a:prstGeom prst="rect">
            <a:avLst/>
          </a:prstGeom>
          <a:solidFill>
            <a:srgbClr val="FFFFCC"/>
          </a:solidFill>
          <a:ln>
            <a:solidFill>
              <a:srgbClr val="002060"/>
            </a:solidFill>
          </a:ln>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H</a:t>
            </a:r>
            <a:r>
              <a:rPr lang="vi-VN" sz="2400" b="1">
                <a:solidFill>
                  <a:srgbClr val="C00000"/>
                </a:solidFill>
                <a:latin typeface="Times New Roman" panose="02020603050405020304" pitchFamily="18" charset="0"/>
                <a:cs typeface="Times New Roman" panose="02020603050405020304" pitchFamily="18" charset="0"/>
              </a:rPr>
              <a:t>Ư</a:t>
            </a:r>
            <a:r>
              <a:rPr lang="en-US" sz="2400" b="1">
                <a:solidFill>
                  <a:srgbClr val="C00000"/>
                </a:solidFill>
                <a:latin typeface="Times New Roman" panose="02020603050405020304" pitchFamily="18" charset="0"/>
                <a:cs typeface="Times New Roman" panose="02020603050405020304" pitchFamily="18" charset="0"/>
              </a:rPr>
              <a:t>ỚNG DẪN VỀ NHÀ</a:t>
            </a:r>
          </a:p>
        </p:txBody>
      </p:sp>
    </p:spTree>
    <p:extLst>
      <p:ext uri="{BB962C8B-B14F-4D97-AF65-F5344CB8AC3E}">
        <p14:creationId xmlns:p14="http://schemas.microsoft.com/office/powerpoint/2010/main" val="4049446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271BF7F9-141B-0C88-B5DA-898259ED7853}"/>
              </a:ext>
            </a:extLst>
          </p:cNvPr>
          <p:cNvSpPr>
            <a:spLocks noGrp="1"/>
          </p:cNvSpPr>
          <p:nvPr>
            <p:ph type="title"/>
          </p:nvPr>
        </p:nvSpPr>
        <p:spPr>
          <a:xfrm>
            <a:off x="4079576" y="2856181"/>
            <a:ext cx="3269018" cy="1145638"/>
          </a:xfrm>
        </p:spPr>
        <p:txBody>
          <a:bodyPr spcFirstLastPara="1" vert="horz" wrap="square" lIns="68580" tIns="34290" rIns="68580" bIns="34290" rtlCol="0" anchor="b" anchorCtr="0">
            <a:normAutofit/>
          </a:bodyPr>
          <a:lstStyle/>
          <a:p>
            <a:pPr algn="ctr"/>
            <a:r>
              <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6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descr="Calendar on table">
            <a:extLst>
              <a:ext uri="{FF2B5EF4-FFF2-40B4-BE49-F238E27FC236}">
                <a16:creationId xmlns:a16="http://schemas.microsoft.com/office/drawing/2014/main" id="{F022E99C-D3DB-CF04-408C-E8B5E62E7D45}"/>
              </a:ext>
            </a:extLst>
          </p:cNvPr>
          <p:cNvPicPr>
            <a:picLocks noChangeAspect="1"/>
          </p:cNvPicPr>
          <p:nvPr/>
        </p:nvPicPr>
        <p:blipFill rotWithShape="1">
          <a:blip r:embed="rId2"/>
          <a:srcRect l="10251" r="44418" b="-1"/>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7" y="416420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4253937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TN 8 (Cánh Diều) Bài 25: Truyền năng lượng nhiệt | Khoa học tự nhiên 8 (ảnh 2)">
            <a:extLst>
              <a:ext uri="{FF2B5EF4-FFF2-40B4-BE49-F238E27FC236}">
                <a16:creationId xmlns:a16="http://schemas.microsoft.com/office/drawing/2014/main" id="{594848C9-C68F-495D-8DCE-F8CD31EA7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38575"/>
            <a:ext cx="6404541" cy="518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9F32B5C-5917-4C59-BEED-141806A2616F}"/>
              </a:ext>
            </a:extLst>
          </p:cNvPr>
          <p:cNvSpPr/>
          <p:nvPr/>
        </p:nvSpPr>
        <p:spPr>
          <a:xfrm>
            <a:off x="227665" y="457200"/>
            <a:ext cx="8688670" cy="830997"/>
          </a:xfrm>
          <a:prstGeom prst="rect">
            <a:avLst/>
          </a:prstGeom>
        </p:spPr>
        <p:txBody>
          <a:bodyPr wrap="square">
            <a:spAutoFit/>
          </a:bodyPr>
          <a:lstStyle/>
          <a:p>
            <a:r>
              <a:rPr lang="en-US" sz="2400" b="1">
                <a:solidFill>
                  <a:srgbClr val="002060"/>
                </a:solidFill>
                <a:latin typeface="Times New Roman" panose="02020603050405020304" pitchFamily="18" charset="0"/>
                <a:cs typeface="Times New Roman" panose="02020603050405020304" pitchFamily="18" charset="0"/>
              </a:rPr>
              <a:t> Nghiên cứu thông tin sách giáo khoa, quan sát video về Hiệu ứng nhà kính </a:t>
            </a:r>
            <a:r>
              <a:rPr lang="en-US" sz="2400" b="1" u="sng">
                <a:solidFill>
                  <a:srgbClr val="00206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https://www.youtube.com/watch?v=DRybWR-dpYQ</a:t>
            </a:r>
            <a:r>
              <a:rPr lang="en-US" sz="2400" b="1">
                <a:solidFill>
                  <a:srgbClr val="002060"/>
                </a:solidFill>
                <a:latin typeface="Times New Roman" panose="02020603050405020304" pitchFamily="18" charset="0"/>
                <a:cs typeface="Times New Roman" panose="02020603050405020304" pitchFamily="18" charset="0"/>
              </a:rPr>
              <a:t>. </a:t>
            </a:r>
            <a:endParaRPr lang="en-US" sz="2400" b="1"/>
          </a:p>
        </p:txBody>
      </p:sp>
    </p:spTree>
    <p:extLst>
      <p:ext uri="{BB962C8B-B14F-4D97-AF65-F5344CB8AC3E}">
        <p14:creationId xmlns:p14="http://schemas.microsoft.com/office/powerpoint/2010/main" val="1705997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F5C551-10AD-4141-81F2-3DEAEE5B46D9}"/>
              </a:ext>
            </a:extLst>
          </p:cNvPr>
          <p:cNvGraphicFramePr>
            <a:graphicFrameLocks noGrp="1"/>
          </p:cNvGraphicFramePr>
          <p:nvPr>
            <p:extLst>
              <p:ext uri="{D42A27DB-BD31-4B8C-83A1-F6EECF244321}">
                <p14:modId xmlns:p14="http://schemas.microsoft.com/office/powerpoint/2010/main" val="3253584482"/>
              </p:ext>
            </p:extLst>
          </p:nvPr>
        </p:nvGraphicFramePr>
        <p:xfrm>
          <a:off x="419100" y="274320"/>
          <a:ext cx="8305800" cy="6217920"/>
        </p:xfrm>
        <a:graphic>
          <a:graphicData uri="http://schemas.openxmlformats.org/drawingml/2006/table">
            <a:tbl>
              <a:tblPr firstRow="1" firstCol="1" bandRow="1">
                <a:tableStyleId>{5C22544A-7EE6-4342-B048-85BDC9FD1C3A}</a:tableStyleId>
              </a:tblPr>
              <a:tblGrid>
                <a:gridCol w="8305800">
                  <a:extLst>
                    <a:ext uri="{9D8B030D-6E8A-4147-A177-3AD203B41FA5}">
                      <a16:colId xmlns:a16="http://schemas.microsoft.com/office/drawing/2014/main" val="3565591882"/>
                    </a:ext>
                  </a:extLst>
                </a:gridCol>
              </a:tblGrid>
              <a:tr h="4508818">
                <a:tc>
                  <a:txBody>
                    <a:bodyPr/>
                    <a:lstStyle/>
                    <a:p>
                      <a:pPr algn="just">
                        <a:lnSpc>
                          <a:spcPct val="10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NHÓM: ………                                 PHIẾU HỌC TẬP SỐ 2</a:t>
                      </a:r>
                    </a:p>
                    <a:p>
                      <a:pPr algn="just">
                        <a:lnSpc>
                          <a:spcPct val="100000"/>
                        </a:lnSpc>
                        <a:spcAft>
                          <a:spcPts val="0"/>
                        </a:spcAft>
                      </a:pPr>
                      <a:r>
                        <a:rPr lang="en-US" sz="2400">
                          <a:solidFill>
                            <a:srgbClr val="0070C0"/>
                          </a:solidFill>
                          <a:effectLst/>
                          <a:latin typeface="Times New Roman" panose="02020603050405020304" pitchFamily="18" charset="0"/>
                          <a:cs typeface="Times New Roman" panose="02020603050405020304" pitchFamily="18" charset="0"/>
                        </a:rPr>
                        <a:t>Thành viên:……………………..            </a:t>
                      </a:r>
                      <a:r>
                        <a:rPr lang="en-US" sz="2400" i="1">
                          <a:solidFill>
                            <a:srgbClr val="0070C0"/>
                          </a:solidFill>
                          <a:effectLst/>
                          <a:latin typeface="Times New Roman" panose="02020603050405020304" pitchFamily="18" charset="0"/>
                          <a:cs typeface="Times New Roman" panose="02020603050405020304" pitchFamily="18" charset="0"/>
                        </a:rPr>
                        <a:t>Thời gian: 10 phút</a:t>
                      </a:r>
                    </a:p>
                    <a:p>
                      <a:pPr algn="l">
                        <a:lnSpc>
                          <a:spcPct val="100000"/>
                        </a:lnSpc>
                        <a:spcAft>
                          <a:spcPts val="0"/>
                        </a:spcAft>
                      </a:pPr>
                      <a:endParaRPr lang="en-US" sz="2400">
                        <a:solidFill>
                          <a:srgbClr val="0070C0"/>
                        </a:solidFill>
                        <a:effectLst/>
                        <a:latin typeface="Times New Roman" panose="02020603050405020304" pitchFamily="18" charset="0"/>
                        <a:cs typeface="Times New Roman" panose="02020603050405020304" pitchFamily="18" charset="0"/>
                      </a:endParaRPr>
                    </a:p>
                    <a:p>
                      <a:pPr algn="l">
                        <a:lnSpc>
                          <a:spcPct val="100000"/>
                        </a:lnSpc>
                        <a:spcAft>
                          <a:spcPts val="0"/>
                        </a:spcAft>
                      </a:pPr>
                      <a:r>
                        <a:rPr lang="en-US" sz="2400" b="1" i="1">
                          <a:solidFill>
                            <a:srgbClr val="0070C0"/>
                          </a:solidFill>
                          <a:effectLst/>
                          <a:latin typeface="Times New Roman" panose="02020603050405020304" pitchFamily="18" charset="0"/>
                          <a:cs typeface="Times New Roman" panose="02020603050405020304" pitchFamily="18" charset="0"/>
                        </a:rPr>
                        <a:t>         Nghiên cứu thông tin sách giáo khoa, quan sát video về Hiệu ứng nhà kính, thảo luận nhóm (10 phút) trả lời các câu hỏi sau:</a:t>
                      </a:r>
                    </a:p>
                    <a:p>
                      <a:pPr algn="l">
                        <a:lnSpc>
                          <a:spcPct val="100000"/>
                        </a:lnSpc>
                        <a:spcAft>
                          <a:spcPts val="0"/>
                        </a:spcAft>
                      </a:pPr>
                      <a:endParaRPr lang="en-US" sz="2400" b="1" i="1">
                        <a:solidFill>
                          <a:srgbClr val="0070C0"/>
                        </a:solidFill>
                        <a:effectLst/>
                        <a:latin typeface="Times New Roman" panose="02020603050405020304" pitchFamily="18" charset="0"/>
                        <a:cs typeface="Times New Roman" panose="02020603050405020304" pitchFamily="18" charset="0"/>
                      </a:endParaRPr>
                    </a:p>
                    <a:p>
                      <a:r>
                        <a:rPr lang="en-US" sz="2400" b="1" u="sng">
                          <a:solidFill>
                            <a:srgbClr val="0070C0"/>
                          </a:solidFill>
                          <a:effectLst/>
                          <a:latin typeface="Times New Roman" panose="02020603050405020304" pitchFamily="18" charset="0"/>
                          <a:cs typeface="Times New Roman" panose="02020603050405020304" pitchFamily="18" charset="0"/>
                        </a:rPr>
                        <a:t>Câu 1</a:t>
                      </a:r>
                      <a:r>
                        <a:rPr lang="en-US" sz="2400" b="0">
                          <a:solidFill>
                            <a:srgbClr val="0070C0"/>
                          </a:solidFill>
                          <a:effectLst/>
                          <a:latin typeface="Times New Roman" panose="02020603050405020304" pitchFamily="18" charset="0"/>
                          <a:cs typeface="Times New Roman" panose="02020603050405020304" pitchFamily="18" charset="0"/>
                        </a:rPr>
                        <a:t>: </a:t>
                      </a:r>
                      <a:r>
                        <a:rPr lang="en-US" sz="2400" b="0" kern="1200">
                          <a:solidFill>
                            <a:srgbClr val="0070C0"/>
                          </a:solidFill>
                          <a:effectLst/>
                          <a:latin typeface="Times New Roman" panose="02020603050405020304" pitchFamily="18" charset="0"/>
                          <a:ea typeface="+mn-ea"/>
                          <a:cs typeface="Times New Roman" panose="02020603050405020304" pitchFamily="18" charset="0"/>
                        </a:rPr>
                        <a:t>Trong cuộc sống hàng ngày, các em vẫn nghe thấy phương pháp trồng hoa trong nhà kính. Vậy nhà kính là gì? Tác dụng của nhà kính?</a:t>
                      </a:r>
                    </a:p>
                    <a:p>
                      <a:pPr marL="30480" marR="30480" algn="just">
                        <a:lnSpc>
                          <a:spcPct val="100000"/>
                        </a:lnSpc>
                        <a:spcAft>
                          <a:spcPts val="0"/>
                        </a:spcAft>
                      </a:pPr>
                      <a:r>
                        <a:rPr lang="en-US" sz="2400" b="0" u="none">
                          <a:solidFill>
                            <a:srgbClr val="0070C0"/>
                          </a:solidFill>
                          <a:effectLst/>
                          <a:latin typeface="Times New Roman" panose="02020603050405020304" pitchFamily="18" charset="0"/>
                          <a:cs typeface="Times New Roman" panose="02020603050405020304" pitchFamily="18" charset="0"/>
                        </a:rPr>
                        <a:t>……………………………………………………………………..</a:t>
                      </a:r>
                      <a:endParaRPr lang="en-US" sz="2400" b="0">
                        <a:solidFill>
                          <a:srgbClr val="0070C0"/>
                        </a:solidFill>
                        <a:effectLst/>
                        <a:latin typeface="Times New Roman" panose="02020603050405020304" pitchFamily="18" charset="0"/>
                        <a:cs typeface="Times New Roman" panose="02020603050405020304" pitchFamily="18" charset="0"/>
                      </a:endParaRPr>
                    </a:p>
                    <a:p>
                      <a:pPr algn="just">
                        <a:lnSpc>
                          <a:spcPct val="100000"/>
                        </a:lnSpc>
                        <a:spcAft>
                          <a:spcPts val="0"/>
                        </a:spcAft>
                      </a:pPr>
                      <a:r>
                        <a:rPr lang="en-US" sz="2400" b="1" u="sng">
                          <a:solidFill>
                            <a:srgbClr val="0070C0"/>
                          </a:solidFill>
                          <a:effectLst/>
                          <a:latin typeface="Times New Roman" panose="02020603050405020304" pitchFamily="18" charset="0"/>
                          <a:cs typeface="Times New Roman" panose="02020603050405020304" pitchFamily="18" charset="0"/>
                        </a:rPr>
                        <a:t>Câu 2</a:t>
                      </a:r>
                      <a:r>
                        <a:rPr lang="en-US" sz="2400" b="0" u="sng">
                          <a:solidFill>
                            <a:srgbClr val="0070C0"/>
                          </a:solidFill>
                          <a:effectLst/>
                          <a:latin typeface="Times New Roman" panose="02020603050405020304" pitchFamily="18" charset="0"/>
                          <a:cs typeface="Times New Roman" panose="02020603050405020304" pitchFamily="18" charset="0"/>
                        </a:rPr>
                        <a:t>:</a:t>
                      </a:r>
                      <a:r>
                        <a:rPr lang="en-US" sz="2400" b="0">
                          <a:solidFill>
                            <a:srgbClr val="0070C0"/>
                          </a:solidFill>
                          <a:effectLst/>
                          <a:latin typeface="Times New Roman" panose="02020603050405020304" pitchFamily="18" charset="0"/>
                          <a:cs typeface="Times New Roman" panose="02020603050405020304" pitchFamily="18" charset="0"/>
                        </a:rPr>
                        <a:t> Mô tả được sơ lược sự truyền năng lượng trong hiệu ứng nhà kính.</a:t>
                      </a:r>
                    </a:p>
                    <a:p>
                      <a:pPr marL="30480" marR="30480" algn="just">
                        <a:lnSpc>
                          <a:spcPct val="100000"/>
                        </a:lnSpc>
                        <a:spcAft>
                          <a:spcPts val="0"/>
                        </a:spcAft>
                      </a:pPr>
                      <a:r>
                        <a:rPr lang="en-US" sz="2400" b="0">
                          <a:solidFill>
                            <a:srgbClr val="0070C0"/>
                          </a:solidFill>
                          <a:effectLst/>
                          <a:latin typeface="Times New Roman" panose="02020603050405020304" pitchFamily="18" charset="0"/>
                          <a:cs typeface="Times New Roman" panose="02020603050405020304" pitchFamily="18" charset="0"/>
                        </a:rPr>
                        <a:t>……………………………………………………………………</a:t>
                      </a:r>
                    </a:p>
                    <a:p>
                      <a:pPr marL="30480" marR="30480" algn="just">
                        <a:lnSpc>
                          <a:spcPct val="100000"/>
                        </a:lnSpc>
                        <a:spcAft>
                          <a:spcPts val="0"/>
                        </a:spcAft>
                      </a:pPr>
                      <a:r>
                        <a:rPr lang="en-US" sz="2400" b="1" u="sng">
                          <a:solidFill>
                            <a:srgbClr val="0070C0"/>
                          </a:solidFill>
                          <a:effectLst/>
                          <a:latin typeface="Times New Roman" panose="02020603050405020304" pitchFamily="18" charset="0"/>
                          <a:cs typeface="Times New Roman" panose="02020603050405020304" pitchFamily="18" charset="0"/>
                        </a:rPr>
                        <a:t>Câu 3:</a:t>
                      </a:r>
                      <a:r>
                        <a:rPr lang="en-US" sz="2400" b="1">
                          <a:solidFill>
                            <a:srgbClr val="0070C0"/>
                          </a:solidFill>
                          <a:effectLst/>
                          <a:latin typeface="Times New Roman" panose="02020603050405020304" pitchFamily="18" charset="0"/>
                          <a:cs typeface="Times New Roman" panose="02020603050405020304" pitchFamily="18" charset="0"/>
                        </a:rPr>
                        <a:t> </a:t>
                      </a:r>
                      <a:r>
                        <a:rPr lang="en-US" sz="2400" b="0">
                          <a:solidFill>
                            <a:srgbClr val="0070C0"/>
                          </a:solidFill>
                          <a:effectLst/>
                          <a:latin typeface="Times New Roman" panose="02020603050405020304" pitchFamily="18" charset="0"/>
                          <a:cs typeface="Times New Roman" panose="02020603050405020304" pitchFamily="18" charset="0"/>
                        </a:rPr>
                        <a:t>Nêu ví dụ về hậu quả của việc nóng lên này.</a:t>
                      </a:r>
                    </a:p>
                    <a:p>
                      <a:pPr marL="30480" marR="30480" algn="just">
                        <a:lnSpc>
                          <a:spcPct val="100000"/>
                        </a:lnSpc>
                        <a:spcAft>
                          <a:spcPts val="0"/>
                        </a:spcAft>
                      </a:pPr>
                      <a:r>
                        <a:rPr lang="en-US" sz="2400" b="0" u="none">
                          <a:solidFill>
                            <a:srgbClr val="0070C0"/>
                          </a:solidFill>
                          <a:effectLst/>
                          <a:latin typeface="Times New Roman" panose="02020603050405020304" pitchFamily="18" charset="0"/>
                          <a:cs typeface="Times New Roman" panose="02020603050405020304" pitchFamily="18" charset="0"/>
                        </a:rPr>
                        <a:t>…………………………………………………………………</a:t>
                      </a:r>
                    </a:p>
                    <a:p>
                      <a:pPr marL="30480" marR="30480" algn="just">
                        <a:lnSpc>
                          <a:spcPct val="100000"/>
                        </a:lnSpc>
                        <a:spcAft>
                          <a:spcPts val="0"/>
                        </a:spcAft>
                      </a:pPr>
                      <a:endParaRPr lang="en-US" sz="2400" b="0" u="none">
                        <a:solidFill>
                          <a:srgbClr val="0070C0"/>
                        </a:solidFill>
                        <a:effectLst/>
                        <a:latin typeface="Times New Roman" panose="02020603050405020304" pitchFamily="18" charset="0"/>
                        <a:cs typeface="Times New Roman" panose="02020603050405020304" pitchFamily="18" charset="0"/>
                      </a:endParaRPr>
                    </a:p>
                  </a:txBody>
                  <a:tcPr marL="34955" marR="34955" marT="0" marB="0">
                    <a:solidFill>
                      <a:srgbClr val="FFFFFF"/>
                    </a:solidFill>
                  </a:tcPr>
                </a:tc>
                <a:extLst>
                  <a:ext uri="{0D108BD9-81ED-4DB2-BD59-A6C34878D82A}">
                    <a16:rowId xmlns:a16="http://schemas.microsoft.com/office/drawing/2014/main" val="3077961639"/>
                  </a:ext>
                </a:extLst>
              </a:tr>
            </a:tbl>
          </a:graphicData>
        </a:graphic>
      </p:graphicFrame>
    </p:spTree>
    <p:extLst>
      <p:ext uri="{BB962C8B-B14F-4D97-AF65-F5344CB8AC3E}">
        <p14:creationId xmlns:p14="http://schemas.microsoft.com/office/powerpoint/2010/main" val="812795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8F5AC5-D39F-484F-B742-B7C2A313859B}"/>
              </a:ext>
            </a:extLst>
          </p:cNvPr>
          <p:cNvSpPr/>
          <p:nvPr/>
        </p:nvSpPr>
        <p:spPr>
          <a:xfrm>
            <a:off x="114300" y="166568"/>
            <a:ext cx="8915400" cy="6524863"/>
          </a:xfrm>
          <a:prstGeom prst="rect">
            <a:avLst/>
          </a:prstGeom>
          <a:solidFill>
            <a:srgbClr val="FFFFCC"/>
          </a:solidFill>
          <a:ln>
            <a:solidFill>
              <a:srgbClr val="FF0000"/>
            </a:solidFill>
          </a:ln>
        </p:spPr>
        <p:txBody>
          <a:bodyPr wrap="square">
            <a:spAutoFit/>
          </a:bodyPr>
          <a:lstStyle/>
          <a:p>
            <a:pPr algn="ctr">
              <a:spcAft>
                <a:spcPts val="0"/>
              </a:spcAft>
            </a:pPr>
            <a:r>
              <a:rPr lang="en-US" sz="2200" b="1">
                <a:solidFill>
                  <a:schemeClr val="accent5">
                    <a:lumMod val="50000"/>
                  </a:schemeClr>
                </a:solidFill>
                <a:latin typeface="Times New Roman" panose="02020603050405020304" pitchFamily="18" charset="0"/>
                <a:ea typeface="Calibri" panose="020F0502020204030204" pitchFamily="34" charset="0"/>
              </a:rPr>
              <a:t>ĐÁP ÁN PHIẾU HỌC TẬP SỐ 2</a:t>
            </a:r>
            <a:endParaRPr lang="en-US" sz="2200">
              <a:solidFill>
                <a:schemeClr val="accent5">
                  <a:lumMod val="50000"/>
                </a:schemeClr>
              </a:solidFill>
              <a:latin typeface="Times New Roman" panose="02020603050405020304" pitchFamily="18" charset="0"/>
              <a:ea typeface="Calibri" panose="020F0502020204030204" pitchFamily="34" charset="0"/>
            </a:endParaRPr>
          </a:p>
          <a:p>
            <a:pPr marL="28575" marR="28575" algn="just">
              <a:spcAft>
                <a:spcPts val="0"/>
              </a:spcAft>
            </a:pPr>
            <a:r>
              <a:rPr lang="en-US" sz="2200" b="1" u="sng">
                <a:solidFill>
                  <a:schemeClr val="accent5">
                    <a:lumMod val="50000"/>
                  </a:schemeClr>
                </a:solidFill>
                <a:latin typeface="Times New Roman" panose="02020603050405020304" pitchFamily="18" charset="0"/>
                <a:ea typeface="Times New Roman" panose="02020603050405020304" pitchFamily="18" charset="0"/>
              </a:rPr>
              <a:t>Câu 1:</a:t>
            </a:r>
            <a:r>
              <a:rPr lang="en-US" sz="2200">
                <a:solidFill>
                  <a:schemeClr val="accent5">
                    <a:lumMod val="50000"/>
                  </a:schemeClr>
                </a:solidFill>
                <a:latin typeface="Times New Roman" panose="02020603050405020304" pitchFamily="18" charset="0"/>
                <a:ea typeface="Times New Roman" panose="02020603050405020304" pitchFamily="18" charset="0"/>
              </a:rPr>
              <a:t> Hiệu ứng nhà kính là khái niệm dùng để chỉ hiệu ứng xảy ra khi coi Trái Đất và bầu khí quyển bao quanh nó chứa nhiều khí CO</a:t>
            </a:r>
            <a:r>
              <a:rPr lang="en-US" sz="2200" baseline="-25000">
                <a:solidFill>
                  <a:schemeClr val="accent5">
                    <a:lumMod val="50000"/>
                  </a:schemeClr>
                </a:solidFill>
                <a:latin typeface="Times New Roman" panose="02020603050405020304" pitchFamily="18" charset="0"/>
                <a:ea typeface="Times New Roman" panose="02020603050405020304" pitchFamily="18" charset="0"/>
              </a:rPr>
              <a:t>2</a:t>
            </a:r>
            <a:r>
              <a:rPr lang="en-US" sz="2200">
                <a:solidFill>
                  <a:schemeClr val="accent5">
                    <a:lumMod val="50000"/>
                  </a:schemeClr>
                </a:solidFill>
                <a:latin typeface="Times New Roman" panose="02020603050405020304" pitchFamily="18" charset="0"/>
                <a:ea typeface="Times New Roman" panose="02020603050405020304" pitchFamily="18" charset="0"/>
              </a:rPr>
              <a:t> như một nhà kính.</a:t>
            </a:r>
          </a:p>
          <a:p>
            <a:pPr marL="30480" marR="30480" algn="just">
              <a:spcAft>
                <a:spcPts val="0"/>
              </a:spcAft>
            </a:pPr>
            <a:r>
              <a:rPr lang="en-US" sz="2200">
                <a:solidFill>
                  <a:schemeClr val="accent5">
                    <a:lumMod val="50000"/>
                  </a:schemeClr>
                </a:solidFill>
                <a:latin typeface="Times New Roman" panose="02020603050405020304" pitchFamily="18" charset="0"/>
                <a:ea typeface="Times New Roman" panose="02020603050405020304" pitchFamily="18" charset="0"/>
              </a:rPr>
              <a:t>    Tác dụng: Nhiệt độ trong nhà kính luôn cao hơn nhiệt độ bên ngoài, giúp cây tránh được tác hại của giá rét, sinh trưởng và phát triển tốt hơn.</a:t>
            </a:r>
          </a:p>
          <a:p>
            <a:pPr algn="just">
              <a:spcAft>
                <a:spcPts val="0"/>
              </a:spcAft>
            </a:pPr>
            <a:r>
              <a:rPr lang="en-US" sz="2200" b="1" u="sng">
                <a:solidFill>
                  <a:schemeClr val="accent5">
                    <a:lumMod val="50000"/>
                  </a:schemeClr>
                </a:solidFill>
                <a:latin typeface="Times New Roman" panose="02020603050405020304" pitchFamily="18" charset="0"/>
                <a:ea typeface="Calibri" panose="020F0502020204030204" pitchFamily="34" charset="0"/>
              </a:rPr>
              <a:t>Câu 2:</a:t>
            </a:r>
            <a:r>
              <a:rPr lang="en-US" sz="2200">
                <a:solidFill>
                  <a:schemeClr val="accent5">
                    <a:lumMod val="50000"/>
                  </a:schemeClr>
                </a:solidFill>
                <a:latin typeface="Times New Roman" panose="02020603050405020304" pitchFamily="18" charset="0"/>
                <a:ea typeface="Calibri" panose="020F0502020204030204" pitchFamily="34" charset="0"/>
              </a:rPr>
              <a:t> </a:t>
            </a:r>
            <a:r>
              <a:rPr lang="en-US" sz="2200">
                <a:solidFill>
                  <a:schemeClr val="accent5">
                    <a:lumMod val="50000"/>
                  </a:schemeClr>
                </a:solidFill>
                <a:latin typeface="Times New Roman" panose="02020603050405020304" pitchFamily="18" charset="0"/>
                <a:ea typeface="Times New Roman" panose="02020603050405020304" pitchFamily="18" charset="0"/>
              </a:rPr>
              <a:t>Trong “nhà kính Trái Đất” này, mặt đất và không khí của Trái Đất nóng lên do sự truyền năng lượng nhiệt thông qua tia nhiệt của Mặt Trời chiếu xuyên qua tầng khí quyển đến Trái Đất. Mặt đất hấp thụ năng lượng nhiệt này sẽ nóng lên và cũng phát ra các tia nhiệt, hình 25.7.</a:t>
            </a:r>
          </a:p>
          <a:p>
            <a:pPr marL="30480" marR="30480" algn="just">
              <a:spcAft>
                <a:spcPts val="0"/>
              </a:spcAft>
            </a:pPr>
            <a:r>
              <a:rPr lang="en-US" sz="2200">
                <a:solidFill>
                  <a:schemeClr val="accent5">
                    <a:lumMod val="50000"/>
                  </a:schemeClr>
                </a:solidFill>
                <a:latin typeface="Times New Roman" panose="02020603050405020304" pitchFamily="18" charset="0"/>
                <a:ea typeface="Times New Roman" panose="02020603050405020304" pitchFamily="18" charset="0"/>
              </a:rPr>
              <a:t>Do phần năng lượng hấp thụ lớn hơn phần năng lượng phát ra ngoài không gian nên mặt đất, các đại dương và không khí trên toàn bộ Trái Đất nóng lên.</a:t>
            </a:r>
          </a:p>
          <a:p>
            <a:pPr marL="30480" marR="30480" algn="just">
              <a:spcAft>
                <a:spcPts val="0"/>
              </a:spcAft>
            </a:pPr>
            <a:r>
              <a:rPr lang="en-US" sz="2200" b="1" u="sng">
                <a:solidFill>
                  <a:schemeClr val="accent5">
                    <a:lumMod val="50000"/>
                  </a:schemeClr>
                </a:solidFill>
                <a:latin typeface="Times New Roman" panose="02020603050405020304" pitchFamily="18" charset="0"/>
                <a:ea typeface="Times New Roman" panose="02020603050405020304" pitchFamily="18" charset="0"/>
              </a:rPr>
              <a:t>Câu 3:</a:t>
            </a:r>
            <a:r>
              <a:rPr lang="en-US" sz="2200">
                <a:solidFill>
                  <a:schemeClr val="accent5">
                    <a:lumMod val="50000"/>
                  </a:schemeClr>
                </a:solidFill>
                <a:latin typeface="Times New Roman" panose="02020603050405020304" pitchFamily="18" charset="0"/>
                <a:ea typeface="Times New Roman" panose="02020603050405020304" pitchFamily="18" charset="0"/>
              </a:rPr>
              <a:t> Tác hại của hiệu ứng nhà kính lên môi trường và trái đất:</a:t>
            </a:r>
          </a:p>
          <a:p>
            <a:pPr marL="30480" marR="30480" algn="just">
              <a:spcAft>
                <a:spcPts val="0"/>
              </a:spcAft>
            </a:pPr>
            <a:r>
              <a:rPr lang="en-US" sz="2200">
                <a:solidFill>
                  <a:schemeClr val="accent5">
                    <a:lumMod val="50000"/>
                  </a:schemeClr>
                </a:solidFill>
                <a:latin typeface="Times New Roman" panose="02020603050405020304" pitchFamily="18" charset="0"/>
                <a:ea typeface="Times New Roman" panose="02020603050405020304" pitchFamily="18" charset="0"/>
              </a:rPr>
              <a:t>- Biến đổi khí hậu: Mùa đông càng ẩm, mùa hè càng khô, hạn hán nặng, lượng mưa tăng,….</a:t>
            </a:r>
          </a:p>
          <a:p>
            <a:pPr marL="30480" marR="30480" algn="just">
              <a:spcAft>
                <a:spcPts val="0"/>
              </a:spcAft>
            </a:pPr>
            <a:r>
              <a:rPr lang="en-US" sz="2200">
                <a:solidFill>
                  <a:schemeClr val="accent5">
                    <a:lumMod val="50000"/>
                  </a:schemeClr>
                </a:solidFill>
                <a:latin typeface="Times New Roman" panose="02020603050405020304" pitchFamily="18" charset="0"/>
                <a:ea typeface="Times New Roman" panose="02020603050405020304" pitchFamily="18" charset="0"/>
              </a:rPr>
              <a:t>- Hiện tượng băng tan làm nước biển dâng khiến đất đai bị nhiễm mặn, chất lượng và số lượng nguồn nước ngọt dùng cho sinh hoạt của con người, cho nông nghiệp, công nghiệp bị ảnh hưởng, …..</a:t>
            </a:r>
          </a:p>
          <a:p>
            <a:pPr>
              <a:spcAft>
                <a:spcPts val="0"/>
              </a:spcAft>
            </a:pPr>
            <a:r>
              <a:rPr lang="en-US" sz="2200">
                <a:solidFill>
                  <a:schemeClr val="accent5">
                    <a:lumMod val="50000"/>
                  </a:schemeClr>
                </a:solidFill>
                <a:latin typeface="Times New Roman" panose="02020603050405020304" pitchFamily="18" charset="0"/>
                <a:ea typeface="Calibri" panose="020F0502020204030204" pitchFamily="34" charset="0"/>
              </a:rPr>
              <a:t>- Nóng lên toàn cầu: Sa mạc ngày càng mở rộng, hệ sinh thái bị biến đổi, ….</a:t>
            </a:r>
            <a:endParaRPr lang="en-US" sz="2200">
              <a:solidFill>
                <a:schemeClr val="accent5">
                  <a:lumMod val="50000"/>
                </a:schemeClr>
              </a:solidFill>
            </a:endParaRPr>
          </a:p>
        </p:txBody>
      </p:sp>
    </p:spTree>
    <p:extLst>
      <p:ext uri="{BB962C8B-B14F-4D97-AF65-F5344CB8AC3E}">
        <p14:creationId xmlns:p14="http://schemas.microsoft.com/office/powerpoint/2010/main" val="2489642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457200" y="2971800"/>
            <a:ext cx="8305800" cy="3962400"/>
          </a:xfrm>
          <a:prstGeom prst="horizontalScroll">
            <a:avLst>
              <a:gd name="adj" fmla="val 12500"/>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endParaRPr>
          </a:p>
          <a:p>
            <a:pPr marL="457200" marR="0" lvl="1" indent="0" algn="just" defTabSz="914400" rtl="0" eaLnBrk="0" fontAlgn="base" latinLnBrk="0" hangingPunct="0">
              <a:lnSpc>
                <a:spcPct val="100000"/>
              </a:lnSpc>
              <a:spcBef>
                <a:spcPct val="20000"/>
              </a:spcBef>
              <a:spcAft>
                <a:spcPct val="0"/>
              </a:spcAft>
              <a:buClrTx/>
              <a:buSzTx/>
              <a:buFontTx/>
              <a:buNone/>
              <a:tabLst/>
              <a:defRPr/>
            </a:pP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Mặt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Trời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vi-VN"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bức</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xạ</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nhiệt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xuống</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Trái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Đất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làm</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cho</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p>
          <a:p>
            <a:pPr marL="457200" marR="0" lvl="1" indent="0" algn="just" defTabSz="914400" rtl="0" eaLnBrk="0" fontAlgn="base" latinLnBrk="0" hangingPunct="0">
              <a:lnSpc>
                <a:spcPct val="100000"/>
              </a:lnSpc>
              <a:spcBef>
                <a:spcPct val="20000"/>
              </a:spcBef>
              <a:spcAft>
                <a:spcPct val="0"/>
              </a:spcAft>
              <a:buClrTx/>
              <a:buSzTx/>
              <a:buFontTx/>
              <a:buNone/>
              <a:tabLst/>
              <a:defRPr/>
            </a:pP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Trái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Đất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nóng</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lên</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Bình</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thườngTrái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Đất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toả</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nhiệt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p>
          <a:p>
            <a:pPr marL="457200" marR="0" lvl="1" indent="0" algn="just" defTabSz="914400" rtl="0" eaLnBrk="0" fontAlgn="base" latinLnBrk="0" hangingPunct="0">
              <a:lnSpc>
                <a:spcPct val="100000"/>
              </a:lnSpc>
              <a:spcBef>
                <a:spcPct val="20000"/>
              </a:spcBef>
              <a:spcAft>
                <a:spcPct val="0"/>
              </a:spcAft>
              <a:buClrTx/>
              <a:buSzTx/>
              <a:buFontTx/>
              <a:buNone/>
              <a:tabLst/>
              <a:defRPr/>
            </a:pP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ra</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ngoài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không</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khí</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và</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nguội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đi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Các</a:t>
            </a: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nhà</a:t>
            </a: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máy</a:t>
            </a: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thải</a:t>
            </a:r>
            <a:endPar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endParaRPr>
          </a:p>
          <a:p>
            <a:pPr marL="457200" marR="0" lvl="1" indent="0" algn="just" defTabSz="914400" rtl="0" eaLnBrk="0" fontAlgn="base" latinLnBrk="0" hangingPunct="0">
              <a:lnSpc>
                <a:spcPct val="100000"/>
              </a:lnSpc>
              <a:spcBef>
                <a:spcPct val="20000"/>
              </a:spcBef>
              <a:spcAft>
                <a:spcPct val="0"/>
              </a:spcAft>
              <a:buClrTx/>
              <a:buSzTx/>
              <a:buFontTx/>
              <a:buNone/>
              <a:tabLst/>
              <a:defRPr/>
            </a:pP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ra</a:t>
            </a: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quá</a:t>
            </a: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nhiều</a:t>
            </a: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khí</a:t>
            </a:r>
            <a:r>
              <a:rPr kumimoji="0" lang="en-US" sz="2600" b="1" i="1" u="sng" strike="noStrike" kern="1200" cap="none" spc="0" normalizeH="0" baseline="0" noProof="0" dirty="0">
                <a:ln>
                  <a:noFill/>
                </a:ln>
                <a:solidFill>
                  <a:srgbClr val="FFC000"/>
                </a:solidFill>
                <a:effectLst/>
                <a:uLnTx/>
                <a:uFillTx/>
                <a:latin typeface="Times New Roman" pitchFamily="18" charset="0"/>
                <a:ea typeface="+mn-ea"/>
                <a:cs typeface="Times New Roman" pitchFamily="18" charset="0"/>
              </a:rPr>
              <a:t> </a:t>
            </a:r>
            <a:r>
              <a:rPr kumimoji="0" lang="en-US" sz="2600" b="1" i="1" u="sng" strike="noStrike" kern="1200" cap="none" spc="0" normalizeH="0" baseline="0" noProof="0" dirty="0" err="1">
                <a:ln>
                  <a:noFill/>
                </a:ln>
                <a:solidFill>
                  <a:srgbClr val="FFC000"/>
                </a:solidFill>
                <a:effectLst/>
                <a:uLnTx/>
                <a:uFillTx/>
                <a:latin typeface="Times New Roman" pitchFamily="18" charset="0"/>
                <a:ea typeface="+mn-ea"/>
                <a:cs typeface="Times New Roman" pitchFamily="18" charset="0"/>
              </a:rPr>
              <a:t>cacbonic</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chính</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khí</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cacbonic</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p>
          <a:p>
            <a:pPr marL="457200" marR="0" lvl="1" indent="0" algn="just" defTabSz="914400" rtl="0" eaLnBrk="0" fontAlgn="base" latinLnBrk="0" hangingPunct="0">
              <a:lnSpc>
                <a:spcPct val="100000"/>
              </a:lnSpc>
              <a:spcBef>
                <a:spcPct val="20000"/>
              </a:spcBef>
              <a:spcAft>
                <a:spcPct val="0"/>
              </a:spcAft>
              <a:buClrTx/>
              <a:buSzTx/>
              <a:buFontTx/>
              <a:buNone/>
              <a:tabLst/>
              <a:defRPr/>
            </a:pP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này</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giống</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như</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lồng</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kính</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bao</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quanh</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Trái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Đất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a:t>
            </a:r>
          </a:p>
          <a:p>
            <a:pPr marL="457200" marR="0" lvl="1" indent="0" algn="just" defTabSz="914400" rtl="0" eaLnBrk="0" fontAlgn="base" latinLnBrk="0" hangingPunct="0">
              <a:lnSpc>
                <a:spcPct val="100000"/>
              </a:lnSpc>
              <a:spcBef>
                <a:spcPct val="20000"/>
              </a:spcBef>
              <a:spcAft>
                <a:spcPct val="0"/>
              </a:spcAft>
              <a:buClrTx/>
              <a:buSzTx/>
              <a:buFontTx/>
              <a:buNone/>
              <a:tabLst/>
              <a:defRPr/>
            </a:pP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ngăn</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cản</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sự</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nguội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đi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của</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Trái</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r>
              <a:rPr kumimoji="0" lang="en-US" sz="2600" b="1" i="1" u="none" strike="noStrike" kern="1200" cap="none" spc="0" normalizeH="0" baseline="0" noProof="0" dirty="0" err="1">
                <a:ln>
                  <a:noFill/>
                </a:ln>
                <a:solidFill>
                  <a:srgbClr val="00FFFF"/>
                </a:solidFill>
                <a:effectLst/>
                <a:uLnTx/>
                <a:uFillTx/>
                <a:latin typeface="Times New Roman" pitchFamily="18" charset="0"/>
                <a:ea typeface="+mn-ea"/>
                <a:cs typeface="Times New Roman" pitchFamily="18" charset="0"/>
              </a:rPr>
              <a:t>Đất</a:t>
            </a:r>
            <a:r>
              <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p>
          <a:p>
            <a:pPr marL="457200" marR="0" lvl="1" indent="0" algn="just" defTabSz="914400" rtl="0" eaLnBrk="0" fontAlgn="base" latinLnBrk="0" hangingPunct="0">
              <a:lnSpc>
                <a:spcPct val="100000"/>
              </a:lnSpc>
              <a:spcBef>
                <a:spcPct val="20000"/>
              </a:spcBef>
              <a:spcAft>
                <a:spcPct val="0"/>
              </a:spcAft>
              <a:buClrTx/>
              <a:buSzTx/>
              <a:buFontTx/>
              <a:buNone/>
              <a:tabLst/>
              <a:defRPr/>
            </a:pPr>
            <a:endParaRPr kumimoji="0" lang="en-US" sz="26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endParaRP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US" sz="28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00FFFF"/>
              </a:solidFill>
              <a:effectLst/>
              <a:uLnTx/>
              <a:uFillTx/>
              <a:latin typeface="Times New Roman" pitchFamily="18" charset="0"/>
              <a:ea typeface="+mn-ea"/>
              <a:cs typeface="Times New Roman"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67057"/>
            <a:ext cx="7772400" cy="3144581"/>
          </a:xfrm>
          <a:prstGeom prst="rect">
            <a:avLst/>
          </a:prstGeom>
        </p:spPr>
      </p:pic>
      <p:sp>
        <p:nvSpPr>
          <p:cNvPr id="6" name="Rectangle 5"/>
          <p:cNvSpPr/>
          <p:nvPr/>
        </p:nvSpPr>
        <p:spPr>
          <a:xfrm>
            <a:off x="457200" y="304800"/>
            <a:ext cx="3340979" cy="461665"/>
          </a:xfrm>
          <a:prstGeom prst="rect">
            <a:avLst/>
          </a:prstGeom>
        </p:spPr>
        <p:style>
          <a:lnRef idx="0">
            <a:schemeClr val="dk1"/>
          </a:lnRef>
          <a:fillRef idx="3">
            <a:schemeClr val="dk1"/>
          </a:fillRef>
          <a:effectRef idx="3">
            <a:schemeClr val="dk1"/>
          </a:effectRef>
          <a:fontRef idx="minor">
            <a:schemeClr val="lt1"/>
          </a:fontRef>
        </p:style>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HIỆU ỨNG NHÀ KÍNH</a:t>
            </a:r>
            <a:endPar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690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6200"/>
            <a:ext cx="4648200" cy="914400"/>
          </a:xfrm>
        </p:spPr>
        <p:style>
          <a:lnRef idx="0">
            <a:schemeClr val="accent6"/>
          </a:lnRef>
          <a:fillRef idx="3">
            <a:schemeClr val="accent6"/>
          </a:fillRef>
          <a:effectRef idx="3">
            <a:schemeClr val="accent6"/>
          </a:effectRef>
          <a:fontRef idx="minor">
            <a:schemeClr val="lt1"/>
          </a:fontRef>
        </p:style>
        <p:txBody>
          <a:bodyPr/>
          <a:lstStyle/>
          <a:p>
            <a:r>
              <a:rPr lang="vi-VN" b="1">
                <a:latin typeface="Times New Roman" pitchFamily="18" charset="0"/>
                <a:cs typeface="Times New Roman" pitchFamily="18" charset="0"/>
              </a:rPr>
              <a:t>HẬU QUẢ</a:t>
            </a:r>
            <a:endParaRPr lang="en-US" b="1">
              <a:latin typeface="Times New Roman" pitchFamily="18" charset="0"/>
              <a:cs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266825"/>
            <a:ext cx="4429777" cy="3076575"/>
          </a:xfrm>
          <a:prstGeom prst="ellipse">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16" y="1219200"/>
            <a:ext cx="4675184" cy="29162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72" y="4343401"/>
            <a:ext cx="4562686" cy="2590800"/>
          </a:xfrm>
          <a:prstGeom prst="ellipse">
            <a:avLst/>
          </a:prstGeom>
          <a:ln>
            <a:noFill/>
          </a:ln>
          <a:effectLst>
            <a:softEdge rad="112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4267200"/>
            <a:ext cx="4666091" cy="2622665"/>
          </a:xfrm>
          <a:prstGeom prst="ellipse">
            <a:avLst/>
          </a:prstGeom>
          <a:ln>
            <a:noFill/>
          </a:ln>
          <a:effectLst>
            <a:softEdge rad="112500"/>
          </a:effectLst>
        </p:spPr>
      </p:pic>
      <p:cxnSp>
        <p:nvCxnSpPr>
          <p:cNvPr id="11" name="Straight Arrow Connector 10"/>
          <p:cNvCxnSpPr/>
          <p:nvPr/>
        </p:nvCxnSpPr>
        <p:spPr>
          <a:xfrm flipV="1">
            <a:off x="4800600" y="3733800"/>
            <a:ext cx="685800" cy="4016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H="1">
            <a:off x="4114800" y="4135438"/>
            <a:ext cx="685800" cy="66516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a:endCxn id="9" idx="1"/>
          </p:cNvCxnSpPr>
          <p:nvPr/>
        </p:nvCxnSpPr>
        <p:spPr>
          <a:xfrm>
            <a:off x="4800600" y="4135438"/>
            <a:ext cx="530933" cy="515842"/>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304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par>
                                <p:cTn id="24" presetID="21" presetClass="entr" presetSubtype="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5" name="Rectangle 4"/>
          <p:cNvSpPr/>
          <p:nvPr/>
        </p:nvSpPr>
        <p:spPr>
          <a:xfrm>
            <a:off x="2133600" y="1066800"/>
            <a:ext cx="6477000" cy="3416320"/>
          </a:xfrm>
          <a:prstGeom prst="rect">
            <a:avLst/>
          </a:prstGeom>
        </p:spPr>
        <p:txBody>
          <a:bodyPr wrap="square">
            <a:spAutoFit/>
          </a:bodyPr>
          <a:lstStyle/>
          <a:p>
            <a:pPr algn="just"/>
            <a:r>
              <a:rPr lang="en-US" sz="3600" b="1" i="1">
                <a:solidFill>
                  <a:srgbClr val="FFFF00"/>
                </a:solidFill>
                <a:latin typeface="+mj-lt"/>
              </a:rPr>
              <a:t>     Năng lượng nhiệt có thể truyền từ phần này sang phần khác của một vật hoặc từ vật này sang vật khác có nhiệt độ thấp hơn qua các hình thức dẫn nhiêt, đối lưu hoặc bức xạ nhiệt.</a:t>
            </a:r>
          </a:p>
        </p:txBody>
      </p:sp>
      <p:pic>
        <p:nvPicPr>
          <p:cNvPr id="6" name="图片 8">
            <a:extLst>
              <a:ext uri="{FF2B5EF4-FFF2-40B4-BE49-F238E27FC236}">
                <a16:creationId xmlns:a16="http://schemas.microsoft.com/office/drawing/2014/main" id="{AAAEAD09-9C84-48C8-919F-C148B5076E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267200"/>
            <a:ext cx="2148988" cy="2059615"/>
          </a:xfrm>
          <a:prstGeom prst="rect">
            <a:avLst/>
          </a:prstGeom>
        </p:spPr>
      </p:pic>
    </p:spTree>
    <p:custDataLst>
      <p:tags r:id="rId1"/>
    </p:custDataLst>
    <p:extLst>
      <p:ext uri="{BB962C8B-B14F-4D97-AF65-F5344CB8AC3E}">
        <p14:creationId xmlns:p14="http://schemas.microsoft.com/office/powerpoint/2010/main" val="24800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E927365-52EC-4EB9-8593-D1FC15B1E365}"/>
              </a:ext>
            </a:extLst>
          </p:cNvPr>
          <p:cNvGraphicFramePr>
            <a:graphicFrameLocks noGrp="1"/>
          </p:cNvGraphicFramePr>
          <p:nvPr/>
        </p:nvGraphicFramePr>
        <p:xfrm>
          <a:off x="228600" y="1344826"/>
          <a:ext cx="8763000" cy="4370174"/>
        </p:xfrm>
        <a:graphic>
          <a:graphicData uri="http://schemas.openxmlformats.org/drawingml/2006/table">
            <a:tbl>
              <a:tblPr firstRow="1" firstCol="1" bandRow="1">
                <a:tableStyleId>{5C22544A-7EE6-4342-B048-85BDC9FD1C3A}</a:tableStyleId>
              </a:tblPr>
              <a:tblGrid>
                <a:gridCol w="1465038">
                  <a:extLst>
                    <a:ext uri="{9D8B030D-6E8A-4147-A177-3AD203B41FA5}">
                      <a16:colId xmlns:a16="http://schemas.microsoft.com/office/drawing/2014/main" val="829692940"/>
                    </a:ext>
                  </a:extLst>
                </a:gridCol>
                <a:gridCol w="1780355">
                  <a:extLst>
                    <a:ext uri="{9D8B030D-6E8A-4147-A177-3AD203B41FA5}">
                      <a16:colId xmlns:a16="http://schemas.microsoft.com/office/drawing/2014/main" val="3878330574"/>
                    </a:ext>
                  </a:extLst>
                </a:gridCol>
                <a:gridCol w="1954262">
                  <a:extLst>
                    <a:ext uri="{9D8B030D-6E8A-4147-A177-3AD203B41FA5}">
                      <a16:colId xmlns:a16="http://schemas.microsoft.com/office/drawing/2014/main" val="2034288831"/>
                    </a:ext>
                  </a:extLst>
                </a:gridCol>
                <a:gridCol w="1781234">
                  <a:extLst>
                    <a:ext uri="{9D8B030D-6E8A-4147-A177-3AD203B41FA5}">
                      <a16:colId xmlns:a16="http://schemas.microsoft.com/office/drawing/2014/main" val="2952546296"/>
                    </a:ext>
                  </a:extLst>
                </a:gridCol>
                <a:gridCol w="1782111">
                  <a:extLst>
                    <a:ext uri="{9D8B030D-6E8A-4147-A177-3AD203B41FA5}">
                      <a16:colId xmlns:a16="http://schemas.microsoft.com/office/drawing/2014/main" val="3226040986"/>
                    </a:ext>
                  </a:extLst>
                </a:gridCol>
              </a:tblGrid>
              <a:tr h="1077568">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Nội dung đánh giá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Mức 4</a:t>
                      </a:r>
                    </a:p>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(Giỏi)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Mức 3</a:t>
                      </a:r>
                    </a:p>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(Khá)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Mức 2</a:t>
                      </a:r>
                    </a:p>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 Đạt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Mức 1</a:t>
                      </a:r>
                    </a:p>
                    <a:p>
                      <a:pPr algn="ctr">
                        <a:lnSpc>
                          <a:spcPct val="135000"/>
                        </a:lnSpc>
                        <a:spcAft>
                          <a:spcPts val="0"/>
                        </a:spcAft>
                      </a:pPr>
                      <a:r>
                        <a:rPr lang="en-US" sz="2400">
                          <a:effectLst/>
                          <a:latin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7836732"/>
                  </a:ext>
                </a:extLst>
              </a:tr>
              <a:tr h="1646303">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Kiến thức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Trả lời đúng và đủ câu hỏi.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Trả lời hầu hết các ý đúng.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Trả lời khoảng 50% các ý đúng.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Trả lời được rất ít ý đúng.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240410"/>
                  </a:ext>
                </a:extLst>
              </a:tr>
              <a:tr h="1646303">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Hình thức</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Trình bày rõ ràng, ngắn gọn.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Viết còn dài hoặc quá ngắn gọn.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Diễn đạt còn chưa súc tích.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35000"/>
                        </a:lnSpc>
                        <a:spcAft>
                          <a:spcPts val="0"/>
                        </a:spcAft>
                      </a:pPr>
                      <a:r>
                        <a:rPr lang="en-US" sz="2400">
                          <a:effectLst/>
                          <a:latin typeface="Times New Roman" panose="02020603050405020304" pitchFamily="18" charset="0"/>
                          <a:cs typeface="Times New Roman" panose="02020603050405020304" pitchFamily="18" charset="0"/>
                        </a:rPr>
                        <a:t>Diễn đạt lúng túng.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5100239"/>
                  </a:ext>
                </a:extLst>
              </a:tr>
            </a:tbl>
          </a:graphicData>
        </a:graphic>
      </p:graphicFrame>
      <p:sp>
        <p:nvSpPr>
          <p:cNvPr id="5" name="Rectangle 1">
            <a:extLst>
              <a:ext uri="{FF2B5EF4-FFF2-40B4-BE49-F238E27FC236}">
                <a16:creationId xmlns:a16="http://schemas.microsoft.com/office/drawing/2014/main" id="{551BE772-45B4-4DC8-88B8-39B65F8A5838}"/>
              </a:ext>
            </a:extLst>
          </p:cNvPr>
          <p:cNvSpPr>
            <a:spLocks noChangeArrowheads="1"/>
          </p:cNvSpPr>
          <p:nvPr/>
        </p:nvSpPr>
        <p:spPr bwMode="auto">
          <a:xfrm>
            <a:off x="609600" y="270302"/>
            <a:ext cx="75945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1"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Phương án đánh giá:</a:t>
            </a:r>
            <a:endParaRPr kumimoji="0" lang="en-US" altLang="en-US" sz="24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GV đưa ra phương án đánh giá </a:t>
            </a:r>
            <a:r>
              <a:rPr kumimoji="0" lang="en-US" altLang="en-US" sz="2400" b="0"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vi-VN" altLang="en-US" sz="2400" b="0" i="0" u="none" strike="noStrike" cap="none" normalizeH="0" baseline="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bằng thang đánh giá:</a:t>
            </a:r>
            <a:endParaRPr kumimoji="0" lang="vi-VN" altLang="en-US" sz="2400" b="0"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8395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B542E85-71CD-484F-AAF6-EFF16CF2A02D}"/>
              </a:ext>
            </a:extLst>
          </p:cNvPr>
          <p:cNvGraphicFramePr>
            <a:graphicFrameLocks noGrp="1"/>
          </p:cNvGraphicFramePr>
          <p:nvPr>
            <p:extLst>
              <p:ext uri="{D42A27DB-BD31-4B8C-83A1-F6EECF244321}">
                <p14:modId xmlns:p14="http://schemas.microsoft.com/office/powerpoint/2010/main" val="2122589612"/>
              </p:ext>
            </p:extLst>
          </p:nvPr>
        </p:nvGraphicFramePr>
        <p:xfrm>
          <a:off x="76201" y="76200"/>
          <a:ext cx="9067801" cy="6781800"/>
        </p:xfrm>
        <a:graphic>
          <a:graphicData uri="http://schemas.openxmlformats.org/drawingml/2006/table">
            <a:tbl>
              <a:tblPr firstRow="1" firstCol="1" bandRow="1">
                <a:tableStyleId>{5C22544A-7EE6-4342-B048-85BDC9FD1C3A}</a:tableStyleId>
              </a:tblPr>
              <a:tblGrid>
                <a:gridCol w="2590800">
                  <a:extLst>
                    <a:ext uri="{9D8B030D-6E8A-4147-A177-3AD203B41FA5}">
                      <a16:colId xmlns:a16="http://schemas.microsoft.com/office/drawing/2014/main" val="3260426312"/>
                    </a:ext>
                  </a:extLst>
                </a:gridCol>
                <a:gridCol w="1295400">
                  <a:extLst>
                    <a:ext uri="{9D8B030D-6E8A-4147-A177-3AD203B41FA5}">
                      <a16:colId xmlns:a16="http://schemas.microsoft.com/office/drawing/2014/main" val="366803135"/>
                    </a:ext>
                  </a:extLst>
                </a:gridCol>
                <a:gridCol w="1828800">
                  <a:extLst>
                    <a:ext uri="{9D8B030D-6E8A-4147-A177-3AD203B41FA5}">
                      <a16:colId xmlns:a16="http://schemas.microsoft.com/office/drawing/2014/main" val="1149855817"/>
                    </a:ext>
                  </a:extLst>
                </a:gridCol>
                <a:gridCol w="1524000">
                  <a:extLst>
                    <a:ext uri="{9D8B030D-6E8A-4147-A177-3AD203B41FA5}">
                      <a16:colId xmlns:a16="http://schemas.microsoft.com/office/drawing/2014/main" val="3647777426"/>
                    </a:ext>
                  </a:extLst>
                </a:gridCol>
                <a:gridCol w="1828801">
                  <a:extLst>
                    <a:ext uri="{9D8B030D-6E8A-4147-A177-3AD203B41FA5}">
                      <a16:colId xmlns:a16="http://schemas.microsoft.com/office/drawing/2014/main" val="4131553883"/>
                    </a:ext>
                  </a:extLst>
                </a:gridCol>
              </a:tblGrid>
              <a:tr h="1238977">
                <a:tc gridSpan="5">
                  <a:txBody>
                    <a:bodyPr/>
                    <a:lstStyle/>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Nhóm :……………..</a:t>
                      </a:r>
                    </a:p>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Tên thành viên: …………………….</a:t>
                      </a:r>
                    </a:p>
                    <a:p>
                      <a:pPr algn="ctr">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PHIẾU HỌC TẬP SỐ 3 – Thời gian 10 phút</a:t>
                      </a:r>
                    </a:p>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 </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hMerge="1">
                  <a:txBody>
                    <a:bodyPr/>
                    <a:lstStyle/>
                    <a:p>
                      <a:pPr>
                        <a:lnSpc>
                          <a:spcPct val="100000"/>
                        </a:lnSpc>
                      </a:pPr>
                      <a:endParaRPr lang="en-US" sz="2000">
                        <a:latin typeface="Times New Roman" panose="02020603050405020304" pitchFamily="18" charset="0"/>
                        <a:cs typeface="Times New Roman" panose="02020603050405020304" pitchFamily="18" charset="0"/>
                      </a:endParaRPr>
                    </a:p>
                  </a:txBody>
                  <a:tcPr marL="68853" marR="68853" marT="34427" marB="34427"/>
                </a:tc>
                <a:tc hMerge="1">
                  <a:txBody>
                    <a:bodyPr/>
                    <a:lstStyle/>
                    <a:p>
                      <a:pPr>
                        <a:lnSpc>
                          <a:spcPct val="100000"/>
                        </a:lnSpc>
                      </a:pPr>
                      <a:endParaRPr lang="en-US" sz="2000">
                        <a:latin typeface="Times New Roman" panose="02020603050405020304" pitchFamily="18" charset="0"/>
                        <a:cs typeface="Times New Roman" panose="02020603050405020304" pitchFamily="18" charset="0"/>
                      </a:endParaRPr>
                    </a:p>
                  </a:txBody>
                  <a:tcPr marL="68853" marR="68853" marT="34427" marB="34427"/>
                </a:tc>
                <a:tc hMerge="1">
                  <a:txBody>
                    <a:bodyPr/>
                    <a:lstStyle/>
                    <a:p>
                      <a:pPr>
                        <a:lnSpc>
                          <a:spcPct val="100000"/>
                        </a:lnSpc>
                      </a:pPr>
                      <a:endParaRPr lang="en-US" sz="2000">
                        <a:latin typeface="Times New Roman" panose="02020603050405020304" pitchFamily="18" charset="0"/>
                        <a:cs typeface="Times New Roman" panose="02020603050405020304" pitchFamily="18" charset="0"/>
                      </a:endParaRPr>
                    </a:p>
                  </a:txBody>
                  <a:tcPr marL="68853" marR="68853" marT="34427" marB="34427"/>
                </a:tc>
                <a:tc hMerge="1">
                  <a:txBody>
                    <a:bodyPr/>
                    <a:lstStyle/>
                    <a:p>
                      <a:pPr>
                        <a:lnSpc>
                          <a:spcPct val="100000"/>
                        </a:lnSpc>
                      </a:pPr>
                      <a:endParaRPr lang="en-US" sz="2000">
                        <a:latin typeface="Times New Roman" panose="02020603050405020304" pitchFamily="18" charset="0"/>
                        <a:cs typeface="Times New Roman" panose="02020603050405020304" pitchFamily="18" charset="0"/>
                      </a:endParaRPr>
                    </a:p>
                  </a:txBody>
                  <a:tcPr marL="68853" marR="68853" marT="34427" marB="34427"/>
                </a:tc>
                <a:extLst>
                  <a:ext uri="{0D108BD9-81ED-4DB2-BD59-A6C34878D82A}">
                    <a16:rowId xmlns:a16="http://schemas.microsoft.com/office/drawing/2014/main" val="1256929319"/>
                  </a:ext>
                </a:extLst>
              </a:tr>
              <a:tr h="1206404">
                <a:tc>
                  <a:txBody>
                    <a:bodyPr/>
                    <a:lstStyle/>
                    <a:p>
                      <a:pPr algn="ctr">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Tên thí nghiệm</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ctr">
                        <a:lnSpc>
                          <a:spcPct val="100000"/>
                        </a:lnSpc>
                        <a:spcAft>
                          <a:spcPts val="0"/>
                        </a:spcAft>
                        <a:tabLst>
                          <a:tab pos="450215" algn="l"/>
                        </a:tabLst>
                      </a:pPr>
                      <a:r>
                        <a:rPr lang="en-US" sz="2000" b="1" i="1">
                          <a:solidFill>
                            <a:srgbClr val="C00000"/>
                          </a:solidFill>
                          <a:effectLst/>
                          <a:latin typeface="Times New Roman" panose="02020603050405020304" pitchFamily="18" charset="0"/>
                          <a:cs typeface="Times New Roman" panose="02020603050405020304" pitchFamily="18" charset="0"/>
                        </a:rPr>
                        <a:t>Dụng cụ thí nghiệm</a:t>
                      </a:r>
                      <a:endParaRPr lang="en-US" sz="20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ctr">
                        <a:lnSpc>
                          <a:spcPct val="100000"/>
                        </a:lnSpc>
                        <a:spcAft>
                          <a:spcPts val="0"/>
                        </a:spcAft>
                        <a:tabLst>
                          <a:tab pos="450215" algn="l"/>
                        </a:tabLst>
                      </a:pPr>
                      <a:r>
                        <a:rPr lang="en-US" sz="2000" b="1" i="1">
                          <a:solidFill>
                            <a:srgbClr val="C00000"/>
                          </a:solidFill>
                          <a:effectLst/>
                          <a:latin typeface="Times New Roman" panose="02020603050405020304" pitchFamily="18" charset="0"/>
                          <a:cs typeface="Times New Roman" panose="02020603050405020304" pitchFamily="18" charset="0"/>
                        </a:rPr>
                        <a:t>Cách tiến hành</a:t>
                      </a:r>
                      <a:endParaRPr lang="en-US" sz="20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ctr">
                        <a:lnSpc>
                          <a:spcPct val="100000"/>
                        </a:lnSpc>
                        <a:spcAft>
                          <a:spcPts val="0"/>
                        </a:spcAft>
                        <a:tabLst>
                          <a:tab pos="450215" algn="l"/>
                        </a:tabLst>
                      </a:pPr>
                      <a:r>
                        <a:rPr lang="en-US" sz="2000" b="1" i="1">
                          <a:solidFill>
                            <a:srgbClr val="C00000"/>
                          </a:solidFill>
                          <a:effectLst/>
                          <a:latin typeface="Times New Roman" panose="02020603050405020304" pitchFamily="18" charset="0"/>
                          <a:cs typeface="Times New Roman" panose="02020603050405020304" pitchFamily="18" charset="0"/>
                        </a:rPr>
                        <a:t>Kết quả quan sát được</a:t>
                      </a:r>
                      <a:endParaRPr lang="en-US" sz="20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ctr">
                        <a:lnSpc>
                          <a:spcPct val="100000"/>
                        </a:lnSpc>
                        <a:spcAft>
                          <a:spcPts val="0"/>
                        </a:spcAft>
                        <a:tabLst>
                          <a:tab pos="450215" algn="l"/>
                        </a:tabLst>
                      </a:pPr>
                      <a:r>
                        <a:rPr lang="en-US" sz="2000" b="1" i="1">
                          <a:solidFill>
                            <a:srgbClr val="C00000"/>
                          </a:solidFill>
                          <a:effectLst/>
                          <a:latin typeface="Times New Roman" panose="02020603050405020304" pitchFamily="18" charset="0"/>
                          <a:cs typeface="Times New Roman" panose="02020603050405020304" pitchFamily="18" charset="0"/>
                        </a:rPr>
                        <a:t>Nhận xét</a:t>
                      </a:r>
                      <a:endParaRPr lang="en-US" sz="20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extLst>
                  <a:ext uri="{0D108BD9-81ED-4DB2-BD59-A6C34878D82A}">
                    <a16:rowId xmlns:a16="http://schemas.microsoft.com/office/drawing/2014/main" val="993651507"/>
                  </a:ext>
                </a:extLst>
              </a:tr>
              <a:tr h="1548721">
                <a:tc>
                  <a:txBody>
                    <a:bodyPr/>
                    <a:lstStyle/>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1. Xác định tính dẫn nhiệt của các chất: </a:t>
                      </a:r>
                    </a:p>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 kim loại đồng. </a:t>
                      </a:r>
                    </a:p>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 kim loại nhôm</a:t>
                      </a:r>
                    </a:p>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 thuỷ tinh</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just">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just">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marL="30480" marR="30480" algn="just">
                        <a:lnSpc>
                          <a:spcPct val="100000"/>
                        </a:lnSpc>
                        <a:spcAft>
                          <a:spcPts val="0"/>
                        </a:spcAf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40" marR="51640" marT="0" marB="0"/>
                </a:tc>
                <a:tc>
                  <a:txBody>
                    <a:bodyPr/>
                    <a:lstStyle/>
                    <a:p>
                      <a:pPr algn="just">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extLst>
                  <a:ext uri="{0D108BD9-81ED-4DB2-BD59-A6C34878D82A}">
                    <a16:rowId xmlns:a16="http://schemas.microsoft.com/office/drawing/2014/main" val="2568383448"/>
                  </a:ext>
                </a:extLst>
              </a:tr>
              <a:tr h="929233">
                <a:tc>
                  <a:txBody>
                    <a:bodyPr/>
                    <a:lstStyle/>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2. Xác định tính dẫn nhiệt của nước và không khí.</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just">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algn="just">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a:txBody>
                    <a:bodyPr/>
                    <a:lstStyle/>
                    <a:p>
                      <a:pPr marL="30480" marR="30480" algn="just">
                        <a:lnSpc>
                          <a:spcPct val="100000"/>
                        </a:lnSpc>
                        <a:spcAft>
                          <a:spcPts val="0"/>
                        </a:spcAf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640" marR="51640" marT="0" marB="0"/>
                </a:tc>
                <a:tc>
                  <a:txBody>
                    <a:bodyPr/>
                    <a:lstStyle/>
                    <a:p>
                      <a:pPr algn="just">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a:t>
                      </a:r>
                      <a:endParaRPr lang="en-US" sz="2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extLst>
                  <a:ext uri="{0D108BD9-81ED-4DB2-BD59-A6C34878D82A}">
                    <a16:rowId xmlns:a16="http://schemas.microsoft.com/office/drawing/2014/main" val="2379584085"/>
                  </a:ext>
                </a:extLst>
              </a:tr>
              <a:tr h="1858465">
                <a:tc>
                  <a:txBody>
                    <a:bodyPr/>
                    <a:lstStyle/>
                    <a:p>
                      <a:pPr algn="just">
                        <a:lnSpc>
                          <a:spcPct val="100000"/>
                        </a:lnSpc>
                        <a:spcAft>
                          <a:spcPts val="0"/>
                        </a:spcAft>
                        <a:tabLst>
                          <a:tab pos="450215" algn="l"/>
                        </a:tabLst>
                      </a:pPr>
                      <a:r>
                        <a:rPr lang="en-US" sz="2000">
                          <a:solidFill>
                            <a:schemeClr val="bg1"/>
                          </a:solidFill>
                          <a:effectLst/>
                          <a:latin typeface="Times New Roman" panose="02020603050405020304" pitchFamily="18" charset="0"/>
                          <a:cs typeface="Times New Roman" panose="02020603050405020304" pitchFamily="18" charset="0"/>
                        </a:rPr>
                        <a:t>3. Kết luận </a:t>
                      </a:r>
                      <a:endPar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gridSpan="4">
                  <a:txBody>
                    <a:bodyPr/>
                    <a:lstStyle/>
                    <a:p>
                      <a:pPr algn="just">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Các chất đều có tính chất ………... (truyền năng lượng nhiệt)</a:t>
                      </a:r>
                    </a:p>
                    <a:p>
                      <a:pPr algn="l">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Các chất dẫn nhiệt tốt: ……………………… còn gọi là vật dẫn nhiệt.</a:t>
                      </a:r>
                    </a:p>
                    <a:p>
                      <a:pPr algn="l">
                        <a:lnSpc>
                          <a:spcPct val="100000"/>
                        </a:lnSpc>
                        <a:spcAft>
                          <a:spcPts val="0"/>
                        </a:spcAft>
                        <a:tabLst>
                          <a:tab pos="450215" algn="l"/>
                        </a:tabLst>
                      </a:pPr>
                      <a:r>
                        <a:rPr lang="en-US" sz="2000">
                          <a:solidFill>
                            <a:srgbClr val="C00000"/>
                          </a:solidFill>
                          <a:effectLst/>
                          <a:latin typeface="Times New Roman" panose="02020603050405020304" pitchFamily="18" charset="0"/>
                          <a:cs typeface="Times New Roman" panose="02020603050405020304" pitchFamily="18" charset="0"/>
                        </a:rPr>
                        <a:t>- Các chất dẫn nhiệt kém:……………………… còn gọi  là vật cách nhiệt.</a:t>
                      </a:r>
                      <a:endParaRPr lang="en-US" sz="20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640" marR="5164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4346010"/>
                  </a:ext>
                </a:extLst>
              </a:tr>
            </a:tbl>
          </a:graphicData>
        </a:graphic>
      </p:graphicFrame>
    </p:spTree>
    <p:extLst>
      <p:ext uri="{BB962C8B-B14F-4D97-AF65-F5344CB8AC3E}">
        <p14:creationId xmlns:p14="http://schemas.microsoft.com/office/powerpoint/2010/main" val="1904911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0" y="857250"/>
            <a:ext cx="9144000" cy="5143500"/>
          </a:xfrm>
          <a:prstGeom prst="rect">
            <a:avLst/>
          </a:prstGeom>
        </p:spPr>
      </p:pic>
      <p:sp>
        <p:nvSpPr>
          <p:cNvPr id="5" name="Rectangle 16" descr="Medium wood"/>
          <p:cNvSpPr>
            <a:spLocks noChangeArrowheads="1"/>
          </p:cNvSpPr>
          <p:nvPr/>
        </p:nvSpPr>
        <p:spPr bwMode="auto">
          <a:xfrm>
            <a:off x="0" y="3681412"/>
            <a:ext cx="9144000" cy="2319338"/>
          </a:xfrm>
          <a:prstGeom prst="rect">
            <a:avLst/>
          </a:prstGeom>
          <a:blipFill dpi="0" rotWithShape="1">
            <a:blip r:embed="rId3"/>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6" name="Rectangle 20"/>
          <p:cNvSpPr>
            <a:spLocks noChangeArrowheads="1"/>
          </p:cNvSpPr>
          <p:nvPr/>
        </p:nvSpPr>
        <p:spPr bwMode="auto">
          <a:xfrm>
            <a:off x="0" y="869415"/>
            <a:ext cx="9144000" cy="2846398"/>
          </a:xfrm>
          <a:prstGeom prst="rect">
            <a:avLst/>
          </a:prstGeom>
          <a:gradFill rotWithShape="1">
            <a:gsLst>
              <a:gs pos="0">
                <a:schemeClr val="tx2"/>
              </a:gs>
              <a:gs pos="100000">
                <a:srgbClr val="0000F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nvGrpSpPr>
          <p:cNvPr id="7" name="Group 55"/>
          <p:cNvGrpSpPr>
            <a:grpSpLocks/>
          </p:cNvGrpSpPr>
          <p:nvPr/>
        </p:nvGrpSpPr>
        <p:grpSpPr bwMode="auto">
          <a:xfrm>
            <a:off x="4144488" y="2838450"/>
            <a:ext cx="152400" cy="571500"/>
            <a:chOff x="1432" y="1824"/>
            <a:chExt cx="264" cy="1536"/>
          </a:xfrm>
        </p:grpSpPr>
        <p:sp>
          <p:nvSpPr>
            <p:cNvPr id="8" name="AutoShape 56"/>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9" name="Rectangle 57"/>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0" name="Oval 58"/>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11" name="AutoShape 19"/>
          <p:cNvSpPr>
            <a:spLocks noChangeArrowheads="1"/>
          </p:cNvSpPr>
          <p:nvPr/>
        </p:nvSpPr>
        <p:spPr bwMode="auto">
          <a:xfrm rot="4696460" flipH="1">
            <a:off x="4130201" y="1863329"/>
            <a:ext cx="114300" cy="1905000"/>
          </a:xfrm>
          <a:prstGeom prst="can">
            <a:avLst>
              <a:gd name="adj" fmla="val 27720"/>
            </a:avLst>
          </a:prstGeom>
          <a:gradFill rotWithShape="1">
            <a:gsLst>
              <a:gs pos="0">
                <a:srgbClr val="CC0000"/>
              </a:gs>
              <a:gs pos="50000">
                <a:schemeClr val="bg1"/>
              </a:gs>
              <a:gs pos="100000">
                <a:srgbClr val="CC0000"/>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2" name="AutoShape 4"/>
          <p:cNvSpPr>
            <a:spLocks noChangeArrowheads="1"/>
          </p:cNvSpPr>
          <p:nvPr/>
        </p:nvSpPr>
        <p:spPr bwMode="auto">
          <a:xfrm>
            <a:off x="867888" y="4324350"/>
            <a:ext cx="2971800" cy="685800"/>
          </a:xfrm>
          <a:prstGeom prst="cube">
            <a:avLst>
              <a:gd name="adj" fmla="val 66148"/>
            </a:avLst>
          </a:prstGeom>
          <a:gradFill rotWithShape="1">
            <a:gsLst>
              <a:gs pos="0">
                <a:schemeClr val="tx1"/>
              </a:gs>
              <a:gs pos="50000">
                <a:schemeClr val="bg2"/>
              </a:gs>
              <a:gs pos="100000">
                <a:schemeClr val="tx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pic>
        <p:nvPicPr>
          <p:cNvPr id="13" name="Picture 34" descr="Flame-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58526" y="3209927"/>
            <a:ext cx="838200" cy="94297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36"/>
          <p:cNvGrpSpPr>
            <a:grpSpLocks/>
          </p:cNvGrpSpPr>
          <p:nvPr/>
        </p:nvGrpSpPr>
        <p:grpSpPr bwMode="auto">
          <a:xfrm>
            <a:off x="944088" y="1924050"/>
            <a:ext cx="2438400" cy="2628900"/>
            <a:chOff x="816" y="768"/>
            <a:chExt cx="1536" cy="2208"/>
          </a:xfrm>
        </p:grpSpPr>
        <p:grpSp>
          <p:nvGrpSpPr>
            <p:cNvPr id="15" name="Group 15"/>
            <p:cNvGrpSpPr>
              <a:grpSpLocks/>
            </p:cNvGrpSpPr>
            <p:nvPr/>
          </p:nvGrpSpPr>
          <p:grpSpPr bwMode="auto">
            <a:xfrm>
              <a:off x="816" y="1536"/>
              <a:ext cx="336" cy="240"/>
              <a:chOff x="576" y="1728"/>
              <a:chExt cx="336" cy="240"/>
            </a:xfrm>
          </p:grpSpPr>
          <p:sp>
            <p:nvSpPr>
              <p:cNvPr id="21" name="AutoShape 12"/>
              <p:cNvSpPr>
                <a:spLocks noChangeArrowheads="1"/>
              </p:cNvSpPr>
              <p:nvPr/>
            </p:nvSpPr>
            <p:spPr bwMode="auto">
              <a:xfrm rot="5400000" flipH="1">
                <a:off x="528" y="1776"/>
                <a:ext cx="240" cy="144"/>
              </a:xfrm>
              <a:prstGeom prst="can">
                <a:avLst>
                  <a:gd name="adj" fmla="val 36106"/>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2" name="AutoShape 13"/>
              <p:cNvSpPr>
                <a:spLocks noChangeArrowheads="1"/>
              </p:cNvSpPr>
              <p:nvPr/>
            </p:nvSpPr>
            <p:spPr bwMode="auto">
              <a:xfrm rot="5400000" flipH="1">
                <a:off x="672" y="1800"/>
                <a:ext cx="144" cy="96"/>
              </a:xfrm>
              <a:prstGeom prst="can">
                <a:avLst>
                  <a:gd name="adj" fmla="val 36111"/>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3" name="AutoShape 14"/>
              <p:cNvSpPr>
                <a:spLocks noChangeArrowheads="1"/>
              </p:cNvSpPr>
              <p:nvPr/>
            </p:nvSpPr>
            <p:spPr bwMode="auto">
              <a:xfrm rot="5400000">
                <a:off x="816" y="1776"/>
                <a:ext cx="48" cy="144"/>
              </a:xfrm>
              <a:prstGeom prst="can">
                <a:avLst>
                  <a:gd name="adj" fmla="val 25000"/>
                </a:avLst>
              </a:prstGeom>
              <a:gradFill rotWithShape="1">
                <a:gsLst>
                  <a:gs pos="0">
                    <a:schemeClr val="tx2"/>
                  </a:gs>
                  <a:gs pos="50000">
                    <a:schemeClr val="tx2">
                      <a:gamma/>
                      <a:tint val="47451"/>
                      <a:invGamma/>
                    </a:schemeClr>
                  </a:gs>
                  <a:gs pos="100000">
                    <a:schemeClr val="tx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16" name="AutoShape 5"/>
            <p:cNvSpPr>
              <a:spLocks noChangeArrowheads="1"/>
            </p:cNvSpPr>
            <p:nvPr/>
          </p:nvSpPr>
          <p:spPr bwMode="auto">
            <a:xfrm>
              <a:off x="1200" y="1872"/>
              <a:ext cx="144" cy="1104"/>
            </a:xfrm>
            <a:prstGeom prst="can">
              <a:avLst>
                <a:gd name="adj" fmla="val 35849"/>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nvGrpSpPr>
            <p:cNvPr id="17" name="Group 11"/>
            <p:cNvGrpSpPr>
              <a:grpSpLocks/>
            </p:cNvGrpSpPr>
            <p:nvPr/>
          </p:nvGrpSpPr>
          <p:grpSpPr bwMode="auto">
            <a:xfrm>
              <a:off x="960" y="1456"/>
              <a:ext cx="1392" cy="576"/>
              <a:chOff x="720" y="1728"/>
              <a:chExt cx="918" cy="672"/>
            </a:xfrm>
          </p:grpSpPr>
          <p:sp>
            <p:nvSpPr>
              <p:cNvPr id="19" name="Freeform 9"/>
              <p:cNvSpPr>
                <a:spLocks/>
              </p:cNvSpPr>
              <p:nvPr/>
            </p:nvSpPr>
            <p:spPr bwMode="auto">
              <a:xfrm>
                <a:off x="720" y="1974"/>
                <a:ext cx="918" cy="426"/>
              </a:xfrm>
              <a:custGeom>
                <a:avLst/>
                <a:gdLst>
                  <a:gd name="T0" fmla="*/ 0 w 918"/>
                  <a:gd name="T1" fmla="*/ 234 h 426"/>
                  <a:gd name="T2" fmla="*/ 0 w 918"/>
                  <a:gd name="T3" fmla="*/ 426 h 426"/>
                  <a:gd name="T4" fmla="*/ 624 w 918"/>
                  <a:gd name="T5" fmla="*/ 426 h 426"/>
                  <a:gd name="T6" fmla="*/ 696 w 918"/>
                  <a:gd name="T7" fmla="*/ 411 h 426"/>
                  <a:gd name="T8" fmla="*/ 768 w 918"/>
                  <a:gd name="T9" fmla="*/ 378 h 426"/>
                  <a:gd name="T10" fmla="*/ 813 w 918"/>
                  <a:gd name="T11" fmla="*/ 351 h 426"/>
                  <a:gd name="T12" fmla="*/ 855 w 918"/>
                  <a:gd name="T13" fmla="*/ 321 h 426"/>
                  <a:gd name="T14" fmla="*/ 894 w 918"/>
                  <a:gd name="T15" fmla="*/ 270 h 426"/>
                  <a:gd name="T16" fmla="*/ 918 w 918"/>
                  <a:gd name="T17" fmla="*/ 183 h 426"/>
                  <a:gd name="T18" fmla="*/ 918 w 918"/>
                  <a:gd name="T19" fmla="*/ 0 h 426"/>
                  <a:gd name="T20" fmla="*/ 912 w 918"/>
                  <a:gd name="T21" fmla="*/ 27 h 426"/>
                  <a:gd name="T22" fmla="*/ 894 w 918"/>
                  <a:gd name="T23" fmla="*/ 81 h 426"/>
                  <a:gd name="T24" fmla="*/ 861 w 918"/>
                  <a:gd name="T25" fmla="*/ 120 h 426"/>
                  <a:gd name="T26" fmla="*/ 825 w 918"/>
                  <a:gd name="T27" fmla="*/ 153 h 426"/>
                  <a:gd name="T28" fmla="*/ 768 w 918"/>
                  <a:gd name="T29" fmla="*/ 186 h 426"/>
                  <a:gd name="T30" fmla="*/ 702 w 918"/>
                  <a:gd name="T31" fmla="*/ 213 h 426"/>
                  <a:gd name="T32" fmla="*/ 624 w 918"/>
                  <a:gd name="T33" fmla="*/ 234 h 426"/>
                  <a:gd name="T34" fmla="*/ 0 w 918"/>
                  <a:gd name="T35" fmla="*/ 23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8" h="426">
                    <a:moveTo>
                      <a:pt x="0" y="234"/>
                    </a:moveTo>
                    <a:lnTo>
                      <a:pt x="0" y="426"/>
                    </a:lnTo>
                    <a:lnTo>
                      <a:pt x="624" y="426"/>
                    </a:lnTo>
                    <a:lnTo>
                      <a:pt x="696" y="411"/>
                    </a:lnTo>
                    <a:lnTo>
                      <a:pt x="768" y="378"/>
                    </a:lnTo>
                    <a:lnTo>
                      <a:pt x="813" y="351"/>
                    </a:lnTo>
                    <a:lnTo>
                      <a:pt x="855" y="321"/>
                    </a:lnTo>
                    <a:lnTo>
                      <a:pt x="894" y="270"/>
                    </a:lnTo>
                    <a:lnTo>
                      <a:pt x="918" y="183"/>
                    </a:lnTo>
                    <a:lnTo>
                      <a:pt x="918" y="0"/>
                    </a:lnTo>
                    <a:lnTo>
                      <a:pt x="912" y="27"/>
                    </a:lnTo>
                    <a:lnTo>
                      <a:pt x="894" y="81"/>
                    </a:lnTo>
                    <a:lnTo>
                      <a:pt x="861" y="120"/>
                    </a:lnTo>
                    <a:lnTo>
                      <a:pt x="825" y="153"/>
                    </a:lnTo>
                    <a:lnTo>
                      <a:pt x="768" y="186"/>
                    </a:lnTo>
                    <a:lnTo>
                      <a:pt x="702" y="213"/>
                    </a:lnTo>
                    <a:lnTo>
                      <a:pt x="624" y="234"/>
                    </a:lnTo>
                    <a:lnTo>
                      <a:pt x="0" y="234"/>
                    </a:lnTo>
                    <a:close/>
                  </a:path>
                </a:pathLst>
              </a:cu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0" name="Freeform 7"/>
              <p:cNvSpPr>
                <a:spLocks/>
              </p:cNvSpPr>
              <p:nvPr/>
            </p:nvSpPr>
            <p:spPr bwMode="auto">
              <a:xfrm>
                <a:off x="720" y="1728"/>
                <a:ext cx="915" cy="480"/>
              </a:xfrm>
              <a:custGeom>
                <a:avLst/>
                <a:gdLst>
                  <a:gd name="T0" fmla="*/ 195 w 915"/>
                  <a:gd name="T1" fmla="*/ 0 h 480"/>
                  <a:gd name="T2" fmla="*/ 627 w 915"/>
                  <a:gd name="T3" fmla="*/ 0 h 480"/>
                  <a:gd name="T4" fmla="*/ 771 w 915"/>
                  <a:gd name="T5" fmla="*/ 48 h 480"/>
                  <a:gd name="T6" fmla="*/ 828 w 915"/>
                  <a:gd name="T7" fmla="*/ 84 h 480"/>
                  <a:gd name="T8" fmla="*/ 876 w 915"/>
                  <a:gd name="T9" fmla="*/ 132 h 480"/>
                  <a:gd name="T10" fmla="*/ 909 w 915"/>
                  <a:gd name="T11" fmla="*/ 192 h 480"/>
                  <a:gd name="T12" fmla="*/ 915 w 915"/>
                  <a:gd name="T13" fmla="*/ 261 h 480"/>
                  <a:gd name="T14" fmla="*/ 888 w 915"/>
                  <a:gd name="T15" fmla="*/ 324 h 480"/>
                  <a:gd name="T16" fmla="*/ 855 w 915"/>
                  <a:gd name="T17" fmla="*/ 366 h 480"/>
                  <a:gd name="T18" fmla="*/ 825 w 915"/>
                  <a:gd name="T19" fmla="*/ 396 h 480"/>
                  <a:gd name="T20" fmla="*/ 774 w 915"/>
                  <a:gd name="T21" fmla="*/ 435 h 480"/>
                  <a:gd name="T22" fmla="*/ 735 w 915"/>
                  <a:gd name="T23" fmla="*/ 450 h 480"/>
                  <a:gd name="T24" fmla="*/ 690 w 915"/>
                  <a:gd name="T25" fmla="*/ 468 h 480"/>
                  <a:gd name="T26" fmla="*/ 627 w 915"/>
                  <a:gd name="T27" fmla="*/ 480 h 480"/>
                  <a:gd name="T28" fmla="*/ 483 w 915"/>
                  <a:gd name="T29" fmla="*/ 480 h 480"/>
                  <a:gd name="T30" fmla="*/ 339 w 915"/>
                  <a:gd name="T31" fmla="*/ 480 h 480"/>
                  <a:gd name="T32" fmla="*/ 0 w 915"/>
                  <a:gd name="T33" fmla="*/ 477 h 480"/>
                  <a:gd name="T34" fmla="*/ 195 w 915"/>
                  <a:gd name="T35"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5" h="480">
                    <a:moveTo>
                      <a:pt x="195" y="0"/>
                    </a:moveTo>
                    <a:lnTo>
                      <a:pt x="627" y="0"/>
                    </a:lnTo>
                    <a:lnTo>
                      <a:pt x="771" y="48"/>
                    </a:lnTo>
                    <a:lnTo>
                      <a:pt x="828" y="84"/>
                    </a:lnTo>
                    <a:lnTo>
                      <a:pt x="876" y="132"/>
                    </a:lnTo>
                    <a:lnTo>
                      <a:pt x="909" y="192"/>
                    </a:lnTo>
                    <a:lnTo>
                      <a:pt x="915" y="261"/>
                    </a:lnTo>
                    <a:lnTo>
                      <a:pt x="888" y="324"/>
                    </a:lnTo>
                    <a:lnTo>
                      <a:pt x="855" y="366"/>
                    </a:lnTo>
                    <a:lnTo>
                      <a:pt x="825" y="396"/>
                    </a:lnTo>
                    <a:lnTo>
                      <a:pt x="774" y="435"/>
                    </a:lnTo>
                    <a:lnTo>
                      <a:pt x="735" y="450"/>
                    </a:lnTo>
                    <a:lnTo>
                      <a:pt x="690" y="468"/>
                    </a:lnTo>
                    <a:lnTo>
                      <a:pt x="627" y="480"/>
                    </a:lnTo>
                    <a:lnTo>
                      <a:pt x="483" y="480"/>
                    </a:lnTo>
                    <a:lnTo>
                      <a:pt x="339" y="480"/>
                    </a:lnTo>
                    <a:lnTo>
                      <a:pt x="0" y="477"/>
                    </a:lnTo>
                    <a:lnTo>
                      <a:pt x="195" y="0"/>
                    </a:lnTo>
                    <a:close/>
                  </a:path>
                </a:pathLst>
              </a:custGeom>
              <a:gradFill rotWithShape="1">
                <a:gsLst>
                  <a:gs pos="0">
                    <a:schemeClr val="bg2"/>
                  </a:gs>
                  <a:gs pos="100000">
                    <a:schemeClr val="bg1"/>
                  </a:gs>
                </a:gsLst>
                <a:lin ang="27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18" name="AutoShape 10"/>
            <p:cNvSpPr>
              <a:spLocks noChangeArrowheads="1"/>
            </p:cNvSpPr>
            <p:nvPr/>
          </p:nvSpPr>
          <p:spPr bwMode="auto">
            <a:xfrm>
              <a:off x="1200" y="768"/>
              <a:ext cx="144" cy="912"/>
            </a:xfrm>
            <a:prstGeom prst="can">
              <a:avLst>
                <a:gd name="adj" fmla="val 29614"/>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24" name="AutoShape 18"/>
          <p:cNvSpPr>
            <a:spLocks noChangeArrowheads="1"/>
          </p:cNvSpPr>
          <p:nvPr/>
        </p:nvSpPr>
        <p:spPr bwMode="auto">
          <a:xfrm rot="5400000" flipH="1">
            <a:off x="4201638" y="2171700"/>
            <a:ext cx="114300" cy="1905000"/>
          </a:xfrm>
          <a:prstGeom prst="can">
            <a:avLst>
              <a:gd name="adj" fmla="val 27720"/>
            </a:avLst>
          </a:prstGeom>
          <a:gradFill rotWithShape="1">
            <a:gsLst>
              <a:gs pos="0">
                <a:schemeClr val="tx1"/>
              </a:gs>
              <a:gs pos="50000">
                <a:schemeClr val="bg1">
                  <a:alpha val="81000"/>
                </a:schemeClr>
              </a:gs>
              <a:gs pos="100000">
                <a:schemeClr val="tx1"/>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5" name="Text Box 37"/>
          <p:cNvSpPr txBox="1">
            <a:spLocks noChangeArrowheads="1"/>
          </p:cNvSpPr>
          <p:nvPr/>
        </p:nvSpPr>
        <p:spPr bwMode="auto">
          <a:xfrm>
            <a:off x="6409980" y="1618389"/>
            <a:ext cx="1895823" cy="584775"/>
          </a:xfrm>
          <a:prstGeom prst="rect">
            <a:avLst/>
          </a:prstGeom>
          <a:solidFill>
            <a:schemeClr val="bg1"/>
          </a:solidFill>
          <a:ln>
            <a:noFill/>
          </a:ln>
          <a:effectLst/>
        </p:spPr>
        <p:txBody>
          <a:bodyPr wrap="square">
            <a:spAutoFit/>
          </a:bodyPr>
          <a:lstStyle/>
          <a:p>
            <a:pPr algn="ctr" eaLnBrk="1" fontAlgn="auto" hangingPunct="1">
              <a:spcBef>
                <a:spcPct val="50000"/>
              </a:spcBef>
              <a:spcAft>
                <a:spcPts val="0"/>
              </a:spcAft>
            </a:pPr>
            <a:r>
              <a:rPr lang="en-US" altLang="en-US" sz="3200" b="1" dirty="0" err="1">
                <a:solidFill>
                  <a:srgbClr val="FF0000"/>
                </a:solidFill>
                <a:latin typeface="Times New Roman" pitchFamily="18" charset="0"/>
                <a:cs typeface="Times New Roman" pitchFamily="18" charset="0"/>
              </a:rPr>
              <a:t>Đồng</a:t>
            </a:r>
            <a:endParaRPr lang="en-US" altLang="en-US" sz="3200" b="1" dirty="0">
              <a:solidFill>
                <a:srgbClr val="FF0000"/>
              </a:solidFill>
              <a:latin typeface="Times New Roman" pitchFamily="18" charset="0"/>
              <a:cs typeface="Times New Roman" pitchFamily="18" charset="0"/>
            </a:endParaRPr>
          </a:p>
        </p:txBody>
      </p:sp>
      <p:sp>
        <p:nvSpPr>
          <p:cNvPr id="26" name="Text Box 38"/>
          <p:cNvSpPr txBox="1">
            <a:spLocks noChangeArrowheads="1"/>
          </p:cNvSpPr>
          <p:nvPr/>
        </p:nvSpPr>
        <p:spPr bwMode="auto">
          <a:xfrm>
            <a:off x="6486178" y="2768027"/>
            <a:ext cx="1895823" cy="584775"/>
          </a:xfrm>
          <a:prstGeom prst="rect">
            <a:avLst/>
          </a:prstGeom>
          <a:solidFill>
            <a:schemeClr val="bg1"/>
          </a:solidFill>
          <a:ln>
            <a:noFill/>
          </a:ln>
          <a:effectLst/>
        </p:spPr>
        <p:txBody>
          <a:bodyPr wrap="square">
            <a:spAutoFit/>
          </a:bodyPr>
          <a:lstStyle/>
          <a:p>
            <a:pPr algn="ctr" eaLnBrk="1" fontAlgn="auto" hangingPunct="1">
              <a:spcBef>
                <a:spcPct val="50000"/>
              </a:spcBef>
              <a:spcAft>
                <a:spcPts val="0"/>
              </a:spcAft>
            </a:pPr>
            <a:r>
              <a:rPr lang="en-US" altLang="en-US" sz="3200" b="1" dirty="0" err="1">
                <a:solidFill>
                  <a:srgbClr val="FF0000"/>
                </a:solidFill>
                <a:latin typeface="Times New Roman" pitchFamily="18" charset="0"/>
                <a:cs typeface="Times New Roman" pitchFamily="18" charset="0"/>
              </a:rPr>
              <a:t>Thép</a:t>
            </a:r>
            <a:endParaRPr lang="en-US" altLang="en-US" sz="3200" b="1" dirty="0">
              <a:solidFill>
                <a:srgbClr val="FF0000"/>
              </a:solidFill>
              <a:latin typeface="Times New Roman" pitchFamily="18" charset="0"/>
              <a:cs typeface="Times New Roman" pitchFamily="18" charset="0"/>
            </a:endParaRPr>
          </a:p>
        </p:txBody>
      </p:sp>
      <p:sp>
        <p:nvSpPr>
          <p:cNvPr id="28" name="Freeform 44"/>
          <p:cNvSpPr>
            <a:spLocks/>
          </p:cNvSpPr>
          <p:nvPr/>
        </p:nvSpPr>
        <p:spPr bwMode="auto">
          <a:xfrm rot="-214062">
            <a:off x="4106392" y="2809877"/>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9" name="Freeform 46"/>
          <p:cNvSpPr>
            <a:spLocks/>
          </p:cNvSpPr>
          <p:nvPr/>
        </p:nvSpPr>
        <p:spPr bwMode="auto">
          <a:xfrm>
            <a:off x="4106388" y="2809877"/>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grpSp>
        <p:nvGrpSpPr>
          <p:cNvPr id="30" name="Group 51"/>
          <p:cNvGrpSpPr>
            <a:grpSpLocks/>
          </p:cNvGrpSpPr>
          <p:nvPr/>
        </p:nvGrpSpPr>
        <p:grpSpPr bwMode="auto">
          <a:xfrm>
            <a:off x="4296888" y="3181350"/>
            <a:ext cx="152400" cy="571500"/>
            <a:chOff x="1432" y="1824"/>
            <a:chExt cx="264" cy="1536"/>
          </a:xfrm>
        </p:grpSpPr>
        <p:sp>
          <p:nvSpPr>
            <p:cNvPr id="31" name="AutoShape 52"/>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32" name="Rectangle 53"/>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33" name="Oval 54"/>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34" name="Freeform 42"/>
          <p:cNvSpPr>
            <a:spLocks/>
          </p:cNvSpPr>
          <p:nvPr/>
        </p:nvSpPr>
        <p:spPr bwMode="auto">
          <a:xfrm rot="-214062">
            <a:off x="4220692" y="3092055"/>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35" name="AutoShape 17"/>
          <p:cNvSpPr>
            <a:spLocks noChangeArrowheads="1"/>
          </p:cNvSpPr>
          <p:nvPr/>
        </p:nvSpPr>
        <p:spPr bwMode="auto">
          <a:xfrm rot="6285597" flipH="1">
            <a:off x="4017291" y="2421139"/>
            <a:ext cx="113110" cy="1976437"/>
          </a:xfrm>
          <a:prstGeom prst="can">
            <a:avLst>
              <a:gd name="adj" fmla="val 29062"/>
            </a:avLst>
          </a:prstGeom>
          <a:gradFill rotWithShape="1">
            <a:gsLst>
              <a:gs pos="0">
                <a:schemeClr val="tx1">
                  <a:alpha val="17000"/>
                </a:schemeClr>
              </a:gs>
              <a:gs pos="50000">
                <a:schemeClr val="bg1">
                  <a:alpha val="81000"/>
                </a:schemeClr>
              </a:gs>
              <a:gs pos="100000">
                <a:schemeClr val="tx1">
                  <a:alpha val="17000"/>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nvGrpSpPr>
          <p:cNvPr id="36" name="Group 47"/>
          <p:cNvGrpSpPr>
            <a:grpSpLocks/>
          </p:cNvGrpSpPr>
          <p:nvPr/>
        </p:nvGrpSpPr>
        <p:grpSpPr bwMode="auto">
          <a:xfrm>
            <a:off x="4068288" y="3467100"/>
            <a:ext cx="152400" cy="571500"/>
            <a:chOff x="1432" y="1824"/>
            <a:chExt cx="264" cy="1536"/>
          </a:xfrm>
        </p:grpSpPr>
        <p:sp>
          <p:nvSpPr>
            <p:cNvPr id="37" name="AutoShape 48"/>
            <p:cNvSpPr>
              <a:spLocks noChangeArrowheads="1"/>
            </p:cNvSpPr>
            <p:nvPr/>
          </p:nvSpPr>
          <p:spPr bwMode="auto">
            <a:xfrm rot="10800000">
              <a:off x="1488" y="2832"/>
              <a:ext cx="144" cy="528"/>
            </a:xfrm>
            <a:prstGeom prst="triangle">
              <a:avLst>
                <a:gd name="adj" fmla="val 50000"/>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38" name="Rectangle 49"/>
            <p:cNvSpPr>
              <a:spLocks noChangeArrowheads="1"/>
            </p:cNvSpPr>
            <p:nvPr/>
          </p:nvSpPr>
          <p:spPr bwMode="auto">
            <a:xfrm>
              <a:off x="1488" y="1920"/>
              <a:ext cx="144" cy="912"/>
            </a:xfrm>
            <a:prstGeom prst="rect">
              <a:avLst/>
            </a:prstGeom>
            <a:gradFill rotWithShape="1">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39" name="Oval 50"/>
            <p:cNvSpPr>
              <a:spLocks noChangeArrowheads="1"/>
            </p:cNvSpPr>
            <p:nvPr/>
          </p:nvSpPr>
          <p:spPr bwMode="auto">
            <a:xfrm>
              <a:off x="1432" y="1824"/>
              <a:ext cx="264" cy="136"/>
            </a:xfrm>
            <a:prstGeom prst="ellipse">
              <a:avLst/>
            </a:prstGeom>
            <a:solidFill>
              <a:schemeClr val="bg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40" name="Freeform 43"/>
          <p:cNvSpPr>
            <a:spLocks/>
          </p:cNvSpPr>
          <p:nvPr/>
        </p:nvSpPr>
        <p:spPr bwMode="auto">
          <a:xfrm rot="-214062">
            <a:off x="4017492" y="3390903"/>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41" name="Oval 60"/>
          <p:cNvSpPr>
            <a:spLocks noChangeArrowheads="1"/>
          </p:cNvSpPr>
          <p:nvPr/>
        </p:nvSpPr>
        <p:spPr bwMode="auto">
          <a:xfrm>
            <a:off x="258288" y="4841082"/>
            <a:ext cx="398244" cy="340519"/>
          </a:xfrm>
          <a:prstGeom prst="ellipse">
            <a:avLst/>
          </a:prstGeom>
          <a:solidFill>
            <a:srgbClr val="00FF00"/>
          </a:solidFill>
          <a:ln>
            <a:noFill/>
          </a:ln>
          <a:effectLst>
            <a:outerShdw dist="40161" dir="1106097" algn="ctr" rotWithShape="0">
              <a:schemeClr val="tx1"/>
            </a:outerShdw>
          </a:effectLst>
          <a:extLst>
            <a:ext uri="{91240B29-F687-4F45-9708-019B960494DF}">
              <a14:hiddenLine xmlns:a14="http://schemas.microsoft.com/office/drawing/2010/main" w="9525" algn="ctr">
                <a:solidFill>
                  <a:schemeClr val="tx1"/>
                </a:solidFill>
                <a:round/>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43" name="Freeform 45"/>
          <p:cNvSpPr>
            <a:spLocks/>
          </p:cNvSpPr>
          <p:nvPr/>
        </p:nvSpPr>
        <p:spPr bwMode="auto">
          <a:xfrm>
            <a:off x="4244505" y="3095627"/>
            <a:ext cx="280987"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44" name="Freeform 40"/>
          <p:cNvSpPr>
            <a:spLocks/>
          </p:cNvSpPr>
          <p:nvPr/>
        </p:nvSpPr>
        <p:spPr bwMode="auto">
          <a:xfrm>
            <a:off x="4004788" y="3352802"/>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pic>
        <p:nvPicPr>
          <p:cNvPr id="48" name="Picture 65" descr="den con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338" y="3938587"/>
            <a:ext cx="1074738" cy="871538"/>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Arrow Connector 49"/>
          <p:cNvCxnSpPr/>
          <p:nvPr/>
        </p:nvCxnSpPr>
        <p:spPr>
          <a:xfrm>
            <a:off x="5211288" y="3140156"/>
            <a:ext cx="1116776" cy="0"/>
          </a:xfrm>
          <a:prstGeom prst="straightConnector1">
            <a:avLst/>
          </a:prstGeom>
          <a:ln w="3175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5131592" y="1924051"/>
            <a:ext cx="1196475" cy="642248"/>
          </a:xfrm>
          <a:prstGeom prst="straightConnector1">
            <a:avLst/>
          </a:prstGeom>
          <a:ln w="3175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043863" y="3654624"/>
            <a:ext cx="1116776" cy="498276"/>
          </a:xfrm>
          <a:prstGeom prst="straightConnector1">
            <a:avLst/>
          </a:prstGeom>
          <a:ln w="31750">
            <a:solidFill>
              <a:srgbClr val="FFFF00"/>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8978" y="990600"/>
            <a:ext cx="5121915" cy="523220"/>
          </a:xfrm>
          <a:prstGeom prst="rect">
            <a:avLst/>
          </a:prstGeom>
          <a:solidFill>
            <a:srgbClr val="FFFFFF"/>
          </a:solidFill>
        </p:spPr>
        <p:txBody>
          <a:bodyPr wrap="none">
            <a:spAutoFit/>
          </a:bodyPr>
          <a:lstStyle/>
          <a:p>
            <a:pPr eaLnBrk="1" fontAlgn="auto" hangingPunct="1">
              <a:spcBef>
                <a:spcPts val="0"/>
              </a:spcBef>
              <a:spcAft>
                <a:spcPts val="0"/>
              </a:spcAft>
            </a:pPr>
            <a:r>
              <a:rPr lang="en-US" sz="2800" b="1" dirty="0">
                <a:solidFill>
                  <a:prstClr val="black"/>
                </a:solidFill>
                <a:latin typeface="Times New Roman" pitchFamily="18" charset="0"/>
                <a:cs typeface="Times New Roman" pitchFamily="18" charset="0"/>
              </a:rPr>
              <a:t>TN 1: </a:t>
            </a:r>
            <a:r>
              <a:rPr lang="en-US" sz="2800" b="1" dirty="0" err="1">
                <a:solidFill>
                  <a:prstClr val="black"/>
                </a:solidFill>
                <a:latin typeface="Times New Roman" pitchFamily="18" charset="0"/>
                <a:cs typeface="Times New Roman" pitchFamily="18" charset="0"/>
              </a:rPr>
              <a:t>Sự</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dẫn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nhiệt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chất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rắn</a:t>
            </a:r>
            <a:endParaRPr lang="en-US" sz="2800" b="1" dirty="0">
              <a:solidFill>
                <a:prstClr val="black"/>
              </a:solidFill>
              <a:latin typeface="Times New Roman" pitchFamily="18" charset="0"/>
              <a:cs typeface="Times New Roman" pitchFamily="18" charset="0"/>
            </a:endParaRPr>
          </a:p>
        </p:txBody>
      </p:sp>
      <p:sp>
        <p:nvSpPr>
          <p:cNvPr id="61" name="Text Box 39"/>
          <p:cNvSpPr txBox="1">
            <a:spLocks noChangeArrowheads="1"/>
          </p:cNvSpPr>
          <p:nvPr/>
        </p:nvSpPr>
        <p:spPr bwMode="auto">
          <a:xfrm>
            <a:off x="6324600" y="3834827"/>
            <a:ext cx="2057400" cy="584775"/>
          </a:xfrm>
          <a:prstGeom prst="rect">
            <a:avLst/>
          </a:prstGeom>
          <a:solidFill>
            <a:schemeClr val="bg1"/>
          </a:solidFill>
          <a:ln>
            <a:noFill/>
          </a:ln>
          <a:effectLst/>
        </p:spPr>
        <p:txBody>
          <a:bodyPr wrap="square">
            <a:spAutoFit/>
          </a:bodyPr>
          <a:lstStyle/>
          <a:p>
            <a:pPr algn="ctr" eaLnBrk="1" fontAlgn="auto" hangingPunct="1">
              <a:spcBef>
                <a:spcPct val="50000"/>
              </a:spcBef>
              <a:spcAft>
                <a:spcPts val="0"/>
              </a:spcAft>
            </a:pPr>
            <a:r>
              <a:rPr lang="en-US" altLang="en-US" sz="3200" b="1" dirty="0" err="1">
                <a:solidFill>
                  <a:srgbClr val="FF0000"/>
                </a:solidFill>
                <a:latin typeface="Times New Roman" pitchFamily="18" charset="0"/>
                <a:cs typeface="Times New Roman" pitchFamily="18" charset="0"/>
              </a:rPr>
              <a:t>Thuỷ</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tinh</a:t>
            </a:r>
            <a:endParaRPr lang="en-US" altLang="en-US" sz="3200" b="1" dirty="0">
              <a:solidFill>
                <a:srgbClr val="FF0000"/>
              </a:solidFill>
              <a:latin typeface="Times New Roman" pitchFamily="18" charset="0"/>
              <a:cs typeface="Times New Roman" pitchFamily="18" charset="0"/>
            </a:endParaRPr>
          </a:p>
        </p:txBody>
      </p:sp>
      <p:sp>
        <p:nvSpPr>
          <p:cNvPr id="42" name="Left Arrow 41">
            <a:hlinkClick r:id="rId6" action="ppaction://hlinksldjump"/>
          </p:cNvPr>
          <p:cNvSpPr/>
          <p:nvPr/>
        </p:nvSpPr>
        <p:spPr bwMode="auto">
          <a:xfrm>
            <a:off x="164844" y="5181600"/>
            <a:ext cx="491689" cy="438150"/>
          </a:xfrm>
          <a:prstGeom prst="leftArrow">
            <a:avLst/>
          </a:prstGeom>
          <a:solidFill>
            <a:schemeClr val="accent1">
              <a:lumMod val="20000"/>
              <a:lumOff val="80000"/>
            </a:schemeClr>
          </a:solidFill>
        </p:spPr>
        <p:txBody>
          <a:bodyPr wrap="none" rtlCol="0" fromWordArt="1" anchor="ctr">
            <a:prstTxWarp prst="textPlain">
              <a:avLst>
                <a:gd name="adj" fmla="val 50000"/>
              </a:avLst>
            </a:prstTxWarp>
          </a:bodyPr>
          <a:lstStyle/>
          <a:p>
            <a:pPr algn="ctr" eaLnBrk="1" fontAlgn="auto" hangingPunct="1">
              <a:spcBef>
                <a:spcPts val="0"/>
              </a:spcBef>
              <a:spcAft>
                <a:spcPts val="0"/>
              </a:spcAft>
            </a:pP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grpSp>
        <p:nvGrpSpPr>
          <p:cNvPr id="52" name="Group 51"/>
          <p:cNvGrpSpPr/>
          <p:nvPr/>
        </p:nvGrpSpPr>
        <p:grpSpPr>
          <a:xfrm>
            <a:off x="55649" y="990619"/>
            <a:ext cx="8957386" cy="627788"/>
            <a:chOff x="205995" y="2572559"/>
            <a:chExt cx="8633197" cy="790583"/>
          </a:xfrm>
          <a:solidFill>
            <a:srgbClr val="FFFFFF"/>
          </a:solidFill>
          <a:scene3d>
            <a:camera prst="orthographicFront"/>
            <a:lightRig rig="threePt" dir="t"/>
          </a:scene3d>
        </p:grpSpPr>
        <p:sp>
          <p:nvSpPr>
            <p:cNvPr id="54" name="Rounded Rectangle 53"/>
            <p:cNvSpPr/>
            <p:nvPr/>
          </p:nvSpPr>
          <p:spPr>
            <a:xfrm>
              <a:off x="205995" y="2572559"/>
              <a:ext cx="8633197" cy="790583"/>
            </a:xfrm>
            <a:prstGeom prst="roundRect">
              <a:avLst/>
            </a:prstGeom>
            <a:grp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5" name="Rounded Rectangle 4"/>
            <p:cNvSpPr/>
            <p:nvPr/>
          </p:nvSpPr>
          <p:spPr>
            <a:xfrm>
              <a:off x="244589" y="2611153"/>
              <a:ext cx="8556012" cy="713397"/>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eaLnBrk="1" fontAlgn="auto" hangingPunct="1">
                <a:lnSpc>
                  <a:spcPct val="90000"/>
                </a:lnSpc>
                <a:spcAft>
                  <a:spcPct val="35000"/>
                </a:spcAft>
              </a:pPr>
              <a:r>
                <a:rPr lang="en-US" sz="2400" b="1" dirty="0" err="1">
                  <a:solidFill>
                    <a:srgbClr val="FF0000"/>
                  </a:solidFill>
                  <a:latin typeface="Times New Roman" pitchFamily="18" charset="0"/>
                  <a:cs typeface="Times New Roman" pitchFamily="18" charset="0"/>
                </a:rPr>
                <a:t>Đồng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dẫn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nhiệt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tốt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thép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thủy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dẫn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nhiệt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kém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hơn</a:t>
              </a:r>
              <a:endParaRPr lang="en-US" sz="2400" b="1" dirty="0">
                <a:solidFill>
                  <a:srgbClr val="FF0000"/>
                </a:solidFill>
                <a:latin typeface="Times New Roman" pitchFamily="18" charset="0"/>
                <a:cs typeface="Times New Roman" pitchFamily="18" charset="0"/>
              </a:endParaRPr>
            </a:p>
          </p:txBody>
        </p:sp>
      </p:grpSp>
      <p:grpSp>
        <p:nvGrpSpPr>
          <p:cNvPr id="56" name="Group 55">
            <a:extLst>
              <a:ext uri="{FF2B5EF4-FFF2-40B4-BE49-F238E27FC236}">
                <a16:creationId xmlns:a16="http://schemas.microsoft.com/office/drawing/2014/main" id="{C496FDFC-2C26-4773-A8AE-50CA4B7DB62F}"/>
              </a:ext>
            </a:extLst>
          </p:cNvPr>
          <p:cNvGrpSpPr/>
          <p:nvPr/>
        </p:nvGrpSpPr>
        <p:grpSpPr>
          <a:xfrm>
            <a:off x="93210" y="115163"/>
            <a:ext cx="8957386" cy="732565"/>
            <a:chOff x="205995" y="2572559"/>
            <a:chExt cx="8633197" cy="922530"/>
          </a:xfrm>
          <a:solidFill>
            <a:srgbClr val="FFFFFF"/>
          </a:solidFill>
          <a:scene3d>
            <a:camera prst="orthographicFront"/>
            <a:lightRig rig="threePt" dir="t"/>
          </a:scene3d>
        </p:grpSpPr>
        <p:sp>
          <p:nvSpPr>
            <p:cNvPr id="58" name="Rounded Rectangle 53">
              <a:extLst>
                <a:ext uri="{FF2B5EF4-FFF2-40B4-BE49-F238E27FC236}">
                  <a16:creationId xmlns:a16="http://schemas.microsoft.com/office/drawing/2014/main" id="{6D237361-B7D5-48A6-885D-AB96651078FF}"/>
                </a:ext>
              </a:extLst>
            </p:cNvPr>
            <p:cNvSpPr/>
            <p:nvPr/>
          </p:nvSpPr>
          <p:spPr>
            <a:xfrm>
              <a:off x="205995" y="2572559"/>
              <a:ext cx="8633197" cy="790583"/>
            </a:xfrm>
            <a:prstGeom prst="roundRect">
              <a:avLst/>
            </a:prstGeom>
            <a:grp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Rounded Rectangle 4">
              <a:extLst>
                <a:ext uri="{FF2B5EF4-FFF2-40B4-BE49-F238E27FC236}">
                  <a16:creationId xmlns:a16="http://schemas.microsoft.com/office/drawing/2014/main" id="{77420FE9-C61A-4335-92F7-4BF4526A4F5B}"/>
                </a:ext>
              </a:extLst>
            </p:cNvPr>
            <p:cNvSpPr/>
            <p:nvPr/>
          </p:nvSpPr>
          <p:spPr>
            <a:xfrm>
              <a:off x="556811" y="2611152"/>
              <a:ext cx="8243790" cy="883937"/>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defTabSz="1244600" eaLnBrk="1" fontAlgn="auto" hangingPunct="1">
                <a:lnSpc>
                  <a:spcPct val="90000"/>
                </a:lnSpc>
                <a:spcAft>
                  <a:spcPct val="35000"/>
                </a:spcAft>
              </a:pPr>
              <a:r>
                <a:rPr lang="en-US" sz="2000">
                  <a:latin typeface="Times New Roman" panose="02020603050405020304" pitchFamily="18" charset="0"/>
                  <a:cs typeface="Times New Roman" panose="02020603050405020304" pitchFamily="18" charset="0"/>
                </a:rPr>
                <a:t>HS nghiên cứu thông tin SGK, quan sát video mô phỏng thí nghiệm hình 25.8, hình 25.9 hoặc hướng dẫn học sinh làm thí nghiệm tương tự và hoàn thành phiếu học tập số 3. </a:t>
              </a:r>
              <a:endParaRPr lang="en-US" sz="2000" b="1" dirty="0">
                <a:solidFill>
                  <a:srgbClr val="002060"/>
                </a:solidFill>
                <a:latin typeface="Times New Roman" panose="02020603050405020304" pitchFamily="18" charset="0"/>
                <a:cs typeface="Times New Roman" pitchFamily="18" charset="0"/>
              </a:endParaRPr>
            </a:p>
          </p:txBody>
        </p:sp>
      </p:grpSp>
    </p:spTree>
    <p:extLst>
      <p:ext uri="{BB962C8B-B14F-4D97-AF65-F5344CB8AC3E}">
        <p14:creationId xmlns:p14="http://schemas.microsoft.com/office/powerpoint/2010/main" val="115522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57"/>
                                        </p:tgtEl>
                                        <p:attrNameLst>
                                          <p:attrName>ppt_x</p:attrName>
                                        </p:attrNameLst>
                                      </p:cBhvr>
                                      <p:tavLst>
                                        <p:tav tm="0">
                                          <p:val>
                                            <p:strVal val="ppt_x"/>
                                          </p:val>
                                        </p:tav>
                                        <p:tav tm="100000">
                                          <p:val>
                                            <p:strVal val="ppt_x"/>
                                          </p:val>
                                        </p:tav>
                                      </p:tavLst>
                                    </p:anim>
                                    <p:anim calcmode="lin" valueType="num">
                                      <p:cBhvr additive="base">
                                        <p:cTn id="13" dur="500"/>
                                        <p:tgtEl>
                                          <p:spTgt spid="57"/>
                                        </p:tgtEl>
                                        <p:attrNameLst>
                                          <p:attrName>ppt_y</p:attrName>
                                        </p:attrNameLst>
                                      </p:cBhvr>
                                      <p:tavLst>
                                        <p:tav tm="0">
                                          <p:val>
                                            <p:strVal val="ppt_y"/>
                                          </p:val>
                                        </p:tav>
                                        <p:tav tm="100000">
                                          <p:val>
                                            <p:strVal val="1+ppt_h/2"/>
                                          </p:val>
                                        </p:tav>
                                      </p:tavLst>
                                    </p:anim>
                                    <p:set>
                                      <p:cBhvr>
                                        <p:cTn id="14" dur="1" fill="hold">
                                          <p:stCondLst>
                                            <p:cond delay="499"/>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500" fill="hold"/>
                                        <p:tgtEl>
                                          <p:spTgt spid="56"/>
                                        </p:tgtEl>
                                        <p:attrNameLst>
                                          <p:attrName>ppt_x</p:attrName>
                                        </p:attrNameLst>
                                      </p:cBhvr>
                                      <p:tavLst>
                                        <p:tav tm="0">
                                          <p:val>
                                            <p:strVal val="#ppt_x"/>
                                          </p:val>
                                        </p:tav>
                                        <p:tav tm="100000">
                                          <p:val>
                                            <p:strVal val="#ppt_x"/>
                                          </p:val>
                                        </p:tav>
                                      </p:tavLst>
                                    </p:anim>
                                    <p:anim calcmode="lin" valueType="num">
                                      <p:cBhvr additive="base">
                                        <p:cTn id="2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par>
                                <p:cTn id="33" presetID="10" presetClass="exit" presetSubtype="0" fill="hold" nodeType="withEffect">
                                  <p:stCondLst>
                                    <p:cond delay="3000"/>
                                  </p:stCondLst>
                                  <p:childTnLst>
                                    <p:animEffect transition="out" filter="fade">
                                      <p:cBhvr>
                                        <p:cTn id="34" dur="500"/>
                                        <p:tgtEl>
                                          <p:spTgt spid="28"/>
                                        </p:tgtEl>
                                      </p:cBhvr>
                                    </p:animEffect>
                                    <p:set>
                                      <p:cBhvr>
                                        <p:cTn id="35" dur="1" fill="hold">
                                          <p:stCondLst>
                                            <p:cond delay="499"/>
                                          </p:stCondLst>
                                        </p:cTn>
                                        <p:tgtEl>
                                          <p:spTgt spid="28"/>
                                        </p:tgtEl>
                                        <p:attrNameLst>
                                          <p:attrName>style.visibility</p:attrName>
                                        </p:attrNameLst>
                                      </p:cBhvr>
                                      <p:to>
                                        <p:strVal val="hidden"/>
                                      </p:to>
                                    </p:set>
                                  </p:childTnLst>
                                </p:cTn>
                              </p:par>
                              <p:par>
                                <p:cTn id="36" presetID="22" presetClass="entr" presetSubtype="1" fill="hold" nodeType="withEffect">
                                  <p:stCondLst>
                                    <p:cond delay="300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par>
                          <p:cTn id="39" fill="hold">
                            <p:stCondLst>
                              <p:cond delay="3500"/>
                            </p:stCondLst>
                            <p:childTnLst>
                              <p:par>
                                <p:cTn id="40" presetID="42" presetClass="path" presetSubtype="0" accel="50000" decel="50000" fill="hold" nodeType="afterEffect">
                                  <p:stCondLst>
                                    <p:cond delay="0"/>
                                  </p:stCondLst>
                                  <p:childTnLst>
                                    <p:animMotion origin="layout" path="M 0 -1.11111E-6 L 0 0.23333 " pathEditMode="relative" rAng="0" ptsTypes="AA">
                                      <p:cBhvr>
                                        <p:cTn id="41" dur="2000" fill="hold"/>
                                        <p:tgtEl>
                                          <p:spTgt spid="7"/>
                                        </p:tgtEl>
                                        <p:attrNameLst>
                                          <p:attrName>ppt_x</p:attrName>
                                          <p:attrName>ppt_y</p:attrName>
                                        </p:attrNameLst>
                                      </p:cBhvr>
                                      <p:rCtr x="0" y="11667"/>
                                    </p:animMotion>
                                  </p:childTnLst>
                                </p:cTn>
                              </p:par>
                            </p:childTnLst>
                          </p:cTn>
                        </p:par>
                        <p:par>
                          <p:cTn id="42" fill="hold">
                            <p:stCondLst>
                              <p:cond delay="5500"/>
                            </p:stCondLst>
                            <p:childTnLst>
                              <p:par>
                                <p:cTn id="43" presetID="8" presetClass="emph" presetSubtype="0" fill="hold" nodeType="afterEffect">
                                  <p:stCondLst>
                                    <p:cond delay="0"/>
                                  </p:stCondLst>
                                  <p:childTnLst>
                                    <p:animRot by="5400000">
                                      <p:cBhvr>
                                        <p:cTn id="44" dur="500" fill="hold"/>
                                        <p:tgtEl>
                                          <p:spTgt spid="7"/>
                                        </p:tgtEl>
                                        <p:attrNameLst>
                                          <p:attrName>r</p:attrName>
                                        </p:attrNameLst>
                                      </p:cBhvr>
                                    </p:animRot>
                                  </p:childTnLst>
                                </p:cTn>
                              </p:par>
                            </p:childTnLst>
                          </p:cTn>
                        </p:par>
                        <p:par>
                          <p:cTn id="45" fill="hold">
                            <p:stCondLst>
                              <p:cond delay="6000"/>
                            </p:stCondLst>
                            <p:childTnLst>
                              <p:par>
                                <p:cTn id="46" presetID="10" presetClass="exit" presetSubtype="0" fill="hold" nodeType="afterEffect">
                                  <p:stCondLst>
                                    <p:cond delay="3000"/>
                                  </p:stCondLst>
                                  <p:childTnLst>
                                    <p:animEffect transition="out" filter="fade">
                                      <p:cBhvr>
                                        <p:cTn id="47" dur="500"/>
                                        <p:tgtEl>
                                          <p:spTgt spid="34"/>
                                        </p:tgtEl>
                                      </p:cBhvr>
                                    </p:animEffect>
                                    <p:set>
                                      <p:cBhvr>
                                        <p:cTn id="48" dur="1" fill="hold">
                                          <p:stCondLst>
                                            <p:cond delay="499"/>
                                          </p:stCondLst>
                                        </p:cTn>
                                        <p:tgtEl>
                                          <p:spTgt spid="34"/>
                                        </p:tgtEl>
                                        <p:attrNameLst>
                                          <p:attrName>style.visibility</p:attrName>
                                        </p:attrNameLst>
                                      </p:cBhvr>
                                      <p:to>
                                        <p:strVal val="hidden"/>
                                      </p:to>
                                    </p:set>
                                  </p:childTnLst>
                                </p:cTn>
                              </p:par>
                              <p:par>
                                <p:cTn id="49" presetID="22" presetClass="entr" presetSubtype="1" fill="hold" nodeType="withEffect">
                                  <p:stCondLst>
                                    <p:cond delay="3000"/>
                                  </p:stCondLst>
                                  <p:childTnLst>
                                    <p:set>
                                      <p:cBhvr>
                                        <p:cTn id="50" dur="1" fill="hold">
                                          <p:stCondLst>
                                            <p:cond delay="0"/>
                                          </p:stCondLst>
                                        </p:cTn>
                                        <p:tgtEl>
                                          <p:spTgt spid="43"/>
                                        </p:tgtEl>
                                        <p:attrNameLst>
                                          <p:attrName>style.visibility</p:attrName>
                                        </p:attrNameLst>
                                      </p:cBhvr>
                                      <p:to>
                                        <p:strVal val="visible"/>
                                      </p:to>
                                    </p:set>
                                    <p:animEffect transition="in" filter="wipe(up)">
                                      <p:cBhvr>
                                        <p:cTn id="51" dur="500"/>
                                        <p:tgtEl>
                                          <p:spTgt spid="43"/>
                                        </p:tgtEl>
                                      </p:cBhvr>
                                    </p:animEffect>
                                  </p:childTnLst>
                                </p:cTn>
                              </p:par>
                            </p:childTnLst>
                          </p:cTn>
                        </p:par>
                        <p:par>
                          <p:cTn id="52" fill="hold">
                            <p:stCondLst>
                              <p:cond delay="9500"/>
                            </p:stCondLst>
                            <p:childTnLst>
                              <p:par>
                                <p:cTn id="53" presetID="42" presetClass="path" presetSubtype="0" accel="50000" decel="50000" fill="hold" nodeType="afterEffect">
                                  <p:stCondLst>
                                    <p:cond delay="0"/>
                                  </p:stCondLst>
                                  <p:childTnLst>
                                    <p:animMotion origin="layout" path="M 3.33333E-6 2.22222E-6 L 3.33333E-6 0.24444 " pathEditMode="relative" rAng="0" ptsTypes="AA">
                                      <p:cBhvr>
                                        <p:cTn id="54" dur="2000" fill="hold"/>
                                        <p:tgtEl>
                                          <p:spTgt spid="30"/>
                                        </p:tgtEl>
                                        <p:attrNameLst>
                                          <p:attrName>ppt_x</p:attrName>
                                          <p:attrName>ppt_y</p:attrName>
                                        </p:attrNameLst>
                                      </p:cBhvr>
                                      <p:rCtr x="0" y="12222"/>
                                    </p:animMotion>
                                  </p:childTnLst>
                                </p:cTn>
                              </p:par>
                            </p:childTnLst>
                          </p:cTn>
                        </p:par>
                        <p:par>
                          <p:cTn id="55" fill="hold">
                            <p:stCondLst>
                              <p:cond delay="11500"/>
                            </p:stCondLst>
                            <p:childTnLst>
                              <p:par>
                                <p:cTn id="56" presetID="8" presetClass="emph" presetSubtype="0" fill="hold" nodeType="afterEffect">
                                  <p:stCondLst>
                                    <p:cond delay="0"/>
                                  </p:stCondLst>
                                  <p:childTnLst>
                                    <p:animRot by="-5400000">
                                      <p:cBhvr>
                                        <p:cTn id="57" dur="500" fill="hold"/>
                                        <p:tgtEl>
                                          <p:spTgt spid="30"/>
                                        </p:tgtEl>
                                        <p:attrNameLst>
                                          <p:attrName>r</p:attrName>
                                        </p:attrNameLst>
                                      </p:cBhvr>
                                    </p:animRot>
                                  </p:childTnLst>
                                </p:cTn>
                              </p:par>
                            </p:childTnLst>
                          </p:cTn>
                        </p:par>
                        <p:par>
                          <p:cTn id="58" fill="hold">
                            <p:stCondLst>
                              <p:cond delay="12000"/>
                            </p:stCondLst>
                            <p:childTnLst>
                              <p:par>
                                <p:cTn id="59" presetID="10" presetClass="exit" presetSubtype="0" fill="hold" nodeType="afterEffect">
                                  <p:stCondLst>
                                    <p:cond delay="4000"/>
                                  </p:stCondLst>
                                  <p:childTnLst>
                                    <p:animEffect transition="out" filter="fade">
                                      <p:cBhvr>
                                        <p:cTn id="60" dur="500"/>
                                        <p:tgtEl>
                                          <p:spTgt spid="40"/>
                                        </p:tgtEl>
                                      </p:cBhvr>
                                    </p:animEffect>
                                    <p:set>
                                      <p:cBhvr>
                                        <p:cTn id="61" dur="1" fill="hold">
                                          <p:stCondLst>
                                            <p:cond delay="499"/>
                                          </p:stCondLst>
                                        </p:cTn>
                                        <p:tgtEl>
                                          <p:spTgt spid="40"/>
                                        </p:tgtEl>
                                        <p:attrNameLst>
                                          <p:attrName>style.visibility</p:attrName>
                                        </p:attrNameLst>
                                      </p:cBhvr>
                                      <p:to>
                                        <p:strVal val="hidden"/>
                                      </p:to>
                                    </p:set>
                                  </p:childTnLst>
                                </p:cTn>
                              </p:par>
                              <p:par>
                                <p:cTn id="62" presetID="22" presetClass="entr" presetSubtype="1" fill="hold" nodeType="withEffect">
                                  <p:stCondLst>
                                    <p:cond delay="4000"/>
                                  </p:stCondLst>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childTnLst>
                          </p:cTn>
                        </p:par>
                        <p:par>
                          <p:cTn id="65" fill="hold">
                            <p:stCondLst>
                              <p:cond delay="16500"/>
                            </p:stCondLst>
                            <p:childTnLst>
                              <p:par>
                                <p:cTn id="66" presetID="42" presetClass="path" presetSubtype="0" accel="50000" decel="50000" fill="hold" nodeType="afterEffect">
                                  <p:stCondLst>
                                    <p:cond delay="0"/>
                                  </p:stCondLst>
                                  <p:childTnLst>
                                    <p:animMotion origin="layout" path="M 3.33333E-6 -3.33333E-6 L 3.33333E-6 0.26667 " pathEditMode="relative" rAng="0" ptsTypes="AA">
                                      <p:cBhvr>
                                        <p:cTn id="67" dur="2000" fill="hold"/>
                                        <p:tgtEl>
                                          <p:spTgt spid="36"/>
                                        </p:tgtEl>
                                        <p:attrNameLst>
                                          <p:attrName>ppt_x</p:attrName>
                                          <p:attrName>ppt_y</p:attrName>
                                        </p:attrNameLst>
                                      </p:cBhvr>
                                      <p:rCtr x="0" y="13333"/>
                                    </p:animMotion>
                                  </p:childTnLst>
                                </p:cTn>
                              </p:par>
                            </p:childTnLst>
                          </p:cTn>
                        </p:par>
                        <p:par>
                          <p:cTn id="68" fill="hold">
                            <p:stCondLst>
                              <p:cond delay="18500"/>
                            </p:stCondLst>
                            <p:childTnLst>
                              <p:par>
                                <p:cTn id="69" presetID="8" presetClass="emph" presetSubtype="0" fill="hold" nodeType="afterEffect">
                                  <p:stCondLst>
                                    <p:cond delay="0"/>
                                  </p:stCondLst>
                                  <p:childTnLst>
                                    <p:animRot by="5400000">
                                      <p:cBhvr>
                                        <p:cTn id="70" dur="500" fill="hold"/>
                                        <p:tgtEl>
                                          <p:spTgt spid="36"/>
                                        </p:tgtEl>
                                        <p:attrNameLst>
                                          <p:attrName>r</p:attrName>
                                        </p:attrNameLst>
                                      </p:cBhvr>
                                    </p:animRot>
                                  </p:childTnLst>
                                </p:cTn>
                              </p:par>
                            </p:childTnLst>
                          </p:cTn>
                        </p:par>
                      </p:childTnLst>
                    </p:cTn>
                  </p:par>
                </p:childTnLst>
              </p:cTn>
              <p:nextCondLst>
                <p:cond evt="onClick" delay="0">
                  <p:tgtEl>
                    <p:spTgt spid="41"/>
                  </p:tgtEl>
                </p:cond>
              </p:nextCondLst>
            </p:seq>
          </p:childTnLst>
        </p:cTn>
      </p:par>
    </p:tnLst>
    <p:bldLst>
      <p:bldP spid="57" grpId="0" animBg="1"/>
      <p:bldP spid="5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Rectangle 16" descr="Medium wood"/>
          <p:cNvSpPr>
            <a:spLocks noChangeArrowheads="1"/>
          </p:cNvSpPr>
          <p:nvPr/>
        </p:nvSpPr>
        <p:spPr bwMode="auto">
          <a:xfrm>
            <a:off x="0" y="857250"/>
            <a:ext cx="9144000" cy="51435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5" name="AutoShape 2"/>
          <p:cNvSpPr>
            <a:spLocks noChangeArrowheads="1"/>
          </p:cNvSpPr>
          <p:nvPr/>
        </p:nvSpPr>
        <p:spPr bwMode="auto">
          <a:xfrm>
            <a:off x="1752600" y="2686050"/>
            <a:ext cx="838200" cy="342900"/>
          </a:xfrm>
          <a:prstGeom prst="cloudCallout">
            <a:avLst>
              <a:gd name="adj1" fmla="val 37310"/>
              <a:gd name="adj2" fmla="val 81250"/>
            </a:avLst>
          </a:prstGeom>
          <a:gradFill rotWithShape="1">
            <a:gsLst>
              <a:gs pos="0">
                <a:schemeClr val="bg1">
                  <a:alpha val="0"/>
                </a:schemeClr>
              </a:gs>
              <a:gs pos="100000">
                <a:schemeClr val="bg2">
                  <a:alpha val="25999"/>
                </a:schemeClr>
              </a:gs>
            </a:gsLst>
            <a:path path="rect">
              <a:fillToRect l="50000" t="50000" r="50000" b="50000"/>
            </a:path>
          </a:gradFill>
          <a:ln w="9525">
            <a:noFill/>
            <a:round/>
            <a:headEnd/>
            <a:tailEnd/>
          </a:ln>
          <a:effectLst/>
        </p:spPr>
        <p:txBody>
          <a:bodyPr anchor="ctr"/>
          <a:lstStyle/>
          <a:p>
            <a:pPr algn="ctr" eaLnBrk="1" fontAlgn="auto" hangingPunct="1">
              <a:spcBef>
                <a:spcPts val="0"/>
              </a:spcBef>
              <a:spcAft>
                <a:spcPts val="0"/>
              </a:spcAft>
            </a:pPr>
            <a:endParaRPr lang="en-US">
              <a:solidFill>
                <a:prstClr val="black"/>
              </a:solidFill>
              <a:latin typeface="Lucida Sans Unicode"/>
              <a:cs typeface="+mn-cs"/>
            </a:endParaRPr>
          </a:p>
        </p:txBody>
      </p:sp>
      <p:grpSp>
        <p:nvGrpSpPr>
          <p:cNvPr id="6" name="Group 3"/>
          <p:cNvGrpSpPr>
            <a:grpSpLocks/>
          </p:cNvGrpSpPr>
          <p:nvPr/>
        </p:nvGrpSpPr>
        <p:grpSpPr bwMode="auto">
          <a:xfrm rot="1373107">
            <a:off x="1905000" y="3257550"/>
            <a:ext cx="4495800" cy="514350"/>
            <a:chOff x="1488" y="1776"/>
            <a:chExt cx="2832" cy="432"/>
          </a:xfrm>
        </p:grpSpPr>
        <p:sp>
          <p:nvSpPr>
            <p:cNvPr id="7" name="AutoShape 4"/>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8" name="Rectangle 5"/>
            <p:cNvSpPr>
              <a:spLocks noChangeArrowheads="1"/>
            </p:cNvSpPr>
            <p:nvPr/>
          </p:nvSpPr>
          <p:spPr bwMode="auto">
            <a:xfrm>
              <a:off x="1488" y="1776"/>
              <a:ext cx="2256" cy="432"/>
            </a:xfrm>
            <a:prstGeom prst="rect">
              <a:avLst/>
            </a:prstGeom>
            <a:noFill/>
            <a:ln w="28575" algn="ctr">
              <a:solidFill>
                <a:schemeClr val="tx1"/>
              </a:solidFill>
              <a:miter lim="800000"/>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9" name="Freeform 6"/>
          <p:cNvSpPr>
            <a:spLocks/>
          </p:cNvSpPr>
          <p:nvPr/>
        </p:nvSpPr>
        <p:spPr bwMode="auto">
          <a:xfrm rot="340363">
            <a:off x="2162679" y="3172332"/>
            <a:ext cx="4114800" cy="1157288"/>
          </a:xfrm>
          <a:custGeom>
            <a:avLst/>
            <a:gdLst/>
            <a:ahLst/>
            <a:cxnLst>
              <a:cxn ang="0">
                <a:pos x="52" y="0"/>
              </a:cxn>
              <a:cxn ang="0">
                <a:pos x="1060" y="0"/>
              </a:cxn>
              <a:cxn ang="0">
                <a:pos x="2452" y="576"/>
              </a:cxn>
              <a:cxn ang="0">
                <a:pos x="2512" y="624"/>
              </a:cxn>
              <a:cxn ang="0">
                <a:pos x="2548" y="672"/>
              </a:cxn>
              <a:cxn ang="0">
                <a:pos x="2572" y="712"/>
              </a:cxn>
              <a:cxn ang="0">
                <a:pos x="2592" y="764"/>
              </a:cxn>
              <a:cxn ang="0">
                <a:pos x="2588" y="816"/>
              </a:cxn>
              <a:cxn ang="0">
                <a:pos x="2572" y="868"/>
              </a:cxn>
              <a:cxn ang="0">
                <a:pos x="2536" y="908"/>
              </a:cxn>
              <a:cxn ang="0">
                <a:pos x="2492" y="948"/>
              </a:cxn>
              <a:cxn ang="0">
                <a:pos x="2424" y="972"/>
              </a:cxn>
              <a:cxn ang="0">
                <a:pos x="2364" y="972"/>
              </a:cxn>
              <a:cxn ang="0">
                <a:pos x="2260" y="952"/>
              </a:cxn>
              <a:cxn ang="0">
                <a:pos x="2168" y="916"/>
              </a:cxn>
              <a:cxn ang="0">
                <a:pos x="1924" y="816"/>
              </a:cxn>
              <a:cxn ang="0">
                <a:pos x="0" y="4"/>
              </a:cxn>
              <a:cxn ang="0">
                <a:pos x="52" y="0"/>
              </a:cxn>
            </a:cxnLst>
            <a:rect l="0" t="0" r="r" b="b"/>
            <a:pathLst>
              <a:path w="2592" h="972">
                <a:moveTo>
                  <a:pt x="52" y="0"/>
                </a:moveTo>
                <a:lnTo>
                  <a:pt x="1060" y="0"/>
                </a:lnTo>
                <a:lnTo>
                  <a:pt x="2452" y="576"/>
                </a:lnTo>
                <a:lnTo>
                  <a:pt x="2512" y="624"/>
                </a:lnTo>
                <a:lnTo>
                  <a:pt x="2548" y="672"/>
                </a:lnTo>
                <a:lnTo>
                  <a:pt x="2572" y="712"/>
                </a:lnTo>
                <a:lnTo>
                  <a:pt x="2592" y="764"/>
                </a:lnTo>
                <a:lnTo>
                  <a:pt x="2588" y="816"/>
                </a:lnTo>
                <a:lnTo>
                  <a:pt x="2572" y="868"/>
                </a:lnTo>
                <a:lnTo>
                  <a:pt x="2536" y="908"/>
                </a:lnTo>
                <a:lnTo>
                  <a:pt x="2492" y="948"/>
                </a:lnTo>
                <a:lnTo>
                  <a:pt x="2424" y="972"/>
                </a:lnTo>
                <a:lnTo>
                  <a:pt x="2364" y="972"/>
                </a:lnTo>
                <a:lnTo>
                  <a:pt x="2260" y="952"/>
                </a:lnTo>
                <a:lnTo>
                  <a:pt x="2168" y="916"/>
                </a:lnTo>
                <a:lnTo>
                  <a:pt x="1924" y="816"/>
                </a:lnTo>
                <a:lnTo>
                  <a:pt x="0" y="4"/>
                </a:lnTo>
                <a:lnTo>
                  <a:pt x="52" y="0"/>
                </a:lnTo>
                <a:close/>
              </a:path>
            </a:pathLst>
          </a:custGeom>
          <a:solidFill>
            <a:srgbClr val="00FFFF"/>
          </a:solidFill>
          <a:ln w="9525" cap="flat" cmpd="sng">
            <a:noFill/>
            <a:prstDash val="solid"/>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0" name="Oval 7"/>
          <p:cNvSpPr>
            <a:spLocks noChangeArrowheads="1"/>
          </p:cNvSpPr>
          <p:nvPr/>
        </p:nvSpPr>
        <p:spPr bwMode="auto">
          <a:xfrm>
            <a:off x="2590800" y="3048000"/>
            <a:ext cx="76200" cy="57150"/>
          </a:xfrm>
          <a:prstGeom prst="ellipse">
            <a:avLst/>
          </a:prstGeom>
          <a:solidFill>
            <a:schemeClr val="bg1"/>
          </a:solidFill>
          <a:ln w="9525" algn="ctr">
            <a:noFill/>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1" name="Oval 8"/>
          <p:cNvSpPr>
            <a:spLocks noChangeArrowheads="1"/>
          </p:cNvSpPr>
          <p:nvPr/>
        </p:nvSpPr>
        <p:spPr bwMode="auto">
          <a:xfrm>
            <a:off x="2743200" y="3124200"/>
            <a:ext cx="76200" cy="57150"/>
          </a:xfrm>
          <a:prstGeom prst="ellipse">
            <a:avLst/>
          </a:prstGeom>
          <a:solidFill>
            <a:schemeClr val="bg1"/>
          </a:solidFill>
          <a:ln w="9525" algn="ctr">
            <a:noFill/>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2" name="Oval 9"/>
          <p:cNvSpPr>
            <a:spLocks noChangeArrowheads="1"/>
          </p:cNvSpPr>
          <p:nvPr/>
        </p:nvSpPr>
        <p:spPr bwMode="auto">
          <a:xfrm>
            <a:off x="2514600" y="2990850"/>
            <a:ext cx="76200" cy="57150"/>
          </a:xfrm>
          <a:prstGeom prst="ellipse">
            <a:avLst/>
          </a:prstGeom>
          <a:solidFill>
            <a:schemeClr val="bg1"/>
          </a:solidFill>
          <a:ln w="9525" algn="ctr">
            <a:noFill/>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 name="Oval 10"/>
          <p:cNvSpPr>
            <a:spLocks noChangeArrowheads="1"/>
          </p:cNvSpPr>
          <p:nvPr/>
        </p:nvSpPr>
        <p:spPr bwMode="auto">
          <a:xfrm>
            <a:off x="2362200" y="2971800"/>
            <a:ext cx="76200" cy="57150"/>
          </a:xfrm>
          <a:prstGeom prst="ellipse">
            <a:avLst/>
          </a:prstGeom>
          <a:solidFill>
            <a:schemeClr val="bg1"/>
          </a:solidFill>
          <a:ln w="9525" algn="ctr">
            <a:noFill/>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4" name="AutoShape 11"/>
          <p:cNvSpPr>
            <a:spLocks noChangeArrowheads="1"/>
          </p:cNvSpPr>
          <p:nvPr/>
        </p:nvSpPr>
        <p:spPr bwMode="auto">
          <a:xfrm>
            <a:off x="1447800" y="2343150"/>
            <a:ext cx="914400" cy="457200"/>
          </a:xfrm>
          <a:prstGeom prst="cloudCallout">
            <a:avLst>
              <a:gd name="adj1" fmla="val 80037"/>
              <a:gd name="adj2" fmla="val 148440"/>
            </a:avLst>
          </a:prstGeom>
          <a:gradFill rotWithShape="1">
            <a:gsLst>
              <a:gs pos="0">
                <a:schemeClr val="bg1">
                  <a:alpha val="0"/>
                </a:schemeClr>
              </a:gs>
              <a:gs pos="100000">
                <a:schemeClr val="bg2">
                  <a:alpha val="30000"/>
                </a:schemeClr>
              </a:gs>
            </a:gsLst>
            <a:path path="rect">
              <a:fillToRect l="50000" t="50000" r="50000" b="50000"/>
            </a:path>
          </a:gradFill>
          <a:ln w="9525">
            <a:noFill/>
            <a:round/>
            <a:headEnd/>
            <a:tailEnd/>
          </a:ln>
          <a:effectLst/>
        </p:spPr>
        <p:txBody>
          <a:bodyPr anchor="ctr"/>
          <a:lstStyle/>
          <a:p>
            <a:pPr algn="ctr" eaLnBrk="1" fontAlgn="auto" hangingPunct="1">
              <a:spcBef>
                <a:spcPts val="0"/>
              </a:spcBef>
              <a:spcAft>
                <a:spcPts val="0"/>
              </a:spcAft>
            </a:pPr>
            <a:endParaRPr lang="en-US">
              <a:solidFill>
                <a:prstClr val="black"/>
              </a:solidFill>
              <a:latin typeface="Lucida Sans Unicode"/>
              <a:cs typeface="+mn-cs"/>
            </a:endParaRPr>
          </a:p>
        </p:txBody>
      </p:sp>
      <p:sp>
        <p:nvSpPr>
          <p:cNvPr id="15" name="Freeform 12"/>
          <p:cNvSpPr>
            <a:spLocks/>
          </p:cNvSpPr>
          <p:nvPr/>
        </p:nvSpPr>
        <p:spPr bwMode="auto">
          <a:xfrm>
            <a:off x="5588000" y="4040982"/>
            <a:ext cx="604838" cy="454819"/>
          </a:xfrm>
          <a:custGeom>
            <a:avLst/>
            <a:gdLst/>
            <a:ahLst/>
            <a:cxnLst>
              <a:cxn ang="0">
                <a:pos x="128" y="13"/>
              </a:cxn>
              <a:cxn ang="0">
                <a:pos x="192" y="5"/>
              </a:cxn>
              <a:cxn ang="0">
                <a:pos x="260" y="21"/>
              </a:cxn>
              <a:cxn ang="0">
                <a:pos x="284" y="57"/>
              </a:cxn>
              <a:cxn ang="0">
                <a:pos x="336" y="117"/>
              </a:cxn>
              <a:cxn ang="0">
                <a:pos x="368" y="165"/>
              </a:cxn>
              <a:cxn ang="0">
                <a:pos x="344" y="265"/>
              </a:cxn>
              <a:cxn ang="0">
                <a:pos x="296" y="325"/>
              </a:cxn>
              <a:cxn ang="0">
                <a:pos x="236" y="345"/>
              </a:cxn>
              <a:cxn ang="0">
                <a:pos x="36" y="281"/>
              </a:cxn>
              <a:cxn ang="0">
                <a:pos x="8" y="249"/>
              </a:cxn>
              <a:cxn ang="0">
                <a:pos x="0" y="225"/>
              </a:cxn>
              <a:cxn ang="0">
                <a:pos x="20" y="133"/>
              </a:cxn>
              <a:cxn ang="0">
                <a:pos x="68" y="93"/>
              </a:cxn>
              <a:cxn ang="0">
                <a:pos x="80" y="85"/>
              </a:cxn>
              <a:cxn ang="0">
                <a:pos x="100" y="37"/>
              </a:cxn>
              <a:cxn ang="0">
                <a:pos x="128" y="13"/>
              </a:cxn>
            </a:cxnLst>
            <a:rect l="0" t="0" r="r" b="b"/>
            <a:pathLst>
              <a:path w="381" h="382">
                <a:moveTo>
                  <a:pt x="128" y="13"/>
                </a:moveTo>
                <a:cubicBezTo>
                  <a:pt x="160" y="5"/>
                  <a:pt x="151" y="0"/>
                  <a:pt x="192" y="5"/>
                </a:cubicBezTo>
                <a:cubicBezTo>
                  <a:pt x="214" y="11"/>
                  <a:pt x="238" y="14"/>
                  <a:pt x="260" y="21"/>
                </a:cubicBezTo>
                <a:cubicBezTo>
                  <a:pt x="266" y="38"/>
                  <a:pt x="274" y="43"/>
                  <a:pt x="284" y="57"/>
                </a:cubicBezTo>
                <a:cubicBezTo>
                  <a:pt x="300" y="80"/>
                  <a:pt x="312" y="101"/>
                  <a:pt x="336" y="117"/>
                </a:cubicBezTo>
                <a:cubicBezTo>
                  <a:pt x="348" y="135"/>
                  <a:pt x="361" y="143"/>
                  <a:pt x="368" y="165"/>
                </a:cubicBezTo>
                <a:cubicBezTo>
                  <a:pt x="365" y="219"/>
                  <a:pt x="381" y="240"/>
                  <a:pt x="344" y="265"/>
                </a:cubicBezTo>
                <a:cubicBezTo>
                  <a:pt x="333" y="298"/>
                  <a:pt x="334" y="312"/>
                  <a:pt x="296" y="325"/>
                </a:cubicBezTo>
                <a:cubicBezTo>
                  <a:pt x="273" y="342"/>
                  <a:pt x="267" y="341"/>
                  <a:pt x="236" y="345"/>
                </a:cubicBezTo>
                <a:cubicBezTo>
                  <a:pt x="125" y="382"/>
                  <a:pt x="107" y="328"/>
                  <a:pt x="36" y="281"/>
                </a:cubicBezTo>
                <a:cubicBezTo>
                  <a:pt x="28" y="268"/>
                  <a:pt x="14" y="263"/>
                  <a:pt x="8" y="249"/>
                </a:cubicBezTo>
                <a:cubicBezTo>
                  <a:pt x="5" y="241"/>
                  <a:pt x="0" y="225"/>
                  <a:pt x="0" y="225"/>
                </a:cubicBezTo>
                <a:cubicBezTo>
                  <a:pt x="5" y="193"/>
                  <a:pt x="10" y="163"/>
                  <a:pt x="20" y="133"/>
                </a:cubicBezTo>
                <a:cubicBezTo>
                  <a:pt x="22" y="128"/>
                  <a:pt x="65" y="95"/>
                  <a:pt x="68" y="93"/>
                </a:cubicBezTo>
                <a:cubicBezTo>
                  <a:pt x="72" y="90"/>
                  <a:pt x="80" y="85"/>
                  <a:pt x="80" y="85"/>
                </a:cubicBezTo>
                <a:cubicBezTo>
                  <a:pt x="85" y="70"/>
                  <a:pt x="91" y="50"/>
                  <a:pt x="100" y="37"/>
                </a:cubicBezTo>
                <a:cubicBezTo>
                  <a:pt x="107" y="26"/>
                  <a:pt x="119" y="22"/>
                  <a:pt x="128" y="13"/>
                </a:cubicBezTo>
                <a:close/>
              </a:path>
            </a:pathLst>
          </a:custGeom>
          <a:solidFill>
            <a:srgbClr val="FF00FF">
              <a:alpha val="45000"/>
            </a:srgbClr>
          </a:solidFill>
          <a:ln w="9525" cap="flat" cmpd="sng">
            <a:noFill/>
            <a:prstDash val="solid"/>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6" name="Freeform 13"/>
          <p:cNvSpPr>
            <a:spLocks/>
          </p:cNvSpPr>
          <p:nvPr/>
        </p:nvSpPr>
        <p:spPr bwMode="auto">
          <a:xfrm>
            <a:off x="2235200" y="2895600"/>
            <a:ext cx="508000" cy="114300"/>
          </a:xfrm>
          <a:custGeom>
            <a:avLst/>
            <a:gdLst/>
            <a:ahLst/>
            <a:cxnLst>
              <a:cxn ang="0">
                <a:pos x="0" y="60"/>
              </a:cxn>
              <a:cxn ang="0">
                <a:pos x="32" y="60"/>
              </a:cxn>
              <a:cxn ang="0">
                <a:pos x="68" y="44"/>
              </a:cxn>
              <a:cxn ang="0">
                <a:pos x="84" y="56"/>
              </a:cxn>
              <a:cxn ang="0">
                <a:pos x="108" y="48"/>
              </a:cxn>
              <a:cxn ang="0">
                <a:pos x="116" y="36"/>
              </a:cxn>
              <a:cxn ang="0">
                <a:pos x="128" y="36"/>
              </a:cxn>
              <a:cxn ang="0">
                <a:pos x="144" y="36"/>
              </a:cxn>
              <a:cxn ang="0">
                <a:pos x="168" y="48"/>
              </a:cxn>
              <a:cxn ang="0">
                <a:pos x="180" y="60"/>
              </a:cxn>
              <a:cxn ang="0">
                <a:pos x="224" y="52"/>
              </a:cxn>
              <a:cxn ang="0">
                <a:pos x="252" y="24"/>
              </a:cxn>
              <a:cxn ang="0">
                <a:pos x="276" y="52"/>
              </a:cxn>
              <a:cxn ang="0">
                <a:pos x="320" y="60"/>
              </a:cxn>
              <a:cxn ang="0">
                <a:pos x="40" y="64"/>
              </a:cxn>
              <a:cxn ang="0">
                <a:pos x="0" y="60"/>
              </a:cxn>
            </a:cxnLst>
            <a:rect l="0" t="0" r="r" b="b"/>
            <a:pathLst>
              <a:path w="320" h="64">
                <a:moveTo>
                  <a:pt x="0" y="60"/>
                </a:moveTo>
                <a:cubicBezTo>
                  <a:pt x="11" y="60"/>
                  <a:pt x="21" y="60"/>
                  <a:pt x="32" y="60"/>
                </a:cubicBezTo>
                <a:cubicBezTo>
                  <a:pt x="45" y="47"/>
                  <a:pt x="50" y="38"/>
                  <a:pt x="68" y="44"/>
                </a:cubicBezTo>
                <a:cubicBezTo>
                  <a:pt x="73" y="60"/>
                  <a:pt x="68" y="56"/>
                  <a:pt x="84" y="56"/>
                </a:cubicBezTo>
                <a:cubicBezTo>
                  <a:pt x="92" y="53"/>
                  <a:pt x="103" y="55"/>
                  <a:pt x="108" y="48"/>
                </a:cubicBezTo>
                <a:cubicBezTo>
                  <a:pt x="111" y="44"/>
                  <a:pt x="112" y="38"/>
                  <a:pt x="116" y="36"/>
                </a:cubicBezTo>
                <a:cubicBezTo>
                  <a:pt x="119" y="34"/>
                  <a:pt x="124" y="36"/>
                  <a:pt x="128" y="36"/>
                </a:cubicBezTo>
                <a:cubicBezTo>
                  <a:pt x="142" y="0"/>
                  <a:pt x="130" y="19"/>
                  <a:pt x="144" y="36"/>
                </a:cubicBezTo>
                <a:cubicBezTo>
                  <a:pt x="150" y="43"/>
                  <a:pt x="161" y="43"/>
                  <a:pt x="168" y="48"/>
                </a:cubicBezTo>
                <a:cubicBezTo>
                  <a:pt x="177" y="61"/>
                  <a:pt x="171" y="60"/>
                  <a:pt x="180" y="60"/>
                </a:cubicBezTo>
                <a:cubicBezTo>
                  <a:pt x="195" y="58"/>
                  <a:pt x="213" y="63"/>
                  <a:pt x="224" y="52"/>
                </a:cubicBezTo>
                <a:cubicBezTo>
                  <a:pt x="239" y="37"/>
                  <a:pt x="221" y="32"/>
                  <a:pt x="252" y="24"/>
                </a:cubicBezTo>
                <a:cubicBezTo>
                  <a:pt x="272" y="31"/>
                  <a:pt x="264" y="40"/>
                  <a:pt x="276" y="52"/>
                </a:cubicBezTo>
                <a:cubicBezTo>
                  <a:pt x="287" y="63"/>
                  <a:pt x="320" y="60"/>
                  <a:pt x="320" y="60"/>
                </a:cubicBezTo>
                <a:lnTo>
                  <a:pt x="40" y="64"/>
                </a:lnTo>
                <a:lnTo>
                  <a:pt x="0" y="60"/>
                </a:lnTo>
                <a:close/>
              </a:path>
            </a:pathLst>
          </a:custGeom>
          <a:solidFill>
            <a:srgbClr val="00FFFF"/>
          </a:solidFill>
          <a:ln w="9525" cap="flat" cmpd="sng">
            <a:noFill/>
            <a:prstDash val="solid"/>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pic>
        <p:nvPicPr>
          <p:cNvPr id="17" name="Picture 14" descr="tay1Cutout"/>
          <p:cNvPicPr>
            <a:picLocks noChangeAspect="1" noChangeArrowheads="1"/>
          </p:cNvPicPr>
          <p:nvPr/>
        </p:nvPicPr>
        <p:blipFill>
          <a:blip r:embed="rId3"/>
          <a:srcRect/>
          <a:stretch>
            <a:fillRect/>
          </a:stretch>
        </p:blipFill>
        <p:spPr bwMode="auto">
          <a:xfrm rot="-2533184">
            <a:off x="3853656" y="2432448"/>
            <a:ext cx="2338388" cy="1678781"/>
          </a:xfrm>
          <a:prstGeom prst="rect">
            <a:avLst/>
          </a:prstGeom>
          <a:noFill/>
        </p:spPr>
      </p:pic>
      <p:sp>
        <p:nvSpPr>
          <p:cNvPr id="18" name="Freeform 15"/>
          <p:cNvSpPr>
            <a:spLocks/>
          </p:cNvSpPr>
          <p:nvPr/>
        </p:nvSpPr>
        <p:spPr bwMode="auto">
          <a:xfrm rot="223616">
            <a:off x="3892550" y="3152776"/>
            <a:ext cx="584200" cy="200025"/>
          </a:xfrm>
          <a:custGeom>
            <a:avLst/>
            <a:gdLst/>
            <a:ahLst/>
            <a:cxnLst>
              <a:cxn ang="0">
                <a:pos x="0" y="0"/>
              </a:cxn>
              <a:cxn ang="0">
                <a:pos x="368" y="168"/>
              </a:cxn>
            </a:cxnLst>
            <a:rect l="0" t="0" r="r" b="b"/>
            <a:pathLst>
              <a:path w="368" h="168">
                <a:moveTo>
                  <a:pt x="0" y="0"/>
                </a:moveTo>
                <a:lnTo>
                  <a:pt x="368" y="168"/>
                </a:lnTo>
              </a:path>
            </a:pathLst>
          </a:custGeom>
          <a:noFill/>
          <a:ln w="28575" cap="flat" cmpd="sng">
            <a:solidFill>
              <a:schemeClr val="tx1"/>
            </a:solidFill>
            <a:prstDash val="solid"/>
            <a:round/>
            <a:headEnd type="none" w="med" len="med"/>
            <a:tailEnd type="none" w="med" len="me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9" name="Freeform 16"/>
          <p:cNvSpPr>
            <a:spLocks/>
          </p:cNvSpPr>
          <p:nvPr/>
        </p:nvSpPr>
        <p:spPr bwMode="auto">
          <a:xfrm>
            <a:off x="4845050" y="3452812"/>
            <a:ext cx="120650" cy="33338"/>
          </a:xfrm>
          <a:custGeom>
            <a:avLst/>
            <a:gdLst/>
            <a:ahLst/>
            <a:cxnLst>
              <a:cxn ang="0">
                <a:pos x="76" y="28"/>
              </a:cxn>
              <a:cxn ang="0">
                <a:pos x="0" y="0"/>
              </a:cxn>
            </a:cxnLst>
            <a:rect l="0" t="0" r="r" b="b"/>
            <a:pathLst>
              <a:path w="76" h="28">
                <a:moveTo>
                  <a:pt x="76" y="28"/>
                </a:moveTo>
                <a:lnTo>
                  <a:pt x="0" y="0"/>
                </a:lnTo>
              </a:path>
            </a:pathLst>
          </a:custGeom>
          <a:noFill/>
          <a:ln w="28575" cap="flat" cmpd="sng">
            <a:solidFill>
              <a:schemeClr val="tx1"/>
            </a:solidFill>
            <a:prstDash val="solid"/>
            <a:round/>
            <a:headEnd type="none" w="med" len="med"/>
            <a:tailEnd type="none" w="med" len="me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0" name="Freeform 18"/>
          <p:cNvSpPr>
            <a:spLocks/>
          </p:cNvSpPr>
          <p:nvPr/>
        </p:nvSpPr>
        <p:spPr bwMode="auto">
          <a:xfrm>
            <a:off x="4419600" y="3533776"/>
            <a:ext cx="603250" cy="428625"/>
          </a:xfrm>
          <a:custGeom>
            <a:avLst/>
            <a:gdLst/>
            <a:ahLst/>
            <a:cxnLst>
              <a:cxn ang="0">
                <a:pos x="272" y="0"/>
              </a:cxn>
              <a:cxn ang="0">
                <a:pos x="184" y="64"/>
              </a:cxn>
              <a:cxn ang="0">
                <a:pos x="148" y="88"/>
              </a:cxn>
              <a:cxn ang="0">
                <a:pos x="116" y="128"/>
              </a:cxn>
              <a:cxn ang="0">
                <a:pos x="52" y="164"/>
              </a:cxn>
              <a:cxn ang="0">
                <a:pos x="0" y="216"/>
              </a:cxn>
              <a:cxn ang="0">
                <a:pos x="48" y="312"/>
              </a:cxn>
              <a:cxn ang="0">
                <a:pos x="192" y="360"/>
              </a:cxn>
              <a:cxn ang="0">
                <a:pos x="380" y="56"/>
              </a:cxn>
              <a:cxn ang="0">
                <a:pos x="272" y="0"/>
              </a:cxn>
            </a:cxnLst>
            <a:rect l="0" t="0" r="r" b="b"/>
            <a:pathLst>
              <a:path w="380" h="360">
                <a:moveTo>
                  <a:pt x="272" y="0"/>
                </a:moveTo>
                <a:lnTo>
                  <a:pt x="184" y="64"/>
                </a:lnTo>
                <a:lnTo>
                  <a:pt x="148" y="88"/>
                </a:lnTo>
                <a:lnTo>
                  <a:pt x="116" y="128"/>
                </a:lnTo>
                <a:lnTo>
                  <a:pt x="52" y="164"/>
                </a:lnTo>
                <a:lnTo>
                  <a:pt x="0" y="216"/>
                </a:lnTo>
                <a:lnTo>
                  <a:pt x="48" y="312"/>
                </a:lnTo>
                <a:lnTo>
                  <a:pt x="192" y="360"/>
                </a:lnTo>
                <a:lnTo>
                  <a:pt x="380" y="56"/>
                </a:lnTo>
                <a:lnTo>
                  <a:pt x="272" y="0"/>
                </a:lnTo>
                <a:close/>
              </a:path>
            </a:pathLst>
          </a:custGeom>
          <a:solidFill>
            <a:srgbClr val="00FFFF">
              <a:alpha val="49001"/>
            </a:srgbClr>
          </a:solidFill>
          <a:ln w="9525" cap="flat" cmpd="sng">
            <a:noFill/>
            <a:prstDash val="solid"/>
            <a:round/>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1" name="Rectangle 19"/>
          <p:cNvSpPr>
            <a:spLocks noChangeArrowheads="1"/>
          </p:cNvSpPr>
          <p:nvPr/>
        </p:nvSpPr>
        <p:spPr bwMode="auto">
          <a:xfrm rot="1355970">
            <a:off x="2660652" y="3730229"/>
            <a:ext cx="3032125" cy="61913"/>
          </a:xfrm>
          <a:prstGeom prst="rect">
            <a:avLst/>
          </a:prstGeom>
          <a:solidFill>
            <a:schemeClr val="bg1">
              <a:alpha val="49001"/>
            </a:schemeClr>
          </a:solidFill>
          <a:ln w="9525" algn="ctr">
            <a:noFill/>
            <a:miter lim="800000"/>
            <a:headEnd/>
            <a:tailEnd/>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2" name="Text Box 20"/>
          <p:cNvSpPr txBox="1">
            <a:spLocks noChangeArrowheads="1"/>
          </p:cNvSpPr>
          <p:nvPr/>
        </p:nvSpPr>
        <p:spPr bwMode="auto">
          <a:xfrm>
            <a:off x="3195448" y="5335343"/>
            <a:ext cx="2286000" cy="523220"/>
          </a:xfrm>
          <a:prstGeom prst="rect">
            <a:avLst/>
          </a:prstGeom>
          <a:solidFill>
            <a:schemeClr val="bg1"/>
          </a:solidFill>
          <a:ln w="9525" algn="ctr">
            <a:noFill/>
            <a:miter lim="800000"/>
            <a:headEnd/>
            <a:tailEnd/>
          </a:ln>
          <a:effectLst/>
        </p:spPr>
        <p:txBody>
          <a:bodyPr wrap="square">
            <a:spAutoFit/>
          </a:bodyPr>
          <a:lstStyle/>
          <a:p>
            <a:pPr algn="ctr" eaLnBrk="1" fontAlgn="auto" hangingPunct="1">
              <a:spcBef>
                <a:spcPct val="50000"/>
              </a:spcBef>
              <a:spcAft>
                <a:spcPts val="0"/>
              </a:spcAft>
            </a:pPr>
            <a:r>
              <a:rPr lang="en-US" sz="2800" b="1" err="1">
                <a:solidFill>
                  <a:prstClr val="black"/>
                </a:solidFill>
                <a:latin typeface="Times New Roman" pitchFamily="18" charset="0"/>
                <a:cs typeface="Times New Roman" pitchFamily="18" charset="0"/>
              </a:rPr>
              <a:t>Hình</a:t>
            </a:r>
            <a:r>
              <a:rPr lang="en-US" sz="2800" b="1">
                <a:solidFill>
                  <a:prstClr val="black"/>
                </a:solidFill>
                <a:latin typeface="Times New Roman" pitchFamily="18" charset="0"/>
                <a:cs typeface="Times New Roman" pitchFamily="18" charset="0"/>
              </a:rPr>
              <a:t> 25.9</a:t>
            </a:r>
            <a:endParaRPr lang="en-US" sz="2800" b="1" dirty="0">
              <a:solidFill>
                <a:prstClr val="black"/>
              </a:solidFill>
              <a:latin typeface="Times New Roman" pitchFamily="18" charset="0"/>
              <a:cs typeface="Times New Roman" pitchFamily="18" charset="0"/>
            </a:endParaRPr>
          </a:p>
        </p:txBody>
      </p:sp>
      <p:pic>
        <p:nvPicPr>
          <p:cNvPr id="23" name="Picture 21" descr="Flame-04-june"/>
          <p:cNvPicPr>
            <a:picLocks noChangeAspect="1" noChangeArrowheads="1" noCrop="1"/>
          </p:cNvPicPr>
          <p:nvPr/>
        </p:nvPicPr>
        <p:blipFill>
          <a:blip r:embed="rId4"/>
          <a:srcRect/>
          <a:stretch>
            <a:fillRect/>
          </a:stretch>
        </p:blipFill>
        <p:spPr bwMode="auto">
          <a:xfrm>
            <a:off x="1690266" y="3039133"/>
            <a:ext cx="990600" cy="757238"/>
          </a:xfrm>
          <a:prstGeom prst="rect">
            <a:avLst/>
          </a:prstGeom>
          <a:noFill/>
        </p:spPr>
      </p:pic>
      <p:sp>
        <p:nvSpPr>
          <p:cNvPr id="24" name="AutoShape 22"/>
          <p:cNvSpPr>
            <a:spLocks noChangeArrowheads="1"/>
          </p:cNvSpPr>
          <p:nvPr/>
        </p:nvSpPr>
        <p:spPr bwMode="auto">
          <a:xfrm rot="16200000">
            <a:off x="1323975" y="4600575"/>
            <a:ext cx="171450" cy="228600"/>
          </a:xfrm>
          <a:prstGeom prst="flowChartMerge">
            <a:avLst/>
          </a:prstGeom>
          <a:solidFill>
            <a:srgbClr val="FF3300"/>
          </a:solidFill>
          <a:ln w="9525" algn="ctr">
            <a:noFill/>
            <a:miter lim="800000"/>
            <a:headEnd/>
            <a:tailEnd/>
          </a:ln>
          <a:effectLst>
            <a:outerShdw dist="35921" dir="2700000" algn="ctr" rotWithShape="0">
              <a:schemeClr val="bg2"/>
            </a:outerShdw>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5" name="Text Box 23"/>
          <p:cNvSpPr txBox="1">
            <a:spLocks noChangeArrowheads="1"/>
          </p:cNvSpPr>
          <p:nvPr/>
        </p:nvSpPr>
        <p:spPr bwMode="auto">
          <a:xfrm>
            <a:off x="952500" y="4800601"/>
            <a:ext cx="838200" cy="276999"/>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US" sz="1200" b="1">
                <a:solidFill>
                  <a:srgbClr val="0000FF"/>
                </a:solidFill>
                <a:latin typeface="Lucida Sans Unicode"/>
                <a:cs typeface="+mn-cs"/>
              </a:rPr>
              <a:t>Play</a:t>
            </a:r>
          </a:p>
        </p:txBody>
      </p:sp>
      <p:pic>
        <p:nvPicPr>
          <p:cNvPr id="26" name="Picture 26" descr="den conCutout"/>
          <p:cNvPicPr>
            <a:picLocks noChangeAspect="1" noChangeArrowheads="1"/>
          </p:cNvPicPr>
          <p:nvPr/>
        </p:nvPicPr>
        <p:blipFill>
          <a:blip r:embed="rId5"/>
          <a:srcRect/>
          <a:stretch>
            <a:fillRect/>
          </a:stretch>
        </p:blipFill>
        <p:spPr bwMode="auto">
          <a:xfrm>
            <a:off x="1781175" y="3636169"/>
            <a:ext cx="1074738" cy="871538"/>
          </a:xfrm>
          <a:prstGeom prst="rect">
            <a:avLst/>
          </a:prstGeom>
          <a:noFill/>
        </p:spPr>
      </p:pic>
      <p:sp>
        <p:nvSpPr>
          <p:cNvPr id="27" name="Rectangle 26"/>
          <p:cNvSpPr/>
          <p:nvPr/>
        </p:nvSpPr>
        <p:spPr>
          <a:xfrm>
            <a:off x="174242" y="1000780"/>
            <a:ext cx="5242141" cy="523220"/>
          </a:xfrm>
          <a:prstGeom prst="rect">
            <a:avLst/>
          </a:prstGeom>
          <a:solidFill>
            <a:srgbClr val="FFFFFF"/>
          </a:solidFill>
        </p:spPr>
        <p:txBody>
          <a:bodyPr wrap="none">
            <a:spAutoFit/>
          </a:bodyPr>
          <a:lstStyle/>
          <a:p>
            <a:pPr eaLnBrk="1" fontAlgn="auto" hangingPunct="1">
              <a:spcBef>
                <a:spcPts val="0"/>
              </a:spcBef>
              <a:spcAft>
                <a:spcPts val="0"/>
              </a:spcAft>
            </a:pPr>
            <a:r>
              <a:rPr lang="en-US" sz="2800" b="1" dirty="0">
                <a:solidFill>
                  <a:srgbClr val="002060"/>
                </a:solidFill>
                <a:latin typeface="Times New Roman" pitchFamily="18" charset="0"/>
                <a:cs typeface="Times New Roman" pitchFamily="18" charset="0"/>
              </a:rPr>
              <a:t>TN 2: </a:t>
            </a:r>
            <a:r>
              <a:rPr lang="en-US" sz="2800" b="1" dirty="0" err="1">
                <a:solidFill>
                  <a:srgbClr val="002060"/>
                </a:solidFill>
                <a:latin typeface="Times New Roman" pitchFamily="18" charset="0"/>
                <a:cs typeface="Times New Roman" pitchFamily="18" charset="0"/>
              </a:rPr>
              <a:t>Sự</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dẫn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nhiệt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của</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chất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lỏng</a:t>
            </a:r>
            <a:endParaRPr lang="en-US" sz="2800" b="1" dirty="0">
              <a:solidFill>
                <a:srgbClr val="002060"/>
              </a:solidFill>
              <a:latin typeface="Times New Roman" pitchFamily="18" charset="0"/>
              <a:cs typeface="Times New Roman" pitchFamily="18" charset="0"/>
            </a:endParaRPr>
          </a:p>
        </p:txBody>
      </p:sp>
      <p:sp>
        <p:nvSpPr>
          <p:cNvPr id="28" name="Down Arrow 27"/>
          <p:cNvSpPr/>
          <p:nvPr/>
        </p:nvSpPr>
        <p:spPr>
          <a:xfrm rot="3521968">
            <a:off x="6520456" y="3013943"/>
            <a:ext cx="215622" cy="147678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Lucida Sans Unicode"/>
            </a:endParaRPr>
          </a:p>
        </p:txBody>
      </p:sp>
      <p:sp>
        <p:nvSpPr>
          <p:cNvPr id="29" name="Text Box 20"/>
          <p:cNvSpPr txBox="1">
            <a:spLocks noChangeArrowheads="1"/>
          </p:cNvSpPr>
          <p:nvPr/>
        </p:nvSpPr>
        <p:spPr bwMode="auto">
          <a:xfrm>
            <a:off x="6858000" y="2923632"/>
            <a:ext cx="1752600" cy="523220"/>
          </a:xfrm>
          <a:prstGeom prst="rect">
            <a:avLst/>
          </a:prstGeom>
          <a:solidFill>
            <a:schemeClr val="bg1"/>
          </a:solidFill>
          <a:ln w="9525" algn="ctr">
            <a:noFill/>
            <a:miter lim="800000"/>
            <a:headEnd/>
            <a:tailEnd/>
          </a:ln>
          <a:effectLst/>
        </p:spPr>
        <p:txBody>
          <a:bodyPr wrap="square">
            <a:spAutoFit/>
          </a:bodyPr>
          <a:lstStyle/>
          <a:p>
            <a:pPr algn="ctr" eaLnBrk="1" fontAlgn="auto" hangingPunct="1">
              <a:spcBef>
                <a:spcPct val="50000"/>
              </a:spcBef>
              <a:spcAft>
                <a:spcPts val="0"/>
              </a:spcAft>
            </a:pPr>
            <a:r>
              <a:rPr lang="en-US" sz="2800" b="1" dirty="0" err="1">
                <a:solidFill>
                  <a:prstClr val="black"/>
                </a:solidFill>
                <a:latin typeface="Times New Roman" pitchFamily="18" charset="0"/>
                <a:cs typeface="Times New Roman" pitchFamily="18" charset="0"/>
              </a:rPr>
              <a:t>Sáp</a:t>
            </a:r>
            <a:r>
              <a:rPr lang="en-US" sz="2800" b="1" dirty="0">
                <a:solidFill>
                  <a:prstClr val="black"/>
                </a:solidFill>
                <a:latin typeface="Times New Roman" pitchFamily="18" charset="0"/>
                <a:cs typeface="Times New Roman" pitchFamily="18" charset="0"/>
              </a:rPr>
              <a:t> </a:t>
            </a:r>
          </a:p>
        </p:txBody>
      </p:sp>
      <p:sp>
        <p:nvSpPr>
          <p:cNvPr id="30" name="Text Box 20"/>
          <p:cNvSpPr txBox="1">
            <a:spLocks noChangeArrowheads="1"/>
          </p:cNvSpPr>
          <p:nvPr/>
        </p:nvSpPr>
        <p:spPr bwMode="auto">
          <a:xfrm>
            <a:off x="7048500" y="3733801"/>
            <a:ext cx="1371600" cy="954107"/>
          </a:xfrm>
          <a:prstGeom prst="rect">
            <a:avLst/>
          </a:prstGeom>
          <a:solidFill>
            <a:schemeClr val="bg1"/>
          </a:solidFill>
          <a:ln w="9525" algn="ctr">
            <a:noFill/>
            <a:miter lim="800000"/>
            <a:headEnd/>
            <a:tailEnd/>
          </a:ln>
          <a:effectLst/>
        </p:spPr>
        <p:txBody>
          <a:bodyPr wrap="square">
            <a:spAutoFit/>
          </a:bodyPr>
          <a:lstStyle/>
          <a:p>
            <a:pPr algn="ctr" eaLnBrk="1" fontAlgn="auto" hangingPunct="1">
              <a:spcBef>
                <a:spcPct val="50000"/>
              </a:spcBef>
              <a:spcAft>
                <a:spcPts val="0"/>
              </a:spcAft>
            </a:pPr>
            <a:r>
              <a:rPr lang="en-US" sz="2800" b="1" dirty="0" err="1">
                <a:solidFill>
                  <a:prstClr val="black"/>
                </a:solidFill>
                <a:latin typeface="Times New Roman" pitchFamily="18" charset="0"/>
                <a:cs typeface="Times New Roman" pitchFamily="18" charset="0"/>
              </a:rPr>
              <a:t>Thay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bằng</a:t>
            </a:r>
            <a:r>
              <a:rPr lang="en-US" sz="2800" b="1" dirty="0">
                <a:solidFill>
                  <a:prstClr val="black"/>
                </a:solidFill>
                <a:latin typeface="Times New Roman" pitchFamily="18" charset="0"/>
                <a:cs typeface="Times New Roman" pitchFamily="18" charset="0"/>
              </a:rPr>
              <a:t> </a:t>
            </a:r>
          </a:p>
        </p:txBody>
      </p:sp>
      <p:sp>
        <p:nvSpPr>
          <p:cNvPr id="31" name="Text Box 20"/>
          <p:cNvSpPr txBox="1">
            <a:spLocks noChangeArrowheads="1"/>
          </p:cNvSpPr>
          <p:nvPr/>
        </p:nvSpPr>
        <p:spPr bwMode="auto">
          <a:xfrm>
            <a:off x="6622213" y="4776318"/>
            <a:ext cx="2286000" cy="523220"/>
          </a:xfrm>
          <a:prstGeom prst="rect">
            <a:avLst/>
          </a:prstGeom>
          <a:solidFill>
            <a:schemeClr val="bg1"/>
          </a:solidFill>
          <a:ln w="9525" algn="ctr">
            <a:noFill/>
            <a:miter lim="800000"/>
            <a:headEnd/>
            <a:tailEnd/>
          </a:ln>
          <a:effectLst/>
        </p:spPr>
        <p:txBody>
          <a:bodyPr wrap="square">
            <a:spAutoFit/>
          </a:bodyPr>
          <a:lstStyle/>
          <a:p>
            <a:pPr algn="ctr" eaLnBrk="1" fontAlgn="auto" hangingPunct="1">
              <a:spcBef>
                <a:spcPct val="50000"/>
              </a:spcBef>
              <a:spcAft>
                <a:spcPts val="0"/>
              </a:spcAft>
            </a:pPr>
            <a:r>
              <a:rPr lang="en-US" sz="2800" b="1" dirty="0">
                <a:solidFill>
                  <a:prstClr val="black"/>
                </a:solidFill>
                <a:latin typeface="Times New Roman" pitchFamily="18" charset="0"/>
                <a:cs typeface="Times New Roman" pitchFamily="18" charset="0"/>
              </a:rPr>
              <a:t>Con </a:t>
            </a:r>
            <a:r>
              <a:rPr lang="en-US" sz="2800" b="1" dirty="0" err="1">
                <a:solidFill>
                  <a:prstClr val="black"/>
                </a:solidFill>
                <a:latin typeface="Times New Roman" pitchFamily="18" charset="0"/>
                <a:cs typeface="Times New Roman" pitchFamily="18" charset="0"/>
              </a:rPr>
              <a:t>cá</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sống</a:t>
            </a:r>
            <a:endParaRPr lang="en-US" sz="2800" b="1" dirty="0">
              <a:solidFill>
                <a:prstClr val="black"/>
              </a:solidFill>
              <a:latin typeface="Times New Roman" pitchFamily="18" charset="0"/>
              <a:cs typeface="Times New Roman" pitchFamily="18" charset="0"/>
            </a:endParaRPr>
          </a:p>
        </p:txBody>
      </p:sp>
      <p:sp>
        <p:nvSpPr>
          <p:cNvPr id="32" name="Down Arrow 31"/>
          <p:cNvSpPr/>
          <p:nvPr/>
        </p:nvSpPr>
        <p:spPr>
          <a:xfrm rot="7155116">
            <a:off x="6270356" y="3972664"/>
            <a:ext cx="245010" cy="120347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Lucida Sans Unicode"/>
            </a:endParaRPr>
          </a:p>
        </p:txBody>
      </p:sp>
      <p:sp>
        <p:nvSpPr>
          <p:cNvPr id="33" name="Left Arrow 32">
            <a:hlinkClick r:id="rId6" action="ppaction://hlinksldjump"/>
          </p:cNvPr>
          <p:cNvSpPr/>
          <p:nvPr/>
        </p:nvSpPr>
        <p:spPr bwMode="auto">
          <a:xfrm>
            <a:off x="174243" y="5335343"/>
            <a:ext cx="491689" cy="438150"/>
          </a:xfrm>
          <a:prstGeom prst="leftArrow">
            <a:avLst/>
          </a:prstGeom>
          <a:solidFill>
            <a:schemeClr val="accent1">
              <a:lumMod val="20000"/>
              <a:lumOff val="80000"/>
            </a:schemeClr>
          </a:solidFill>
        </p:spPr>
        <p:txBody>
          <a:bodyPr wrap="none" rtlCol="0" fromWordArt="1" anchor="ctr">
            <a:prstTxWarp prst="textPlain">
              <a:avLst>
                <a:gd name="adj" fmla="val 50000"/>
              </a:avLst>
            </a:prstTxWarp>
          </a:bodyPr>
          <a:lstStyle/>
          <a:p>
            <a:pPr algn="ctr" eaLnBrk="1" fontAlgn="auto" hangingPunct="1">
              <a:spcBef>
                <a:spcPts val="0"/>
              </a:spcBef>
              <a:spcAft>
                <a:spcPts val="0"/>
              </a:spcAft>
            </a:pP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grpSp>
        <p:nvGrpSpPr>
          <p:cNvPr id="34" name="Group 33"/>
          <p:cNvGrpSpPr/>
          <p:nvPr/>
        </p:nvGrpSpPr>
        <p:grpSpPr>
          <a:xfrm>
            <a:off x="2318544" y="892445"/>
            <a:ext cx="4939927" cy="767386"/>
            <a:chOff x="205995" y="2572559"/>
            <a:chExt cx="8633197" cy="790583"/>
          </a:xfrm>
          <a:solidFill>
            <a:srgbClr val="FFFFFF"/>
          </a:solidFill>
          <a:scene3d>
            <a:camera prst="orthographicFront"/>
            <a:lightRig rig="threePt" dir="t"/>
          </a:scene3d>
        </p:grpSpPr>
        <p:sp>
          <p:nvSpPr>
            <p:cNvPr id="35" name="Rounded Rectangle 34"/>
            <p:cNvSpPr/>
            <p:nvPr/>
          </p:nvSpPr>
          <p:spPr>
            <a:xfrm>
              <a:off x="205995" y="2572559"/>
              <a:ext cx="8633197" cy="790583"/>
            </a:xfrm>
            <a:prstGeom prst="roundRect">
              <a:avLst/>
            </a:prstGeom>
            <a:grp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Rounded Rectangle 4"/>
            <p:cNvSpPr/>
            <p:nvPr/>
          </p:nvSpPr>
          <p:spPr>
            <a:xfrm>
              <a:off x="244589" y="2611153"/>
              <a:ext cx="8556012" cy="713397"/>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eaLnBrk="1" fontAlgn="auto" hangingPunct="1">
                <a:lnSpc>
                  <a:spcPct val="90000"/>
                </a:lnSpc>
                <a:spcAft>
                  <a:spcPct val="35000"/>
                </a:spcAft>
              </a:pPr>
              <a:r>
                <a:rPr lang="en-US" sz="3200" b="1" dirty="0" err="1">
                  <a:solidFill>
                    <a:srgbClr val="FF0000"/>
                  </a:solidFill>
                  <a:latin typeface="Times New Roman" pitchFamily="18" charset="0"/>
                  <a:cs typeface="Times New Roman" pitchFamily="18" charset="0"/>
                </a:rPr>
                <a:t>Nước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dẫn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kém</a:t>
              </a:r>
              <a:r>
                <a:rPr lang="en-US" sz="3200" b="1" dirty="0">
                  <a:solidFill>
                    <a:srgbClr val="FF0000"/>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13577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ppt_x"/>
                                          </p:val>
                                        </p:tav>
                                        <p:tav tm="100000">
                                          <p:val>
                                            <p:strVal val="#ppt_x"/>
                                          </p:val>
                                        </p:tav>
                                      </p:tavLst>
                                    </p:anim>
                                    <p:anim calcmode="lin" valueType="num">
                                      <p:cBhvr additive="base">
                                        <p:cTn id="19" dur="500" fill="hold"/>
                                        <p:tgtEl>
                                          <p:spTgt spid="3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27"/>
                                        </p:tgtEl>
                                        <p:attrNameLst>
                                          <p:attrName>ppt_x</p:attrName>
                                        </p:attrNameLst>
                                      </p:cBhvr>
                                      <p:tavLst>
                                        <p:tav tm="0">
                                          <p:val>
                                            <p:strVal val="ppt_x"/>
                                          </p:val>
                                        </p:tav>
                                        <p:tav tm="100000">
                                          <p:val>
                                            <p:strVal val="ppt_x"/>
                                          </p:val>
                                        </p:tav>
                                      </p:tavLst>
                                    </p:anim>
                                    <p:anim calcmode="lin" valueType="num">
                                      <p:cBhvr additive="base">
                                        <p:cTn id="32" dur="500"/>
                                        <p:tgtEl>
                                          <p:spTgt spid="27"/>
                                        </p:tgtEl>
                                        <p:attrNameLst>
                                          <p:attrName>ppt_y</p:attrName>
                                        </p:attrNameLst>
                                      </p:cBhvr>
                                      <p:tavLst>
                                        <p:tav tm="0">
                                          <p:val>
                                            <p:strVal val="ppt_y"/>
                                          </p:val>
                                        </p:tav>
                                        <p:tav tm="100000">
                                          <p:val>
                                            <p:strVal val="1+ppt_h/2"/>
                                          </p:val>
                                        </p:tav>
                                      </p:tavLst>
                                    </p:anim>
                                    <p:set>
                                      <p:cBhvr>
                                        <p:cTn id="33" dur="1" fill="hold">
                                          <p:stCondLst>
                                            <p:cond delay="499"/>
                                          </p:stCondLst>
                                        </p:cTn>
                                        <p:tgtEl>
                                          <p:spTgt spid="2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cTn>
                              </p:par>
                            </p:childTnLst>
                          </p:cTn>
                        </p:par>
                        <p:par>
                          <p:cTn id="46" fill="hold">
                            <p:stCondLst>
                              <p:cond delay="1000"/>
                            </p:stCondLst>
                            <p:childTnLst>
                              <p:par>
                                <p:cTn id="47" presetID="10" presetClass="entr" presetSubtype="0" repeatCount="indefinite" fill="hold" grpId="0" nodeType="afterEffect">
                                  <p:stCondLst>
                                    <p:cond delay="300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childTnLst>
                                </p:cTn>
                              </p:par>
                            </p:childTnLst>
                          </p:cTn>
                        </p:par>
                        <p:par>
                          <p:cTn id="50" fill="hold">
                            <p:stCondLst>
                              <p:cond delay="5000"/>
                            </p:stCondLst>
                            <p:childTnLst>
                              <p:par>
                                <p:cTn id="51" presetID="64" presetClass="path" presetSubtype="0" repeatCount="indefinite" accel="50000" decel="50000" fill="hold" grpId="1" nodeType="afterEffect">
                                  <p:stCondLst>
                                    <p:cond delay="0"/>
                                  </p:stCondLst>
                                  <p:childTnLst>
                                    <p:animMotion origin="layout" path="M 0.00417 0.00695 L 0 -0.02083 " pathEditMode="relative" rAng="0" ptsTypes="AA">
                                      <p:cBhvr>
                                        <p:cTn id="52" dur="2000" fill="hold"/>
                                        <p:tgtEl>
                                          <p:spTgt spid="11"/>
                                        </p:tgtEl>
                                        <p:attrNameLst>
                                          <p:attrName>ppt_x</p:attrName>
                                          <p:attrName>ppt_y</p:attrName>
                                        </p:attrNameLst>
                                      </p:cBhvr>
                                      <p:rCtr x="-200" y="-1400"/>
                                    </p:animMotion>
                                  </p:childTnLst>
                                </p:cTn>
                              </p:par>
                            </p:childTnLst>
                          </p:cTn>
                        </p:par>
                        <p:par>
                          <p:cTn id="53" fill="hold">
                            <p:stCondLst>
                              <p:cond delay="7000"/>
                            </p:stCondLst>
                            <p:childTnLst>
                              <p:par>
                                <p:cTn id="54" presetID="10" presetClass="entr" presetSubtype="0" repeatCount="indefinite"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childTnLst>
                                </p:cTn>
                              </p:par>
                            </p:childTnLst>
                          </p:cTn>
                        </p:par>
                        <p:par>
                          <p:cTn id="57" fill="hold">
                            <p:stCondLst>
                              <p:cond delay="8000"/>
                            </p:stCondLst>
                            <p:childTnLst>
                              <p:par>
                                <p:cTn id="58" presetID="64" presetClass="path" presetSubtype="0" repeatCount="indefinite" accel="50000" decel="50000" fill="hold" grpId="1" nodeType="afterEffect">
                                  <p:stCondLst>
                                    <p:cond delay="0"/>
                                  </p:stCondLst>
                                  <p:childTnLst>
                                    <p:animMotion origin="layout" path="M 0.00625 0.00834 L 0.00833 -0.00555 " pathEditMode="relative" rAng="0" ptsTypes="AA">
                                      <p:cBhvr>
                                        <p:cTn id="59" dur="2000" fill="hold"/>
                                        <p:tgtEl>
                                          <p:spTgt spid="13"/>
                                        </p:tgtEl>
                                        <p:attrNameLst>
                                          <p:attrName>ppt_x</p:attrName>
                                          <p:attrName>ppt_y</p:attrName>
                                        </p:attrNameLst>
                                      </p:cBhvr>
                                      <p:rCtr x="100" y="-700"/>
                                    </p:animMotion>
                                  </p:childTnLst>
                                </p:cTn>
                              </p:par>
                            </p:childTnLst>
                          </p:cTn>
                        </p:par>
                        <p:par>
                          <p:cTn id="60" fill="hold">
                            <p:stCondLst>
                              <p:cond delay="10000"/>
                            </p:stCondLst>
                            <p:childTnLst>
                              <p:par>
                                <p:cTn id="61" presetID="10" presetClass="entr" presetSubtype="0" repeatCount="indefinite"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childTnLst>
                                </p:cTn>
                              </p:par>
                              <p:par>
                                <p:cTn id="64" presetID="22" presetClass="entr" presetSubtype="4" repeatCount="indefinite"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00"/>
                                        <p:tgtEl>
                                          <p:spTgt spid="16"/>
                                        </p:tgtEl>
                                      </p:cBhvr>
                                    </p:animEffect>
                                  </p:childTnLst>
                                </p:cTn>
                              </p:par>
                            </p:childTnLst>
                          </p:cTn>
                        </p:par>
                        <p:par>
                          <p:cTn id="67" fill="hold">
                            <p:stCondLst>
                              <p:cond delay="11000"/>
                            </p:stCondLst>
                            <p:childTnLst>
                              <p:par>
                                <p:cTn id="68" presetID="64" presetClass="path" presetSubtype="0" repeatCount="indefinite" accel="50000" decel="50000" fill="hold" grpId="1" nodeType="afterEffect">
                                  <p:stCondLst>
                                    <p:cond delay="0"/>
                                  </p:stCondLst>
                                  <p:childTnLst>
                                    <p:animMotion origin="layout" path="M 0.01667 0.00139 L 0.0125 -0.02639 " pathEditMode="relative" rAng="0" ptsTypes="AA">
                                      <p:cBhvr>
                                        <p:cTn id="69" dur="2000" fill="hold"/>
                                        <p:tgtEl>
                                          <p:spTgt spid="10"/>
                                        </p:tgtEl>
                                        <p:attrNameLst>
                                          <p:attrName>ppt_x</p:attrName>
                                          <p:attrName>ppt_y</p:attrName>
                                        </p:attrNameLst>
                                      </p:cBhvr>
                                      <p:rCtr x="-200" y="-1400"/>
                                    </p:animMotion>
                                  </p:childTnLst>
                                </p:cTn>
                              </p:par>
                            </p:childTnLst>
                          </p:cTn>
                        </p:par>
                        <p:par>
                          <p:cTn id="70" fill="hold">
                            <p:stCondLst>
                              <p:cond delay="13000"/>
                            </p:stCondLst>
                            <p:childTnLst>
                              <p:par>
                                <p:cTn id="71" presetID="10" presetClass="entr" presetSubtype="0" repeatCount="indefinite"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childTnLst>
                                </p:cTn>
                              </p:par>
                            </p:childTnLst>
                          </p:cTn>
                        </p:par>
                        <p:par>
                          <p:cTn id="74" fill="hold">
                            <p:stCondLst>
                              <p:cond delay="14000"/>
                            </p:stCondLst>
                            <p:childTnLst>
                              <p:par>
                                <p:cTn id="75" presetID="64" presetClass="path" presetSubtype="0" repeatCount="indefinite" accel="50000" decel="50000" fill="hold" grpId="1" nodeType="afterEffect">
                                  <p:stCondLst>
                                    <p:cond delay="0"/>
                                  </p:stCondLst>
                                  <p:childTnLst>
                                    <p:animMotion origin="layout" path="M 0.00417 0.01667 L 0.00833 0 " pathEditMode="relative" rAng="0" ptsTypes="AA">
                                      <p:cBhvr>
                                        <p:cTn id="76" dur="2000" fill="hold"/>
                                        <p:tgtEl>
                                          <p:spTgt spid="12"/>
                                        </p:tgtEl>
                                        <p:attrNameLst>
                                          <p:attrName>ppt_x</p:attrName>
                                          <p:attrName>ppt_y</p:attrName>
                                        </p:attrNameLst>
                                      </p:cBhvr>
                                      <p:rCtr x="200" y="-800"/>
                                    </p:animMotion>
                                  </p:childTnLst>
                                </p:cTn>
                              </p:par>
                            </p:childTnLst>
                          </p:cTn>
                        </p:par>
                        <p:par>
                          <p:cTn id="77" fill="hold">
                            <p:stCondLst>
                              <p:cond delay="16000"/>
                            </p:stCondLst>
                            <p:childTnLst>
                              <p:par>
                                <p:cTn id="78" presetID="22" presetClass="entr" presetSubtype="4" repeatCount="indefinite"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wipe(down)">
                                      <p:cBhvr>
                                        <p:cTn id="80" dur="500"/>
                                        <p:tgtEl>
                                          <p:spTgt spid="5"/>
                                        </p:tgtEl>
                                      </p:cBhvr>
                                    </p:animEffect>
                                  </p:childTnLst>
                                </p:cTn>
                              </p:par>
                            </p:childTnLst>
                          </p:cTn>
                        </p:par>
                        <p:par>
                          <p:cTn id="81" fill="hold">
                            <p:stCondLst>
                              <p:cond delay="16500"/>
                            </p:stCondLst>
                            <p:childTnLst>
                              <p:par>
                                <p:cTn id="82" presetID="22" presetClass="entr" presetSubtype="4" repeatCount="indefinite" fill="hold" grpId="0" nodeType="afterEffect">
                                  <p:stCondLst>
                                    <p:cond delay="500"/>
                                  </p:stCondLst>
                                  <p:childTnLst>
                                    <p:set>
                                      <p:cBhvr>
                                        <p:cTn id="83" dur="1" fill="hold">
                                          <p:stCondLst>
                                            <p:cond delay="0"/>
                                          </p:stCondLst>
                                        </p:cTn>
                                        <p:tgtEl>
                                          <p:spTgt spid="14"/>
                                        </p:tgtEl>
                                        <p:attrNameLst>
                                          <p:attrName>style.visibility</p:attrName>
                                        </p:attrNameLst>
                                      </p:cBhvr>
                                      <p:to>
                                        <p:strVal val="visible"/>
                                      </p:to>
                                    </p:set>
                                    <p:animEffect transition="in" filter="wipe(down)">
                                      <p:cBhvr>
                                        <p:cTn id="84" dur="500"/>
                                        <p:tgtEl>
                                          <p:spTgt spid="14"/>
                                        </p:tgtEl>
                                      </p:cBhvr>
                                    </p:animEffect>
                                  </p:childTnLst>
                                </p:cTn>
                              </p:par>
                            </p:childTnLst>
                          </p:cTn>
                        </p:par>
                      </p:childTnLst>
                    </p:cTn>
                  </p:par>
                </p:childTnLst>
              </p:cTn>
              <p:nextCondLst>
                <p:cond evt="onClick" delay="0">
                  <p:tgtEl>
                    <p:spTgt spid="24"/>
                  </p:tgtEl>
                </p:cond>
              </p:nextCondLst>
            </p:seq>
          </p:childTnLst>
        </p:cTn>
      </p:par>
    </p:tnLst>
    <p:bldLst>
      <p:bldP spid="5" grpId="0" animBg="1"/>
      <p:bldP spid="10" grpId="0" animBg="1"/>
      <p:bldP spid="10" grpId="1" animBg="1"/>
      <p:bldP spid="11" grpId="0" animBg="1"/>
      <p:bldP spid="11" grpId="1" animBg="1"/>
      <p:bldP spid="12" grpId="0" animBg="1"/>
      <p:bldP spid="12" grpId="1" animBg="1"/>
      <p:bldP spid="13" grpId="0" animBg="1"/>
      <p:bldP spid="13" grpId="1" animBg="1"/>
      <p:bldP spid="14" grpId="0" animBg="1"/>
      <p:bldP spid="16" grpId="0" animBg="1"/>
      <p:bldP spid="27" grpId="0" animBg="1"/>
      <p:bldP spid="27" grpId="1" animBg="1"/>
      <p:bldP spid="28" grpId="0" animBg="1"/>
      <p:bldP spid="30" grpId="0" animBg="1"/>
      <p:bldP spid="31"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Rectangle 16" descr="Medium wood"/>
          <p:cNvSpPr>
            <a:spLocks noChangeArrowheads="1"/>
          </p:cNvSpPr>
          <p:nvPr/>
        </p:nvSpPr>
        <p:spPr bwMode="auto">
          <a:xfrm>
            <a:off x="31733" y="857250"/>
            <a:ext cx="9144000" cy="5143500"/>
          </a:xfrm>
          <a:prstGeom prst="rect">
            <a:avLst/>
          </a:prstGeom>
          <a:blipFill dpi="0" rotWithShape="1">
            <a:blip r:embed="rId2"/>
            <a:srcRect/>
            <a:tile tx="0" ty="0" sx="100000" sy="100000" flip="none" algn="tl"/>
          </a:bli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nvGrpSpPr>
          <p:cNvPr id="5" name="Group 35"/>
          <p:cNvGrpSpPr>
            <a:grpSpLocks/>
          </p:cNvGrpSpPr>
          <p:nvPr/>
        </p:nvGrpSpPr>
        <p:grpSpPr bwMode="auto">
          <a:xfrm>
            <a:off x="5029200" y="3886200"/>
            <a:ext cx="1403350" cy="883544"/>
            <a:chOff x="3216" y="2412"/>
            <a:chExt cx="884" cy="560"/>
          </a:xfrm>
        </p:grpSpPr>
        <p:sp>
          <p:nvSpPr>
            <p:cNvPr id="6" name="AutoShape 30" descr="Oak"/>
            <p:cNvSpPr>
              <a:spLocks noChangeArrowheads="1"/>
            </p:cNvSpPr>
            <p:nvPr/>
          </p:nvSpPr>
          <p:spPr bwMode="auto">
            <a:xfrm rot="1381199">
              <a:off x="3312" y="2568"/>
              <a:ext cx="480" cy="48"/>
            </a:xfrm>
            <a:prstGeom prst="cube">
              <a:avLst>
                <a:gd name="adj" fmla="val 25000"/>
              </a:avLst>
            </a:prstGeom>
            <a:blipFill dpi="0" rotWithShape="1">
              <a:blip r:embed="rId3">
                <a:alphaModFix amt="99000"/>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7" name="AutoShape 28"/>
            <p:cNvSpPr>
              <a:spLocks noChangeArrowheads="1"/>
            </p:cNvSpPr>
            <p:nvPr/>
          </p:nvSpPr>
          <p:spPr bwMode="auto">
            <a:xfrm rot="6981192">
              <a:off x="3644" y="2516"/>
              <a:ext cx="480" cy="432"/>
            </a:xfrm>
            <a:prstGeom prst="flowChartManualOperation">
              <a:avLst/>
            </a:prstGeom>
            <a:solidFill>
              <a:srgbClr val="9933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8" name="Oval 33"/>
            <p:cNvSpPr>
              <a:spLocks noChangeArrowheads="1"/>
            </p:cNvSpPr>
            <p:nvPr/>
          </p:nvSpPr>
          <p:spPr bwMode="auto">
            <a:xfrm rot="1293896">
              <a:off x="3216" y="2412"/>
              <a:ext cx="240" cy="192"/>
            </a:xfrm>
            <a:prstGeom prst="ellipse">
              <a:avLst/>
            </a:prstGeom>
            <a:solidFill>
              <a:schemeClr val="accent2"/>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pic>
        <p:nvPicPr>
          <p:cNvPr id="9" name="Picture 17" descr="Flame-04-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200401"/>
            <a:ext cx="990600" cy="7572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tay1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33184">
            <a:off x="3962400" y="2457453"/>
            <a:ext cx="2338388" cy="167878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9"/>
          <p:cNvGrpSpPr>
            <a:grpSpLocks/>
          </p:cNvGrpSpPr>
          <p:nvPr/>
        </p:nvGrpSpPr>
        <p:grpSpPr bwMode="auto">
          <a:xfrm rot="12109156">
            <a:off x="1868814" y="3250575"/>
            <a:ext cx="4495800" cy="709069"/>
            <a:chOff x="1488" y="1776"/>
            <a:chExt cx="2832" cy="432"/>
          </a:xfrm>
        </p:grpSpPr>
        <p:sp>
          <p:nvSpPr>
            <p:cNvPr id="12" name="AutoShape 20"/>
            <p:cNvSpPr>
              <a:spLocks noChangeArrowheads="1"/>
            </p:cNvSpPr>
            <p:nvPr/>
          </p:nvSpPr>
          <p:spPr bwMode="auto">
            <a:xfrm>
              <a:off x="3744" y="1776"/>
              <a:ext cx="576" cy="432"/>
            </a:xfrm>
            <a:prstGeom prst="flowChartDelay">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 name="Rectangle 21"/>
            <p:cNvSpPr>
              <a:spLocks noChangeArrowheads="1"/>
            </p:cNvSpPr>
            <p:nvPr/>
          </p:nvSpPr>
          <p:spPr bwMode="auto">
            <a:xfrm>
              <a:off x="1488" y="1776"/>
              <a:ext cx="2256" cy="432"/>
            </a:xfrm>
            <a:prstGeom prst="rect">
              <a:avLst/>
            </a:prstGeom>
            <a:noFill/>
            <a:ln w="28575" algn="ctr">
              <a:solidFill>
                <a:schemeClr val="tx1"/>
              </a:solidFill>
              <a:miter lim="800000"/>
              <a:headEnd/>
              <a:tailEnd/>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sp>
        <p:nvSpPr>
          <p:cNvPr id="14" name="Freeform 22"/>
          <p:cNvSpPr>
            <a:spLocks/>
          </p:cNvSpPr>
          <p:nvPr/>
        </p:nvSpPr>
        <p:spPr bwMode="auto">
          <a:xfrm>
            <a:off x="2057400" y="2800350"/>
            <a:ext cx="3048000" cy="2000250"/>
          </a:xfrm>
          <a:custGeom>
            <a:avLst/>
            <a:gdLst>
              <a:gd name="T0" fmla="*/ 1536 w 1920"/>
              <a:gd name="T1" fmla="*/ 480 h 1680"/>
              <a:gd name="T2" fmla="*/ 336 w 1920"/>
              <a:gd name="T3" fmla="*/ 0 h 1680"/>
              <a:gd name="T4" fmla="*/ 96 w 1920"/>
              <a:gd name="T5" fmla="*/ 0 h 1680"/>
              <a:gd name="T6" fmla="*/ 0 w 1920"/>
              <a:gd name="T7" fmla="*/ 96 h 1680"/>
              <a:gd name="T8" fmla="*/ 0 w 1920"/>
              <a:gd name="T9" fmla="*/ 144 h 1680"/>
              <a:gd name="T10" fmla="*/ 48 w 1920"/>
              <a:gd name="T11" fmla="*/ 288 h 1680"/>
              <a:gd name="T12" fmla="*/ 144 w 1920"/>
              <a:gd name="T13" fmla="*/ 336 h 1680"/>
              <a:gd name="T14" fmla="*/ 432 w 1920"/>
              <a:gd name="T15" fmla="*/ 480 h 1680"/>
              <a:gd name="T16" fmla="*/ 1824 w 1920"/>
              <a:gd name="T17" fmla="*/ 1008 h 1680"/>
              <a:gd name="T18" fmla="*/ 1920 w 1920"/>
              <a:gd name="T1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0" h="1680">
                <a:moveTo>
                  <a:pt x="1536" y="480"/>
                </a:moveTo>
                <a:lnTo>
                  <a:pt x="336" y="0"/>
                </a:lnTo>
                <a:lnTo>
                  <a:pt x="96" y="0"/>
                </a:lnTo>
                <a:lnTo>
                  <a:pt x="0" y="96"/>
                </a:lnTo>
                <a:lnTo>
                  <a:pt x="0" y="144"/>
                </a:lnTo>
                <a:lnTo>
                  <a:pt x="48" y="288"/>
                </a:lnTo>
                <a:lnTo>
                  <a:pt x="144" y="336"/>
                </a:lnTo>
                <a:lnTo>
                  <a:pt x="432" y="480"/>
                </a:lnTo>
                <a:lnTo>
                  <a:pt x="1824" y="1008"/>
                </a:lnTo>
                <a:lnTo>
                  <a:pt x="1920" y="1680"/>
                </a:lnTo>
              </a:path>
            </a:pathLst>
          </a:cu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5" name="Freeform 24"/>
          <p:cNvSpPr>
            <a:spLocks/>
          </p:cNvSpPr>
          <p:nvPr/>
        </p:nvSpPr>
        <p:spPr bwMode="auto">
          <a:xfrm>
            <a:off x="2746972" y="2839642"/>
            <a:ext cx="274971" cy="551258"/>
          </a:xfrm>
          <a:custGeom>
            <a:avLst/>
            <a:gdLst>
              <a:gd name="T0" fmla="*/ 160 w 160"/>
              <a:gd name="T1" fmla="*/ 0 h 384"/>
              <a:gd name="T2" fmla="*/ 0 w 160"/>
              <a:gd name="T3" fmla="*/ 384 h 384"/>
            </a:gdLst>
            <a:ahLst/>
            <a:cxnLst>
              <a:cxn ang="0">
                <a:pos x="T0" y="T1"/>
              </a:cxn>
              <a:cxn ang="0">
                <a:pos x="T2" y="T3"/>
              </a:cxn>
            </a:cxnLst>
            <a:rect l="0" t="0" r="r" b="b"/>
            <a:pathLst>
              <a:path w="160" h="384">
                <a:moveTo>
                  <a:pt x="160" y="0"/>
                </a:moveTo>
                <a:lnTo>
                  <a:pt x="0" y="384"/>
                </a:lnTo>
              </a:path>
            </a:pathLst>
          </a:custGeom>
          <a:noFill/>
          <a:ln w="76200" cap="flat" cmpd="sng">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6" name="Freeform 23"/>
          <p:cNvSpPr>
            <a:spLocks/>
          </p:cNvSpPr>
          <p:nvPr/>
        </p:nvSpPr>
        <p:spPr bwMode="auto">
          <a:xfrm>
            <a:off x="2064142" y="2634737"/>
            <a:ext cx="4287149" cy="2113359"/>
          </a:xfrm>
          <a:custGeom>
            <a:avLst/>
            <a:gdLst>
              <a:gd name="T0" fmla="*/ 1532 w 2696"/>
              <a:gd name="T1" fmla="*/ 512 h 1352"/>
              <a:gd name="T2" fmla="*/ 336 w 2696"/>
              <a:gd name="T3" fmla="*/ 36 h 1352"/>
              <a:gd name="T4" fmla="*/ 280 w 2696"/>
              <a:gd name="T5" fmla="*/ 16 h 1352"/>
              <a:gd name="T6" fmla="*/ 192 w 2696"/>
              <a:gd name="T7" fmla="*/ 0 h 1352"/>
              <a:gd name="T8" fmla="*/ 100 w 2696"/>
              <a:gd name="T9" fmla="*/ 36 h 1352"/>
              <a:gd name="T10" fmla="*/ 64 w 2696"/>
              <a:gd name="T11" fmla="*/ 64 h 1352"/>
              <a:gd name="T12" fmla="*/ 28 w 2696"/>
              <a:gd name="T13" fmla="*/ 92 h 1352"/>
              <a:gd name="T14" fmla="*/ 12 w 2696"/>
              <a:gd name="T15" fmla="*/ 148 h 1352"/>
              <a:gd name="T16" fmla="*/ 0 w 2696"/>
              <a:gd name="T17" fmla="*/ 192 h 1352"/>
              <a:gd name="T18" fmla="*/ 16 w 2696"/>
              <a:gd name="T19" fmla="*/ 260 h 1352"/>
              <a:gd name="T20" fmla="*/ 48 w 2696"/>
              <a:gd name="T21" fmla="*/ 312 h 1352"/>
              <a:gd name="T22" fmla="*/ 108 w 2696"/>
              <a:gd name="T23" fmla="*/ 376 h 1352"/>
              <a:gd name="T24" fmla="*/ 184 w 2696"/>
              <a:gd name="T25" fmla="*/ 416 h 1352"/>
              <a:gd name="T26" fmla="*/ 480 w 2696"/>
              <a:gd name="T27" fmla="*/ 528 h 1352"/>
              <a:gd name="T28" fmla="*/ 2544 w 2696"/>
              <a:gd name="T29" fmla="*/ 1352 h 1352"/>
              <a:gd name="T30" fmla="*/ 2696 w 2696"/>
              <a:gd name="T31" fmla="*/ 976 h 1352"/>
              <a:gd name="T32" fmla="*/ 1768 w 2696"/>
              <a:gd name="T33" fmla="*/ 604 h 1352"/>
              <a:gd name="T34" fmla="*/ 1680 w 2696"/>
              <a:gd name="T35" fmla="*/ 656 h 1352"/>
              <a:gd name="T36" fmla="*/ 1628 w 2696"/>
              <a:gd name="T37" fmla="*/ 692 h 1352"/>
              <a:gd name="T38" fmla="*/ 1592 w 2696"/>
              <a:gd name="T39" fmla="*/ 736 h 1352"/>
              <a:gd name="T40" fmla="*/ 1524 w 2696"/>
              <a:gd name="T41" fmla="*/ 772 h 1352"/>
              <a:gd name="T42" fmla="*/ 1488 w 2696"/>
              <a:gd name="T43" fmla="*/ 816 h 1352"/>
              <a:gd name="T44" fmla="*/ 1344 w 2696"/>
              <a:gd name="T45" fmla="*/ 864 h 1352"/>
              <a:gd name="T46" fmla="*/ 1296 w 2696"/>
              <a:gd name="T47" fmla="*/ 720 h 1352"/>
              <a:gd name="T48" fmla="*/ 1364 w 2696"/>
              <a:gd name="T49" fmla="*/ 640 h 1352"/>
              <a:gd name="T50" fmla="*/ 1444 w 2696"/>
              <a:gd name="T51" fmla="*/ 580 h 1352"/>
              <a:gd name="T52" fmla="*/ 1532 w 2696"/>
              <a:gd name="T53" fmla="*/ 512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96" h="1352">
                <a:moveTo>
                  <a:pt x="1532" y="512"/>
                </a:moveTo>
                <a:lnTo>
                  <a:pt x="336" y="36"/>
                </a:lnTo>
                <a:lnTo>
                  <a:pt x="280" y="16"/>
                </a:lnTo>
                <a:lnTo>
                  <a:pt x="192" y="0"/>
                </a:lnTo>
                <a:lnTo>
                  <a:pt x="100" y="36"/>
                </a:lnTo>
                <a:lnTo>
                  <a:pt x="64" y="64"/>
                </a:lnTo>
                <a:lnTo>
                  <a:pt x="28" y="92"/>
                </a:lnTo>
                <a:lnTo>
                  <a:pt x="12" y="148"/>
                </a:lnTo>
                <a:lnTo>
                  <a:pt x="0" y="192"/>
                </a:lnTo>
                <a:lnTo>
                  <a:pt x="16" y="260"/>
                </a:lnTo>
                <a:lnTo>
                  <a:pt x="48" y="312"/>
                </a:lnTo>
                <a:lnTo>
                  <a:pt x="108" y="376"/>
                </a:lnTo>
                <a:lnTo>
                  <a:pt x="184" y="416"/>
                </a:lnTo>
                <a:lnTo>
                  <a:pt x="480" y="528"/>
                </a:lnTo>
                <a:lnTo>
                  <a:pt x="2544" y="1352"/>
                </a:lnTo>
                <a:lnTo>
                  <a:pt x="2696" y="976"/>
                </a:lnTo>
                <a:lnTo>
                  <a:pt x="1768" y="604"/>
                </a:lnTo>
                <a:lnTo>
                  <a:pt x="1680" y="656"/>
                </a:lnTo>
                <a:lnTo>
                  <a:pt x="1628" y="692"/>
                </a:lnTo>
                <a:lnTo>
                  <a:pt x="1592" y="736"/>
                </a:lnTo>
                <a:lnTo>
                  <a:pt x="1524" y="772"/>
                </a:lnTo>
                <a:lnTo>
                  <a:pt x="1488" y="816"/>
                </a:lnTo>
                <a:lnTo>
                  <a:pt x="1344" y="864"/>
                </a:lnTo>
                <a:lnTo>
                  <a:pt x="1296" y="720"/>
                </a:lnTo>
                <a:lnTo>
                  <a:pt x="1364" y="640"/>
                </a:lnTo>
                <a:lnTo>
                  <a:pt x="1444" y="580"/>
                </a:lnTo>
                <a:lnTo>
                  <a:pt x="1532" y="512"/>
                </a:lnTo>
                <a:close/>
              </a:path>
            </a:pathLst>
          </a:custGeom>
          <a:gradFill rotWithShape="1">
            <a:gsLst>
              <a:gs pos="18000">
                <a:schemeClr val="bg1"/>
              </a:gs>
              <a:gs pos="0">
                <a:srgbClr val="EAEAEA"/>
              </a:gs>
              <a:gs pos="95000">
                <a:schemeClr val="bg2">
                  <a:alpha val="30000"/>
                </a:schemeClr>
              </a:gs>
            </a:gsLst>
            <a:lin ang="0" scaled="1"/>
          </a:gradFill>
          <a:ln>
            <a:noFill/>
          </a:ln>
          <a:effec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7" name="Rectangle 25"/>
          <p:cNvSpPr>
            <a:spLocks noChangeArrowheads="1"/>
          </p:cNvSpPr>
          <p:nvPr/>
        </p:nvSpPr>
        <p:spPr bwMode="auto">
          <a:xfrm rot="1333748" flipV="1">
            <a:off x="2413567" y="2932046"/>
            <a:ext cx="1905000" cy="45719"/>
          </a:xfrm>
          <a:prstGeom prst="rect">
            <a:avLst/>
          </a:prstGeom>
          <a:solidFill>
            <a:schemeClr val="bg1">
              <a:alpha val="95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8" name="Rectangle 26"/>
          <p:cNvSpPr>
            <a:spLocks noChangeArrowheads="1"/>
          </p:cNvSpPr>
          <p:nvPr/>
        </p:nvSpPr>
        <p:spPr bwMode="auto">
          <a:xfrm rot="1333748">
            <a:off x="4765622" y="3819497"/>
            <a:ext cx="1606550" cy="55960"/>
          </a:xfrm>
          <a:prstGeom prst="rect">
            <a:avLst/>
          </a:prstGeom>
          <a:solidFill>
            <a:schemeClr val="bg1">
              <a:alpha val="95000"/>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9" name="Freeform 27"/>
          <p:cNvSpPr>
            <a:spLocks/>
          </p:cNvSpPr>
          <p:nvPr/>
        </p:nvSpPr>
        <p:spPr bwMode="auto">
          <a:xfrm>
            <a:off x="4476750" y="3290889"/>
            <a:ext cx="476250" cy="200025"/>
          </a:xfrm>
          <a:custGeom>
            <a:avLst/>
            <a:gdLst>
              <a:gd name="T0" fmla="*/ 124 w 300"/>
              <a:gd name="T1" fmla="*/ 0 h 168"/>
              <a:gd name="T2" fmla="*/ 76 w 300"/>
              <a:gd name="T3" fmla="*/ 12 h 168"/>
              <a:gd name="T4" fmla="*/ 48 w 300"/>
              <a:gd name="T5" fmla="*/ 28 h 168"/>
              <a:gd name="T6" fmla="*/ 0 w 300"/>
              <a:gd name="T7" fmla="*/ 64 h 168"/>
              <a:gd name="T8" fmla="*/ 168 w 300"/>
              <a:gd name="T9" fmla="*/ 168 h 168"/>
              <a:gd name="T10" fmla="*/ 216 w 300"/>
              <a:gd name="T11" fmla="*/ 132 h 168"/>
              <a:gd name="T12" fmla="*/ 296 w 300"/>
              <a:gd name="T13" fmla="*/ 96 h 168"/>
              <a:gd name="T14" fmla="*/ 300 w 300"/>
              <a:gd name="T15" fmla="*/ 68 h 168"/>
              <a:gd name="T16" fmla="*/ 108 w 300"/>
              <a:gd name="T17" fmla="*/ 2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68">
                <a:moveTo>
                  <a:pt x="124" y="0"/>
                </a:moveTo>
                <a:cubicBezTo>
                  <a:pt x="120" y="1"/>
                  <a:pt x="95" y="1"/>
                  <a:pt x="76" y="12"/>
                </a:cubicBezTo>
                <a:lnTo>
                  <a:pt x="48" y="28"/>
                </a:lnTo>
                <a:lnTo>
                  <a:pt x="0" y="64"/>
                </a:lnTo>
                <a:lnTo>
                  <a:pt x="168" y="168"/>
                </a:lnTo>
                <a:lnTo>
                  <a:pt x="216" y="132"/>
                </a:lnTo>
                <a:lnTo>
                  <a:pt x="296" y="96"/>
                </a:lnTo>
                <a:lnTo>
                  <a:pt x="300" y="68"/>
                </a:lnTo>
                <a:lnTo>
                  <a:pt x="108" y="20"/>
                </a:lnTo>
              </a:path>
            </a:pathLst>
          </a:custGeom>
          <a:solidFill>
            <a:srgbClr val="FFCC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0" name="Freeform 36"/>
          <p:cNvSpPr>
            <a:spLocks/>
          </p:cNvSpPr>
          <p:nvPr/>
        </p:nvSpPr>
        <p:spPr bwMode="auto">
          <a:xfrm>
            <a:off x="1860554" y="1894286"/>
            <a:ext cx="1069975" cy="1266825"/>
          </a:xfrm>
          <a:custGeom>
            <a:avLst/>
            <a:gdLst>
              <a:gd name="T0" fmla="*/ 231 w 674"/>
              <a:gd name="T1" fmla="*/ 32 h 1064"/>
              <a:gd name="T2" fmla="*/ 113 w 674"/>
              <a:gd name="T3" fmla="*/ 224 h 1064"/>
              <a:gd name="T4" fmla="*/ 192 w 674"/>
              <a:gd name="T5" fmla="*/ 368 h 1064"/>
              <a:gd name="T6" fmla="*/ 282 w 674"/>
              <a:gd name="T7" fmla="*/ 510 h 1064"/>
              <a:gd name="T8" fmla="*/ 35 w 674"/>
              <a:gd name="T9" fmla="*/ 800 h 1064"/>
              <a:gd name="T10" fmla="*/ 74 w 674"/>
              <a:gd name="T11" fmla="*/ 944 h 1064"/>
              <a:gd name="T12" fmla="*/ 192 w 674"/>
              <a:gd name="T13" fmla="*/ 1040 h 1064"/>
              <a:gd name="T14" fmla="*/ 270 w 674"/>
              <a:gd name="T15" fmla="*/ 1040 h 1064"/>
              <a:gd name="T16" fmla="*/ 152 w 674"/>
              <a:gd name="T17" fmla="*/ 896 h 1064"/>
              <a:gd name="T18" fmla="*/ 108 w 674"/>
              <a:gd name="T19" fmla="*/ 756 h 1064"/>
              <a:gd name="T20" fmla="*/ 387 w 674"/>
              <a:gd name="T21" fmla="*/ 560 h 1064"/>
              <a:gd name="T22" fmla="*/ 364 w 674"/>
              <a:gd name="T23" fmla="*/ 281 h 1064"/>
              <a:gd name="T24" fmla="*/ 544 w 674"/>
              <a:gd name="T25" fmla="*/ 128 h 1064"/>
              <a:gd name="T26" fmla="*/ 622 w 674"/>
              <a:gd name="T27" fmla="*/ 32 h 1064"/>
              <a:gd name="T28" fmla="*/ 231 w 674"/>
              <a:gd name="T29" fmla="*/ 32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064">
                <a:moveTo>
                  <a:pt x="231" y="32"/>
                </a:moveTo>
                <a:cubicBezTo>
                  <a:pt x="146" y="64"/>
                  <a:pt x="120" y="168"/>
                  <a:pt x="113" y="224"/>
                </a:cubicBezTo>
                <a:cubicBezTo>
                  <a:pt x="107" y="280"/>
                  <a:pt x="164" y="320"/>
                  <a:pt x="192" y="368"/>
                </a:cubicBezTo>
                <a:cubicBezTo>
                  <a:pt x="220" y="416"/>
                  <a:pt x="308" y="438"/>
                  <a:pt x="282" y="510"/>
                </a:cubicBezTo>
                <a:cubicBezTo>
                  <a:pt x="256" y="582"/>
                  <a:pt x="70" y="728"/>
                  <a:pt x="35" y="800"/>
                </a:cubicBezTo>
                <a:cubicBezTo>
                  <a:pt x="0" y="872"/>
                  <a:pt x="48" y="904"/>
                  <a:pt x="74" y="944"/>
                </a:cubicBezTo>
                <a:cubicBezTo>
                  <a:pt x="100" y="984"/>
                  <a:pt x="159" y="1024"/>
                  <a:pt x="192" y="1040"/>
                </a:cubicBezTo>
                <a:cubicBezTo>
                  <a:pt x="224" y="1056"/>
                  <a:pt x="276" y="1064"/>
                  <a:pt x="270" y="1040"/>
                </a:cubicBezTo>
                <a:cubicBezTo>
                  <a:pt x="263" y="1016"/>
                  <a:pt x="179" y="943"/>
                  <a:pt x="152" y="896"/>
                </a:cubicBezTo>
                <a:cubicBezTo>
                  <a:pt x="125" y="849"/>
                  <a:pt x="69" y="812"/>
                  <a:pt x="108" y="756"/>
                </a:cubicBezTo>
                <a:cubicBezTo>
                  <a:pt x="147" y="700"/>
                  <a:pt x="344" y="639"/>
                  <a:pt x="387" y="560"/>
                </a:cubicBezTo>
                <a:cubicBezTo>
                  <a:pt x="430" y="481"/>
                  <a:pt x="338" y="353"/>
                  <a:pt x="364" y="281"/>
                </a:cubicBezTo>
                <a:cubicBezTo>
                  <a:pt x="390" y="209"/>
                  <a:pt x="501" y="169"/>
                  <a:pt x="544" y="128"/>
                </a:cubicBezTo>
                <a:cubicBezTo>
                  <a:pt x="587" y="87"/>
                  <a:pt x="674" y="48"/>
                  <a:pt x="622" y="32"/>
                </a:cubicBezTo>
                <a:cubicBezTo>
                  <a:pt x="570" y="16"/>
                  <a:pt x="315" y="0"/>
                  <a:pt x="231" y="32"/>
                </a:cubicBezTo>
                <a:close/>
              </a:path>
            </a:pathLst>
          </a:custGeom>
          <a:gradFill rotWithShape="1">
            <a:gsLst>
              <a:gs pos="0">
                <a:schemeClr val="bg1"/>
              </a:gs>
              <a:gs pos="100000">
                <a:srgbClr val="C0C0C0">
                  <a:alpha val="73000"/>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1" name="Freeform 37"/>
          <p:cNvSpPr>
            <a:spLocks/>
          </p:cNvSpPr>
          <p:nvPr/>
        </p:nvSpPr>
        <p:spPr bwMode="auto">
          <a:xfrm>
            <a:off x="2076450" y="1028700"/>
            <a:ext cx="1238250" cy="2286000"/>
          </a:xfrm>
          <a:custGeom>
            <a:avLst/>
            <a:gdLst>
              <a:gd name="T0" fmla="*/ 258 w 780"/>
              <a:gd name="T1" fmla="*/ 58 h 1920"/>
              <a:gd name="T2" fmla="*/ 120 w 780"/>
              <a:gd name="T3" fmla="*/ 405 h 1920"/>
              <a:gd name="T4" fmla="*/ 212 w 780"/>
              <a:gd name="T5" fmla="*/ 665 h 1920"/>
              <a:gd name="T6" fmla="*/ 265 w 780"/>
              <a:gd name="T7" fmla="*/ 1008 h 1920"/>
              <a:gd name="T8" fmla="*/ 27 w 780"/>
              <a:gd name="T9" fmla="*/ 1446 h 1920"/>
              <a:gd name="T10" fmla="*/ 100 w 780"/>
              <a:gd name="T11" fmla="*/ 1648 h 1920"/>
              <a:gd name="T12" fmla="*/ 212 w 780"/>
              <a:gd name="T13" fmla="*/ 1880 h 1920"/>
              <a:gd name="T14" fmla="*/ 283 w 780"/>
              <a:gd name="T15" fmla="*/ 1877 h 1920"/>
              <a:gd name="T16" fmla="*/ 166 w 780"/>
              <a:gd name="T17" fmla="*/ 1619 h 1920"/>
              <a:gd name="T18" fmla="*/ 137 w 780"/>
              <a:gd name="T19" fmla="*/ 1328 h 1920"/>
              <a:gd name="T20" fmla="*/ 442 w 780"/>
              <a:gd name="T21" fmla="*/ 1012 h 1920"/>
              <a:gd name="T22" fmla="*/ 442 w 780"/>
              <a:gd name="T23" fmla="*/ 578 h 1920"/>
              <a:gd name="T24" fmla="*/ 626 w 780"/>
              <a:gd name="T25" fmla="*/ 231 h 1920"/>
              <a:gd name="T26" fmla="*/ 719 w 780"/>
              <a:gd name="T27" fmla="*/ 58 h 1920"/>
              <a:gd name="T28" fmla="*/ 258 w 780"/>
              <a:gd name="T29" fmla="*/ 58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0" h="1920">
                <a:moveTo>
                  <a:pt x="258" y="58"/>
                </a:moveTo>
                <a:cubicBezTo>
                  <a:pt x="158" y="116"/>
                  <a:pt x="127" y="304"/>
                  <a:pt x="120" y="405"/>
                </a:cubicBezTo>
                <a:cubicBezTo>
                  <a:pt x="112" y="506"/>
                  <a:pt x="188" y="565"/>
                  <a:pt x="212" y="665"/>
                </a:cubicBezTo>
                <a:cubicBezTo>
                  <a:pt x="236" y="765"/>
                  <a:pt x="296" y="878"/>
                  <a:pt x="265" y="1008"/>
                </a:cubicBezTo>
                <a:cubicBezTo>
                  <a:pt x="234" y="1138"/>
                  <a:pt x="54" y="1339"/>
                  <a:pt x="27" y="1446"/>
                </a:cubicBezTo>
                <a:cubicBezTo>
                  <a:pt x="0" y="1553"/>
                  <a:pt x="69" y="1576"/>
                  <a:pt x="100" y="1648"/>
                </a:cubicBezTo>
                <a:cubicBezTo>
                  <a:pt x="131" y="1720"/>
                  <a:pt x="182" y="1842"/>
                  <a:pt x="212" y="1880"/>
                </a:cubicBezTo>
                <a:cubicBezTo>
                  <a:pt x="242" y="1918"/>
                  <a:pt x="291" y="1920"/>
                  <a:pt x="283" y="1877"/>
                </a:cubicBezTo>
                <a:cubicBezTo>
                  <a:pt x="275" y="1834"/>
                  <a:pt x="190" y="1711"/>
                  <a:pt x="166" y="1619"/>
                </a:cubicBezTo>
                <a:cubicBezTo>
                  <a:pt x="142" y="1527"/>
                  <a:pt x="91" y="1429"/>
                  <a:pt x="137" y="1328"/>
                </a:cubicBezTo>
                <a:cubicBezTo>
                  <a:pt x="183" y="1227"/>
                  <a:pt x="391" y="1137"/>
                  <a:pt x="442" y="1012"/>
                </a:cubicBezTo>
                <a:cubicBezTo>
                  <a:pt x="493" y="887"/>
                  <a:pt x="411" y="708"/>
                  <a:pt x="442" y="578"/>
                </a:cubicBezTo>
                <a:cubicBezTo>
                  <a:pt x="473" y="448"/>
                  <a:pt x="580" y="318"/>
                  <a:pt x="626" y="231"/>
                </a:cubicBezTo>
                <a:cubicBezTo>
                  <a:pt x="672" y="145"/>
                  <a:pt x="780" y="87"/>
                  <a:pt x="719" y="58"/>
                </a:cubicBezTo>
                <a:cubicBezTo>
                  <a:pt x="657" y="29"/>
                  <a:pt x="358" y="0"/>
                  <a:pt x="258" y="58"/>
                </a:cubicBezTo>
                <a:close/>
              </a:path>
            </a:pathLst>
          </a:custGeom>
          <a:gradFill rotWithShape="1">
            <a:gsLst>
              <a:gs pos="0">
                <a:schemeClr val="bg1"/>
              </a:gs>
              <a:gs pos="100000">
                <a:srgbClr val="C0C0C0">
                  <a:alpha val="67999"/>
                </a:srgb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2" name="AutoShape 38"/>
          <p:cNvSpPr>
            <a:spLocks noChangeArrowheads="1"/>
          </p:cNvSpPr>
          <p:nvPr/>
        </p:nvSpPr>
        <p:spPr bwMode="auto">
          <a:xfrm rot="16200000">
            <a:off x="1323975" y="4600575"/>
            <a:ext cx="171450" cy="228600"/>
          </a:xfrm>
          <a:prstGeom prst="flowChartMerge">
            <a:avLst/>
          </a:prstGeom>
          <a:solidFill>
            <a:srgbClr val="FF3300"/>
          </a:solidFill>
          <a:ln>
            <a:noFill/>
          </a:ln>
          <a:effectLst>
            <a:outerShdw dist="35921" dir="2700000" algn="ctr" rotWithShape="0">
              <a:schemeClr val="bg2"/>
            </a:outerShdw>
          </a:effectLst>
          <a:extLst>
            <a:ext uri="{91240B29-F687-4F45-9708-019B960494DF}">
              <a14:hiddenLine xmlns:a14="http://schemas.microsoft.com/office/drawing/2010/main" w="9525" algn="ctr">
                <a:solidFill>
                  <a:schemeClr val="tx1"/>
                </a:solidFill>
                <a:miter lim="800000"/>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23" name="Text Box 39"/>
          <p:cNvSpPr txBox="1">
            <a:spLocks noChangeArrowheads="1"/>
          </p:cNvSpPr>
          <p:nvPr/>
        </p:nvSpPr>
        <p:spPr bwMode="auto">
          <a:xfrm>
            <a:off x="952500" y="4800602"/>
            <a:ext cx="838200" cy="276999"/>
          </a:xfrm>
          <a:prstGeom prst="rect">
            <a:avLst/>
          </a:prstGeom>
          <a:noFill/>
          <a:ln>
            <a:noFill/>
          </a:ln>
          <a:effectLst/>
          <a:extLst>
            <a:ext uri="{909E8E84-426E-40DD-AFC4-6F175D3DCCD1}">
              <a14:hiddenFill xmlns:a14="http://schemas.microsoft.com/office/drawing/2010/main">
                <a:gradFill rotWithShape="1">
                  <a:gsLst>
                    <a:gs pos="0">
                      <a:srgbClr val="6699FF">
                        <a:alpha val="49001"/>
                      </a:srgbClr>
                    </a:gs>
                    <a:gs pos="50000">
                      <a:schemeClr val="bg1"/>
                    </a:gs>
                    <a:gs pos="100000">
                      <a:srgbClr val="6699FF">
                        <a:alpha val="49001"/>
                      </a:srgbClr>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fontAlgn="auto" hangingPunct="1">
              <a:spcBef>
                <a:spcPct val="50000"/>
              </a:spcBef>
              <a:spcAft>
                <a:spcPts val="0"/>
              </a:spcAft>
            </a:pPr>
            <a:r>
              <a:rPr lang="en-US" altLang="en-US" sz="1200">
                <a:solidFill>
                  <a:srgbClr val="0000FF"/>
                </a:solidFill>
                <a:latin typeface="Lucida Sans Unicode"/>
                <a:cs typeface="+mn-cs"/>
              </a:rPr>
              <a:t>Play</a:t>
            </a:r>
          </a:p>
        </p:txBody>
      </p:sp>
      <p:sp>
        <p:nvSpPr>
          <p:cNvPr id="24" name="Text Box 57"/>
          <p:cNvSpPr txBox="1">
            <a:spLocks noChangeArrowheads="1"/>
          </p:cNvSpPr>
          <p:nvPr/>
        </p:nvSpPr>
        <p:spPr bwMode="auto">
          <a:xfrm>
            <a:off x="2988540" y="5295240"/>
            <a:ext cx="2667000" cy="523220"/>
          </a:xfrm>
          <a:prstGeom prst="rect">
            <a:avLst/>
          </a:prstGeom>
          <a:solidFill>
            <a:schemeClr val="bg1"/>
          </a:solidFill>
          <a:ln>
            <a:noFill/>
          </a:ln>
          <a:effectLst/>
        </p:spPr>
        <p:txBody>
          <a:bodyPr wrap="square">
            <a:spAutoFit/>
          </a:bodyPr>
          <a:lstStyle/>
          <a:p>
            <a:pPr algn="ctr" eaLnBrk="1" fontAlgn="auto" hangingPunct="1">
              <a:spcBef>
                <a:spcPct val="50000"/>
              </a:spcBef>
              <a:spcAft>
                <a:spcPts val="0"/>
              </a:spcAft>
            </a:pPr>
            <a:r>
              <a:rPr lang="en-US" altLang="en-US" sz="2800" b="1" err="1">
                <a:solidFill>
                  <a:prstClr val="black"/>
                </a:solidFill>
                <a:latin typeface="Times New Roman" pitchFamily="18" charset="0"/>
                <a:cs typeface="Times New Roman" pitchFamily="18" charset="0"/>
              </a:rPr>
              <a:t>Hình</a:t>
            </a:r>
            <a:r>
              <a:rPr lang="en-US" altLang="en-US" sz="2800" b="1">
                <a:solidFill>
                  <a:prstClr val="black"/>
                </a:solidFill>
                <a:latin typeface="Times New Roman" pitchFamily="18" charset="0"/>
                <a:cs typeface="Times New Roman" pitchFamily="18" charset="0"/>
              </a:rPr>
              <a:t> 25.9</a:t>
            </a:r>
            <a:endParaRPr lang="en-US" altLang="en-US" sz="2800" b="1" dirty="0">
              <a:solidFill>
                <a:prstClr val="black"/>
              </a:solidFill>
              <a:latin typeface="Times New Roman" pitchFamily="18" charset="0"/>
              <a:cs typeface="Times New Roman" pitchFamily="18" charset="0"/>
            </a:endParaRPr>
          </a:p>
        </p:txBody>
      </p:sp>
      <p:pic>
        <p:nvPicPr>
          <p:cNvPr id="25" name="Picture 58" descr="den conCuto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8342" y="3714751"/>
            <a:ext cx="1074737" cy="87153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77578" y="1076980"/>
            <a:ext cx="4751622" cy="523220"/>
          </a:xfrm>
          <a:prstGeom prst="rect">
            <a:avLst/>
          </a:prstGeom>
          <a:solidFill>
            <a:srgbClr val="FFFFFF"/>
          </a:solidFill>
        </p:spPr>
        <p:txBody>
          <a:bodyPr wrap="none">
            <a:spAutoFit/>
          </a:bodyPr>
          <a:lstStyle/>
          <a:p>
            <a:pPr eaLnBrk="1" fontAlgn="auto" hangingPunct="1">
              <a:spcBef>
                <a:spcPts val="0"/>
              </a:spcBef>
              <a:spcAft>
                <a:spcPts val="0"/>
              </a:spcAft>
            </a:pPr>
            <a:r>
              <a:rPr lang="en-US" sz="2800" dirty="0">
                <a:solidFill>
                  <a:prstClr val="black"/>
                </a:solidFill>
                <a:latin typeface="Times New Roman" pitchFamily="18" charset="0"/>
                <a:cs typeface="Times New Roman" pitchFamily="18" charset="0"/>
              </a:rPr>
              <a:t>TN 3: </a:t>
            </a:r>
            <a:r>
              <a:rPr lang="en-US" sz="2800" dirty="0" err="1">
                <a:solidFill>
                  <a:prstClr val="black"/>
                </a:solidFill>
                <a:latin typeface="Times New Roman" pitchFamily="18" charset="0"/>
                <a:cs typeface="Times New Roman" pitchFamily="18" charset="0"/>
              </a:rPr>
              <a:t>Sự</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dẫn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nhiệt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khí</a:t>
            </a:r>
            <a:endParaRPr lang="en-US" sz="2800" dirty="0">
              <a:solidFill>
                <a:prstClr val="black"/>
              </a:solidFill>
              <a:latin typeface="Times New Roman" pitchFamily="18" charset="0"/>
              <a:cs typeface="Times New Roman" pitchFamily="18" charset="0"/>
            </a:endParaRPr>
          </a:p>
        </p:txBody>
      </p:sp>
      <p:sp>
        <p:nvSpPr>
          <p:cNvPr id="27" name="Left Arrow 26">
            <a:hlinkClick r:id="rId7" action="ppaction://hlinksldjump"/>
          </p:cNvPr>
          <p:cNvSpPr/>
          <p:nvPr/>
        </p:nvSpPr>
        <p:spPr bwMode="auto">
          <a:xfrm>
            <a:off x="125260" y="5380310"/>
            <a:ext cx="491689" cy="438150"/>
          </a:xfrm>
          <a:prstGeom prst="leftArrow">
            <a:avLst/>
          </a:prstGeom>
          <a:solidFill>
            <a:schemeClr val="accent1">
              <a:lumMod val="20000"/>
              <a:lumOff val="80000"/>
            </a:schemeClr>
          </a:solidFill>
        </p:spPr>
        <p:txBody>
          <a:bodyPr wrap="none" rtlCol="0" fromWordArt="1" anchor="ctr">
            <a:prstTxWarp prst="textPlain">
              <a:avLst>
                <a:gd name="adj" fmla="val 50000"/>
              </a:avLst>
            </a:prstTxWarp>
          </a:bodyPr>
          <a:lstStyle/>
          <a:p>
            <a:pPr algn="ctr" eaLnBrk="1" fontAlgn="auto" hangingPunct="1">
              <a:spcBef>
                <a:spcPts val="0"/>
              </a:spcBef>
              <a:spcAft>
                <a:spcPts val="0"/>
              </a:spcAft>
            </a:pP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grpSp>
        <p:nvGrpSpPr>
          <p:cNvPr id="28" name="Group 27"/>
          <p:cNvGrpSpPr/>
          <p:nvPr/>
        </p:nvGrpSpPr>
        <p:grpSpPr>
          <a:xfrm>
            <a:off x="1346182" y="945577"/>
            <a:ext cx="6389958" cy="709374"/>
            <a:chOff x="205995" y="2572559"/>
            <a:chExt cx="8633197" cy="790583"/>
          </a:xfrm>
          <a:solidFill>
            <a:srgbClr val="FFFFFF"/>
          </a:solidFill>
          <a:scene3d>
            <a:camera prst="orthographicFront"/>
            <a:lightRig rig="threePt" dir="t"/>
          </a:scene3d>
        </p:grpSpPr>
        <p:sp>
          <p:nvSpPr>
            <p:cNvPr id="29" name="Rounded Rectangle 28"/>
            <p:cNvSpPr/>
            <p:nvPr/>
          </p:nvSpPr>
          <p:spPr>
            <a:xfrm>
              <a:off x="205995" y="2572559"/>
              <a:ext cx="8633197" cy="790583"/>
            </a:xfrm>
            <a:prstGeom prst="roundRect">
              <a:avLst/>
            </a:prstGeom>
            <a:grpFill/>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Rounded Rectangle 4"/>
            <p:cNvSpPr/>
            <p:nvPr/>
          </p:nvSpPr>
          <p:spPr>
            <a:xfrm>
              <a:off x="673562" y="2611153"/>
              <a:ext cx="8127040" cy="713397"/>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eaLnBrk="1" fontAlgn="auto" hangingPunct="1">
                <a:lnSpc>
                  <a:spcPct val="90000"/>
                </a:lnSpc>
                <a:spcAft>
                  <a:spcPct val="35000"/>
                </a:spcAft>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dẫn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kém</a:t>
              </a:r>
              <a:r>
                <a:rPr lang="en-US" sz="2800" b="1" dirty="0">
                  <a:solidFill>
                    <a:srgbClr val="FF0000"/>
                  </a:solidFill>
                  <a:latin typeface="Times New Roman" pitchFamily="18" charset="0"/>
                  <a:cs typeface="Times New Roman" pitchFamily="18" charset="0"/>
                </a:rPr>
                <a:t>.</a:t>
              </a:r>
            </a:p>
          </p:txBody>
        </p:sp>
      </p:grpSp>
      <p:sp>
        <p:nvSpPr>
          <p:cNvPr id="31" name="Right Arrow 30">
            <a:hlinkClick r:id="rId8" action="ppaction://hlinksldjump"/>
          </p:cNvPr>
          <p:cNvSpPr/>
          <p:nvPr/>
        </p:nvSpPr>
        <p:spPr bwMode="auto">
          <a:xfrm>
            <a:off x="8486472" y="5486400"/>
            <a:ext cx="467028" cy="457200"/>
          </a:xfrm>
          <a:prstGeom prst="rightArrow">
            <a:avLst/>
          </a:prstGeom>
          <a:solidFill>
            <a:schemeClr val="bg2"/>
          </a:solidFill>
        </p:spPr>
        <p:txBody>
          <a:bodyPr wrap="none" rtlCol="0" fromWordArt="1" anchor="ctr">
            <a:prstTxWarp prst="textPlain">
              <a:avLst>
                <a:gd name="adj" fmla="val 50000"/>
              </a:avLst>
            </a:prstTxWarp>
          </a:bodyPr>
          <a:lstStyle/>
          <a:p>
            <a:pPr algn="ctr" eaLnBrk="1" fontAlgn="auto" hangingPunct="1">
              <a:spcBef>
                <a:spcPts val="0"/>
              </a:spcBef>
              <a:spcAft>
                <a:spcPts val="0"/>
              </a:spcAft>
            </a:pP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grpSp>
        <p:nvGrpSpPr>
          <p:cNvPr id="32" name="Group 31"/>
          <p:cNvGrpSpPr/>
          <p:nvPr/>
        </p:nvGrpSpPr>
        <p:grpSpPr>
          <a:xfrm>
            <a:off x="1277798" y="181968"/>
            <a:ext cx="7343472" cy="560539"/>
            <a:chOff x="205995" y="2572560"/>
            <a:chExt cx="8633197" cy="790583"/>
          </a:xfrm>
          <a:solidFill>
            <a:schemeClr val="bg1"/>
          </a:solidFill>
          <a:scene3d>
            <a:camera prst="orthographicFront"/>
            <a:lightRig rig="threePt" dir="t"/>
          </a:scene3d>
        </p:grpSpPr>
        <p:sp>
          <p:nvSpPr>
            <p:cNvPr id="33" name="Rounded Rectangle 32"/>
            <p:cNvSpPr/>
            <p:nvPr/>
          </p:nvSpPr>
          <p:spPr>
            <a:xfrm>
              <a:off x="205995" y="2572560"/>
              <a:ext cx="8633197" cy="790583"/>
            </a:xfrm>
            <a:prstGeom prst="roundRect">
              <a:avLst/>
            </a:prstGeom>
            <a:grpFill/>
            <a:ln>
              <a:noFill/>
            </a:ln>
            <a:sp3d contourW="12700">
              <a:bevelT prst="angle"/>
              <a:bevelB prst="angle"/>
              <a:contourClr>
                <a:schemeClr val="bg1"/>
              </a:contourClr>
            </a:sp3d>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4"/>
            <p:cNvSpPr/>
            <p:nvPr/>
          </p:nvSpPr>
          <p:spPr>
            <a:xfrm>
              <a:off x="244589" y="2611153"/>
              <a:ext cx="8556012" cy="713398"/>
            </a:xfrm>
            <a:prstGeom prst="rect">
              <a:avLst/>
            </a:prstGeom>
            <a:grpFill/>
            <a:ln>
              <a:noFill/>
            </a:ln>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eaLnBrk="1" fontAlgn="auto" hangingPunct="1">
                <a:lnSpc>
                  <a:spcPct val="90000"/>
                </a:lnSpc>
                <a:spcAft>
                  <a:spcPct val="35000"/>
                </a:spcAft>
              </a:pPr>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xét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dẫn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chất</a:t>
              </a:r>
              <a:r>
                <a:rPr lang="en-US" sz="2800" b="1" dirty="0">
                  <a:solidFill>
                    <a:srgbClr val="FF0000"/>
                  </a:solidFill>
                  <a:latin typeface="Times New Roman" pitchFamily="18" charset="0"/>
                  <a:cs typeface="Times New Roman" pitchFamily="18" charset="0"/>
                </a:rPr>
                <a:t>?</a:t>
              </a:r>
            </a:p>
          </p:txBody>
        </p:sp>
      </p:grpSp>
      <p:sp>
        <p:nvSpPr>
          <p:cNvPr id="35" name="Curved Right Arrow 34"/>
          <p:cNvSpPr/>
          <p:nvPr/>
        </p:nvSpPr>
        <p:spPr>
          <a:xfrm>
            <a:off x="326160" y="78871"/>
            <a:ext cx="705453" cy="785574"/>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black"/>
              </a:solidFill>
              <a:latin typeface="Lucida Sans Unicode"/>
            </a:endParaRPr>
          </a:p>
        </p:txBody>
      </p:sp>
      <p:sp>
        <p:nvSpPr>
          <p:cNvPr id="38" name="Down Arrow 37"/>
          <p:cNvSpPr/>
          <p:nvPr/>
        </p:nvSpPr>
        <p:spPr>
          <a:xfrm rot="5598075">
            <a:off x="6247090" y="3211957"/>
            <a:ext cx="95482" cy="18554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latin typeface="Lucida Sans Unicode"/>
            </a:endParaRPr>
          </a:p>
        </p:txBody>
      </p:sp>
      <p:sp>
        <p:nvSpPr>
          <p:cNvPr id="39" name="Text Box 20"/>
          <p:cNvSpPr txBox="1">
            <a:spLocks noChangeArrowheads="1"/>
          </p:cNvSpPr>
          <p:nvPr/>
        </p:nvSpPr>
        <p:spPr bwMode="auto">
          <a:xfrm>
            <a:off x="7273453" y="4021180"/>
            <a:ext cx="1658710" cy="523220"/>
          </a:xfrm>
          <a:prstGeom prst="rect">
            <a:avLst/>
          </a:prstGeom>
          <a:solidFill>
            <a:schemeClr val="bg1"/>
          </a:solidFill>
          <a:ln w="9525" algn="ctr">
            <a:noFill/>
            <a:miter lim="800000"/>
            <a:headEnd/>
            <a:tailEnd/>
          </a:ln>
          <a:effectLst/>
        </p:spPr>
        <p:txBody>
          <a:bodyPr wrap="square">
            <a:spAutoFit/>
          </a:bodyPr>
          <a:lstStyle/>
          <a:p>
            <a:pPr algn="ctr" eaLnBrk="1" fontAlgn="auto" hangingPunct="1">
              <a:spcBef>
                <a:spcPct val="50000"/>
              </a:spcBef>
              <a:spcAft>
                <a:spcPts val="0"/>
              </a:spcAft>
            </a:pPr>
            <a:r>
              <a:rPr lang="en-US" sz="2800" b="1" dirty="0" err="1">
                <a:solidFill>
                  <a:prstClr val="black"/>
                </a:solidFill>
                <a:latin typeface="Times New Roman" pitchFamily="18" charset="0"/>
                <a:cs typeface="Times New Roman" pitchFamily="18" charset="0"/>
              </a:rPr>
              <a:t>Sáp</a:t>
            </a:r>
            <a:r>
              <a:rPr lang="en-US" sz="2800" b="1"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20840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6"/>
                                        </p:tgtEl>
                                        <p:attrNameLst>
                                          <p:attrName>ppt_x</p:attrName>
                                        </p:attrNameLst>
                                      </p:cBhvr>
                                      <p:tavLst>
                                        <p:tav tm="0">
                                          <p:val>
                                            <p:strVal val="ppt_x"/>
                                          </p:val>
                                        </p:tav>
                                        <p:tav tm="100000">
                                          <p:val>
                                            <p:strVal val="ppt_x"/>
                                          </p:val>
                                        </p:tav>
                                      </p:tavLst>
                                    </p:anim>
                                    <p:anim calcmode="lin" valueType="num">
                                      <p:cBhvr additive="base">
                                        <p:cTn id="13" dur="500"/>
                                        <p:tgtEl>
                                          <p:spTgt spid="26"/>
                                        </p:tgtEl>
                                        <p:attrNameLst>
                                          <p:attrName>ppt_y</p:attrName>
                                        </p:attrNameLst>
                                      </p:cBhvr>
                                      <p:tavLst>
                                        <p:tav tm="0">
                                          <p:val>
                                            <p:strVal val="ppt_y"/>
                                          </p:val>
                                        </p:tav>
                                        <p:tav tm="100000">
                                          <p:val>
                                            <p:strVal val="1+ppt_h/2"/>
                                          </p:val>
                                        </p:tav>
                                      </p:tavLst>
                                    </p:anim>
                                    <p:set>
                                      <p:cBhvr>
                                        <p:cTn id="14" dur="1" fill="hold">
                                          <p:stCondLst>
                                            <p:cond delay="499"/>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8"/>
                                        </p:tgtEl>
                                        <p:attrNameLst>
                                          <p:attrName>ppt_x</p:attrName>
                                        </p:attrNameLst>
                                      </p:cBhvr>
                                      <p:tavLst>
                                        <p:tav tm="0">
                                          <p:val>
                                            <p:strVal val="ppt_x"/>
                                          </p:val>
                                        </p:tav>
                                        <p:tav tm="100000">
                                          <p:val>
                                            <p:strVal val="ppt_x"/>
                                          </p:val>
                                        </p:tav>
                                      </p:tavLst>
                                    </p:anim>
                                    <p:anim calcmode="lin" valueType="num">
                                      <p:cBhvr additive="base">
                                        <p:cTn id="25" dur="500"/>
                                        <p:tgtEl>
                                          <p:spTgt spid="28"/>
                                        </p:tgtEl>
                                        <p:attrNameLst>
                                          <p:attrName>ppt_y</p:attrName>
                                        </p:attrNameLst>
                                      </p:cBhvr>
                                      <p:tavLst>
                                        <p:tav tm="0">
                                          <p:val>
                                            <p:strVal val="ppt_y"/>
                                          </p:val>
                                        </p:tav>
                                        <p:tav tm="100000">
                                          <p:val>
                                            <p:strVal val="1+ppt_h/2"/>
                                          </p:val>
                                        </p:tav>
                                      </p:tavLst>
                                    </p:anim>
                                    <p:set>
                                      <p:cBhvr>
                                        <p:cTn id="26" dur="1" fill="hold">
                                          <p:stCondLst>
                                            <p:cond delay="499"/>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32"/>
                                        </p:tgtEl>
                                        <p:attrNameLst>
                                          <p:attrName>ppt_x</p:attrName>
                                        </p:attrNameLst>
                                      </p:cBhvr>
                                      <p:tavLst>
                                        <p:tav tm="0">
                                          <p:val>
                                            <p:strVal val="ppt_x"/>
                                          </p:val>
                                        </p:tav>
                                        <p:tav tm="100000">
                                          <p:val>
                                            <p:strVal val="ppt_x"/>
                                          </p:val>
                                        </p:tav>
                                      </p:tavLst>
                                    </p:anim>
                                    <p:anim calcmode="lin" valueType="num">
                                      <p:cBhvr additive="base">
                                        <p:cTn id="43" dur="500"/>
                                        <p:tgtEl>
                                          <p:spTgt spid="32"/>
                                        </p:tgtEl>
                                        <p:attrNameLst>
                                          <p:attrName>ppt_y</p:attrName>
                                        </p:attrNameLst>
                                      </p:cBhvr>
                                      <p:tavLst>
                                        <p:tav tm="0">
                                          <p:val>
                                            <p:strVal val="ppt_y"/>
                                          </p:val>
                                        </p:tav>
                                        <p:tav tm="100000">
                                          <p:val>
                                            <p:strVal val="1+ppt_h/2"/>
                                          </p:val>
                                        </p:tav>
                                      </p:tavLst>
                                    </p:anim>
                                    <p:set>
                                      <p:cBhvr>
                                        <p:cTn id="44"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childTnLst>
                                </p:cTn>
                              </p:par>
                            </p:childTnLst>
                          </p:cTn>
                        </p:par>
                        <p:par>
                          <p:cTn id="51" fill="hold">
                            <p:stCondLst>
                              <p:cond delay="1000"/>
                            </p:stCondLst>
                            <p:childTnLst>
                              <p:par>
                                <p:cTn id="52" presetID="22" presetClass="entr" presetSubtype="4" repeatCount="indefinite"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down)">
                                      <p:cBhvr>
                                        <p:cTn id="54" dur="2000"/>
                                        <p:tgtEl>
                                          <p:spTgt spid="21"/>
                                        </p:tgtEl>
                                      </p:cBhvr>
                                    </p:animEffect>
                                  </p:childTnLst>
                                </p:cTn>
                              </p:par>
                              <p:par>
                                <p:cTn id="55" presetID="22" presetClass="entr" presetSubtype="4" repeatCount="indefinite" fill="hold" nodeType="withEffect">
                                  <p:stCondLst>
                                    <p:cond delay="50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2000"/>
                                        <p:tgtEl>
                                          <p:spTgt spid="20"/>
                                        </p:tgtEl>
                                      </p:cBhvr>
                                    </p:animEffect>
                                  </p:childTnLst>
                                </p:cTn>
                              </p:par>
                            </p:childTnLst>
                          </p:cTn>
                        </p:par>
                      </p:childTnLst>
                    </p:cTn>
                  </p:par>
                </p:childTnLst>
              </p:cTn>
              <p:nextCondLst>
                <p:cond evt="onClick" delay="0">
                  <p:tgtEl>
                    <p:spTgt spid="22"/>
                  </p:tgtEl>
                </p:cond>
              </p:nextCondLst>
            </p:seq>
          </p:childTnLst>
        </p:cTn>
      </p:par>
    </p:tnLst>
    <p:bldLst>
      <p:bldP spid="26" grpId="0" animBg="1"/>
      <p:bldP spid="26" grpId="1"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42D63A-DE33-4588-B09E-EF12F5E2B3E6}"/>
              </a:ext>
            </a:extLst>
          </p:cNvPr>
          <p:cNvPicPr>
            <a:picLocks noChangeAspect="1"/>
          </p:cNvPicPr>
          <p:nvPr/>
        </p:nvPicPr>
        <p:blipFill>
          <a:blip r:embed="rId2"/>
          <a:stretch>
            <a:fillRect/>
          </a:stretch>
        </p:blipFill>
        <p:spPr>
          <a:xfrm>
            <a:off x="228600" y="228600"/>
            <a:ext cx="8686800" cy="6096000"/>
          </a:xfrm>
          <a:prstGeom prst="rect">
            <a:avLst/>
          </a:prstGeom>
        </p:spPr>
      </p:pic>
    </p:spTree>
    <p:extLst>
      <p:ext uri="{BB962C8B-B14F-4D97-AF65-F5344CB8AC3E}">
        <p14:creationId xmlns:p14="http://schemas.microsoft.com/office/powerpoint/2010/main" val="2280118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4237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N%E1%BB%93i%20canh%20h%E1%BB%A3p%20kim%20nh%C3%B4m%20SOUPER%20H06011-4(18%20cm)%20-P204400486">
            <a:extLst>
              <a:ext uri="{FF2B5EF4-FFF2-40B4-BE49-F238E27FC236}">
                <a16:creationId xmlns:a16="http://schemas.microsoft.com/office/drawing/2014/main" id="{1711121B-60F4-450F-800E-ACD8CEA90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57" y="119457"/>
            <a:ext cx="2419296" cy="24192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ng-po-xe-may">
            <a:extLst>
              <a:ext uri="{FF2B5EF4-FFF2-40B4-BE49-F238E27FC236}">
                <a16:creationId xmlns:a16="http://schemas.microsoft.com/office/drawing/2014/main" id="{15946749-1F01-4319-A89E-FAE46BDE8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1251"/>
            <a:ext cx="2927088" cy="2392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ge dép đi trong nhà chống trượt không gây tiếng ồndép đan mây đi trong">
            <a:extLst>
              <a:ext uri="{FF2B5EF4-FFF2-40B4-BE49-F238E27FC236}">
                <a16:creationId xmlns:a16="http://schemas.microsoft.com/office/drawing/2014/main" id="{B89298BB-4B3D-461D-872D-8BD802B7AC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799" y="111251"/>
            <a:ext cx="3036544" cy="23923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522790A4-064F-4BA2-A800-20C598C055EB}"/>
              </a:ext>
            </a:extLst>
          </p:cNvPr>
          <p:cNvGraphicFramePr>
            <a:graphicFrameLocks noGrp="1"/>
          </p:cNvGraphicFramePr>
          <p:nvPr>
            <p:extLst>
              <p:ext uri="{D42A27DB-BD31-4B8C-83A1-F6EECF244321}">
                <p14:modId xmlns:p14="http://schemas.microsoft.com/office/powerpoint/2010/main" val="1145415314"/>
              </p:ext>
            </p:extLst>
          </p:nvPr>
        </p:nvGraphicFramePr>
        <p:xfrm>
          <a:off x="102896" y="2743200"/>
          <a:ext cx="9041103" cy="3886200"/>
        </p:xfrm>
        <a:graphic>
          <a:graphicData uri="http://schemas.openxmlformats.org/drawingml/2006/table">
            <a:tbl>
              <a:tblPr firstRow="1" firstCol="1" bandRow="1">
                <a:tableStyleId>{5C22544A-7EE6-4342-B048-85BDC9FD1C3A}</a:tableStyleId>
              </a:tblPr>
              <a:tblGrid>
                <a:gridCol w="1710218">
                  <a:extLst>
                    <a:ext uri="{9D8B030D-6E8A-4147-A177-3AD203B41FA5}">
                      <a16:colId xmlns:a16="http://schemas.microsoft.com/office/drawing/2014/main" val="4038992255"/>
                    </a:ext>
                  </a:extLst>
                </a:gridCol>
                <a:gridCol w="3673286">
                  <a:extLst>
                    <a:ext uri="{9D8B030D-6E8A-4147-A177-3AD203B41FA5}">
                      <a16:colId xmlns:a16="http://schemas.microsoft.com/office/drawing/2014/main" val="3051830023"/>
                    </a:ext>
                  </a:extLst>
                </a:gridCol>
                <a:gridCol w="3657599">
                  <a:extLst>
                    <a:ext uri="{9D8B030D-6E8A-4147-A177-3AD203B41FA5}">
                      <a16:colId xmlns:a16="http://schemas.microsoft.com/office/drawing/2014/main" val="2880034474"/>
                    </a:ext>
                  </a:extLst>
                </a:gridCol>
              </a:tblGrid>
              <a:tr h="1165860">
                <a:tc gridSpan="3">
                  <a:txBody>
                    <a:bodyPr/>
                    <a:lstStyle/>
                    <a:p>
                      <a:pPr algn="just">
                        <a:lnSpc>
                          <a:spcPct val="100000"/>
                        </a:lnSpc>
                        <a:spcAft>
                          <a:spcPts val="0"/>
                        </a:spcAft>
                        <a:tabLst>
                          <a:tab pos="450215" algn="l"/>
                        </a:tabLst>
                      </a:pPr>
                      <a:r>
                        <a:rPr lang="en-US" sz="2000">
                          <a:effectLst/>
                          <a:latin typeface="Times New Roman" panose="02020603050405020304" pitchFamily="18" charset="0"/>
                          <a:cs typeface="Times New Roman" panose="02020603050405020304" pitchFamily="18" charset="0"/>
                        </a:rPr>
                        <a:t>Nhóm :……………..</a:t>
                      </a:r>
                    </a:p>
                    <a:p>
                      <a:pPr algn="just">
                        <a:lnSpc>
                          <a:spcPct val="100000"/>
                        </a:lnSpc>
                        <a:spcAft>
                          <a:spcPts val="0"/>
                        </a:spcAft>
                        <a:tabLst>
                          <a:tab pos="450215" algn="l"/>
                        </a:tabLst>
                      </a:pPr>
                      <a:r>
                        <a:rPr lang="en-US" sz="2000">
                          <a:effectLst/>
                          <a:latin typeface="Times New Roman" panose="02020603050405020304" pitchFamily="18" charset="0"/>
                          <a:cs typeface="Times New Roman" panose="02020603050405020304" pitchFamily="18" charset="0"/>
                        </a:rPr>
                        <a:t>Tên thành viên: …………………….</a:t>
                      </a:r>
                    </a:p>
                    <a:p>
                      <a:pPr algn="ctr">
                        <a:lnSpc>
                          <a:spcPct val="100000"/>
                        </a:lnSpc>
                        <a:spcAft>
                          <a:spcPts val="0"/>
                        </a:spcAft>
                        <a:tabLst>
                          <a:tab pos="450215" algn="l"/>
                        </a:tabLst>
                      </a:pPr>
                      <a:r>
                        <a:rPr lang="en-US" sz="2000">
                          <a:effectLst/>
                          <a:latin typeface="Times New Roman" panose="02020603050405020304" pitchFamily="18" charset="0"/>
                          <a:cs typeface="Times New Roman" panose="02020603050405020304" pitchFamily="18" charset="0"/>
                        </a:rPr>
                        <a:t>PHIẾU HỌC TẬP SỐ 4 – Thời gian: 2 phút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25587928"/>
                  </a:ext>
                </a:extLst>
              </a:tr>
              <a:tr h="388620">
                <a:tc>
                  <a:txBody>
                    <a:bodyPr/>
                    <a:lstStyle/>
                    <a:p>
                      <a:pPr algn="ctr">
                        <a:lnSpc>
                          <a:spcPct val="100000"/>
                        </a:lnSpc>
                        <a:spcAft>
                          <a:spcPts val="0"/>
                        </a:spcAft>
                        <a:tabLst>
                          <a:tab pos="540385" algn="l"/>
                        </a:tabLst>
                      </a:pPr>
                      <a:r>
                        <a:rPr lang="en-US" sz="2000" b="1" i="1">
                          <a:effectLst/>
                          <a:latin typeface="Times New Roman" panose="02020603050405020304" pitchFamily="18" charset="0"/>
                          <a:cs typeface="Times New Roman" panose="02020603050405020304" pitchFamily="18" charset="0"/>
                        </a:rPr>
                        <a:t>Vật dụng</a:t>
                      </a:r>
                      <a:endParaRPr lang="en-US" sz="20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2000" b="1" i="1">
                          <a:effectLst/>
                          <a:latin typeface="Times New Roman" panose="02020603050405020304" pitchFamily="18" charset="0"/>
                          <a:cs typeface="Times New Roman" panose="02020603050405020304" pitchFamily="18" charset="0"/>
                        </a:rPr>
                        <a:t>Chất tạo nên vật dụng</a:t>
                      </a:r>
                      <a:endParaRPr lang="en-US" sz="20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2000" b="1" i="1">
                          <a:effectLst/>
                          <a:latin typeface="Times New Roman" panose="02020603050405020304" pitchFamily="18" charset="0"/>
                          <a:cs typeface="Times New Roman" panose="02020603050405020304" pitchFamily="18" charset="0"/>
                        </a:rPr>
                        <a:t>Công dụng</a:t>
                      </a:r>
                      <a:endParaRPr lang="en-US" sz="20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0439715"/>
                  </a:ext>
                </a:extLst>
              </a:tr>
              <a:tr h="388620">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Cái xoong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Nhôm, gang, inox,…</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6000757"/>
                  </a:ext>
                </a:extLst>
              </a:tr>
              <a:tr h="388620">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Quai xoong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Nhựa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5422261"/>
                  </a:ext>
                </a:extLst>
              </a:tr>
              <a:tr h="388620">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Đôi dép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Nhựa, cao su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7818528"/>
                  </a:ext>
                </a:extLst>
              </a:tr>
              <a:tr h="777240">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ống pô xe máy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Thép không gỉ, titan,…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6994288"/>
                  </a:ext>
                </a:extLst>
              </a:tr>
              <a:tr h="388620">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3844871"/>
                  </a:ext>
                </a:extLst>
              </a:tr>
            </a:tbl>
          </a:graphicData>
        </a:graphic>
      </p:graphicFrame>
    </p:spTree>
    <p:extLst>
      <p:ext uri="{BB962C8B-B14F-4D97-AF65-F5344CB8AC3E}">
        <p14:creationId xmlns:p14="http://schemas.microsoft.com/office/powerpoint/2010/main" val="3024300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B581D6D-0DDE-4E14-9FCA-9F7031DF712A}"/>
              </a:ext>
            </a:extLst>
          </p:cNvPr>
          <p:cNvGraphicFramePr>
            <a:graphicFrameLocks noGrp="1"/>
          </p:cNvGraphicFramePr>
          <p:nvPr>
            <p:extLst>
              <p:ext uri="{D42A27DB-BD31-4B8C-83A1-F6EECF244321}">
                <p14:modId xmlns:p14="http://schemas.microsoft.com/office/powerpoint/2010/main" val="3529408944"/>
              </p:ext>
            </p:extLst>
          </p:nvPr>
        </p:nvGraphicFramePr>
        <p:xfrm>
          <a:off x="166467" y="342899"/>
          <a:ext cx="8811066" cy="6172201"/>
        </p:xfrm>
        <a:graphic>
          <a:graphicData uri="http://schemas.openxmlformats.org/drawingml/2006/table">
            <a:tbl>
              <a:tblPr firstRow="1" firstCol="1" bandRow="1">
                <a:tableStyleId>{5C22544A-7EE6-4342-B048-85BDC9FD1C3A}</a:tableStyleId>
              </a:tblPr>
              <a:tblGrid>
                <a:gridCol w="1666704">
                  <a:extLst>
                    <a:ext uri="{9D8B030D-6E8A-4147-A177-3AD203B41FA5}">
                      <a16:colId xmlns:a16="http://schemas.microsoft.com/office/drawing/2014/main" val="1696133885"/>
                    </a:ext>
                  </a:extLst>
                </a:gridCol>
                <a:gridCol w="1841407">
                  <a:extLst>
                    <a:ext uri="{9D8B030D-6E8A-4147-A177-3AD203B41FA5}">
                      <a16:colId xmlns:a16="http://schemas.microsoft.com/office/drawing/2014/main" val="4203600700"/>
                    </a:ext>
                  </a:extLst>
                </a:gridCol>
                <a:gridCol w="5302955">
                  <a:extLst>
                    <a:ext uri="{9D8B030D-6E8A-4147-A177-3AD203B41FA5}">
                      <a16:colId xmlns:a16="http://schemas.microsoft.com/office/drawing/2014/main" val="337854657"/>
                    </a:ext>
                  </a:extLst>
                </a:gridCol>
              </a:tblGrid>
              <a:tr h="1766457">
                <a:tc gridSpan="3">
                  <a:txBody>
                    <a:bodyPr/>
                    <a:lstStyle/>
                    <a:p>
                      <a:pPr algn="just">
                        <a:lnSpc>
                          <a:spcPct val="10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Nhóm :……………..</a:t>
                      </a:r>
                    </a:p>
                    <a:p>
                      <a:pPr algn="just">
                        <a:lnSpc>
                          <a:spcPct val="10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Tên thành viên: …………………….</a:t>
                      </a:r>
                    </a:p>
                    <a:p>
                      <a:pPr algn="ctr">
                        <a:lnSpc>
                          <a:spcPct val="100000"/>
                        </a:lnSpc>
                        <a:spcAft>
                          <a:spcPts val="0"/>
                        </a:spcAft>
                        <a:tabLst>
                          <a:tab pos="450215" algn="l"/>
                        </a:tabLst>
                      </a:pPr>
                      <a:r>
                        <a:rPr lang="en-US" sz="2400">
                          <a:effectLst/>
                          <a:latin typeface="Times New Roman" panose="02020603050405020304" pitchFamily="18" charset="0"/>
                          <a:cs typeface="Times New Roman" panose="02020603050405020304" pitchFamily="18" charset="0"/>
                        </a:rPr>
                        <a:t>PHIẾU HỌC TẬP SỐ 4 – Thời gian: 2 phút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2306811"/>
                  </a:ext>
                </a:extLst>
              </a:tr>
              <a:tr h="1156214">
                <a:tc>
                  <a:txBody>
                    <a:bodyPr/>
                    <a:lstStyle/>
                    <a:p>
                      <a:pPr algn="ctr">
                        <a:lnSpc>
                          <a:spcPct val="100000"/>
                        </a:lnSpc>
                        <a:spcAft>
                          <a:spcPts val="0"/>
                        </a:spcAft>
                        <a:tabLst>
                          <a:tab pos="540385" algn="l"/>
                        </a:tabLst>
                      </a:pPr>
                      <a:r>
                        <a:rPr lang="en-US" sz="2400" b="1" i="1">
                          <a:effectLst/>
                          <a:latin typeface="Times New Roman" panose="02020603050405020304" pitchFamily="18" charset="0"/>
                          <a:cs typeface="Times New Roman" panose="02020603050405020304" pitchFamily="18" charset="0"/>
                        </a:rPr>
                        <a:t>Vật dụng</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2400" b="1" i="1">
                          <a:effectLst/>
                          <a:latin typeface="Times New Roman" panose="02020603050405020304" pitchFamily="18" charset="0"/>
                          <a:cs typeface="Times New Roman" panose="02020603050405020304" pitchFamily="18" charset="0"/>
                        </a:rPr>
                        <a:t>Chất tạo nên vật dụng</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0000"/>
                        </a:lnSpc>
                        <a:spcAft>
                          <a:spcPts val="0"/>
                        </a:spcAft>
                        <a:tabLst>
                          <a:tab pos="540385" algn="l"/>
                        </a:tabLst>
                      </a:pPr>
                      <a:r>
                        <a:rPr lang="en-US" sz="2400" b="1" i="1">
                          <a:effectLst/>
                          <a:latin typeface="Times New Roman" panose="02020603050405020304" pitchFamily="18" charset="0"/>
                          <a:cs typeface="Times New Roman" panose="02020603050405020304" pitchFamily="18" charset="0"/>
                        </a:rPr>
                        <a:t>Công dụng</a:t>
                      </a:r>
                      <a:endParaRPr lang="en-US" sz="2400" b="1"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5906928"/>
                  </a:ext>
                </a:extLst>
              </a:tr>
              <a:tr h="805070">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Cái xoong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Nhôm, gang, inox,…</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đây là những chất dẫn nhiệt tốt để nấu nhanh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5505136"/>
                  </a:ext>
                </a:extLst>
              </a:tr>
              <a:tr h="805070">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Quai xoong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Nhựa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đây là vật cách nhiệt để khi ta cầm không bị nóng.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00519984"/>
                  </a:ext>
                </a:extLst>
              </a:tr>
              <a:tr h="834320">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Đôi dép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Nhựa, cao su</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đây là vật cách nhiệt để khi đi không bị nóng chân.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8907468"/>
                  </a:ext>
                </a:extLst>
              </a:tr>
              <a:tr h="805070">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ống pô xe máy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Thép không gỉ, titan,…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0"/>
                        </a:spcAft>
                        <a:tabLst>
                          <a:tab pos="540385" algn="l"/>
                        </a:tabLst>
                      </a:pPr>
                      <a:r>
                        <a:rPr lang="en-US" sz="2400">
                          <a:effectLst/>
                          <a:latin typeface="Times New Roman" panose="02020603050405020304" pitchFamily="18" charset="0"/>
                          <a:cs typeface="Times New Roman" panose="02020603050405020304" pitchFamily="18" charset="0"/>
                        </a:rPr>
                        <a:t>Thoát khí thải, giảm nhiệt của động cơ xe,…</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68318364"/>
                  </a:ext>
                </a:extLst>
              </a:tr>
            </a:tbl>
          </a:graphicData>
        </a:graphic>
      </p:graphicFrame>
    </p:spTree>
    <p:extLst>
      <p:ext uri="{BB962C8B-B14F-4D97-AF65-F5344CB8AC3E}">
        <p14:creationId xmlns:p14="http://schemas.microsoft.com/office/powerpoint/2010/main" val="2632371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271BF7F9-141B-0C88-B5DA-898259ED7853}"/>
              </a:ext>
            </a:extLst>
          </p:cNvPr>
          <p:cNvSpPr>
            <a:spLocks noGrp="1"/>
          </p:cNvSpPr>
          <p:nvPr>
            <p:ph type="title"/>
          </p:nvPr>
        </p:nvSpPr>
        <p:spPr>
          <a:xfrm>
            <a:off x="4079576" y="2856181"/>
            <a:ext cx="3269018" cy="1145638"/>
          </a:xfrm>
        </p:spPr>
        <p:txBody>
          <a:bodyPr spcFirstLastPara="1" vert="horz" wrap="square" lIns="68580" tIns="34290" rIns="68580" bIns="34290" rtlCol="0" anchor="b" anchorCtr="0">
            <a:normAutofit/>
          </a:bodyPr>
          <a:lstStyle/>
          <a:p>
            <a:pPr algn="ctr"/>
            <a:r>
              <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3</a:t>
            </a:r>
            <a:endParaRPr lang="en-US" sz="6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descr="Calendar on table">
            <a:extLst>
              <a:ext uri="{FF2B5EF4-FFF2-40B4-BE49-F238E27FC236}">
                <a16:creationId xmlns:a16="http://schemas.microsoft.com/office/drawing/2014/main" id="{F022E99C-D3DB-CF04-408C-E8B5E62E7D45}"/>
              </a:ext>
            </a:extLst>
          </p:cNvPr>
          <p:cNvPicPr>
            <a:picLocks noChangeAspect="1"/>
          </p:cNvPicPr>
          <p:nvPr/>
        </p:nvPicPr>
        <p:blipFill rotWithShape="1">
          <a:blip r:embed="rId2"/>
          <a:srcRect l="10251" r="44418" b="-1"/>
          <a:stretch/>
        </p:blipFill>
        <p:spPr>
          <a:xfrm>
            <a:off x="1" y="85725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7" y="416420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86412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A02EBFD-B6CA-2971-BC34-5ACDDD533A1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AC499CB-3688-9AA7-DC4B-3B8703ABDD4B}"/>
              </a:ext>
            </a:extLst>
          </p:cNvPr>
          <p:cNvPicPr/>
          <p:nvPr/>
        </p:nvPicPr>
        <p:blipFill>
          <a:blip r:embed="rId2"/>
          <a:stretch>
            <a:fillRect/>
          </a:stretch>
        </p:blipFill>
        <p:spPr>
          <a:xfrm>
            <a:off x="25791" y="533400"/>
            <a:ext cx="9144000" cy="5143500"/>
          </a:xfrm>
          <a:prstGeom prst="rect">
            <a:avLst/>
          </a:prstGeom>
        </p:spPr>
      </p:pic>
    </p:spTree>
    <p:extLst>
      <p:ext uri="{BB962C8B-B14F-4D97-AF65-F5344CB8AC3E}">
        <p14:creationId xmlns:p14="http://schemas.microsoft.com/office/powerpoint/2010/main" val="19294915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76F96-D018-42EE-81D0-0EDA98762C67}"/>
              </a:ext>
            </a:extLst>
          </p:cNvPr>
          <p:cNvSpPr>
            <a:spLocks noGrp="1"/>
          </p:cNvSpPr>
          <p:nvPr>
            <p:ph type="title"/>
          </p:nvPr>
        </p:nvSpPr>
        <p:spPr>
          <a:xfrm>
            <a:off x="2855742" y="304800"/>
            <a:ext cx="3695700" cy="762000"/>
          </a:xfrm>
        </p:spPr>
        <p:style>
          <a:lnRef idx="0">
            <a:schemeClr val="accent6"/>
          </a:lnRef>
          <a:fillRef idx="3">
            <a:schemeClr val="accent6"/>
          </a:fillRef>
          <a:effectRef idx="3">
            <a:schemeClr val="accent6"/>
          </a:effectRef>
          <a:fontRef idx="minor">
            <a:schemeClr val="lt1"/>
          </a:fontRef>
        </p:style>
        <p:txBody>
          <a:bodyPr/>
          <a:lstStyle/>
          <a:p>
            <a:pPr algn="ctr"/>
            <a:r>
              <a:rPr lang="en-US">
                <a:latin typeface="Times New Roman" pitchFamily="18" charset="0"/>
                <a:cs typeface="Times New Roman" pitchFamily="18" charset="0"/>
              </a:rPr>
              <a:t>LUYỆN TẬP</a:t>
            </a:r>
            <a:endParaRPr lang="en-US" b="1">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19879FFF-FD94-41BA-9229-0B07870AF7F4}"/>
              </a:ext>
            </a:extLst>
          </p:cNvPr>
          <p:cNvSpPr txBox="1">
            <a:spLocks/>
          </p:cNvSpPr>
          <p:nvPr/>
        </p:nvSpPr>
        <p:spPr>
          <a:xfrm>
            <a:off x="2855742" y="3962400"/>
            <a:ext cx="4267200" cy="1676400"/>
          </a:xfrm>
          <a:prstGeom prst="rect">
            <a:avLst/>
          </a:prstGeom>
          <a:solidFill>
            <a:srgbClr val="7030A0"/>
          </a:solidFill>
        </p:spPr>
        <p:style>
          <a:lnRef idx="0">
            <a:schemeClr val="accent6"/>
          </a:lnRef>
          <a:fillRef idx="3">
            <a:schemeClr val="accent6"/>
          </a:fillRef>
          <a:effectRef idx="3">
            <a:schemeClr val="accent6"/>
          </a:effectRef>
          <a:fontRef idx="minor">
            <a:schemeClr val="lt1"/>
          </a:fontRef>
        </p:style>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lt1"/>
                </a:solidFill>
                <a:effectLst>
                  <a:outerShdw blurRad="31750" dist="25400" dir="5400000" algn="tl" rotWithShape="0">
                    <a:srgbClr val="000000">
                      <a:alpha val="25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fontAlgn="auto">
              <a:spcAft>
                <a:spcPts val="0"/>
              </a:spcAft>
            </a:pPr>
            <a:r>
              <a:rPr lang="en-US" sz="3600">
                <a:solidFill>
                  <a:srgbClr val="FFFF00"/>
                </a:solidFill>
                <a:effectLst>
                  <a:outerShdw blurRad="38100" dist="38100" dir="2700000" algn="tl">
                    <a:srgbClr val="000000">
                      <a:alpha val="43137"/>
                    </a:srgbClr>
                  </a:outerShdw>
                </a:effectLst>
                <a:latin typeface=".VnArabiaH" panose="020B7200000000000000" pitchFamily="34" charset="0"/>
                <a:cs typeface="Times New Roman" pitchFamily="18" charset="0"/>
              </a:rPr>
              <a:t>TRUYỀN NĂNG L</a:t>
            </a:r>
            <a:r>
              <a:rPr lang="vi-VN" sz="360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Ư</a:t>
            </a:r>
            <a:r>
              <a:rPr lang="en-US" sz="3600">
                <a:solidFill>
                  <a:srgbClr val="FFFF00"/>
                </a:solidFill>
                <a:effectLst>
                  <a:outerShdw blurRad="38100" dist="38100" dir="2700000" algn="tl">
                    <a:srgbClr val="000000">
                      <a:alpha val="43137"/>
                    </a:srgbClr>
                  </a:outerShdw>
                </a:effectLst>
                <a:latin typeface=".VnArabiaH" panose="020B7200000000000000" pitchFamily="34" charset="0"/>
                <a:cs typeface="Times New Roman" pitchFamily="18" charset="0"/>
              </a:rPr>
              <a:t>ỢNG NHIỆT</a:t>
            </a:r>
          </a:p>
        </p:txBody>
      </p:sp>
      <p:sp>
        <p:nvSpPr>
          <p:cNvPr id="4" name="TextBox 3">
            <a:extLst>
              <a:ext uri="{FF2B5EF4-FFF2-40B4-BE49-F238E27FC236}">
                <a16:creationId xmlns:a16="http://schemas.microsoft.com/office/drawing/2014/main" id="{ABE71EEA-820B-45C3-B7CD-7859881C86FB}"/>
              </a:ext>
            </a:extLst>
          </p:cNvPr>
          <p:cNvSpPr txBox="1"/>
          <p:nvPr/>
        </p:nvSpPr>
        <p:spPr>
          <a:xfrm>
            <a:off x="914400" y="1219200"/>
            <a:ext cx="7620000" cy="2246769"/>
          </a:xfrm>
          <a:prstGeom prst="rect">
            <a:avLst/>
          </a:prstGeom>
          <a:noFill/>
        </p:spPr>
        <p:txBody>
          <a:bodyPr wrap="square" rtlCol="0">
            <a:spAutoFit/>
          </a:bodyPr>
          <a:lstStyle/>
          <a:p>
            <a:pPr algn="ctr"/>
            <a:r>
              <a:rPr lang="en-US" sz="2800" b="1">
                <a:latin typeface="Times New Roman" panose="02020603050405020304" pitchFamily="18" charset="0"/>
                <a:cs typeface="Times New Roman" panose="02020603050405020304" pitchFamily="18" charset="0"/>
              </a:rPr>
              <a:t>PHIẾU HỌC TẬP 3  - Thảo luận nhón 4</a:t>
            </a:r>
          </a:p>
          <a:p>
            <a:pPr algn="ctr"/>
            <a:r>
              <a:rPr lang="en-US" sz="2800" b="1">
                <a:latin typeface="Times New Roman" panose="02020603050405020304" pitchFamily="18" charset="0"/>
                <a:cs typeface="Times New Roman" panose="02020603050405020304" pitchFamily="18" charset="0"/>
              </a:rPr>
              <a:t>                    Thời gian: 10 phút				</a:t>
            </a:r>
          </a:p>
          <a:p>
            <a:r>
              <a:rPr lang="en-US" sz="28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 cầu:</a:t>
            </a: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Vẽ s</a:t>
            </a:r>
            <a:r>
              <a:rPr lang="vi-VN" sz="2800">
                <a:latin typeface="Times New Roman" panose="02020603050405020304" pitchFamily="18" charset="0"/>
                <a:cs typeface="Times New Roman" panose="02020603050405020304" pitchFamily="18" charset="0"/>
              </a:rPr>
              <a:t>ơ</a:t>
            </a:r>
            <a:r>
              <a:rPr lang="en-US" sz="2800">
                <a:latin typeface="Times New Roman" panose="02020603050405020304" pitchFamily="18" charset="0"/>
                <a:cs typeface="Times New Roman" panose="02020603050405020304" pitchFamily="18" charset="0"/>
              </a:rPr>
              <a:t> đồ t</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duy cho nội dung bài học,với từ khoá: </a:t>
            </a:r>
            <a:r>
              <a:rPr lang="en-US" sz="2800" b="1">
                <a:latin typeface="Times New Roman" panose="02020603050405020304" pitchFamily="18" charset="0"/>
                <a:cs typeface="Times New Roman" panose="02020603050405020304" pitchFamily="18" charset="0"/>
              </a:rPr>
              <a:t>“Truyền năng l</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ợng nhiệt”</a:t>
            </a:r>
          </a:p>
        </p:txBody>
      </p:sp>
    </p:spTree>
    <p:extLst>
      <p:ext uri="{BB962C8B-B14F-4D97-AF65-F5344CB8AC3E}">
        <p14:creationId xmlns:p14="http://schemas.microsoft.com/office/powerpoint/2010/main" val="3627001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454639" y="838200"/>
            <a:ext cx="8234721" cy="305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3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Wingdings"/>
              </a:rPr>
              <a:t></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Wingdings"/>
              </a:rPr>
              <a:t> </a:t>
            </a:r>
            <a:r>
              <a:rPr kumimoji="0" lang="vi-VN" altLang="en-US" sz="3600" b="1" i="1"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Lưu ý:</a:t>
            </a:r>
            <a:r>
              <a:rPr kumimoji="0" lang="vi-VN" altLang="en-US" sz="36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Vật</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bề</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mặt</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xù</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xì</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màu</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càng</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tối</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sẫm</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thì</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hấp</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thụ</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tia</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nhiệt</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càng</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nhiều</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Vật</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bề</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mặt</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nhẵn</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màu</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sáng</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hấp</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thụ</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tia</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nhiệt</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kém</a:t>
            </a:r>
            <a:r>
              <a:rPr kumimoji="0" lang="en-US" altLang="en-US" sz="36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spTree>
    <p:custDataLst>
      <p:tags r:id="rId1"/>
    </p:custDataLst>
    <p:extLst>
      <p:ext uri="{BB962C8B-B14F-4D97-AF65-F5344CB8AC3E}">
        <p14:creationId xmlns:p14="http://schemas.microsoft.com/office/powerpoint/2010/main" val="19978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16">
            <a:extLst>
              <a:ext uri="{FF2B5EF4-FFF2-40B4-BE49-F238E27FC236}">
                <a16:creationId xmlns:a16="http://schemas.microsoft.com/office/drawing/2014/main" id="{9F9EE8B3-B765-4563-BC8E-656A38FDB6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http://dutaca.com/wp-content/gallery/bieu-do-nhiet-truyen/dynamic/heattransfer-nggid03121-ngg0dyn-820x840x100-00f0w010c010r110f110r010t010.jpg">
            <a:extLst>
              <a:ext uri="{FF2B5EF4-FFF2-40B4-BE49-F238E27FC236}">
                <a16:creationId xmlns:a16="http://schemas.microsoft.com/office/drawing/2014/main" id="{4A4AA908-0924-42F6-8911-96A8BDE5EC4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1450975"/>
            <a:ext cx="9144000" cy="5403850"/>
          </a:xfrm>
          <a:noFill/>
          <a:extLst>
            <a:ext uri="{909E8E84-426E-40DD-AFC4-6F175D3DCCD1}">
              <a14:hiddenFill xmlns:a14="http://schemas.microsoft.com/office/drawing/2010/main">
                <a:solidFill>
                  <a:srgbClr val="FFFFFF"/>
                </a:solidFill>
              </a14:hiddenFill>
            </a:ext>
          </a:extLst>
        </p:spPr>
      </p:pic>
      <p:sp>
        <p:nvSpPr>
          <p:cNvPr id="4101" name="TextBox 8">
            <a:extLst>
              <a:ext uri="{FF2B5EF4-FFF2-40B4-BE49-F238E27FC236}">
                <a16:creationId xmlns:a16="http://schemas.microsoft.com/office/drawing/2014/main" id="{BB17ACB9-468F-42B3-A3B1-3F6DCB27A525}"/>
              </a:ext>
            </a:extLst>
          </p:cNvPr>
          <p:cNvSpPr txBox="1">
            <a:spLocks noChangeArrowheads="1"/>
          </p:cNvSpPr>
          <p:nvPr/>
        </p:nvSpPr>
        <p:spPr bwMode="auto">
          <a:xfrm>
            <a:off x="457200" y="378621"/>
            <a:ext cx="8178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u="sng">
                <a:solidFill>
                  <a:srgbClr val="C00000"/>
                </a:solidFill>
                <a:latin typeface="Times New Roman" panose="02020603050405020304" pitchFamily="18" charset="0"/>
                <a:cs typeface="Times New Roman" panose="02020603050405020304" pitchFamily="18" charset="0"/>
              </a:rPr>
              <a:t>Câu 1:</a:t>
            </a:r>
            <a:r>
              <a:rPr lang="en-US" altLang="en-US" sz="2400" b="1">
                <a:solidFill>
                  <a:srgbClr val="C00000"/>
                </a:solidFill>
                <a:latin typeface="Times New Roman" panose="02020603050405020304" pitchFamily="18" charset="0"/>
                <a:cs typeface="Times New Roman" panose="02020603050405020304" pitchFamily="18" charset="0"/>
              </a:rPr>
              <a:t> Hãy kể tên và chỉ ra các hình thức truyền nhiệt mà em đã học ở hình ảnh sau:</a:t>
            </a:r>
          </a:p>
        </p:txBody>
      </p:sp>
      <p:sp>
        <p:nvSpPr>
          <p:cNvPr id="11" name="Rectangle 10">
            <a:extLst>
              <a:ext uri="{FF2B5EF4-FFF2-40B4-BE49-F238E27FC236}">
                <a16:creationId xmlns:a16="http://schemas.microsoft.com/office/drawing/2014/main" id="{FF8704CF-2B22-4492-842F-A9C89BF2FD76}"/>
              </a:ext>
            </a:extLst>
          </p:cNvPr>
          <p:cNvSpPr/>
          <p:nvPr/>
        </p:nvSpPr>
        <p:spPr>
          <a:xfrm>
            <a:off x="1143000" y="1848645"/>
            <a:ext cx="2057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1</a:t>
            </a:r>
          </a:p>
        </p:txBody>
      </p:sp>
      <p:sp>
        <p:nvSpPr>
          <p:cNvPr id="12" name="Rectangle 11">
            <a:extLst>
              <a:ext uri="{FF2B5EF4-FFF2-40B4-BE49-F238E27FC236}">
                <a16:creationId xmlns:a16="http://schemas.microsoft.com/office/drawing/2014/main" id="{39123394-EBFB-4EB9-B499-5E9D5D6026D9}"/>
              </a:ext>
            </a:extLst>
          </p:cNvPr>
          <p:cNvSpPr/>
          <p:nvPr/>
        </p:nvSpPr>
        <p:spPr>
          <a:xfrm>
            <a:off x="5680076" y="1881188"/>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2</a:t>
            </a:r>
          </a:p>
        </p:txBody>
      </p:sp>
      <p:sp>
        <p:nvSpPr>
          <p:cNvPr id="13" name="Rectangle 12">
            <a:extLst>
              <a:ext uri="{FF2B5EF4-FFF2-40B4-BE49-F238E27FC236}">
                <a16:creationId xmlns:a16="http://schemas.microsoft.com/office/drawing/2014/main" id="{6C0A325D-7ECF-4A63-9D76-F38E6BF6644D}"/>
              </a:ext>
            </a:extLst>
          </p:cNvPr>
          <p:cNvSpPr/>
          <p:nvPr/>
        </p:nvSpPr>
        <p:spPr>
          <a:xfrm>
            <a:off x="93663" y="4005262"/>
            <a:ext cx="1981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3</a:t>
            </a:r>
          </a:p>
        </p:txBody>
      </p:sp>
      <p:sp>
        <p:nvSpPr>
          <p:cNvPr id="14" name="Rectangle 13">
            <a:extLst>
              <a:ext uri="{FF2B5EF4-FFF2-40B4-BE49-F238E27FC236}">
                <a16:creationId xmlns:a16="http://schemas.microsoft.com/office/drawing/2014/main" id="{8EB50399-EFB8-4E8D-858B-F55FEBC0DA7E}"/>
              </a:ext>
            </a:extLst>
          </p:cNvPr>
          <p:cNvSpPr/>
          <p:nvPr/>
        </p:nvSpPr>
        <p:spPr>
          <a:xfrm>
            <a:off x="6934200" y="4026694"/>
            <a:ext cx="1981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4</a:t>
            </a:r>
          </a:p>
        </p:txBody>
      </p:sp>
      <p:sp>
        <p:nvSpPr>
          <p:cNvPr id="15" name="Rectangle 14">
            <a:extLst>
              <a:ext uri="{FF2B5EF4-FFF2-40B4-BE49-F238E27FC236}">
                <a16:creationId xmlns:a16="http://schemas.microsoft.com/office/drawing/2014/main" id="{EB5125B0-9F18-4850-8014-36DB1D7DC404}"/>
              </a:ext>
            </a:extLst>
          </p:cNvPr>
          <p:cNvSpPr/>
          <p:nvPr/>
        </p:nvSpPr>
        <p:spPr>
          <a:xfrm>
            <a:off x="1171574" y="1848645"/>
            <a:ext cx="202882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ĐỐI LƯU</a:t>
            </a:r>
          </a:p>
        </p:txBody>
      </p:sp>
      <p:sp>
        <p:nvSpPr>
          <p:cNvPr id="16" name="Rectangle 15">
            <a:extLst>
              <a:ext uri="{FF2B5EF4-FFF2-40B4-BE49-F238E27FC236}">
                <a16:creationId xmlns:a16="http://schemas.microsoft.com/office/drawing/2014/main" id="{D44BC41E-76A8-4346-B40A-9CECDFCE042A}"/>
              </a:ext>
            </a:extLst>
          </p:cNvPr>
          <p:cNvSpPr/>
          <p:nvPr/>
        </p:nvSpPr>
        <p:spPr>
          <a:xfrm>
            <a:off x="5680075" y="1900237"/>
            <a:ext cx="1828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DẪN NHIỆT</a:t>
            </a:r>
          </a:p>
        </p:txBody>
      </p:sp>
      <p:sp>
        <p:nvSpPr>
          <p:cNvPr id="17" name="Rectangle 16">
            <a:extLst>
              <a:ext uri="{FF2B5EF4-FFF2-40B4-BE49-F238E27FC236}">
                <a16:creationId xmlns:a16="http://schemas.microsoft.com/office/drawing/2014/main" id="{41B96E9E-525F-4A57-BF6A-F5AA534AED50}"/>
              </a:ext>
            </a:extLst>
          </p:cNvPr>
          <p:cNvSpPr/>
          <p:nvPr/>
        </p:nvSpPr>
        <p:spPr>
          <a:xfrm>
            <a:off x="93662" y="4005262"/>
            <a:ext cx="1971676"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BỨC XẠ NHIỆT</a:t>
            </a:r>
          </a:p>
        </p:txBody>
      </p:sp>
      <p:sp>
        <p:nvSpPr>
          <p:cNvPr id="18" name="Rectangle 17">
            <a:extLst>
              <a:ext uri="{FF2B5EF4-FFF2-40B4-BE49-F238E27FC236}">
                <a16:creationId xmlns:a16="http://schemas.microsoft.com/office/drawing/2014/main" id="{E04C4C1C-D0CF-423A-B49E-2FAAF81225F2}"/>
              </a:ext>
            </a:extLst>
          </p:cNvPr>
          <p:cNvSpPr/>
          <p:nvPr/>
        </p:nvSpPr>
        <p:spPr>
          <a:xfrm>
            <a:off x="6943724" y="4045743"/>
            <a:ext cx="1971675"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BỨC XẠ NHIỆT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122883" name="Text Box 3"/>
          <p:cNvSpPr txBox="1">
            <a:spLocks noChangeArrowheads="1"/>
          </p:cNvSpPr>
          <p:nvPr/>
        </p:nvSpPr>
        <p:spPr bwMode="auto">
          <a:xfrm>
            <a:off x="420922" y="1306215"/>
            <a:ext cx="777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a:ln>
                  <a:noFill/>
                </a:ln>
                <a:solidFill>
                  <a:prstClr val="white"/>
                </a:solidFill>
                <a:effectLst/>
                <a:uLnTx/>
                <a:uFillTx/>
                <a:cs typeface="Times New Roman" panose="02020603050405020304" pitchFamily="18" charset="0"/>
              </a:rPr>
              <a:t>Câu</a:t>
            </a:r>
            <a:r>
              <a:rPr kumimoji="0" lang="en-US" sz="2800" b="1" i="0" u="sng" strike="noStrike" kern="1200" cap="none" spc="0" normalizeH="0" noProof="0">
                <a:ln>
                  <a:noFill/>
                </a:ln>
                <a:solidFill>
                  <a:prstClr val="white"/>
                </a:solidFill>
                <a:effectLst/>
                <a:uLnTx/>
                <a:uFillTx/>
                <a:cs typeface="Times New Roman" panose="02020603050405020304" pitchFamily="18" charset="0"/>
              </a:rPr>
              <a:t> 2:</a:t>
            </a:r>
            <a:r>
              <a:rPr kumimoji="0" lang="en-US" sz="2800" b="1" i="0" u="none" strike="noStrike" kern="1200" cap="none" spc="0" normalizeH="0" baseline="0" noProof="0">
                <a:ln>
                  <a:noFill/>
                </a:ln>
                <a:solidFill>
                  <a:prstClr val="white"/>
                </a:solidFill>
                <a:effectLst/>
                <a:uLnTx/>
                <a:uFillTx/>
                <a:cs typeface="Times New Roman" panose="02020603050405020304" pitchFamily="18" charset="0"/>
              </a:rPr>
              <a:t> </a:t>
            </a:r>
            <a:r>
              <a:rPr kumimoji="0" lang="en-US" sz="2800" b="1" i="0" u="none" strike="noStrike" kern="1200" cap="none" spc="0" normalizeH="0" baseline="0" noProof="0" dirty="0">
                <a:ln>
                  <a:noFill/>
                </a:ln>
                <a:solidFill>
                  <a:prstClr val="white"/>
                </a:solidFill>
                <a:effectLst/>
                <a:uLnTx/>
                <a:uFillTx/>
                <a:cs typeface="Times New Roman" panose="02020603050405020304" pitchFamily="18" charset="0"/>
              </a:rPr>
              <a:t>Hãy </a:t>
            </a:r>
            <a:r>
              <a:rPr kumimoji="0" lang="en-US" sz="2800" b="1" i="0" u="none" strike="noStrike" kern="1200" cap="none" spc="0" normalizeH="0" baseline="0" noProof="0" dirty="0" err="1">
                <a:ln>
                  <a:noFill/>
                </a:ln>
                <a:solidFill>
                  <a:prstClr val="white"/>
                </a:solidFill>
                <a:effectLst/>
                <a:uLnTx/>
                <a:uFillTx/>
                <a:cs typeface="Times New Roman" panose="02020603050405020304" pitchFamily="18" charset="0"/>
              </a:rPr>
              <a:t>chọn</a:t>
            </a:r>
            <a:r>
              <a:rPr kumimoji="0" lang="en-US" sz="2800" b="1" i="0" u="none" strike="noStrike" kern="1200" cap="none" spc="0" normalizeH="0" baseline="0" noProof="0" dirty="0">
                <a:ln>
                  <a:noFill/>
                </a:ln>
                <a:solidFill>
                  <a:prstClr val="white"/>
                </a:solidFill>
                <a:effectLst/>
                <a:uLnTx/>
                <a:uFillTx/>
                <a:cs typeface="Times New Roman" panose="02020603050405020304" pitchFamily="18" charset="0"/>
              </a:rPr>
              <a:t> từ thích hợp cho các ô </a:t>
            </a:r>
            <a:r>
              <a:rPr kumimoji="0" lang="en-US" sz="2800" b="1" i="0" u="none" strike="noStrike" kern="1200" cap="none" spc="0" normalizeH="0" baseline="0" noProof="0" dirty="0" err="1">
                <a:ln>
                  <a:noFill/>
                </a:ln>
                <a:solidFill>
                  <a:prstClr val="white"/>
                </a:solidFill>
                <a:effectLst/>
                <a:uLnTx/>
                <a:uFillTx/>
                <a:cs typeface="Times New Roman" panose="02020603050405020304" pitchFamily="18" charset="0"/>
              </a:rPr>
              <a:t>trống</a:t>
            </a:r>
            <a:r>
              <a:rPr kumimoji="0" lang="en-US" sz="2800" b="1" i="0" u="none" strike="noStrike" kern="1200" cap="none" spc="0" normalizeH="0" baseline="0" noProof="0" dirty="0">
                <a:ln>
                  <a:noFill/>
                </a:ln>
                <a:solidFill>
                  <a:prstClr val="white"/>
                </a:solidFill>
                <a:effectLst/>
                <a:uLnTx/>
                <a:uFillTx/>
                <a:cs typeface="Times New Roman" panose="02020603050405020304" pitchFamily="18" charset="0"/>
              </a:rPr>
              <a:t> ở </a:t>
            </a:r>
            <a:r>
              <a:rPr kumimoji="0" lang="en-US" sz="2800" b="1" i="0" u="none" strike="noStrike" kern="1200" cap="none" spc="0" normalizeH="0" baseline="0" noProof="0" err="1">
                <a:ln>
                  <a:noFill/>
                </a:ln>
                <a:solidFill>
                  <a:prstClr val="white"/>
                </a:solidFill>
                <a:effectLst/>
                <a:uLnTx/>
                <a:uFillTx/>
                <a:cs typeface="Times New Roman" panose="02020603050405020304" pitchFamily="18" charset="0"/>
              </a:rPr>
              <a:t>bảng</a:t>
            </a:r>
            <a:r>
              <a:rPr kumimoji="0" lang="en-US" sz="2800" b="1" i="0" u="none" strike="noStrike" kern="1200" cap="none" spc="0" normalizeH="0" baseline="0" noProof="0">
                <a:ln>
                  <a:noFill/>
                </a:ln>
                <a:solidFill>
                  <a:prstClr val="white"/>
                </a:solidFill>
                <a:effectLst/>
                <a:uLnTx/>
                <a:uFillTx/>
                <a:cs typeface="Times New Roman" panose="02020603050405020304" pitchFamily="18" charset="0"/>
              </a:rPr>
              <a:t> </a:t>
            </a:r>
            <a:r>
              <a:rPr lang="en-US" sz="2800" b="1" noProof="0">
                <a:solidFill>
                  <a:prstClr val="white"/>
                </a:solidFill>
                <a:cs typeface="Times New Roman" panose="02020603050405020304" pitchFamily="18" charset="0"/>
              </a:rPr>
              <a:t>sau:</a:t>
            </a:r>
            <a:endParaRPr kumimoji="0" lang="en-US" sz="2800" b="1" i="0" u="none" strike="noStrike" kern="1200" cap="none" spc="0" normalizeH="0" baseline="0" noProof="0" dirty="0">
              <a:ln>
                <a:noFill/>
              </a:ln>
              <a:solidFill>
                <a:prstClr val="white"/>
              </a:solidFill>
              <a:effectLst/>
              <a:uLnTx/>
              <a:uFillTx/>
              <a:cs typeface="Times New Roman" panose="02020603050405020304" pitchFamily="18" charset="0"/>
            </a:endParaRPr>
          </a:p>
        </p:txBody>
      </p:sp>
      <p:graphicFrame>
        <p:nvGraphicFramePr>
          <p:cNvPr id="122884" name="Group 4"/>
          <p:cNvGraphicFramePr>
            <a:graphicFrameLocks noGrp="1"/>
          </p:cNvGraphicFramePr>
          <p:nvPr>
            <p:extLst>
              <p:ext uri="{D42A27DB-BD31-4B8C-83A1-F6EECF244321}">
                <p14:modId xmlns:p14="http://schemas.microsoft.com/office/powerpoint/2010/main" val="941640834"/>
              </p:ext>
            </p:extLst>
          </p:nvPr>
        </p:nvGraphicFramePr>
        <p:xfrm>
          <a:off x="107504" y="2852936"/>
          <a:ext cx="8915400" cy="2316339"/>
        </p:xfrm>
        <a:graphic>
          <a:graphicData uri="http://schemas.openxmlformats.org/drawingml/2006/table">
            <a:tbl>
              <a:tblPr/>
              <a:tblGrid>
                <a:gridCol w="2286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47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mn-lt"/>
                          <a:cs typeface="Times New Roman" pitchFamily="18" charset="0"/>
                        </a:rPr>
                        <a:t>Chất</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bg1"/>
                          </a:solidFill>
                          <a:effectLst/>
                          <a:latin typeface="+mn-lt"/>
                        </a:rPr>
                        <a:t>Rắn</a:t>
                      </a:r>
                      <a:endParaRPr kumimoji="0" lang="en-US" sz="2400" b="1" i="0" u="none" strike="noStrike" cap="none" normalizeH="0" baseline="0" dirty="0">
                        <a:ln>
                          <a:noFill/>
                        </a:ln>
                        <a:solidFill>
                          <a:schemeClr val="bg1"/>
                        </a:solidFill>
                        <a:effectLst/>
                        <a:latin typeface="+mn-lt"/>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bg1"/>
                          </a:solidFill>
                          <a:effectLst/>
                          <a:latin typeface="+mn-lt"/>
                        </a:rPr>
                        <a:t>Lỏng</a:t>
                      </a:r>
                      <a:endParaRPr kumimoji="0" lang="en-US" sz="2400" b="1" i="0" u="none" strike="noStrike" cap="none" normalizeH="0" baseline="0" dirty="0">
                        <a:ln>
                          <a:noFill/>
                        </a:ln>
                        <a:solidFill>
                          <a:schemeClr val="bg1"/>
                        </a:solidFill>
                        <a:effectLst/>
                        <a:latin typeface="+mn-lt"/>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bg1"/>
                          </a:solidFill>
                          <a:effectLst/>
                          <a:latin typeface="+mn-lt"/>
                        </a:rPr>
                        <a:t>Khí</a:t>
                      </a:r>
                      <a:endParaRPr kumimoji="0" lang="en-US" sz="2400" b="1" i="0" u="none" strike="noStrike" cap="none" normalizeH="0" baseline="0" dirty="0">
                        <a:ln>
                          <a:noFill/>
                        </a:ln>
                        <a:solidFill>
                          <a:schemeClr val="bg1"/>
                        </a:solidFill>
                        <a:effectLst/>
                        <a:latin typeface="+mn-lt"/>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mn-lt"/>
                        </a:rPr>
                        <a:t>Chân không</a:t>
                      </a: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14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mn-lt"/>
                          <a:cs typeface="Times New Roman" pitchFamily="18" charset="0"/>
                        </a:rPr>
                        <a:t>Hình thức truyền nhiệt chủ yếu</a:t>
                      </a:r>
                    </a:p>
                  </a:txBody>
                  <a:tcPr marT="45714" marB="4571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bg1"/>
                        </a:solidFill>
                        <a:effectLst/>
                        <a:latin typeface="+mn-lt"/>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bg1"/>
                        </a:solidFill>
                        <a:effectLst/>
                        <a:latin typeface="+mn-lt"/>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bg1"/>
                        </a:solidFill>
                        <a:effectLst/>
                        <a:latin typeface="+mn-lt"/>
                      </a:endParaRP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a:ln>
                          <a:noFill/>
                        </a:ln>
                        <a:solidFill>
                          <a:schemeClr val="bg1"/>
                        </a:solidFill>
                        <a:effectLst/>
                        <a:latin typeface="+mn-lt"/>
                      </a:endParaRPr>
                    </a:p>
                  </a:txBody>
                  <a:tcPr marT="45714" marB="4571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22904" name="Text Box 24"/>
          <p:cNvSpPr txBox="1">
            <a:spLocks noChangeArrowheads="1"/>
          </p:cNvSpPr>
          <p:nvPr/>
        </p:nvSpPr>
        <p:spPr bwMode="auto">
          <a:xfrm>
            <a:off x="2410246" y="4221088"/>
            <a:ext cx="14312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Times New Roman" pitchFamily="18" charset="0"/>
              </a:rPr>
              <a:t>Dẫn nhiệt</a:t>
            </a:r>
          </a:p>
        </p:txBody>
      </p:sp>
      <p:sp>
        <p:nvSpPr>
          <p:cNvPr id="122905" name="Text Box 25"/>
          <p:cNvSpPr txBox="1">
            <a:spLocks noChangeArrowheads="1"/>
          </p:cNvSpPr>
          <p:nvPr/>
        </p:nvSpPr>
        <p:spPr bwMode="auto">
          <a:xfrm>
            <a:off x="5670104" y="4221088"/>
            <a:ext cx="1130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Times New Roman" pitchFamily="18" charset="0"/>
              </a:rPr>
              <a:t>Đối lưu</a:t>
            </a:r>
          </a:p>
        </p:txBody>
      </p:sp>
      <p:sp>
        <p:nvSpPr>
          <p:cNvPr id="122906" name="Text Box 26"/>
          <p:cNvSpPr txBox="1">
            <a:spLocks noChangeArrowheads="1"/>
          </p:cNvSpPr>
          <p:nvPr/>
        </p:nvSpPr>
        <p:spPr bwMode="auto">
          <a:xfrm>
            <a:off x="7452320" y="4038163"/>
            <a:ext cx="133198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Times New Roman" pitchFamily="18" charset="0"/>
              </a:rPr>
              <a:t>Bức xạ nhiệt</a:t>
            </a:r>
          </a:p>
        </p:txBody>
      </p:sp>
      <p:sp>
        <p:nvSpPr>
          <p:cNvPr id="122907" name="Text Box 27"/>
          <p:cNvSpPr txBox="1">
            <a:spLocks noChangeArrowheads="1"/>
          </p:cNvSpPr>
          <p:nvPr/>
        </p:nvSpPr>
        <p:spPr bwMode="auto">
          <a:xfrm>
            <a:off x="4007992" y="4221088"/>
            <a:ext cx="1130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a:ea typeface="+mn-ea"/>
                <a:cs typeface="Times New Roman" pitchFamily="18" charset="0"/>
              </a:rPr>
              <a:t>Đối lưu</a:t>
            </a:r>
          </a:p>
        </p:txBody>
      </p:sp>
    </p:spTree>
    <p:custDataLst>
      <p:tags r:id="rId1"/>
    </p:custDataLst>
    <p:extLst>
      <p:ext uri="{BB962C8B-B14F-4D97-AF65-F5344CB8AC3E}">
        <p14:creationId xmlns:p14="http://schemas.microsoft.com/office/powerpoint/2010/main" val="3459350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2883"/>
                                        </p:tgtEl>
                                        <p:attrNameLst>
                                          <p:attrName>style.visibility</p:attrName>
                                        </p:attrNameLst>
                                      </p:cBhvr>
                                      <p:to>
                                        <p:strVal val="visible"/>
                                      </p:to>
                                    </p:set>
                                    <p:anim calcmode="lin" valueType="num">
                                      <p:cBhvr>
                                        <p:cTn id="7" dur="1000" fill="hold"/>
                                        <p:tgtEl>
                                          <p:spTgt spid="122883"/>
                                        </p:tgtEl>
                                        <p:attrNameLst>
                                          <p:attrName>ppt_w</p:attrName>
                                        </p:attrNameLst>
                                      </p:cBhvr>
                                      <p:tavLst>
                                        <p:tav tm="0">
                                          <p:val>
                                            <p:fltVal val="0"/>
                                          </p:val>
                                        </p:tav>
                                        <p:tav tm="100000">
                                          <p:val>
                                            <p:strVal val="#ppt_w"/>
                                          </p:val>
                                        </p:tav>
                                      </p:tavLst>
                                    </p:anim>
                                    <p:anim calcmode="lin" valueType="num">
                                      <p:cBhvr>
                                        <p:cTn id="8" dur="1000" fill="hold"/>
                                        <p:tgtEl>
                                          <p:spTgt spid="122883"/>
                                        </p:tgtEl>
                                        <p:attrNameLst>
                                          <p:attrName>ppt_h</p:attrName>
                                        </p:attrNameLst>
                                      </p:cBhvr>
                                      <p:tavLst>
                                        <p:tav tm="0">
                                          <p:val>
                                            <p:fltVal val="0"/>
                                          </p:val>
                                        </p:tav>
                                        <p:tav tm="100000">
                                          <p:val>
                                            <p:strVal val="#ppt_h"/>
                                          </p:val>
                                        </p:tav>
                                      </p:tavLst>
                                    </p:anim>
                                    <p:animEffect transition="in" filter="fade">
                                      <p:cBhvr>
                                        <p:cTn id="9" dur="1000"/>
                                        <p:tgtEl>
                                          <p:spTgt spid="122883"/>
                                        </p:tgtEl>
                                      </p:cBhvr>
                                    </p:animEffect>
                                  </p:childTnLst>
                                </p:cTn>
                              </p:par>
                              <p:par>
                                <p:cTn id="10" presetID="6" presetClass="entr" presetSubtype="16" fill="hold" nodeType="withEffect">
                                  <p:stCondLst>
                                    <p:cond delay="0"/>
                                  </p:stCondLst>
                                  <p:childTnLst>
                                    <p:set>
                                      <p:cBhvr>
                                        <p:cTn id="11" dur="1" fill="hold">
                                          <p:stCondLst>
                                            <p:cond delay="0"/>
                                          </p:stCondLst>
                                        </p:cTn>
                                        <p:tgtEl>
                                          <p:spTgt spid="122884"/>
                                        </p:tgtEl>
                                        <p:attrNameLst>
                                          <p:attrName>style.visibility</p:attrName>
                                        </p:attrNameLst>
                                      </p:cBhvr>
                                      <p:to>
                                        <p:strVal val="visible"/>
                                      </p:to>
                                    </p:set>
                                    <p:animEffect transition="in" filter="circle(in)">
                                      <p:cBhvr>
                                        <p:cTn id="12" dur="2000"/>
                                        <p:tgtEl>
                                          <p:spTgt spid="12288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2904"/>
                                        </p:tgtEl>
                                        <p:attrNameLst>
                                          <p:attrName>style.visibility</p:attrName>
                                        </p:attrNameLst>
                                      </p:cBhvr>
                                      <p:to>
                                        <p:strVal val="visible"/>
                                      </p:to>
                                    </p:set>
                                    <p:animEffect transition="in" filter="circle(in)">
                                      <p:cBhvr>
                                        <p:cTn id="17" dur="1000"/>
                                        <p:tgtEl>
                                          <p:spTgt spid="12290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2907"/>
                                        </p:tgtEl>
                                        <p:attrNameLst>
                                          <p:attrName>style.visibility</p:attrName>
                                        </p:attrNameLst>
                                      </p:cBhvr>
                                      <p:to>
                                        <p:strVal val="visible"/>
                                      </p:to>
                                    </p:set>
                                    <p:animEffect transition="in" filter="circle(in)">
                                      <p:cBhvr>
                                        <p:cTn id="22" dur="1000"/>
                                        <p:tgtEl>
                                          <p:spTgt spid="12290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2905"/>
                                        </p:tgtEl>
                                        <p:attrNameLst>
                                          <p:attrName>style.visibility</p:attrName>
                                        </p:attrNameLst>
                                      </p:cBhvr>
                                      <p:to>
                                        <p:strVal val="visible"/>
                                      </p:to>
                                    </p:set>
                                    <p:animEffect transition="in" filter="circle(in)">
                                      <p:cBhvr>
                                        <p:cTn id="27" dur="1000"/>
                                        <p:tgtEl>
                                          <p:spTgt spid="12290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2906"/>
                                        </p:tgtEl>
                                        <p:attrNameLst>
                                          <p:attrName>style.visibility</p:attrName>
                                        </p:attrNameLst>
                                      </p:cBhvr>
                                      <p:to>
                                        <p:strVal val="visible"/>
                                      </p:to>
                                    </p:set>
                                    <p:animEffect transition="in" filter="circle(in)">
                                      <p:cBhvr>
                                        <p:cTn id="32" dur="1000"/>
                                        <p:tgtEl>
                                          <p:spTgt spid="122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p:bldP spid="122904" grpId="0"/>
      <p:bldP spid="122905" grpId="0"/>
      <p:bldP spid="122906" grpId="0"/>
      <p:bldP spid="12290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4000" r="-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9ACD8A-8A7A-48A2-BCD2-9E4B91CA6C86}"/>
              </a:ext>
            </a:extLst>
          </p:cNvPr>
          <p:cNvSpPr/>
          <p:nvPr/>
        </p:nvSpPr>
        <p:spPr>
          <a:xfrm>
            <a:off x="381000" y="152400"/>
            <a:ext cx="4191000" cy="3268652"/>
          </a:xfrm>
          <a:prstGeom prst="rect">
            <a:avLst/>
          </a:prstGeom>
        </p:spPr>
        <p:txBody>
          <a:bodyPr wrap="square">
            <a:spAutoFit/>
          </a:bodyPr>
          <a:lstStyle/>
          <a:p>
            <a:pPr marL="30480" marR="30480" algn="just">
              <a:lnSpc>
                <a:spcPct val="150000"/>
              </a:lnSpc>
              <a:spcAft>
                <a:spcPts val="0"/>
              </a:spcAft>
            </a:pPr>
            <a:r>
              <a:rPr lang="en-US" sz="2000" b="1" u="sng">
                <a:solidFill>
                  <a:srgbClr val="008000"/>
                </a:solidFill>
                <a:latin typeface="Times New Roman" panose="02020603050405020304" pitchFamily="18" charset="0"/>
                <a:ea typeface="Times New Roman" panose="02020603050405020304" pitchFamily="18" charset="0"/>
                <a:hlinkClick r:id="rId5"/>
              </a:rPr>
              <a:t>Câu 3/trang 118 KHTN 8:</a:t>
            </a:r>
            <a:r>
              <a:rPr lang="en-US" sz="2000" u="sng">
                <a:solidFill>
                  <a:srgbClr val="333333"/>
                </a:solidFill>
                <a:latin typeface="Times New Roman" panose="02020603050405020304" pitchFamily="18" charset="0"/>
                <a:ea typeface="Times New Roman" panose="02020603050405020304" pitchFamily="18" charset="0"/>
                <a:hlinkClick r:id="rId5"/>
              </a:rPr>
              <a:t> </a:t>
            </a:r>
            <a:r>
              <a:rPr lang="en-US" sz="2000" u="sng">
                <a:solidFill>
                  <a:srgbClr val="000000"/>
                </a:solidFill>
                <a:latin typeface="Times New Roman" panose="02020603050405020304" pitchFamily="18" charset="0"/>
                <a:ea typeface="Times New Roman" panose="02020603050405020304" pitchFamily="18" charset="0"/>
                <a:hlinkClick r:id="rId5"/>
              </a:rPr>
              <a:t>Ở hình 25.4, mũi tên màu đỏ chỉ hướng chuyển động của dòng khí có nhiệt độ cao hơn dòng khí chuyển động theo mũi tên màu xanh. Dàn lạnh của tủ lạnh này nằm ở phía trên hay phía dưới? Vì sao?</a:t>
            </a:r>
            <a:endParaRPr lang="en-US" sz="2000" u="sng">
              <a:effectLst/>
              <a:latin typeface="Times New Roman" panose="02020603050405020304" pitchFamily="18" charset="0"/>
              <a:ea typeface="Times New Roman" panose="02020603050405020304" pitchFamily="18" charset="0"/>
            </a:endParaRPr>
          </a:p>
        </p:txBody>
      </p:sp>
      <p:pic>
        <p:nvPicPr>
          <p:cNvPr id="1026" name="Picture 2" descr="KHTN 8 (Cánh Diều) Bài 25: Truyền năng lượng nhiệt | Khoa học tự nhiên 8 (ảnh 1)">
            <a:extLst>
              <a:ext uri="{FF2B5EF4-FFF2-40B4-BE49-F238E27FC236}">
                <a16:creationId xmlns:a16="http://schemas.microsoft.com/office/drawing/2014/main" id="{A24FB7BE-CF7D-4A10-8B6E-D47EBDCA03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49" y="82475"/>
            <a:ext cx="3958834" cy="326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841B54B-611B-496F-857C-FADDD6DCE04D}"/>
              </a:ext>
            </a:extLst>
          </p:cNvPr>
          <p:cNvSpPr/>
          <p:nvPr/>
        </p:nvSpPr>
        <p:spPr>
          <a:xfrm>
            <a:off x="457200" y="3439552"/>
            <a:ext cx="8229600" cy="3078535"/>
          </a:xfrm>
          <a:prstGeom prst="rect">
            <a:avLst/>
          </a:prstGeom>
          <a:solidFill>
            <a:schemeClr val="bg1"/>
          </a:solidFill>
        </p:spPr>
        <p:txBody>
          <a:bodyPr wrap="square">
            <a:spAutoFit/>
          </a:bodyPr>
          <a:lstStyle/>
          <a:p>
            <a:pPr marL="30480" marR="30480" indent="426720" algn="just">
              <a:lnSpc>
                <a:spcPct val="150000"/>
              </a:lnSpc>
              <a:spcAft>
                <a:spcPts val="0"/>
              </a:spcAft>
            </a:pPr>
            <a:r>
              <a:rPr lang="en-US" sz="2200">
                <a:solidFill>
                  <a:srgbClr val="0070C0"/>
                </a:solidFill>
                <a:latin typeface="Times New Roman" panose="02020603050405020304" pitchFamily="18" charset="0"/>
                <a:ea typeface="Times New Roman" panose="02020603050405020304" pitchFamily="18" charset="0"/>
              </a:rPr>
              <a:t>Dàn lạnh của tủ lạnh này nằm ở phía trên vì mũi tên màu xanh là hướng dịch chuyển của luồng không khí có nhiệt độ thấp hơn, luồng khí này được tạo ra từ dàn lạnh, có khối lượng riêng nặng hơn nên đi xuống, chiếm chỗ luồng không khí có nhiệt độ cao hơn làm luồng khí nóng này di chuyển lên trên theo mũi tên màu đỏ. Cứ như vậy tạo thành dòng đối lưu không khí trong tủ lạnh.</a:t>
            </a:r>
            <a:endParaRPr lang="en-US" sz="2200">
              <a:solidFill>
                <a:srgbClr val="0070C0"/>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2322724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grpSp>
        <p:nvGrpSpPr>
          <p:cNvPr id="3" name="Group 2"/>
          <p:cNvGrpSpPr/>
          <p:nvPr/>
        </p:nvGrpSpPr>
        <p:grpSpPr>
          <a:xfrm>
            <a:off x="381000" y="293709"/>
            <a:ext cx="8763000" cy="533400"/>
            <a:chOff x="-13872" y="-76200"/>
            <a:chExt cx="1637554" cy="533400"/>
          </a:xfrm>
        </p:grpSpPr>
        <p:sp>
          <p:nvSpPr>
            <p:cNvPr id="4" name="Rounded Rectangle 3"/>
            <p:cNvSpPr/>
            <p:nvPr/>
          </p:nvSpPr>
          <p:spPr>
            <a:xfrm>
              <a:off x="-13872" y="-76200"/>
              <a:ext cx="1637554" cy="501861"/>
            </a:xfrm>
            <a:prstGeom prst="roundRect">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Rounded Rectangle 4"/>
            <p:cNvSpPr/>
            <p:nvPr/>
          </p:nvSpPr>
          <p:spPr>
            <a:xfrm>
              <a:off x="24503" y="-76200"/>
              <a:ext cx="1588556" cy="533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Aft>
                  <a:spcPct val="35000"/>
                </a:spcAft>
              </a:pPr>
              <a:r>
                <a:rPr lang="en-US" sz="2400" b="1" dirty="0">
                  <a:ln w="11430"/>
                  <a:solidFill>
                    <a:srgbClr val="FFFF00"/>
                  </a:solidFill>
                  <a:effectLst>
                    <a:outerShdw blurRad="80000" dist="40000" dir="5040000" algn="tl">
                      <a:srgbClr val="000000">
                        <a:alpha val="30000"/>
                      </a:srgbClr>
                    </a:outerShdw>
                  </a:effectLst>
                  <a:latin typeface="Times New Roman" pitchFamily="18" charset="0"/>
                  <a:cs typeface="Times New Roman" pitchFamily="18" charset="0"/>
                </a:rPr>
                <a:t>CHỦ </a:t>
              </a:r>
              <a:r>
                <a:rPr lang="en-US" sz="2400" b="1">
                  <a:ln w="11430"/>
                  <a:solidFill>
                    <a:srgbClr val="FFFF00"/>
                  </a:solidFill>
                  <a:effectLst>
                    <a:outerShdw blurRad="80000" dist="40000" dir="5040000" algn="tl">
                      <a:srgbClr val="000000">
                        <a:alpha val="30000"/>
                      </a:srgbClr>
                    </a:outerShdw>
                  </a:effectLst>
                  <a:latin typeface="Times New Roman" pitchFamily="18" charset="0"/>
                  <a:cs typeface="Times New Roman" pitchFamily="18" charset="0"/>
                </a:rPr>
                <a:t>ĐỀ 25: TRUYỀN NĂNG L</a:t>
              </a:r>
              <a:r>
                <a:rPr lang="vi-VN" sz="2400" b="1">
                  <a:ln w="11430"/>
                  <a:solidFill>
                    <a:srgbClr val="FFFF00"/>
                  </a:solidFill>
                  <a:effectLst>
                    <a:outerShdw blurRad="80000" dist="40000" dir="5040000" algn="tl">
                      <a:srgbClr val="000000">
                        <a:alpha val="30000"/>
                      </a:srgbClr>
                    </a:outerShdw>
                  </a:effectLst>
                  <a:latin typeface="Times New Roman" pitchFamily="18" charset="0"/>
                  <a:cs typeface="Times New Roman" pitchFamily="18" charset="0"/>
                </a:rPr>
                <a:t>Ư</a:t>
              </a:r>
              <a:r>
                <a:rPr lang="en-US" sz="2400" b="1">
                  <a:ln w="11430"/>
                  <a:solidFill>
                    <a:srgbClr val="FFFF00"/>
                  </a:solidFill>
                  <a:effectLst>
                    <a:outerShdw blurRad="80000" dist="40000" dir="5040000" algn="tl">
                      <a:srgbClr val="000000">
                        <a:alpha val="30000"/>
                      </a:srgbClr>
                    </a:outerShdw>
                  </a:effectLst>
                  <a:latin typeface="Times New Roman" pitchFamily="18" charset="0"/>
                  <a:cs typeface="Times New Roman" pitchFamily="18" charset="0"/>
                </a:rPr>
                <a:t>ỢNG NHIỆT</a:t>
              </a:r>
              <a:endParaRPr lang="en-US" sz="2400" b="1" dirty="0">
                <a:solidFill>
                  <a:srgbClr val="FFFF00"/>
                </a:solidFill>
                <a:latin typeface="Times New Roman" pitchFamily="18" charset="0"/>
                <a:cs typeface="Times New Roman" pitchFamily="18" charset="0"/>
              </a:endParaRPr>
            </a:p>
          </p:txBody>
        </p:sp>
      </p:grpSp>
      <p:grpSp>
        <p:nvGrpSpPr>
          <p:cNvPr id="6" name="Group 5"/>
          <p:cNvGrpSpPr/>
          <p:nvPr/>
        </p:nvGrpSpPr>
        <p:grpSpPr>
          <a:xfrm>
            <a:off x="152400" y="1126919"/>
            <a:ext cx="3375172" cy="550471"/>
            <a:chOff x="228607" y="389327"/>
            <a:chExt cx="9181847" cy="807654"/>
          </a:xfrm>
          <a:scene3d>
            <a:camera prst="orthographicFront"/>
            <a:lightRig rig="threePt" dir="t"/>
          </a:scene3d>
        </p:grpSpPr>
        <p:sp>
          <p:nvSpPr>
            <p:cNvPr id="7" name="Rounded Rectangle 6"/>
            <p:cNvSpPr/>
            <p:nvPr/>
          </p:nvSpPr>
          <p:spPr>
            <a:xfrm>
              <a:off x="228607" y="406398"/>
              <a:ext cx="7732210" cy="790583"/>
            </a:xfrm>
            <a:prstGeom prst="roundRect">
              <a:avLst/>
            </a:prstGeom>
            <a:solidFill>
              <a:schemeClr val="accent3">
                <a:lumMod val="60000"/>
                <a:lumOff val="40000"/>
                <a:alpha val="90000"/>
              </a:schemeClr>
            </a:solidFill>
            <a:ln>
              <a:solidFill>
                <a:schemeClr val="accent3">
                  <a:lumMod val="60000"/>
                  <a:lumOff val="40000"/>
                </a:schemeClr>
              </a:solidFill>
            </a:ln>
            <a:sp3d contourW="12700">
              <a:bevelT prst="angle"/>
              <a:bevelB prst="angle"/>
              <a:contourClr>
                <a:schemeClr val="bg1"/>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ounded Rectangle 4"/>
            <p:cNvSpPr/>
            <p:nvPr/>
          </p:nvSpPr>
          <p:spPr>
            <a:xfrm>
              <a:off x="228607" y="389327"/>
              <a:ext cx="9181847" cy="71339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just" defTabSz="1244600">
                <a:lnSpc>
                  <a:spcPct val="90000"/>
                </a:lnSpc>
                <a:spcAft>
                  <a:spcPct val="35000"/>
                </a:spcAft>
              </a:pPr>
              <a:r>
                <a:rPr lang="en-US" sz="2800" b="1" dirty="0">
                  <a:latin typeface="Times New Roman" pitchFamily="18" charset="0"/>
                  <a:cs typeface="Times New Roman" pitchFamily="18" charset="0"/>
                </a:rPr>
                <a:t>III</a:t>
              </a:r>
              <a:r>
                <a:rPr lang="en-US" sz="2800" b="1">
                  <a:latin typeface="Times New Roman" pitchFamily="18" charset="0"/>
                  <a:cs typeface="Times New Roman" pitchFamily="18" charset="0"/>
                </a:rPr>
                <a:t>. VẬN DỤNG</a:t>
              </a:r>
              <a:endParaRPr lang="en-US" sz="2800" b="1" dirty="0">
                <a:latin typeface="Times New Roman" pitchFamily="18" charset="0"/>
                <a:cs typeface="Times New Roman" pitchFamily="18" charset="0"/>
              </a:endParaRPr>
            </a:p>
          </p:txBody>
        </p:sp>
      </p:grpSp>
      <p:sp>
        <p:nvSpPr>
          <p:cNvPr id="9" name="Rectangle 2"/>
          <p:cNvSpPr txBox="1">
            <a:spLocks noChangeArrowheads="1"/>
          </p:cNvSpPr>
          <p:nvPr/>
        </p:nvSpPr>
        <p:spPr>
          <a:xfrm>
            <a:off x="152400" y="2238870"/>
            <a:ext cx="8229600" cy="1600200"/>
          </a:xfrm>
          <a:prstGeom prst="rect">
            <a:avLst/>
          </a:prstGeom>
          <a:solidFill>
            <a:schemeClr val="bg1"/>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6000" dirty="0">
                <a:solidFill>
                  <a:srgbClr val="FF0000"/>
                </a:solidFill>
                <a:latin typeface="Times New Roman" pitchFamily="18" charset="0"/>
                <a:cs typeface="Times New Roman" pitchFamily="18" charset="0"/>
              </a:rPr>
              <a:t>Ô SỐ MAY MẮN</a:t>
            </a:r>
          </a:p>
        </p:txBody>
      </p:sp>
    </p:spTree>
    <p:extLst>
      <p:ext uri="{BB962C8B-B14F-4D97-AF65-F5344CB8AC3E}">
        <p14:creationId xmlns:p14="http://schemas.microsoft.com/office/powerpoint/2010/main" val="41443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sp>
        <p:nvSpPr>
          <p:cNvPr id="10" name="Rectangle 9">
            <a:hlinkClick r:id="rId5" action="ppaction://hlinksldjump"/>
          </p:cNvPr>
          <p:cNvSpPr/>
          <p:nvPr/>
        </p:nvSpPr>
        <p:spPr>
          <a:xfrm>
            <a:off x="304800" y="1517810"/>
            <a:ext cx="1295400" cy="2215991"/>
          </a:xfrm>
          <a:prstGeom prst="rect">
            <a:avLst/>
          </a:prstGeom>
          <a:blipFill>
            <a:blip r:embed="rId6"/>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7" action="ppaction://hlinksldjump"/>
              </a:rPr>
              <a:t>1</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Rectangle 10">
            <a:hlinkClick r:id="rId8" action="ppaction://hlinksldjump"/>
          </p:cNvPr>
          <p:cNvSpPr/>
          <p:nvPr/>
        </p:nvSpPr>
        <p:spPr>
          <a:xfrm>
            <a:off x="6781800" y="1676401"/>
            <a:ext cx="1295400" cy="2215991"/>
          </a:xfrm>
          <a:prstGeom prst="rect">
            <a:avLst/>
          </a:prstGeom>
          <a:solidFill>
            <a:srgbClr val="00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9" action="ppaction://hlinksldjump"/>
              </a:rPr>
              <a:t>4</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Rectangle 11">
            <a:hlinkClick r:id="rId7" action="ppaction://hlinksldjump"/>
          </p:cNvPr>
          <p:cNvSpPr/>
          <p:nvPr/>
        </p:nvSpPr>
        <p:spPr>
          <a:xfrm>
            <a:off x="5486400" y="3575210"/>
            <a:ext cx="1295400" cy="2215991"/>
          </a:xfrm>
          <a:prstGeom prst="rect">
            <a:avLst/>
          </a:prstGeom>
          <a:solidFill>
            <a:srgbClr val="FFCCFF"/>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0" action="ppaction://hlinksldjump"/>
              </a:rPr>
              <a:t>7</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a:hlinkClick r:id="rId9" action="ppaction://hlinksldjump"/>
          </p:cNvPr>
          <p:cNvSpPr/>
          <p:nvPr/>
        </p:nvSpPr>
        <p:spPr>
          <a:xfrm>
            <a:off x="2286000" y="1648193"/>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3" action="ppaction://hlinksldjump"/>
              </a:rPr>
              <a:t>2</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Rectangle 13">
            <a:hlinkClick r:id="rId11" action="ppaction://hlinksldjump"/>
          </p:cNvPr>
          <p:cNvSpPr/>
          <p:nvPr/>
        </p:nvSpPr>
        <p:spPr>
          <a:xfrm>
            <a:off x="4419600" y="1680852"/>
            <a:ext cx="1295400" cy="2215991"/>
          </a:xfrm>
          <a:prstGeom prst="rect">
            <a:avLst/>
          </a:prstGeom>
          <a:solidFill>
            <a:srgbClr val="00B0F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1" action="ppaction://hlinksldjump"/>
              </a:rPr>
              <a:t>3</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5" name="Rectangle 14">
            <a:hlinkClick r:id="rId7" action="ppaction://hlinksldjump"/>
          </p:cNvPr>
          <p:cNvSpPr/>
          <p:nvPr/>
        </p:nvSpPr>
        <p:spPr>
          <a:xfrm>
            <a:off x="3276600" y="3575210"/>
            <a:ext cx="1295400" cy="2215991"/>
          </a:xfrm>
          <a:prstGeom prst="rect">
            <a:avLst/>
          </a:prstGeom>
          <a:solidFill>
            <a:srgbClr val="FF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5" action="ppaction://hlinksldjump"/>
              </a:rPr>
              <a:t>6</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6" name="Rectangle 2"/>
          <p:cNvSpPr txBox="1">
            <a:spLocks noChangeArrowheads="1"/>
          </p:cNvSpPr>
          <p:nvPr/>
        </p:nvSpPr>
        <p:spPr>
          <a:xfrm>
            <a:off x="1447800" y="857251"/>
            <a:ext cx="6041571" cy="666750"/>
          </a:xfrm>
          <a:prstGeom prst="rect">
            <a:avLst/>
          </a:prstGeom>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3600" dirty="0">
                <a:solidFill>
                  <a:srgbClr val="FF0000"/>
                </a:solidFill>
                <a:latin typeface="Times New Roman" pitchFamily="18" charset="0"/>
                <a:cs typeface="Times New Roman" pitchFamily="18" charset="0"/>
              </a:rPr>
              <a:t>Ô SỐ MAY MẮN</a:t>
            </a:r>
          </a:p>
        </p:txBody>
      </p:sp>
      <p:sp>
        <p:nvSpPr>
          <p:cNvPr id="17" name="Rectangle 16">
            <a:hlinkClick r:id="rId11" action="ppaction://hlinksldjump"/>
          </p:cNvPr>
          <p:cNvSpPr/>
          <p:nvPr/>
        </p:nvSpPr>
        <p:spPr>
          <a:xfrm>
            <a:off x="990600" y="3581401"/>
            <a:ext cx="1295400" cy="2215991"/>
          </a:xfrm>
          <a:prstGeom prst="rect">
            <a:avLst/>
          </a:prstGeom>
          <a:solidFill>
            <a:srgbClr val="FF99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12" action="ppaction://hlinksldjump"/>
              </a:rPr>
              <a:t>5</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8" name="Rectangle 17">
            <a:hlinkClick r:id="rId9" action="ppaction://hlinksldjump"/>
          </p:cNvPr>
          <p:cNvSpPr/>
          <p:nvPr/>
        </p:nvSpPr>
        <p:spPr>
          <a:xfrm>
            <a:off x="7772400" y="3429001"/>
            <a:ext cx="1295400" cy="2215991"/>
          </a:xfrm>
          <a:prstGeom prst="rect">
            <a:avLst/>
          </a:prstGeom>
          <a:solidFill>
            <a:srgbClr val="FFFF00"/>
          </a:solidFill>
          <a:scene3d>
            <a:camera prst="isometricOffAxis2Left"/>
            <a:lightRig rig="glow" dir="t">
              <a:rot lat="0" lon="0" rev="6360000"/>
            </a:lightRig>
          </a:scene3d>
          <a:sp3d contourW="1000" prstMaterial="flat">
            <a:bevelT w="95250" h="101600"/>
            <a:contourClr>
              <a:schemeClr val="accent1">
                <a:satMod val="300000"/>
              </a:schemeClr>
            </a:contourClr>
          </a:sp3d>
        </p:spPr>
        <p:style>
          <a:lnRef idx="0">
            <a:schemeClr val="accent1"/>
          </a:lnRef>
          <a:fillRef idx="3">
            <a:schemeClr val="accent1"/>
          </a:fillRef>
          <a:effectRef idx="3">
            <a:schemeClr val="accent1"/>
          </a:effectRef>
          <a:fontRef idx="minor">
            <a:schemeClr val="lt1"/>
          </a:fontRef>
        </p:style>
        <p:txBody>
          <a:bodyPr wrap="square" lIns="91440" tIns="45720" rIns="91440" bIns="45720" anchor="ctr">
            <a:spAutoFit/>
            <a:sp3d contourW="12700">
              <a:bevelT w="25400" h="25400"/>
              <a:contourClr>
                <a:schemeClr val="accent6">
                  <a:shade val="73000"/>
                </a:schemeClr>
              </a:contourClr>
            </a:sp3d>
          </a:bodyPr>
          <a:lstStyle/>
          <a:p>
            <a:pPr algn="ctr"/>
            <a:r>
              <a:rPr lang="en-US" sz="13800" b="1" kern="1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ea typeface="Tahoma" pitchFamily="34" charset="0"/>
                <a:cs typeface="Times New Roman" pitchFamily="18" charset="0"/>
                <a:hlinkClick r:id="rId8" action="ppaction://hlinksldjump"/>
              </a:rPr>
              <a:t>8</a:t>
            </a:r>
            <a:endParaRPr lang="en-US" sz="13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Left Arrow 18">
            <a:hlinkClick r:id="rId13" action="ppaction://hlinksldjump"/>
          </p:cNvPr>
          <p:cNvSpPr/>
          <p:nvPr/>
        </p:nvSpPr>
        <p:spPr bwMode="auto">
          <a:xfrm rot="10800000">
            <a:off x="8496445" y="980181"/>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Tree>
    <p:extLst>
      <p:ext uri="{BB962C8B-B14F-4D97-AF65-F5344CB8AC3E}">
        <p14:creationId xmlns:p14="http://schemas.microsoft.com/office/powerpoint/2010/main" val="1526600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0" grpId="0" animBg="1"/>
      <p:bldP spid="11" grpId="0" animBg="1"/>
      <p:bldP spid="12" grpId="0" animBg="1"/>
      <p:bldP spid="13" grpId="0" animBg="1"/>
      <p:bldP spid="14" grpId="0" animBg="1"/>
      <p:bldP spid="15" grpId="0" animBg="1"/>
      <p:bldP spid="17" grpId="0" animBg="1"/>
      <p:bldP spid="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876300"/>
            <a:ext cx="9220200" cy="5143500"/>
          </a:xfrm>
          <a:prstGeom prst="rect">
            <a:avLst/>
          </a:prstGeom>
        </p:spPr>
      </p:pic>
      <p:grpSp>
        <p:nvGrpSpPr>
          <p:cNvPr id="3" name="Group 2"/>
          <p:cNvGrpSpPr/>
          <p:nvPr/>
        </p:nvGrpSpPr>
        <p:grpSpPr>
          <a:xfrm>
            <a:off x="304800" y="1295401"/>
            <a:ext cx="8610310" cy="2331613"/>
            <a:chOff x="923244" y="-1155254"/>
            <a:chExt cx="8113387" cy="2054698"/>
          </a:xfrm>
        </p:grpSpPr>
        <p:sp>
          <p:nvSpPr>
            <p:cNvPr id="4" name="Round Same Side Corner Rectangle 3"/>
            <p:cNvSpPr/>
            <p:nvPr/>
          </p:nvSpPr>
          <p:spPr>
            <a:xfrm>
              <a:off x="923244" y="-1155254"/>
              <a:ext cx="8113387" cy="87295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nl-NL" sz="2800" dirty="0">
                  <a:latin typeface="Times New Roman" pitchFamily="18" charset="0"/>
                  <a:cs typeface="Times New Roman" pitchFamily="18" charset="0"/>
                </a:rPr>
                <a:t>Để uống trà hay các thức uống nóng, chúng ta nên chọn ly làm bằng vật liệu nào?</a:t>
              </a:r>
              <a:endParaRPr lang="en-US" sz="2800" dirty="0">
                <a:latin typeface="Times New Roman" pitchFamily="18" charset="0"/>
                <a:cs typeface="Times New Roman" pitchFamily="18" charset="0"/>
              </a:endParaRP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Aft>
                  <a:spcPct val="15000"/>
                </a:spcAft>
                <a:buChar char="••"/>
              </a:pPr>
              <a:endParaRPr lang="en-US" sz="2800"/>
            </a:p>
            <a:p>
              <a:pPr marL="171450" lvl="1" indent="-171450" defTabSz="800100">
                <a:lnSpc>
                  <a:spcPct val="90000"/>
                </a:lnSpc>
                <a:spcAft>
                  <a:spcPct val="15000"/>
                </a:spcAft>
                <a:buChar char="••"/>
              </a:pPr>
              <a:endParaRPr lang="en-US" sz="2800" dirty="0"/>
            </a:p>
          </p:txBody>
        </p:sp>
      </p:grpSp>
      <p:pic>
        <p:nvPicPr>
          <p:cNvPr id="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852" y="2470021"/>
            <a:ext cx="3449116" cy="3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856" y="2470021"/>
            <a:ext cx="2944072" cy="319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Ly Vuông Plaza Rock 195ml – ly Thủy Tinh Nhập Khẩ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7136" y="2470021"/>
            <a:ext cx="2802065" cy="31973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4800" y="1498313"/>
            <a:ext cx="8610310" cy="584775"/>
          </a:xfrm>
          <a:prstGeom prst="rect">
            <a:avLst/>
          </a:prstGeom>
          <a:solidFill>
            <a:schemeClr val="bg1"/>
          </a:solidFill>
        </p:spPr>
        <p:txBody>
          <a:bodyPr wrap="square">
            <a:spAutoFit/>
          </a:bodyPr>
          <a:lstStyle/>
          <a:p>
            <a:pPr algn="ctr"/>
            <a:r>
              <a:rPr lang="en-US" sz="3200" dirty="0">
                <a:latin typeface="Times New Roman" pitchFamily="18" charset="0"/>
                <a:cs typeface="Times New Roman" pitchFamily="18" charset="0"/>
              </a:rPr>
              <a:t>Ly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kém</a:t>
            </a:r>
            <a:r>
              <a:rPr lang="en-US" sz="3200" dirty="0">
                <a:latin typeface="Times New Roman" pitchFamily="18" charset="0"/>
                <a:cs typeface="Times New Roman" pitchFamily="18" charset="0"/>
              </a:rPr>
              <a:t> =&gt; </a:t>
            </a:r>
            <a:r>
              <a:rPr lang="en-US" sz="3200" dirty="0" err="1">
                <a:latin typeface="Times New Roman" pitchFamily="18" charset="0"/>
                <a:cs typeface="Times New Roman" pitchFamily="18" charset="0"/>
              </a:rPr>
              <a:t>cầm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nóng</a:t>
            </a:r>
            <a:r>
              <a:rPr lang="en-US" sz="3200" dirty="0">
                <a:latin typeface="Times New Roman" pitchFamily="18" charset="0"/>
                <a:cs typeface="Times New Roman" pitchFamily="18" charset="0"/>
              </a:rPr>
              <a:t>.</a:t>
            </a:r>
          </a:p>
        </p:txBody>
      </p:sp>
      <p:sp>
        <p:nvSpPr>
          <p:cNvPr id="10" name="Left Arrow 9">
            <a:hlinkClick r:id="rId9" action="ppaction://hlinksldjump"/>
          </p:cNvPr>
          <p:cNvSpPr/>
          <p:nvPr/>
        </p:nvSpPr>
        <p:spPr bwMode="auto">
          <a:xfrm>
            <a:off x="8424086" y="5398575"/>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1" name="TextBox 10"/>
          <p:cNvSpPr txBox="1"/>
          <p:nvPr/>
        </p:nvSpPr>
        <p:spPr>
          <a:xfrm>
            <a:off x="304800" y="2470020"/>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Sứ</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3152856" y="2470021"/>
            <a:ext cx="1219200"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Inox</a:t>
            </a:r>
            <a:r>
              <a:rPr lang="en-US" sz="2800" dirty="0">
                <a:solidFill>
                  <a:srgbClr val="FF0000"/>
                </a:solidFill>
                <a:latin typeface="Times New Roman" pitchFamily="18" charset="0"/>
                <a:cs typeface="Times New Roman" pitchFamily="18" charset="0"/>
              </a:rPr>
              <a:t> </a:t>
            </a:r>
          </a:p>
        </p:txBody>
      </p:sp>
      <p:sp>
        <p:nvSpPr>
          <p:cNvPr id="13" name="TextBox 12"/>
          <p:cNvSpPr txBox="1"/>
          <p:nvPr/>
        </p:nvSpPr>
        <p:spPr>
          <a:xfrm>
            <a:off x="6035572" y="2470020"/>
            <a:ext cx="1965428" cy="523220"/>
          </a:xfrm>
          <a:prstGeom prst="rect">
            <a:avLst/>
          </a:prstGeom>
          <a:solidFill>
            <a:schemeClr val="bg1"/>
          </a:solidFill>
        </p:spPr>
        <p:txBody>
          <a:bodyPr wrap="square" rtlCol="0">
            <a:spAutoFit/>
          </a:bodyPr>
          <a:lstStyle/>
          <a:p>
            <a:pPr algn="ct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tinh</a:t>
            </a:r>
            <a:endParaRPr lang="en-US" sz="2800" dirty="0">
              <a:solidFill>
                <a:srgbClr val="FF0000"/>
              </a:solidFill>
              <a:latin typeface="Times New Roman" pitchFamily="18" charset="0"/>
              <a:cs typeface="Times New Roman" pitchFamily="18" charset="0"/>
            </a:endParaRPr>
          </a:p>
        </p:txBody>
      </p:sp>
      <p:sp>
        <p:nvSpPr>
          <p:cNvPr id="27" name="Oval 26"/>
          <p:cNvSpPr>
            <a:spLocks noChangeArrowheads="1"/>
          </p:cNvSpPr>
          <p:nvPr/>
        </p:nvSpPr>
        <p:spPr bwMode="auto">
          <a:xfrm>
            <a:off x="7467600" y="953664"/>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8" name="Oval 27"/>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9" name="Oval 28"/>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30" name="Oval 29"/>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31" name="Oval 30"/>
          <p:cNvSpPr>
            <a:spLocks noChangeArrowheads="1"/>
          </p:cNvSpPr>
          <p:nvPr/>
        </p:nvSpPr>
        <p:spPr bwMode="auto">
          <a:xfrm>
            <a:off x="7562968" y="96202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32" name="Oval 31"/>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3" name="Oval 32"/>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4" name="Oval 33"/>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5" name="Oval 34"/>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6" name="Oval 35"/>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7" name="Oval 36"/>
          <p:cNvSpPr>
            <a:spLocks noChangeArrowheads="1"/>
          </p:cNvSpPr>
          <p:nvPr/>
        </p:nvSpPr>
        <p:spPr bwMode="auto">
          <a:xfrm>
            <a:off x="7562968" y="97155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8" name="Oval 37"/>
          <p:cNvSpPr>
            <a:spLocks noChangeArrowheads="1"/>
          </p:cNvSpPr>
          <p:nvPr/>
        </p:nvSpPr>
        <p:spPr bwMode="auto">
          <a:xfrm>
            <a:off x="7562968" y="971550"/>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6075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22" presetClass="exit" presetSubtype="8" fill="hold" grpId="0" nodeType="clickEffect">
                                  <p:stCondLst>
                                    <p:cond delay="0"/>
                                  </p:stCondLst>
                                  <p:childTnLst>
                                    <p:animEffect transition="out" filter="wipe(left)">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childTnLst>
                          </p:cTn>
                        </p:par>
                        <p:par>
                          <p:cTn id="21" fill="hold">
                            <p:stCondLst>
                              <p:cond delay="1000"/>
                            </p:stCondLst>
                            <p:childTnLst>
                              <p:par>
                                <p:cTn id="22" presetID="22" presetClass="exit" presetSubtype="8" fill="hold" grpId="0" nodeType="afterEffect">
                                  <p:stCondLst>
                                    <p:cond delay="0"/>
                                  </p:stCondLst>
                                  <p:childTnLst>
                                    <p:animEffect transition="out" filter="wipe(left)">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2000"/>
                            </p:stCondLst>
                            <p:childTnLst>
                              <p:par>
                                <p:cTn id="26" presetID="22" presetClass="exit" presetSubtype="8" fill="hold" grpId="0" nodeType="afterEffect">
                                  <p:stCondLst>
                                    <p:cond delay="0"/>
                                  </p:stCondLst>
                                  <p:childTnLst>
                                    <p:animEffect transition="out" filter="wipe(left)">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3000"/>
                            </p:stCondLst>
                            <p:childTnLst>
                              <p:par>
                                <p:cTn id="30" presetID="22" presetClass="exit" presetSubtype="8" fill="hold" grpId="0" nodeType="afterEffect">
                                  <p:stCondLst>
                                    <p:cond delay="0"/>
                                  </p:stCondLst>
                                  <p:childTnLst>
                                    <p:animEffect transition="out" filter="wipe(left)">
                                      <p:cBhvr>
                                        <p:cTn id="31" dur="1000"/>
                                        <p:tgtEl>
                                          <p:spTgt spid="35"/>
                                        </p:tgtEl>
                                      </p:cBhvr>
                                    </p:animEffect>
                                    <p:set>
                                      <p:cBhvr>
                                        <p:cTn id="32"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4000"/>
                            </p:stCondLst>
                            <p:childTnLst>
                              <p:par>
                                <p:cTn id="34" presetID="22" presetClass="exit" presetSubtype="8" fill="hold" grpId="0" nodeType="afterEffect">
                                  <p:stCondLst>
                                    <p:cond delay="0"/>
                                  </p:stCondLst>
                                  <p:childTnLst>
                                    <p:animEffect transition="out" filter="wipe(left)">
                                      <p:cBhvr>
                                        <p:cTn id="35" dur="1000"/>
                                        <p:tgtEl>
                                          <p:spTgt spid="34"/>
                                        </p:tgtEl>
                                      </p:cBhvr>
                                    </p:animEffect>
                                    <p:set>
                                      <p:cBhvr>
                                        <p:cTn id="36"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5000"/>
                            </p:stCondLst>
                            <p:childTnLst>
                              <p:par>
                                <p:cTn id="38" presetID="22" presetClass="exit" presetSubtype="8" fill="hold" grpId="0" nodeType="afterEffect">
                                  <p:stCondLst>
                                    <p:cond delay="0"/>
                                  </p:stCondLst>
                                  <p:childTnLst>
                                    <p:animEffect transition="out" filter="wipe(left)">
                                      <p:cBhvr>
                                        <p:cTn id="39" dur="1000"/>
                                        <p:tgtEl>
                                          <p:spTgt spid="33"/>
                                        </p:tgtEl>
                                      </p:cBhvr>
                                    </p:animEffect>
                                    <p:set>
                                      <p:cBhvr>
                                        <p:cTn id="40"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6000"/>
                            </p:stCondLst>
                            <p:childTnLst>
                              <p:par>
                                <p:cTn id="42" presetID="22" presetClass="exit" presetSubtype="8" fill="hold" grpId="0" nodeType="afterEffect">
                                  <p:stCondLst>
                                    <p:cond delay="0"/>
                                  </p:stCondLst>
                                  <p:childTnLst>
                                    <p:animEffect transition="out" filter="wipe(left)">
                                      <p:cBhvr>
                                        <p:cTn id="43" dur="1000"/>
                                        <p:tgtEl>
                                          <p:spTgt spid="32"/>
                                        </p:tgtEl>
                                      </p:cBhvr>
                                    </p:animEffect>
                                    <p:set>
                                      <p:cBhvr>
                                        <p:cTn id="44"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7000"/>
                            </p:stCondLst>
                            <p:childTnLst>
                              <p:par>
                                <p:cTn id="46" presetID="22" presetClass="exit" presetSubtype="8" fill="hold" grpId="0" nodeType="afterEffect">
                                  <p:stCondLst>
                                    <p:cond delay="0"/>
                                  </p:stCondLst>
                                  <p:childTnLst>
                                    <p:animEffect transition="out" filter="wipe(left)">
                                      <p:cBhvr>
                                        <p:cTn id="47" dur="1000"/>
                                        <p:tgtEl>
                                          <p:spTgt spid="31"/>
                                        </p:tgtEl>
                                      </p:cBhvr>
                                    </p:animEffect>
                                    <p:set>
                                      <p:cBhvr>
                                        <p:cTn id="48"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8000"/>
                            </p:stCondLst>
                            <p:childTnLst>
                              <p:par>
                                <p:cTn id="50" presetID="22" presetClass="exit" presetSubtype="8" fill="hold" grpId="0" nodeType="afterEffect">
                                  <p:stCondLst>
                                    <p:cond delay="0"/>
                                  </p:stCondLst>
                                  <p:childTnLst>
                                    <p:animEffect transition="out" filter="wipe(left)">
                                      <p:cBhvr>
                                        <p:cTn id="51" dur="1000"/>
                                        <p:tgtEl>
                                          <p:spTgt spid="30"/>
                                        </p:tgtEl>
                                      </p:cBhvr>
                                    </p:animEffect>
                                    <p:set>
                                      <p:cBhvr>
                                        <p:cTn id="5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9000"/>
                            </p:stCondLst>
                            <p:childTnLst>
                              <p:par>
                                <p:cTn id="54" presetID="22" presetClass="exit" presetSubtype="8" fill="hold" grpId="0" nodeType="afterEffect">
                                  <p:stCondLst>
                                    <p:cond delay="0"/>
                                  </p:stCondLst>
                                  <p:childTnLst>
                                    <p:animEffect transition="out" filter="wipe(left)">
                                      <p:cBhvr>
                                        <p:cTn id="55" dur="1000"/>
                                        <p:tgtEl>
                                          <p:spTgt spid="29"/>
                                        </p:tgtEl>
                                      </p:cBhvr>
                                    </p:animEffect>
                                    <p:set>
                                      <p:cBhvr>
                                        <p:cTn id="56"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10000"/>
                            </p:stCondLst>
                            <p:childTnLst>
                              <p:par>
                                <p:cTn id="58" presetID="22" presetClass="exit" presetSubtype="8" fill="hold" grpId="0" nodeType="afterEffect">
                                  <p:stCondLst>
                                    <p:cond delay="0"/>
                                  </p:stCondLst>
                                  <p:childTnLst>
                                    <p:animEffect transition="out" filter="wipe(left)">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8"/>
                  </p:tgtEl>
                </p:cond>
              </p:nextCondLst>
            </p:seq>
          </p:childTnLst>
        </p:cTn>
      </p:par>
    </p:tnLst>
    <p:bldLst>
      <p:bldP spid="9"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grpSp>
        <p:nvGrpSpPr>
          <p:cNvPr id="3" name="Group 2"/>
          <p:cNvGrpSpPr/>
          <p:nvPr/>
        </p:nvGrpSpPr>
        <p:grpSpPr>
          <a:xfrm>
            <a:off x="204355" y="990600"/>
            <a:ext cx="8693202" cy="2392730"/>
            <a:chOff x="-1395868" y="-2139568"/>
            <a:chExt cx="11019641" cy="3039012"/>
          </a:xfrm>
        </p:grpSpPr>
        <p:sp>
          <p:nvSpPr>
            <p:cNvPr id="4" name="Round Same Side Corner Rectangle 3"/>
            <p:cNvSpPr/>
            <p:nvPr/>
          </p:nvSpPr>
          <p:spPr>
            <a:xfrm>
              <a:off x="-1395868" y="-2139568"/>
              <a:ext cx="11019641" cy="1417918"/>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xoong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Aft>
                  <a:spcPct val="15000"/>
                </a:spcAft>
                <a:buChar char="••"/>
              </a:pPr>
              <a:endParaRPr lang="en-US" sz="2800">
                <a:latin typeface="Times New Roman" pitchFamily="18" charset="0"/>
                <a:cs typeface="Times New Roman" pitchFamily="18" charset="0"/>
              </a:endParaRPr>
            </a:p>
            <a:p>
              <a:pPr marL="171450" lvl="1" indent="-171450" defTabSz="800100">
                <a:lnSpc>
                  <a:spcPct val="90000"/>
                </a:lnSpc>
                <a:spcAft>
                  <a:spcPct val="15000"/>
                </a:spcAft>
                <a:buChar char="••"/>
              </a:pPr>
              <a:endParaRPr lang="en-US" sz="2800" dirty="0">
                <a:latin typeface="Times New Roman" pitchFamily="18" charset="0"/>
                <a:cs typeface="Times New Roman" pitchFamily="18" charset="0"/>
              </a:endParaRPr>
            </a:p>
          </p:txBody>
        </p:sp>
      </p:grpSp>
      <p:sp>
        <p:nvSpPr>
          <p:cNvPr id="6" name="Rectangle 5"/>
          <p:cNvSpPr/>
          <p:nvPr/>
        </p:nvSpPr>
        <p:spPr>
          <a:xfrm>
            <a:off x="228601" y="1103294"/>
            <a:ext cx="8688749" cy="954107"/>
          </a:xfrm>
          <a:prstGeom prst="rect">
            <a:avLst/>
          </a:prstGeom>
          <a:solidFill>
            <a:schemeClr val="bg1"/>
          </a:solidFill>
        </p:spPr>
        <p:txBody>
          <a:bodyPr wrap="square">
            <a:spAutoFit/>
          </a:bodyPr>
          <a:lstStyle/>
          <a:p>
            <a:pPr algn="ct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a:t>
            </a:r>
          </a:p>
        </p:txBody>
      </p:sp>
      <p:pic>
        <p:nvPicPr>
          <p:cNvPr id="7" name="Picture 2" descr="Cách chọn nồi sử dụng được cho bếp từ nấu ăn ngon, ít tốn điện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95" y="2133601"/>
            <a:ext cx="4321861" cy="27825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 đặc điểm nổi bật phân biệt gốm sứ Bát Tràng và gốm sứ Trung Quốc - Gốm  Quỳnh Hư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901" y="2133600"/>
            <a:ext cx="4383449" cy="27893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9095" y="5029201"/>
            <a:ext cx="8705429" cy="954107"/>
          </a:xfrm>
          <a:prstGeom prst="rect">
            <a:avLst/>
          </a:prstGeom>
          <a:solidFill>
            <a:schemeClr val="bg1"/>
          </a:solidFill>
        </p:spPr>
        <p:txBody>
          <a:bodyPr wrap="square">
            <a:spAutoFit/>
          </a:bodyPr>
          <a:lstStyle/>
          <a:p>
            <a:pPr algn="ct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sứ</a:t>
            </a: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cầm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nóng</a:t>
            </a:r>
            <a:r>
              <a:rPr lang="en-US" sz="2800" dirty="0">
                <a:latin typeface="Times New Roman" pitchFamily="18" charset="0"/>
                <a:cs typeface="Times New Roman" pitchFamily="18" charset="0"/>
              </a:rPr>
              <a:t>.</a:t>
            </a:r>
          </a:p>
        </p:txBody>
      </p:sp>
      <p:sp>
        <p:nvSpPr>
          <p:cNvPr id="10" name="Left Arrow 9">
            <a:hlinkClick r:id="rId8" action="ppaction://hlinksldjump"/>
          </p:cNvPr>
          <p:cNvSpPr/>
          <p:nvPr/>
        </p:nvSpPr>
        <p:spPr bwMode="auto">
          <a:xfrm>
            <a:off x="8572645" y="5461885"/>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4" name="Oval 23"/>
          <p:cNvSpPr>
            <a:spLocks noChangeArrowheads="1"/>
          </p:cNvSpPr>
          <p:nvPr/>
        </p:nvSpPr>
        <p:spPr bwMode="auto">
          <a:xfrm>
            <a:off x="7315200" y="2152502"/>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5" name="Oval 24"/>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6" name="Oval 25"/>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7" name="Oval 26"/>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8" name="Oval 27"/>
          <p:cNvSpPr>
            <a:spLocks noChangeArrowheads="1"/>
          </p:cNvSpPr>
          <p:nvPr/>
        </p:nvSpPr>
        <p:spPr bwMode="auto">
          <a:xfrm>
            <a:off x="7410568" y="2160863"/>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9" name="Oval 28"/>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30" name="Oval 29"/>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31" name="Oval 30"/>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32" name="Oval 31"/>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3" name="Oval 32"/>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4" name="Oval 33"/>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5" name="Oval 34"/>
          <p:cNvSpPr>
            <a:spLocks noChangeArrowheads="1"/>
          </p:cNvSpPr>
          <p:nvPr/>
        </p:nvSpPr>
        <p:spPr bwMode="auto">
          <a:xfrm>
            <a:off x="7410568" y="2170388"/>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84622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22" presetClass="exit" presetSubtype="8" fill="hold" grpId="0" nodeType="clickEffect">
                                  <p:stCondLst>
                                    <p:cond delay="0"/>
                                  </p:stCondLst>
                                  <p:childTnLst>
                                    <p:animEffect transition="out" filter="wipe(left)">
                                      <p:cBhvr>
                                        <p:cTn id="23" dur="1000"/>
                                        <p:tgtEl>
                                          <p:spTgt spid="35"/>
                                        </p:tgtEl>
                                      </p:cBhvr>
                                    </p:animEffect>
                                    <p:set>
                                      <p:cBhvr>
                                        <p:cTn id="24"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cashreg.wav"/>
                                        </p:tgtEl>
                                      </p:cMediaNode>
                                    </p:audio>
                                  </p:subTnLst>
                                </p:cTn>
                              </p:par>
                            </p:childTnLst>
                          </p:cTn>
                        </p:par>
                        <p:par>
                          <p:cTn id="25" fill="hold">
                            <p:stCondLst>
                              <p:cond delay="1000"/>
                            </p:stCondLst>
                            <p:childTnLst>
                              <p:par>
                                <p:cTn id="26" presetID="22" presetClass="exit" presetSubtype="8" fill="hold" grpId="0" nodeType="afterEffect">
                                  <p:stCondLst>
                                    <p:cond delay="0"/>
                                  </p:stCondLst>
                                  <p:childTnLst>
                                    <p:animEffect transition="out" filter="wipe(left)">
                                      <p:cBhvr>
                                        <p:cTn id="27" dur="1000"/>
                                        <p:tgtEl>
                                          <p:spTgt spid="34"/>
                                        </p:tgtEl>
                                      </p:cBhvr>
                                    </p:animEffect>
                                    <p:set>
                                      <p:cBhvr>
                                        <p:cTn id="28"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9" fill="hold">
                            <p:stCondLst>
                              <p:cond delay="2000"/>
                            </p:stCondLst>
                            <p:childTnLst>
                              <p:par>
                                <p:cTn id="30" presetID="22" presetClass="exit" presetSubtype="8" fill="hold" grpId="0" nodeType="afterEffect">
                                  <p:stCondLst>
                                    <p:cond delay="0"/>
                                  </p:stCondLst>
                                  <p:childTnLst>
                                    <p:animEffect transition="out" filter="wipe(left)">
                                      <p:cBhvr>
                                        <p:cTn id="31" dur="1000"/>
                                        <p:tgtEl>
                                          <p:spTgt spid="33"/>
                                        </p:tgtEl>
                                      </p:cBhvr>
                                    </p:animEffect>
                                    <p:set>
                                      <p:cBhvr>
                                        <p:cTn id="32"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childTnLst>
                          </p:cTn>
                        </p:par>
                        <p:par>
                          <p:cTn id="33" fill="hold">
                            <p:stCondLst>
                              <p:cond delay="3000"/>
                            </p:stCondLst>
                            <p:childTnLst>
                              <p:par>
                                <p:cTn id="34" presetID="22" presetClass="exit" presetSubtype="8" fill="hold" grpId="0" nodeType="afterEffect">
                                  <p:stCondLst>
                                    <p:cond delay="0"/>
                                  </p:stCondLst>
                                  <p:childTnLst>
                                    <p:animEffect transition="out" filter="wipe(left)">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ashreg.wav"/>
                                        </p:tgtEl>
                                      </p:cMediaNode>
                                    </p:audio>
                                  </p:subTnLst>
                                </p:cTn>
                              </p:par>
                            </p:childTnLst>
                          </p:cTn>
                        </p:par>
                        <p:par>
                          <p:cTn id="37" fill="hold">
                            <p:stCondLst>
                              <p:cond delay="4000"/>
                            </p:stCondLst>
                            <p:childTnLst>
                              <p:par>
                                <p:cTn id="38" presetID="22" presetClass="exit" presetSubtype="8" fill="hold" grpId="0" nodeType="afterEffect">
                                  <p:stCondLst>
                                    <p:cond delay="0"/>
                                  </p:stCondLst>
                                  <p:childTnLst>
                                    <p:animEffect transition="out" filter="wipe(left)">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1" fill="hold">
                            <p:stCondLst>
                              <p:cond delay="5000"/>
                            </p:stCondLst>
                            <p:childTnLst>
                              <p:par>
                                <p:cTn id="42" presetID="22" presetClass="exit" presetSubtype="8" fill="hold" grpId="0" nodeType="afterEffect">
                                  <p:stCondLst>
                                    <p:cond delay="0"/>
                                  </p:stCondLst>
                                  <p:childTnLst>
                                    <p:animEffect transition="out" filter="wipe(left)">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ashreg.wav"/>
                                        </p:tgtEl>
                                      </p:cMediaNode>
                                    </p:audio>
                                  </p:subTnLst>
                                </p:cTn>
                              </p:par>
                            </p:childTnLst>
                          </p:cTn>
                        </p:par>
                        <p:par>
                          <p:cTn id="45" fill="hold">
                            <p:stCondLst>
                              <p:cond delay="6000"/>
                            </p:stCondLst>
                            <p:childTnLst>
                              <p:par>
                                <p:cTn id="46" presetID="22" presetClass="exit" presetSubtype="8" fill="hold" grpId="0" nodeType="afterEffect">
                                  <p:stCondLst>
                                    <p:cond delay="0"/>
                                  </p:stCondLst>
                                  <p:childTnLst>
                                    <p:animEffect transition="out" filter="wipe(left)">
                                      <p:cBhvr>
                                        <p:cTn id="47" dur="1000"/>
                                        <p:tgtEl>
                                          <p:spTgt spid="29"/>
                                        </p:tgtEl>
                                      </p:cBhvr>
                                    </p:animEffect>
                                    <p:set>
                                      <p:cBhvr>
                                        <p:cTn id="48"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22" presetClass="exit" presetSubtype="8" fill="hold" grpId="0" nodeType="afterEffect">
                                  <p:stCondLst>
                                    <p:cond delay="0"/>
                                  </p:stCondLst>
                                  <p:childTnLst>
                                    <p:animEffect transition="out" filter="wipe(left)">
                                      <p:cBhvr>
                                        <p:cTn id="51" dur="1000"/>
                                        <p:tgtEl>
                                          <p:spTgt spid="28"/>
                                        </p:tgtEl>
                                      </p:cBhvr>
                                    </p:animEffect>
                                    <p:set>
                                      <p:cBhvr>
                                        <p:cTn id="52"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3" fill="hold">
                            <p:stCondLst>
                              <p:cond delay="8000"/>
                            </p:stCondLst>
                            <p:childTnLst>
                              <p:par>
                                <p:cTn id="54" presetID="22" presetClass="exit" presetSubtype="8" fill="hold" grpId="0" nodeType="afterEffect">
                                  <p:stCondLst>
                                    <p:cond delay="0"/>
                                  </p:stCondLst>
                                  <p:childTnLst>
                                    <p:animEffect transition="out" filter="wipe(left)">
                                      <p:cBhvr>
                                        <p:cTn id="55" dur="1000"/>
                                        <p:tgtEl>
                                          <p:spTgt spid="27"/>
                                        </p:tgtEl>
                                      </p:cBhvr>
                                    </p:animEffect>
                                    <p:set>
                                      <p:cBhvr>
                                        <p:cTn id="56"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ashreg.wav"/>
                                        </p:tgtEl>
                                      </p:cMediaNode>
                                    </p:audio>
                                  </p:subTnLst>
                                </p:cTn>
                              </p:par>
                            </p:childTnLst>
                          </p:cTn>
                        </p:par>
                        <p:par>
                          <p:cTn id="57" fill="hold">
                            <p:stCondLst>
                              <p:cond delay="9000"/>
                            </p:stCondLst>
                            <p:childTnLst>
                              <p:par>
                                <p:cTn id="58" presetID="22" presetClass="exit" presetSubtype="8" fill="hold" grpId="0" nodeType="afterEffect">
                                  <p:stCondLst>
                                    <p:cond delay="0"/>
                                  </p:stCondLst>
                                  <p:childTnLst>
                                    <p:animEffect transition="out" filter="wipe(left)">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cashreg.wav"/>
                                        </p:tgtEl>
                                      </p:cMediaNode>
                                    </p:audio>
                                  </p:subTnLst>
                                </p:cTn>
                              </p:par>
                            </p:childTnLst>
                          </p:cTn>
                        </p:par>
                        <p:par>
                          <p:cTn id="61" fill="hold">
                            <p:stCondLst>
                              <p:cond delay="10000"/>
                            </p:stCondLst>
                            <p:childTnLst>
                              <p:par>
                                <p:cTn id="62" presetID="22" presetClass="exit" presetSubtype="8" fill="hold" grpId="0" nodeType="afterEffect">
                                  <p:stCondLst>
                                    <p:cond delay="0"/>
                                  </p:stCondLst>
                                  <p:childTnLst>
                                    <p:animEffect transition="out" filter="wipe(left)">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5"/>
                  </p:tgtEl>
                </p:cond>
              </p:nextCondLst>
            </p:seq>
          </p:childTnLst>
        </p:cTn>
      </p:par>
    </p:tnLst>
    <p:bldLst>
      <p:bldP spid="6" grpId="0" animBg="1"/>
      <p:bldP spid="9"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grpSp>
        <p:nvGrpSpPr>
          <p:cNvPr id="3" name="Group 2"/>
          <p:cNvGrpSpPr/>
          <p:nvPr/>
        </p:nvGrpSpPr>
        <p:grpSpPr>
          <a:xfrm rot="5400000">
            <a:off x="3845121" y="-3513607"/>
            <a:ext cx="1351278" cy="8503625"/>
            <a:chOff x="-5537978" y="-1316612"/>
            <a:chExt cx="14407355" cy="3096319"/>
          </a:xfrm>
        </p:grpSpPr>
        <p:sp>
          <p:nvSpPr>
            <p:cNvPr id="4" name="Round Same Side Corner Rectangle 3"/>
            <p:cNvSpPr/>
            <p:nvPr/>
          </p:nvSpPr>
          <p:spPr>
            <a:xfrm>
              <a:off x="-5537978" y="-1316612"/>
              <a:ext cx="12043447" cy="309631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mặc</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p:txBody>
        </p:sp>
        <p:sp>
          <p:nvSpPr>
            <p:cNvPr id="5" name="Round Same Side Corner Rectangle 6"/>
            <p:cNvSpPr/>
            <p:nvPr/>
          </p:nvSpPr>
          <p:spPr>
            <a:xfrm>
              <a:off x="1014760" y="48716"/>
              <a:ext cx="7854617" cy="8507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Aft>
                  <a:spcPct val="15000"/>
                </a:spcAft>
                <a:buChar char="••"/>
              </a:pPr>
              <a:endParaRPr lang="en-US" sz="2800">
                <a:latin typeface="Times New Roman" pitchFamily="18" charset="0"/>
                <a:cs typeface="Times New Roman" pitchFamily="18" charset="0"/>
              </a:endParaRPr>
            </a:p>
            <a:p>
              <a:pPr marL="171450" lvl="1" indent="-171450" defTabSz="800100">
                <a:lnSpc>
                  <a:spcPct val="90000"/>
                </a:lnSpc>
                <a:spcAft>
                  <a:spcPct val="15000"/>
                </a:spcAft>
                <a:buChar char="••"/>
              </a:pPr>
              <a:endParaRPr lang="en-US" sz="2800" dirty="0">
                <a:latin typeface="Times New Roman" pitchFamily="18" charset="0"/>
                <a:cs typeface="Times New Roman" pitchFamily="18" charset="0"/>
              </a:endParaRPr>
            </a:p>
          </p:txBody>
        </p:sp>
      </p:grpSp>
      <p:sp>
        <p:nvSpPr>
          <p:cNvPr id="6" name="Rectangle 5"/>
          <p:cNvSpPr/>
          <p:nvPr/>
        </p:nvSpPr>
        <p:spPr>
          <a:xfrm>
            <a:off x="371428" y="1103294"/>
            <a:ext cx="8315373"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mỏng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kém</a:t>
            </a:r>
            <a:r>
              <a:rPr lang="en-US" sz="2800" dirty="0">
                <a:latin typeface="Times New Roman" pitchFamily="18" charset="0"/>
                <a:cs typeface="Times New Roman" pitchFamily="18" charset="0"/>
              </a:rPr>
              <a:t> </a:t>
            </a:r>
          </a:p>
          <a:p>
            <a:pPr algn="ctr"/>
            <a:r>
              <a:rPr lang="en-US" sz="2800" dirty="0">
                <a:latin typeface="Times New Roman" pitchFamily="18" charset="0"/>
                <a:cs typeface="Times New Roman" pitchFamily="18" charset="0"/>
              </a:rPr>
              <a:t>=&gt; </a:t>
            </a:r>
            <a:r>
              <a:rPr lang="en-US" sz="2800" dirty="0" err="1">
                <a:latin typeface="Times New Roman" pitchFamily="18" charset="0"/>
                <a:cs typeface="Times New Roman" pitchFamily="18" charset="0"/>
              </a:rPr>
              <a:t>nhiệt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=&gt; </a:t>
            </a:r>
            <a:r>
              <a:rPr lang="en-US" sz="2800" dirty="0" err="1">
                <a:latin typeface="Times New Roman" pitchFamily="18" charset="0"/>
                <a:cs typeface="Times New Roman" pitchFamily="18" charset="0"/>
              </a:rPr>
              <a:t>ấm</a:t>
            </a:r>
            <a:r>
              <a:rPr lang="en-US" sz="2800" dirty="0">
                <a:latin typeface="Times New Roman" pitchFamily="18" charset="0"/>
                <a:cs typeface="Times New Roman" pitchFamily="18" charset="0"/>
              </a:rPr>
              <a:t>.</a:t>
            </a:r>
          </a:p>
        </p:txBody>
      </p:sp>
      <p:pic>
        <p:nvPicPr>
          <p:cNvPr id="7" name="Picture 2" descr="mac-du-am-cho-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457" y="2374215"/>
            <a:ext cx="4528884" cy="3467427"/>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7">
            <a:hlinkClick r:id="rId6" action="ppaction://hlinksldjump"/>
          </p:cNvPr>
          <p:cNvSpPr/>
          <p:nvPr/>
        </p:nvSpPr>
        <p:spPr bwMode="auto">
          <a:xfrm>
            <a:off x="8382000" y="5450010"/>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10" name="Oval 9"/>
          <p:cNvSpPr>
            <a:spLocks noChangeArrowheads="1"/>
          </p:cNvSpPr>
          <p:nvPr/>
        </p:nvSpPr>
        <p:spPr bwMode="auto">
          <a:xfrm>
            <a:off x="7315200" y="2152502"/>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11" name="Oval 10"/>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12" name="Oval 11"/>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13" name="Oval 12"/>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14" name="Oval 13"/>
          <p:cNvSpPr>
            <a:spLocks noChangeArrowheads="1"/>
          </p:cNvSpPr>
          <p:nvPr/>
        </p:nvSpPr>
        <p:spPr bwMode="auto">
          <a:xfrm>
            <a:off x="7410568" y="2160863"/>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15" name="Oval 14"/>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16" name="Oval 15"/>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17" name="Oval 16"/>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18" name="Oval 17"/>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19" name="Oval 18"/>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20" name="Oval 19"/>
          <p:cNvSpPr>
            <a:spLocks noChangeArrowheads="1"/>
          </p:cNvSpPr>
          <p:nvPr/>
        </p:nvSpPr>
        <p:spPr bwMode="auto">
          <a:xfrm>
            <a:off x="7410568" y="2170388"/>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21" name="Oval 20"/>
          <p:cNvSpPr>
            <a:spLocks noChangeArrowheads="1"/>
          </p:cNvSpPr>
          <p:nvPr/>
        </p:nvSpPr>
        <p:spPr bwMode="auto">
          <a:xfrm>
            <a:off x="7410568" y="2170388"/>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91572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21"/>
                                        </p:tgtEl>
                                      </p:cBhvr>
                                    </p:animEffect>
                                    <p:set>
                                      <p:cBhvr>
                                        <p:cTn id="1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20"/>
                                        </p:tgtEl>
                                      </p:cBhvr>
                                    </p:animEffect>
                                    <p:set>
                                      <p:cBhvr>
                                        <p:cTn id="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18"/>
                                        </p:tgtEl>
                                      </p:cBhvr>
                                    </p:animEffect>
                                    <p:set>
                                      <p:cBhvr>
                                        <p:cTn id="2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17"/>
                                        </p:tgtEl>
                                      </p:cBhvr>
                                    </p:animEffect>
                                    <p:set>
                                      <p:cBhvr>
                                        <p:cTn id="30"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14"/>
                                        </p:tgtEl>
                                      </p:cBhvr>
                                    </p:animEffect>
                                    <p:set>
                                      <p:cBhvr>
                                        <p:cTn id="42"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13"/>
                                        </p:tgtEl>
                                      </p:cBhvr>
                                    </p:animEffect>
                                    <p:set>
                                      <p:cBhvr>
                                        <p:cTn id="46"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childTnLst>
        </p:cTn>
      </p:par>
    </p:tnLst>
    <p:bldLst>
      <p:bldP spid="6"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CD3ED6-CD6C-42EC-B0C9-A6E24E6D5774}"/>
              </a:ext>
            </a:extLst>
          </p:cNvPr>
          <p:cNvSpPr txBox="1">
            <a:spLocks/>
          </p:cNvSpPr>
          <p:nvPr/>
        </p:nvSpPr>
        <p:spPr>
          <a:xfrm>
            <a:off x="661768" y="266700"/>
            <a:ext cx="7924800" cy="1143000"/>
          </a:xfrm>
          <a:prstGeom prst="rect">
            <a:avLst/>
          </a:prstGeom>
          <a:solidFill>
            <a:srgbClr val="002060"/>
          </a:solidFill>
        </p:spPr>
        <p:style>
          <a:lnRef idx="0">
            <a:schemeClr val="accent6"/>
          </a:lnRef>
          <a:fillRef idx="3">
            <a:schemeClr val="accent6"/>
          </a:fillRef>
          <a:effectRef idx="3">
            <a:schemeClr val="accent6"/>
          </a:effectRef>
          <a:fontRef idx="minor">
            <a:schemeClr val="lt1"/>
          </a:fontRef>
        </p:style>
        <p:txBody>
          <a:bodyPr>
            <a:normAutofit fontScale="90000" lnSpcReduction="10000"/>
          </a:bodyPr>
          <a:lstStyle>
            <a:lvl1pPr algn="l" rtl="0" eaLnBrk="1" latinLnBrk="0" hangingPunct="1">
              <a:spcBef>
                <a:spcPct val="0"/>
              </a:spcBef>
              <a:buNone/>
              <a:defRPr kumimoji="0" sz="4100" b="1" kern="1200">
                <a:solidFill>
                  <a:schemeClr val="lt1"/>
                </a:solidFill>
                <a:effectLst>
                  <a:outerShdw blurRad="31750" dist="25400" dir="5400000" algn="tl" rotWithShape="0">
                    <a:srgbClr val="000000">
                      <a:alpha val="25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fontAlgn="auto">
              <a:spcAft>
                <a:spcPts val="0"/>
              </a:spcAft>
            </a:pPr>
            <a:r>
              <a:rPr lang="en-US">
                <a:latin typeface="Times New Roman" pitchFamily="18" charset="0"/>
                <a:cs typeface="Times New Roman" pitchFamily="18" charset="0"/>
              </a:rPr>
              <a:t>I/ CÁC HÌNH THỨC TRUYỀN NĂNG L</a:t>
            </a:r>
            <a:r>
              <a:rPr lang="vi-VN">
                <a:latin typeface="Times New Roman" pitchFamily="18" charset="0"/>
                <a:cs typeface="Times New Roman" pitchFamily="18" charset="0"/>
              </a:rPr>
              <a:t>Ư</a:t>
            </a:r>
            <a:r>
              <a:rPr lang="en-US">
                <a:latin typeface="Times New Roman" pitchFamily="18" charset="0"/>
                <a:cs typeface="Times New Roman" pitchFamily="18" charset="0"/>
              </a:rPr>
              <a:t>ỢNG NHIỆT</a:t>
            </a:r>
          </a:p>
        </p:txBody>
      </p:sp>
      <p:pic>
        <p:nvPicPr>
          <p:cNvPr id="4" name="Picture 241">
            <a:extLst>
              <a:ext uri="{FF2B5EF4-FFF2-40B4-BE49-F238E27FC236}">
                <a16:creationId xmlns:a16="http://schemas.microsoft.com/office/drawing/2014/main" id="{FDD1E997-1085-480E-AB98-B4998ADF3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09900"/>
            <a:ext cx="8839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F115B402-ED3D-4A76-8871-4B2973BC99FA}"/>
              </a:ext>
            </a:extLst>
          </p:cNvPr>
          <p:cNvSpPr txBox="1">
            <a:spLocks/>
          </p:cNvSpPr>
          <p:nvPr/>
        </p:nvSpPr>
        <p:spPr>
          <a:xfrm>
            <a:off x="1600200" y="1828800"/>
            <a:ext cx="6262468" cy="762000"/>
          </a:xfrm>
          <a:prstGeom prst="rect">
            <a:avLst/>
          </a:prstGeom>
        </p:spPr>
        <p:style>
          <a:lnRef idx="0">
            <a:schemeClr val="accent6"/>
          </a:lnRef>
          <a:fillRef idx="3">
            <a:schemeClr val="accent6"/>
          </a:fillRef>
          <a:effectRef idx="3">
            <a:schemeClr val="accent6"/>
          </a:effectRef>
          <a:fontRef idx="minor">
            <a:schemeClr val="lt1"/>
          </a:fontRef>
        </p:style>
        <p:txBody>
          <a:bodyPr/>
          <a:lstStyle>
            <a:lvl1pPr algn="l" rtl="0" eaLnBrk="1" latinLnBrk="0" hangingPunct="1">
              <a:spcBef>
                <a:spcPct val="0"/>
              </a:spcBef>
              <a:buNone/>
              <a:defRPr kumimoji="0" sz="4100" b="1" kern="1200">
                <a:solidFill>
                  <a:schemeClr val="lt1"/>
                </a:solidFill>
                <a:effectLst>
                  <a:outerShdw blurRad="31750" dist="25400" dir="5400000" algn="tl" rotWithShape="0">
                    <a:srgbClr val="000000">
                      <a:alpha val="25000"/>
                    </a:srgbClr>
                  </a:outerShdw>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extLst/>
          </a:lstStyle>
          <a:p>
            <a:pPr algn="ctr" fontAlgn="auto">
              <a:spcAft>
                <a:spcPts val="0"/>
              </a:spcAft>
            </a:pPr>
            <a:r>
              <a:rPr lang="en-US">
                <a:solidFill>
                  <a:srgbClr val="FFFF00"/>
                </a:solidFill>
                <a:latin typeface="Times New Roman" pitchFamily="18" charset="0"/>
                <a:cs typeface="Times New Roman" pitchFamily="18" charset="0"/>
              </a:rPr>
              <a:t>KĨ THUẬT MẢNH GHÉP</a:t>
            </a:r>
          </a:p>
        </p:txBody>
      </p:sp>
    </p:spTree>
    <p:extLst>
      <p:ext uri="{BB962C8B-B14F-4D97-AF65-F5344CB8AC3E}">
        <p14:creationId xmlns:p14="http://schemas.microsoft.com/office/powerpoint/2010/main" val="2053035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sp>
        <p:nvSpPr>
          <p:cNvPr id="3" name="Left Arrow 2">
            <a:hlinkClick r:id="rId3" action="ppaction://hlinksldjump"/>
          </p:cNvPr>
          <p:cNvSpPr/>
          <p:nvPr/>
        </p:nvSpPr>
        <p:spPr bwMode="auto">
          <a:xfrm>
            <a:off x="8305800" y="5442183"/>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4" name="5-Point Star 3"/>
          <p:cNvSpPr/>
          <p:nvPr/>
        </p:nvSpPr>
        <p:spPr bwMode="auto">
          <a:xfrm>
            <a:off x="2133600" y="2136816"/>
            <a:ext cx="5029200" cy="3648603"/>
          </a:xfrm>
          <a:prstGeom prst="star5">
            <a:avLst>
              <a:gd name="adj" fmla="val 17878"/>
              <a:gd name="hf" fmla="val 105146"/>
              <a:gd name="vf" fmla="val 110557"/>
            </a:avLst>
          </a:prstGeom>
          <a:solidFill>
            <a:srgbClr val="FFFF00"/>
          </a:solidFill>
        </p:spPr>
        <p:txBody>
          <a:bodyPr wrap="none" rtlCol="0" fromWordArt="1" anchor="ctr">
            <a:prstTxWarp prst="textPlain">
              <a:avLst>
                <a:gd name="adj" fmla="val 50000"/>
              </a:avLst>
            </a:prstTxWarp>
          </a:bodyPr>
          <a:lstStyle/>
          <a:p>
            <a:pPr algn="ctr"/>
            <a:r>
              <a:rPr lang="en-US" sz="3600" b="1" kern="10" dirty="0">
                <a:ln w="9525">
                  <a:solidFill>
                    <a:srgbClr val="008000"/>
                  </a:solidFill>
                  <a:round/>
                  <a:headEnd/>
                  <a:tailEnd/>
                </a:ln>
                <a:solidFill>
                  <a:srgbClr val="FF0000"/>
                </a:solidFill>
                <a:effectLst>
                  <a:outerShdw dist="563972" dir="14049741" sx="125000" sy="125000" algn="tl" rotWithShape="0">
                    <a:srgbClr val="C7DFD3">
                      <a:alpha val="80000"/>
                    </a:srgbClr>
                  </a:outerShdw>
                </a:effectLst>
                <a:latin typeface="Times New Roman"/>
                <a:cs typeface="Times New Roman"/>
              </a:rPr>
              <a:t>+1</a:t>
            </a:r>
          </a:p>
        </p:txBody>
      </p:sp>
      <p:sp>
        <p:nvSpPr>
          <p:cNvPr id="5" name="Rectangle 2"/>
          <p:cNvSpPr txBox="1">
            <a:spLocks noChangeArrowheads="1"/>
          </p:cNvSpPr>
          <p:nvPr/>
        </p:nvSpPr>
        <p:spPr>
          <a:xfrm>
            <a:off x="284018" y="1053689"/>
            <a:ext cx="8229600" cy="788224"/>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endParaRPr lang="en-US" sz="4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206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anim calcmode="lin" valueType="num">
                                      <p:cBhvr>
                                        <p:cTn id="26" dur="2000" fill="hold"/>
                                        <p:tgtEl>
                                          <p:spTgt spid="5"/>
                                        </p:tgtEl>
                                        <p:attrNameLst>
                                          <p:attrName>ppt_w</p:attrName>
                                        </p:attrNameLst>
                                      </p:cBhvr>
                                      <p:tavLst>
                                        <p:tav tm="0" fmla="#ppt_w*sin(2.5*pi*$)">
                                          <p:val>
                                            <p:fltVal val="0"/>
                                          </p:val>
                                        </p:tav>
                                        <p:tav tm="100000">
                                          <p:val>
                                            <p:fltVal val="1"/>
                                          </p:val>
                                        </p:tav>
                                      </p:tavLst>
                                    </p:anim>
                                    <p:anim calcmode="lin" valueType="num">
                                      <p:cBhvr>
                                        <p:cTn id="27"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sp>
        <p:nvSpPr>
          <p:cNvPr id="3" name="Round Same Side Corner Rectangle 6"/>
          <p:cNvSpPr/>
          <p:nvPr/>
        </p:nvSpPr>
        <p:spPr>
          <a:xfrm rot="5400000">
            <a:off x="3004619" y="1279401"/>
            <a:ext cx="1012759" cy="14346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Aft>
                <a:spcPct val="15000"/>
              </a:spcAft>
              <a:buChar char="••"/>
            </a:pPr>
            <a:endParaRPr lang="en-US" sz="2800">
              <a:latin typeface="Times New Roman" pitchFamily="18" charset="0"/>
              <a:cs typeface="Times New Roman" pitchFamily="18" charset="0"/>
            </a:endParaRPr>
          </a:p>
          <a:p>
            <a:pPr marL="171450" lvl="1" indent="-171450" defTabSz="800100">
              <a:lnSpc>
                <a:spcPct val="90000"/>
              </a:lnSpc>
              <a:spcAft>
                <a:spcPct val="15000"/>
              </a:spcAft>
              <a:buChar char="••"/>
            </a:pPr>
            <a:endParaRPr lang="en-US" sz="2800" dirty="0">
              <a:latin typeface="Times New Roman" pitchFamily="18" charset="0"/>
              <a:cs typeface="Times New Roman" pitchFamily="18" charset="0"/>
            </a:endParaRPr>
          </a:p>
        </p:txBody>
      </p:sp>
      <p:pic>
        <p:nvPicPr>
          <p:cNvPr id="4" name="Picture 2" descr="Vật Lí lớp 8 | Chuyên đề: Lý thuyết - Bài tập Vật Lý 8 có đáp 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7" y="2398154"/>
            <a:ext cx="8698992" cy="3469247"/>
          </a:xfrm>
          <a:prstGeom prst="rect">
            <a:avLst/>
          </a:prstGeom>
          <a:noFill/>
          <a:extLst>
            <a:ext uri="{909E8E84-426E-40DD-AFC4-6F175D3DCCD1}">
              <a14:hiddenFill xmlns:a14="http://schemas.microsoft.com/office/drawing/2010/main">
                <a:solidFill>
                  <a:srgbClr val="FFFFFF"/>
                </a:solidFill>
              </a14:hiddenFill>
            </a:ext>
          </a:extLst>
        </p:spPr>
      </p:pic>
      <p:sp>
        <p:nvSpPr>
          <p:cNvPr id="5" name="Round Same Side Corner Rectangle 4"/>
          <p:cNvSpPr/>
          <p:nvPr/>
        </p:nvSpPr>
        <p:spPr>
          <a:xfrm rot="5400000">
            <a:off x="3893182" y="-3687476"/>
            <a:ext cx="1127546" cy="8698991"/>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algn="ct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xe</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loại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thép</a:t>
            </a:r>
            <a:r>
              <a:rPr lang="en-US" sz="3200" dirty="0">
                <a:latin typeface="Times New Roman" pitchFamily="18" charset="0"/>
                <a:cs typeface="Times New Roman" pitchFamily="18" charset="0"/>
              </a:rPr>
              <a:t> (titan)?</a:t>
            </a:r>
          </a:p>
        </p:txBody>
      </p:sp>
      <p:sp>
        <p:nvSpPr>
          <p:cNvPr id="6" name="Rectangle 5"/>
          <p:cNvSpPr/>
          <p:nvPr/>
        </p:nvSpPr>
        <p:spPr>
          <a:xfrm>
            <a:off x="240256" y="1179494"/>
            <a:ext cx="8598944" cy="954107"/>
          </a:xfrm>
          <a:prstGeom prst="rect">
            <a:avLst/>
          </a:prstGeom>
          <a:solidFill>
            <a:schemeClr val="bg1"/>
          </a:solidFill>
        </p:spPr>
        <p:txBody>
          <a:bodyPr wrap="square">
            <a:spAutoFit/>
          </a:bodyPr>
          <a:lstStyle/>
          <a:p>
            <a:pPr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kim loại (thép, titan…) dẫn nhiệt tốt, nên khi xe máy hoạt động ống xả </a:t>
            </a:r>
            <a:r>
              <a:rPr lang="en-US" sz="2800" dirty="0" err="1">
                <a:latin typeface="Times New Roman" pitchFamily="18" charset="0"/>
                <a:cs typeface="Times New Roman" pitchFamily="18" charset="0"/>
              </a:rPr>
              <a:t>hơi</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nóng rất nhanh.</a:t>
            </a:r>
            <a:endParaRPr lang="en-US" sz="2800" dirty="0">
              <a:latin typeface="Times New Roman" pitchFamily="18" charset="0"/>
              <a:cs typeface="Times New Roman" pitchFamily="18" charset="0"/>
            </a:endParaRPr>
          </a:p>
        </p:txBody>
      </p:sp>
      <p:sp>
        <p:nvSpPr>
          <p:cNvPr id="7" name="Left Arrow 6">
            <a:hlinkClick r:id="rId6" action="ppaction://hlinksldjump"/>
          </p:cNvPr>
          <p:cNvSpPr/>
          <p:nvPr/>
        </p:nvSpPr>
        <p:spPr bwMode="auto">
          <a:xfrm>
            <a:off x="8496155" y="5462496"/>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1" name="Oval 20"/>
          <p:cNvSpPr>
            <a:spLocks noChangeArrowheads="1"/>
          </p:cNvSpPr>
          <p:nvPr/>
        </p:nvSpPr>
        <p:spPr bwMode="auto">
          <a:xfrm>
            <a:off x="590432" y="2268114"/>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685800" y="227647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685800" y="228600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685800" y="2286000"/>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22856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32"/>
                                        </p:tgtEl>
                                      </p:cBhvr>
                                    </p:animEffect>
                                    <p:set>
                                      <p:cBhvr>
                                        <p:cTn id="22"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1000"/>
                            </p:stCondLst>
                            <p:childTnLst>
                              <p:par>
                                <p:cTn id="24" presetID="22" presetClass="exit" presetSubtype="8" fill="hold" grpId="0" nodeType="afterEffect">
                                  <p:stCondLst>
                                    <p:cond delay="0"/>
                                  </p:stCondLst>
                                  <p:childTnLst>
                                    <p:animEffect transition="out" filter="wipe(left)">
                                      <p:cBhvr>
                                        <p:cTn id="25" dur="1000"/>
                                        <p:tgtEl>
                                          <p:spTgt spid="31"/>
                                        </p:tgtEl>
                                      </p:cBhvr>
                                    </p:animEffect>
                                    <p:set>
                                      <p:cBhvr>
                                        <p:cTn id="26"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2000"/>
                            </p:stCondLst>
                            <p:childTnLst>
                              <p:par>
                                <p:cTn id="28" presetID="22" presetClass="exit" presetSubtype="8" fill="hold" grpId="0" nodeType="afterEffect">
                                  <p:stCondLst>
                                    <p:cond delay="0"/>
                                  </p:stCondLst>
                                  <p:childTnLst>
                                    <p:animEffect transition="out" filter="wipe(left)">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3000"/>
                            </p:stCondLst>
                            <p:childTnLst>
                              <p:par>
                                <p:cTn id="32" presetID="22" presetClass="exit" presetSubtype="8" fill="hold" grpId="0" nodeType="afterEffect">
                                  <p:stCondLst>
                                    <p:cond delay="0"/>
                                  </p:stCondLst>
                                  <p:childTnLst>
                                    <p:animEffect transition="out" filter="wipe(left)">
                                      <p:cBhvr>
                                        <p:cTn id="33" dur="1000"/>
                                        <p:tgtEl>
                                          <p:spTgt spid="29"/>
                                        </p:tgtEl>
                                      </p:cBhvr>
                                    </p:animEffect>
                                    <p:set>
                                      <p:cBhvr>
                                        <p:cTn id="34"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4000"/>
                            </p:stCondLst>
                            <p:childTnLst>
                              <p:par>
                                <p:cTn id="36" presetID="22" presetClass="exit" presetSubtype="8" fill="hold" grpId="0" nodeType="afterEffect">
                                  <p:stCondLst>
                                    <p:cond delay="0"/>
                                  </p:stCondLst>
                                  <p:childTnLst>
                                    <p:animEffect transition="out" filter="wipe(left)">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5000"/>
                            </p:stCondLst>
                            <p:childTnLst>
                              <p:par>
                                <p:cTn id="40" presetID="22" presetClass="exit" presetSubtype="8" fill="hold" grpId="0" nodeType="afterEffect">
                                  <p:stCondLst>
                                    <p:cond delay="0"/>
                                  </p:stCondLst>
                                  <p:childTnLst>
                                    <p:animEffect transition="out" filter="wipe(left)">
                                      <p:cBhvr>
                                        <p:cTn id="41" dur="1000"/>
                                        <p:tgtEl>
                                          <p:spTgt spid="27"/>
                                        </p:tgtEl>
                                      </p:cBhvr>
                                    </p:animEffect>
                                    <p:set>
                                      <p:cBhvr>
                                        <p:cTn id="4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6000"/>
                            </p:stCondLst>
                            <p:childTnLst>
                              <p:par>
                                <p:cTn id="44" presetID="22" presetClass="exit" presetSubtype="8" fill="hold" grpId="0" nodeType="afterEffect">
                                  <p:stCondLst>
                                    <p:cond delay="0"/>
                                  </p:stCondLst>
                                  <p:childTnLst>
                                    <p:animEffect transition="out" filter="wipe(left)">
                                      <p:cBhvr>
                                        <p:cTn id="45" dur="1000"/>
                                        <p:tgtEl>
                                          <p:spTgt spid="26"/>
                                        </p:tgtEl>
                                      </p:cBhvr>
                                    </p:animEffect>
                                    <p:set>
                                      <p:cBhvr>
                                        <p:cTn id="46"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7000"/>
                            </p:stCondLst>
                            <p:childTnLst>
                              <p:par>
                                <p:cTn id="48" presetID="22" presetClass="exit" presetSubtype="8" fill="hold" grpId="0" nodeType="afterEffect">
                                  <p:stCondLst>
                                    <p:cond delay="0"/>
                                  </p:stCondLst>
                                  <p:childTnLst>
                                    <p:animEffect transition="out" filter="wipe(left)">
                                      <p:cBhvr>
                                        <p:cTn id="49" dur="1000"/>
                                        <p:tgtEl>
                                          <p:spTgt spid="25"/>
                                        </p:tgtEl>
                                      </p:cBhvr>
                                    </p:animEffect>
                                    <p:set>
                                      <p:cBhvr>
                                        <p:cTn id="50"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8000"/>
                            </p:stCondLst>
                            <p:childTnLst>
                              <p:par>
                                <p:cTn id="52" presetID="22" presetClass="exit" presetSubtype="8" fill="hold" grpId="0" nodeType="afterEffect">
                                  <p:stCondLst>
                                    <p:cond delay="0"/>
                                  </p:stCondLst>
                                  <p:childTnLst>
                                    <p:animEffect transition="out" filter="wipe(left)">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par>
                          <p:cTn id="55" fill="hold">
                            <p:stCondLst>
                              <p:cond delay="9000"/>
                            </p:stCondLst>
                            <p:childTnLst>
                              <p:par>
                                <p:cTn id="56" presetID="22" presetClass="exit" presetSubtype="8" fill="hold" grpId="0" nodeType="afterEffect">
                                  <p:stCondLst>
                                    <p:cond delay="0"/>
                                  </p:stCondLst>
                                  <p:childTnLst>
                                    <p:animEffect transition="out" filter="wipe(left)">
                                      <p:cBhvr>
                                        <p:cTn id="57" dur="1000"/>
                                        <p:tgtEl>
                                          <p:spTgt spid="23"/>
                                        </p:tgtEl>
                                      </p:cBhvr>
                                    </p:animEffect>
                                    <p:set>
                                      <p:cBhvr>
                                        <p:cTn id="5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cashreg.wav"/>
                                        </p:tgtEl>
                                      </p:cMediaNode>
                                    </p:audio>
                                  </p:subTnLst>
                                </p:cTn>
                              </p:par>
                            </p:childTnLst>
                          </p:cTn>
                        </p:par>
                        <p:par>
                          <p:cTn id="59" fill="hold">
                            <p:stCondLst>
                              <p:cond delay="10000"/>
                            </p:stCondLst>
                            <p:childTnLst>
                              <p:par>
                                <p:cTn id="60" presetID="22" presetClass="exit" presetSubtype="8" fill="hold" grpId="0" nodeType="afterEffect">
                                  <p:stCondLst>
                                    <p:cond delay="0"/>
                                  </p:stCondLst>
                                  <p:childTnLst>
                                    <p:animEffect transition="out" filter="wipe(left)">
                                      <p:cBhvr>
                                        <p:cTn id="61" dur="1000"/>
                                        <p:tgtEl>
                                          <p:spTgt spid="22"/>
                                        </p:tgtEl>
                                      </p:cBhvr>
                                    </p:animEffect>
                                    <p:set>
                                      <p:cBhvr>
                                        <p:cTn id="62"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5" grpId="0" animBg="1"/>
      <p:bldP spid="6"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819"/>
          <a:stretch/>
        </p:blipFill>
        <p:spPr>
          <a:xfrm>
            <a:off x="-76200" y="838200"/>
            <a:ext cx="9220200" cy="5143500"/>
          </a:xfrm>
          <a:prstGeom prst="rect">
            <a:avLst/>
          </a:prstGeom>
        </p:spPr>
      </p:pic>
      <p:sp>
        <p:nvSpPr>
          <p:cNvPr id="3" name="Left Arrow 2">
            <a:hlinkClick r:id="rId3" action="ppaction://hlinksldjump"/>
          </p:cNvPr>
          <p:cNvSpPr/>
          <p:nvPr/>
        </p:nvSpPr>
        <p:spPr bwMode="auto">
          <a:xfrm>
            <a:off x="8305800" y="5442183"/>
            <a:ext cx="685510"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5" name="Rectangle 2"/>
          <p:cNvSpPr txBox="1">
            <a:spLocks noChangeArrowheads="1"/>
          </p:cNvSpPr>
          <p:nvPr/>
        </p:nvSpPr>
        <p:spPr>
          <a:xfrm>
            <a:off x="284018" y="1053689"/>
            <a:ext cx="8229600" cy="788224"/>
          </a:xfrm>
          <a:prstGeom prst="rect">
            <a:avLst/>
          </a:prstGeom>
          <a:solidFill>
            <a:schemeClr val="accent2">
              <a:lumMod val="20000"/>
              <a:lumOff val="80000"/>
            </a:schemeClr>
          </a:solidFill>
          <a:scene3d>
            <a:camera prst="perspectiveLeft"/>
            <a:lightRig rig="threePt" dir="t"/>
          </a:scene3d>
          <a:sp3d>
            <a:bevelT prst="convex"/>
          </a:sp3d>
        </p:spPr>
        <p:style>
          <a:lnRef idx="1">
            <a:schemeClr val="accent1"/>
          </a:lnRef>
          <a:fillRef idx="2">
            <a:schemeClr val="accent1"/>
          </a:fillRef>
          <a:effectRef idx="1">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US" sz="4800" dirty="0" err="1">
                <a:solidFill>
                  <a:srgbClr val="FF0000"/>
                </a:solidFill>
                <a:latin typeface="Times New Roman" pitchFamily="18" charset="0"/>
                <a:cs typeface="Times New Roman" pitchFamily="18" charset="0"/>
              </a:rPr>
              <a:t>Chúc</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mừng</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bạn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có</a:t>
            </a:r>
            <a:r>
              <a:rPr lang="en-US" sz="4800" dirty="0">
                <a:solidFill>
                  <a:srgbClr val="FF0000"/>
                </a:solidFill>
                <a:latin typeface="Times New Roman" pitchFamily="18" charset="0"/>
                <a:cs typeface="Times New Roman" pitchFamily="18" charset="0"/>
              </a:rPr>
              <a:t> 1 </a:t>
            </a:r>
            <a:r>
              <a:rPr lang="en-US" sz="4800" dirty="0" err="1">
                <a:solidFill>
                  <a:srgbClr val="FF0000"/>
                </a:solidFill>
                <a:latin typeface="Times New Roman" pitchFamily="18" charset="0"/>
                <a:cs typeface="Times New Roman" pitchFamily="18" charset="0"/>
              </a:rPr>
              <a:t>phần</a:t>
            </a:r>
            <a:r>
              <a:rPr lang="en-US" sz="4800" dirty="0">
                <a:solidFill>
                  <a:srgbClr val="FF0000"/>
                </a:solidFill>
                <a:latin typeface="Times New Roman" pitchFamily="18" charset="0"/>
                <a:cs typeface="Times New Roman" pitchFamily="18" charset="0"/>
              </a:rPr>
              <a:t> </a:t>
            </a:r>
            <a:r>
              <a:rPr lang="en-US" sz="4800" dirty="0" err="1">
                <a:solidFill>
                  <a:srgbClr val="FF0000"/>
                </a:solidFill>
                <a:latin typeface="Times New Roman" pitchFamily="18" charset="0"/>
                <a:cs typeface="Times New Roman" pitchFamily="18" charset="0"/>
              </a:rPr>
              <a:t>quà</a:t>
            </a:r>
            <a:endParaRPr lang="en-US" sz="4800" dirty="0">
              <a:solidFill>
                <a:srgbClr val="FF0000"/>
              </a:solidFill>
              <a:latin typeface="Times New Roman" pitchFamily="18" charset="0"/>
              <a:cs typeface="Times New Roman" pitchFamily="18" charset="0"/>
            </a:endParaRPr>
          </a:p>
        </p:txBody>
      </p:sp>
      <p:pic>
        <p:nvPicPr>
          <p:cNvPr id="1026" name="Picture 2" descr="Hộp Quà Tặng (Gift Box) ORIGAMI Craft &amp; More Vietnam | vietgiftcenter.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25" y="1978974"/>
            <a:ext cx="4400550" cy="372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sp>
        <p:nvSpPr>
          <p:cNvPr id="5" name="Round Same Side Corner Rectangle 6"/>
          <p:cNvSpPr/>
          <p:nvPr/>
        </p:nvSpPr>
        <p:spPr>
          <a:xfrm rot="5400000">
            <a:off x="3696442" y="646219"/>
            <a:ext cx="1504309" cy="214240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1430" rIns="11430" bIns="11430" numCol="1" spcCol="1270" anchor="ctr" anchorCtr="0">
            <a:noAutofit/>
          </a:bodyPr>
          <a:lstStyle/>
          <a:p>
            <a:pPr marL="171450" lvl="1" indent="-171450" defTabSz="800100">
              <a:lnSpc>
                <a:spcPct val="90000"/>
              </a:lnSpc>
              <a:spcAft>
                <a:spcPct val="15000"/>
              </a:spcAft>
              <a:buChar char="••"/>
            </a:pPr>
            <a:endParaRPr lang="en-US" sz="2800">
              <a:latin typeface="Times New Roman" pitchFamily="18" charset="0"/>
              <a:cs typeface="Times New Roman" pitchFamily="18" charset="0"/>
            </a:endParaRPr>
          </a:p>
          <a:p>
            <a:pPr marL="171450" lvl="1" indent="-171450" defTabSz="800100">
              <a:lnSpc>
                <a:spcPct val="90000"/>
              </a:lnSpc>
              <a:spcAft>
                <a:spcPct val="15000"/>
              </a:spcAft>
              <a:buChar char="••"/>
            </a:pPr>
            <a:endParaRPr lang="en-US" sz="2800" dirty="0">
              <a:latin typeface="Times New Roman" pitchFamily="18" charset="0"/>
              <a:cs typeface="Times New Roman" pitchFamily="18" charset="0"/>
            </a:endParaRPr>
          </a:p>
        </p:txBody>
      </p:sp>
      <p:sp>
        <p:nvSpPr>
          <p:cNvPr id="6" name="Left Arrow 5">
            <a:hlinkClick r:id="rId5" action="ppaction://hlinksldjump"/>
          </p:cNvPr>
          <p:cNvSpPr/>
          <p:nvPr/>
        </p:nvSpPr>
        <p:spPr bwMode="auto">
          <a:xfrm>
            <a:off x="8451913" y="5499851"/>
            <a:ext cx="5713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7" name="Rectangle 2"/>
          <p:cNvSpPr txBox="1">
            <a:spLocks noChangeArrowheads="1"/>
          </p:cNvSpPr>
          <p:nvPr/>
        </p:nvSpPr>
        <p:spPr>
          <a:xfrm>
            <a:off x="304800" y="3352800"/>
            <a:ext cx="8534400" cy="2286000"/>
          </a:xfrm>
          <a:prstGeom prst="rect">
            <a:avLst/>
          </a:prstGeom>
        </p:spPr>
        <p:style>
          <a:lnRef idx="2">
            <a:schemeClr val="accent1"/>
          </a:lnRef>
          <a:fillRef idx="1">
            <a:schemeClr val="lt1"/>
          </a:fillRef>
          <a:effectRef idx="0">
            <a:schemeClr val="accent1"/>
          </a:effectRef>
          <a:fontRef idx="minor">
            <a:schemeClr val="dk1"/>
          </a:fontRef>
        </p:style>
        <p:txBody>
          <a:bodyPr anchor="ct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just"/>
            <a:r>
              <a:rPr lang="vi-VN" sz="2800" b="0" dirty="0">
                <a:effectLst/>
                <a:latin typeface="Times New Roman" pitchFamily="18" charset="0"/>
                <a:cs typeface="Times New Roman" pitchFamily="18" charset="0"/>
              </a:rPr>
              <a:t>Len là chất dẫn nhiệt kém.</a:t>
            </a:r>
            <a:endParaRPr lang="en-US" sz="2800" b="0" dirty="0">
              <a:effectLst/>
              <a:latin typeface="Times New Roman" pitchFamily="18" charset="0"/>
              <a:cs typeface="Times New Roman" pitchFamily="18" charset="0"/>
            </a:endParaRPr>
          </a:p>
          <a:p>
            <a:pPr algn="just"/>
            <a:r>
              <a:rPr lang="en-US" sz="2800" b="0" dirty="0">
                <a:effectLst/>
                <a:latin typeface="Times New Roman" pitchFamily="18" charset="0"/>
                <a:cs typeface="Times New Roman" pitchFamily="18" charset="0"/>
              </a:rPr>
              <a:t>T</a:t>
            </a:r>
            <a:r>
              <a:rPr lang="vi-VN" sz="2800" b="0" dirty="0">
                <a:effectLst/>
                <a:latin typeface="Times New Roman" pitchFamily="18" charset="0"/>
                <a:cs typeface="Times New Roman" pitchFamily="18" charset="0"/>
              </a:rPr>
              <a:t>a thường mặc áo len khi trời rét</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Khi đó nhiệt độ bên ngoài và bên trong sẽ chênh lệch khá lớn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nhiệt</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trong</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thể</a:t>
            </a:r>
            <a:r>
              <a:rPr lang="en-US" sz="2800" b="0" dirty="0">
                <a:effectLst/>
                <a:latin typeface="Times New Roman" pitchFamily="18" charset="0"/>
                <a:cs typeface="Times New Roman" pitchFamily="18" charset="0"/>
              </a:rPr>
              <a:t> ta </a:t>
            </a:r>
            <a:r>
              <a:rPr lang="en-US" sz="2800" b="0" dirty="0" err="1">
                <a:effectLst/>
                <a:latin typeface="Times New Roman" pitchFamily="18" charset="0"/>
                <a:cs typeface="Times New Roman" pitchFamily="18" charset="0"/>
              </a:rPr>
              <a:t>khó</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truyền</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ra</a:t>
            </a:r>
            <a:r>
              <a:rPr lang="en-US" sz="2800" b="0" dirty="0">
                <a:effectLst/>
                <a:latin typeface="Times New Roman" pitchFamily="18" charset="0"/>
                <a:cs typeface="Times New Roman" pitchFamily="18" charset="0"/>
              </a:rPr>
              <a:t> </a:t>
            </a:r>
            <a:r>
              <a:rPr lang="en-US" sz="2800" b="0" dirty="0" err="1">
                <a:effectLst/>
                <a:latin typeface="Times New Roman" pitchFamily="18" charset="0"/>
                <a:cs typeface="Times New Roman" pitchFamily="18" charset="0"/>
              </a:rPr>
              <a:t>ngoài</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giúp </a:t>
            </a:r>
            <a:r>
              <a:rPr lang="en-US" sz="2800" b="0" dirty="0" err="1">
                <a:effectLst/>
                <a:latin typeface="Times New Roman" pitchFamily="18" charset="0"/>
                <a:cs typeface="Times New Roman" pitchFamily="18" charset="0"/>
              </a:rPr>
              <a:t>cơ</a:t>
            </a:r>
            <a:r>
              <a:rPr lang="en-US" sz="2800" b="0" dirty="0">
                <a:effectLst/>
                <a:latin typeface="Times New Roman" pitchFamily="18" charset="0"/>
                <a:cs typeface="Times New Roman" pitchFamily="18" charset="0"/>
              </a:rPr>
              <a:t> </a:t>
            </a:r>
            <a:r>
              <a:rPr lang="vi-VN" sz="2800" b="0" dirty="0">
                <a:effectLst/>
                <a:latin typeface="Times New Roman" pitchFamily="18" charset="0"/>
                <a:cs typeface="Times New Roman" pitchFamily="18" charset="0"/>
              </a:rPr>
              <a:t>th</a:t>
            </a:r>
            <a:r>
              <a:rPr lang="en-US" sz="2800" b="0" dirty="0">
                <a:effectLst/>
                <a:latin typeface="Times New Roman" pitchFamily="18" charset="0"/>
                <a:cs typeface="Times New Roman" pitchFamily="18" charset="0"/>
              </a:rPr>
              <a:t>ể</a:t>
            </a:r>
            <a:r>
              <a:rPr lang="vi-VN" sz="2800" b="0" dirty="0">
                <a:effectLst/>
                <a:latin typeface="Times New Roman" pitchFamily="18" charset="0"/>
                <a:cs typeface="Times New Roman" pitchFamily="18" charset="0"/>
              </a:rPr>
              <a:t> ấm hơn.</a:t>
            </a:r>
            <a:endParaRPr lang="vi-VN" sz="2800" dirty="0">
              <a:effectLst/>
              <a:latin typeface="Times New Roman" pitchFamily="18" charset="0"/>
              <a:cs typeface="Times New Roman" pitchFamily="18" charset="0"/>
            </a:endParaRPr>
          </a:p>
        </p:txBody>
      </p:sp>
      <p:sp>
        <p:nvSpPr>
          <p:cNvPr id="21" name="Oval 20"/>
          <p:cNvSpPr>
            <a:spLocks noChangeArrowheads="1"/>
          </p:cNvSpPr>
          <p:nvPr/>
        </p:nvSpPr>
        <p:spPr bwMode="auto">
          <a:xfrm>
            <a:off x="7472353" y="947379"/>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2" name="Oval 21"/>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3" name="Oval 22"/>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4" name="Oval 23"/>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5" name="Oval 24"/>
          <p:cNvSpPr>
            <a:spLocks noChangeArrowheads="1"/>
          </p:cNvSpPr>
          <p:nvPr/>
        </p:nvSpPr>
        <p:spPr bwMode="auto">
          <a:xfrm>
            <a:off x="7567721" y="955740"/>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6" name="Oval 25"/>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7" name="Oval 26"/>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8" name="Oval 27"/>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9" name="Oval 28"/>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30" name="Oval 29"/>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1" name="Oval 30"/>
          <p:cNvSpPr>
            <a:spLocks noChangeArrowheads="1"/>
          </p:cNvSpPr>
          <p:nvPr/>
        </p:nvSpPr>
        <p:spPr bwMode="auto">
          <a:xfrm>
            <a:off x="7567721" y="965265"/>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2" name="Oval 31"/>
          <p:cNvSpPr>
            <a:spLocks noChangeArrowheads="1"/>
          </p:cNvSpPr>
          <p:nvPr/>
        </p:nvSpPr>
        <p:spPr bwMode="auto">
          <a:xfrm>
            <a:off x="7567721" y="965265"/>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
        <p:nvSpPr>
          <p:cNvPr id="8" name="Rectangle 7"/>
          <p:cNvSpPr/>
          <p:nvPr/>
        </p:nvSpPr>
        <p:spPr>
          <a:xfrm>
            <a:off x="304800" y="1589782"/>
            <a:ext cx="8534400" cy="1569660"/>
          </a:xfrm>
          <a:prstGeom prst="rect">
            <a:avLst/>
          </a:prstGeom>
          <a:solidFill>
            <a:schemeClr val="bg1"/>
          </a:solidFill>
        </p:spPr>
        <p:txBody>
          <a:bodyPr wrap="square">
            <a:spAutoFit/>
          </a:bodyPr>
          <a:lstStyle/>
          <a:p>
            <a:pPr algn="ctr"/>
            <a:r>
              <a:rPr lang="vi-VN" sz="3200" b="1" dirty="0">
                <a:latin typeface="Times New Roman" pitchFamily="18" charset="0"/>
                <a:cs typeface="Times New Roman" pitchFamily="18" charset="0"/>
              </a:rPr>
              <a:t>Len là chất dẫn nhiệt tốt hay dẫn nhiệt kém? Từ đó hãy giải thích vì sao con người ta thường mặc áo len khi trời rét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420283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22" presetClass="exit" presetSubtype="8" fill="hold" grpId="0" nodeType="clickEffect">
                                  <p:stCondLst>
                                    <p:cond delay="0"/>
                                  </p:stCondLst>
                                  <p:childTnLst>
                                    <p:animEffect transition="out" filter="wipe(left)">
                                      <p:cBhvr>
                                        <p:cTn id="14" dur="1000"/>
                                        <p:tgtEl>
                                          <p:spTgt spid="32"/>
                                        </p:tgtEl>
                                      </p:cBhvr>
                                    </p:animEffect>
                                    <p:set>
                                      <p:cBhvr>
                                        <p:cTn id="15"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par>
                          <p:cTn id="16" fill="hold">
                            <p:stCondLst>
                              <p:cond delay="1000"/>
                            </p:stCondLst>
                            <p:childTnLst>
                              <p:par>
                                <p:cTn id="17" presetID="22" presetClass="exit" presetSubtype="8" fill="hold" grpId="0" nodeType="afterEffect">
                                  <p:stCondLst>
                                    <p:cond delay="0"/>
                                  </p:stCondLst>
                                  <p:childTnLst>
                                    <p:animEffect transition="out" filter="wipe(left)">
                                      <p:cBhvr>
                                        <p:cTn id="18" dur="1000"/>
                                        <p:tgtEl>
                                          <p:spTgt spid="31"/>
                                        </p:tgtEl>
                                      </p:cBhvr>
                                    </p:animEffect>
                                    <p:set>
                                      <p:cBhvr>
                                        <p:cTn id="1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ashreg.wav"/>
                                        </p:tgtEl>
                                      </p:cMediaNode>
                                    </p:audio>
                                  </p:subTnLst>
                                </p:cTn>
                              </p:par>
                            </p:childTnLst>
                          </p:cTn>
                        </p:par>
                        <p:par>
                          <p:cTn id="20" fill="hold">
                            <p:stCondLst>
                              <p:cond delay="2000"/>
                            </p:stCondLst>
                            <p:childTnLst>
                              <p:par>
                                <p:cTn id="21" presetID="22" presetClass="exit" presetSubtype="8" fill="hold" grpId="0" nodeType="afterEffect">
                                  <p:stCondLst>
                                    <p:cond delay="0"/>
                                  </p:stCondLst>
                                  <p:childTnLst>
                                    <p:animEffect transition="out" filter="wipe(left)">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ashreg.wav"/>
                                        </p:tgtEl>
                                      </p:cMediaNode>
                                    </p:audio>
                                  </p:subTnLst>
                                </p:cTn>
                              </p:par>
                            </p:childTnLst>
                          </p:cTn>
                        </p:par>
                        <p:par>
                          <p:cTn id="24" fill="hold">
                            <p:stCondLst>
                              <p:cond delay="3000"/>
                            </p:stCondLst>
                            <p:childTnLst>
                              <p:par>
                                <p:cTn id="25" presetID="22" presetClass="exit" presetSubtype="8" fill="hold" grpId="0" nodeType="afterEffect">
                                  <p:stCondLst>
                                    <p:cond delay="0"/>
                                  </p:stCondLst>
                                  <p:childTnLst>
                                    <p:animEffect transition="out" filter="wipe(left)">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ashreg.wav"/>
                                        </p:tgtEl>
                                      </p:cMediaNode>
                                    </p:audio>
                                  </p:subTnLst>
                                </p:cTn>
                              </p:par>
                            </p:childTnLst>
                          </p:cTn>
                        </p:par>
                        <p:par>
                          <p:cTn id="28" fill="hold">
                            <p:stCondLst>
                              <p:cond delay="4000"/>
                            </p:stCondLst>
                            <p:childTnLst>
                              <p:par>
                                <p:cTn id="29" presetID="22" presetClass="exit" presetSubtype="8" fill="hold" grpId="0" nodeType="afterEffect">
                                  <p:stCondLst>
                                    <p:cond delay="0"/>
                                  </p:stCondLst>
                                  <p:childTnLst>
                                    <p:animEffect transition="out" filter="wipe(left)">
                                      <p:cBhvr>
                                        <p:cTn id="30" dur="1000"/>
                                        <p:tgtEl>
                                          <p:spTgt spid="28"/>
                                        </p:tgtEl>
                                      </p:cBhvr>
                                    </p:animEffect>
                                    <p:set>
                                      <p:cBhvr>
                                        <p:cTn id="31"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ashreg.wav"/>
                                        </p:tgtEl>
                                      </p:cMediaNode>
                                    </p:audio>
                                  </p:subTnLst>
                                </p:cTn>
                              </p:par>
                            </p:childTnLst>
                          </p:cTn>
                        </p:par>
                        <p:par>
                          <p:cTn id="32" fill="hold">
                            <p:stCondLst>
                              <p:cond delay="5000"/>
                            </p:stCondLst>
                            <p:childTnLst>
                              <p:par>
                                <p:cTn id="33" presetID="22" presetClass="exit" presetSubtype="8" fill="hold" grpId="0" nodeType="afterEffect">
                                  <p:stCondLst>
                                    <p:cond delay="0"/>
                                  </p:stCondLst>
                                  <p:childTnLst>
                                    <p:animEffect transition="out" filter="wipe(left)">
                                      <p:cBhvr>
                                        <p:cTn id="34" dur="1000"/>
                                        <p:tgtEl>
                                          <p:spTgt spid="27"/>
                                        </p:tgtEl>
                                      </p:cBhvr>
                                    </p:animEffect>
                                    <p:set>
                                      <p:cBhvr>
                                        <p:cTn id="35"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par>
                          <p:cTn id="36" fill="hold">
                            <p:stCondLst>
                              <p:cond delay="6000"/>
                            </p:stCondLst>
                            <p:childTnLst>
                              <p:par>
                                <p:cTn id="37" presetID="22" presetClass="exit" presetSubtype="8" fill="hold" grpId="0" nodeType="afterEffect">
                                  <p:stCondLst>
                                    <p:cond delay="0"/>
                                  </p:stCondLst>
                                  <p:childTnLst>
                                    <p:animEffect transition="out" filter="wipe(left)">
                                      <p:cBhvr>
                                        <p:cTn id="38" dur="1000"/>
                                        <p:tgtEl>
                                          <p:spTgt spid="26"/>
                                        </p:tgtEl>
                                      </p:cBhvr>
                                    </p:animEffect>
                                    <p:set>
                                      <p:cBhvr>
                                        <p:cTn id="3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par>
                          <p:cTn id="40" fill="hold">
                            <p:stCondLst>
                              <p:cond delay="7000"/>
                            </p:stCondLst>
                            <p:childTnLst>
                              <p:par>
                                <p:cTn id="41" presetID="22" presetClass="exit" presetSubtype="8" fill="hold" grpId="0" nodeType="afterEffect">
                                  <p:stCondLst>
                                    <p:cond delay="0"/>
                                  </p:stCondLst>
                                  <p:childTnLst>
                                    <p:animEffect transition="out" filter="wipe(left)">
                                      <p:cBhvr>
                                        <p:cTn id="42" dur="1000"/>
                                        <p:tgtEl>
                                          <p:spTgt spid="25"/>
                                        </p:tgtEl>
                                      </p:cBhvr>
                                    </p:animEffect>
                                    <p:set>
                                      <p:cBhvr>
                                        <p:cTn id="43"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ashreg.wav"/>
                                        </p:tgtEl>
                                      </p:cMediaNode>
                                    </p:audio>
                                  </p:subTnLst>
                                </p:cTn>
                              </p:par>
                            </p:childTnLst>
                          </p:cTn>
                        </p:par>
                        <p:par>
                          <p:cTn id="44" fill="hold">
                            <p:stCondLst>
                              <p:cond delay="8000"/>
                            </p:stCondLst>
                            <p:childTnLst>
                              <p:par>
                                <p:cTn id="45" presetID="22" presetClass="exit" presetSubtype="8" fill="hold" grpId="0" nodeType="afterEffect">
                                  <p:stCondLst>
                                    <p:cond delay="0"/>
                                  </p:stCondLst>
                                  <p:childTnLst>
                                    <p:animEffect transition="out" filter="wipe(left)">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childTnLst>
                          </p:cTn>
                        </p:par>
                        <p:par>
                          <p:cTn id="48" fill="hold">
                            <p:stCondLst>
                              <p:cond delay="9000"/>
                            </p:stCondLst>
                            <p:childTnLst>
                              <p:par>
                                <p:cTn id="49" presetID="22" presetClass="exit" presetSubtype="8" fill="hold" grpId="0" nodeType="afterEffect">
                                  <p:stCondLst>
                                    <p:cond delay="0"/>
                                  </p:stCondLst>
                                  <p:childTnLst>
                                    <p:animEffect transition="out" filter="wipe(left)">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ashreg.wav"/>
                                        </p:tgtEl>
                                      </p:cMediaNode>
                                    </p:audio>
                                  </p:subTnLst>
                                </p:cTn>
                              </p:par>
                            </p:childTnLst>
                          </p:cTn>
                        </p:par>
                        <p:par>
                          <p:cTn id="52" fill="hold">
                            <p:stCondLst>
                              <p:cond delay="10000"/>
                            </p:stCondLst>
                            <p:childTnLst>
                              <p:par>
                                <p:cTn id="53" presetID="22" presetClass="exit" presetSubtype="8" fill="hold" grpId="0" nodeType="afterEffect">
                                  <p:stCondLst>
                                    <p:cond delay="0"/>
                                  </p:stCondLst>
                                  <p:childTnLst>
                                    <p:animEffect transition="out" filter="wipe(left)">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childTnLst>
        </p:cTn>
      </p:par>
    </p:tnLst>
    <p:bldLst>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4819"/>
          <a:stretch/>
        </p:blipFill>
        <p:spPr>
          <a:xfrm>
            <a:off x="-76200" y="857250"/>
            <a:ext cx="9220200" cy="5143500"/>
          </a:xfrm>
          <a:prstGeom prst="rect">
            <a:avLst/>
          </a:prstGeom>
        </p:spPr>
      </p:pic>
      <p:sp>
        <p:nvSpPr>
          <p:cNvPr id="3" name="Round Same Side Corner Rectangle 2"/>
          <p:cNvSpPr/>
          <p:nvPr/>
        </p:nvSpPr>
        <p:spPr>
          <a:xfrm rot="5400000">
            <a:off x="3845795" y="-3716345"/>
            <a:ext cx="1270467" cy="8864404"/>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vert="vert270" anchor="t"/>
          <a:lstStyle/>
          <a:p>
            <a:pPr lvl="0" algn="ctr"/>
            <a:r>
              <a:rPr lang="en-US" sz="2800" dirty="0" err="1">
                <a:latin typeface="Times New Roman" pitchFamily="18" charset="0"/>
                <a:cs typeface="Times New Roman" pitchFamily="18" charset="0"/>
              </a:rPr>
              <a:t>Vì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a:t>
            </a:r>
            <a:r>
              <a:rPr lang="en-US" sz="2800" dirty="0" err="1">
                <a:solidFill>
                  <a:srgbClr val="000000"/>
                </a:solidFill>
                <a:latin typeface="Times New Roman" pitchFamily="18" charset="0"/>
                <a:cs typeface="Times New Roman" pitchFamily="18" charset="0"/>
              </a:rPr>
              <a:t>hững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uống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nóng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thường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bỏ</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một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rót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sôi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pic>
        <p:nvPicPr>
          <p:cNvPr id="4" name="Picture 2" descr="Bài tập về các hình thức truyền nhiệt: dẫn nhiệt, đối lưu, bức xạ nhiệt cực h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461513"/>
            <a:ext cx="5390054" cy="342376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1255694"/>
            <a:ext cx="8719054" cy="954107"/>
          </a:xfrm>
          <a:prstGeom prst="rect">
            <a:avLst/>
          </a:prstGeom>
          <a:solidFill>
            <a:schemeClr val="bg1"/>
          </a:solidFill>
        </p:spPr>
        <p:txBody>
          <a:bodyPr wrap="square">
            <a:spAutoFit/>
          </a:bodyPr>
          <a:lstStyle/>
          <a:p>
            <a:pPr lvl="0" algn="ctr" eaLnBrk="0" fontAlgn="base" hangingPunct="0">
              <a:spcBef>
                <a:spcPct val="0"/>
              </a:spcBef>
              <a:spcAft>
                <a:spcPct val="0"/>
              </a:spcAft>
            </a:pPr>
            <a:r>
              <a:rPr lang="en-US" sz="2800" dirty="0" err="1">
                <a:solidFill>
                  <a:srgbClr val="000000"/>
                </a:solidFill>
                <a:latin typeface="Times New Roman" pitchFamily="18" charset="0"/>
                <a:cs typeface="Times New Roman" pitchFamily="18" charset="0"/>
              </a:rPr>
              <a:t>Vì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kim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loại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dẫn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chạm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thìa</a:t>
            </a:r>
            <a:r>
              <a:rPr lang="en-US" sz="2800" dirty="0">
                <a:solidFill>
                  <a:srgbClr val="000000"/>
                </a:solidFill>
                <a:latin typeface="Times New Roman" pitchFamily="18" charset="0"/>
                <a:cs typeface="Times New Roman" pitchFamily="18" charset="0"/>
              </a:rPr>
              <a:t> </a:t>
            </a:r>
          </a:p>
          <a:p>
            <a:pPr lvl="0" algn="ctr" eaLnBrk="0" fontAlgn="base" hangingPunct="0">
              <a:spcBef>
                <a:spcPct val="0"/>
              </a:spcBef>
              <a:spcAft>
                <a:spcPct val="0"/>
              </a:spcAft>
            </a:pPr>
            <a:r>
              <a:rPr lang="en-US" sz="2800" dirty="0">
                <a:solidFill>
                  <a:srgbClr val="000000"/>
                </a:solidFill>
                <a:latin typeface="Times New Roman" pitchFamily="18" charset="0"/>
                <a:cs typeface="Times New Roman" pitchFamily="18" charset="0"/>
              </a:rPr>
              <a:t>=&gt; ta </a:t>
            </a:r>
            <a:r>
              <a:rPr lang="en-US" sz="2800" dirty="0" err="1">
                <a:solidFill>
                  <a:srgbClr val="000000"/>
                </a:solidFill>
                <a:latin typeface="Times New Roman" pitchFamily="18" charset="0"/>
                <a:cs typeface="Times New Roman" pitchFamily="18" charset="0"/>
              </a:rPr>
              <a:t>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chừng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được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nhiệt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độ</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của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phê</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trong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cốc</a:t>
            </a:r>
            <a:r>
              <a:rPr lang="en-US" sz="2800" dirty="0">
                <a:solidFill>
                  <a:srgbClr val="000000"/>
                </a:solidFill>
                <a:latin typeface="Times New Roman" pitchFamily="18" charset="0"/>
                <a:cs typeface="Times New Roman" pitchFamily="18" charset="0"/>
              </a:rPr>
              <a:t>.</a:t>
            </a:r>
            <a:endParaRPr lang="en-US" sz="2800" dirty="0"/>
          </a:p>
        </p:txBody>
      </p:sp>
      <p:sp>
        <p:nvSpPr>
          <p:cNvPr id="6" name="Left Arrow 5">
            <a:hlinkClick r:id="rId6" action="ppaction://hlinksldjump"/>
          </p:cNvPr>
          <p:cNvSpPr/>
          <p:nvPr/>
        </p:nvSpPr>
        <p:spPr bwMode="auto">
          <a:xfrm>
            <a:off x="8534400" y="5490101"/>
            <a:ext cx="489455" cy="537628"/>
          </a:xfrm>
          <a:prstGeom prst="leftArrow">
            <a:avLst/>
          </a:prstGeom>
          <a:solidFill>
            <a:srgbClr val="FFC000"/>
          </a:solidFill>
        </p:spPr>
        <p:txBody>
          <a:bodyPr wrap="none" rtlCol="0" fromWordArt="1" anchor="ctr">
            <a:prstTxWarp prst="textPlain">
              <a:avLst>
                <a:gd name="adj" fmla="val 50000"/>
              </a:avLst>
            </a:prstTxWarp>
          </a:bodyPr>
          <a:lstStyle/>
          <a:p>
            <a:pPr algn="ctr"/>
            <a:endParaRPr lang="en-US" sz="3600" b="1" kern="10" dirty="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endParaRPr>
          </a:p>
        </p:txBody>
      </p:sp>
      <p:sp>
        <p:nvSpPr>
          <p:cNvPr id="20" name="Oval 19"/>
          <p:cNvSpPr>
            <a:spLocks noChangeArrowheads="1"/>
          </p:cNvSpPr>
          <p:nvPr/>
        </p:nvSpPr>
        <p:spPr bwMode="auto">
          <a:xfrm>
            <a:off x="7334131" y="2453151"/>
            <a:ext cx="1600201" cy="637012"/>
          </a:xfrm>
          <a:prstGeom prst="ellipse">
            <a:avLst/>
          </a:prstGeom>
          <a:solidFill>
            <a:srgbClr val="FF0000"/>
          </a:solidFill>
          <a:ln w="9525">
            <a:solidFill>
              <a:schemeClr val="tx1"/>
            </a:solidFill>
            <a:round/>
            <a:headEnd/>
            <a:tailEnd/>
          </a:ln>
          <a:effectLst/>
        </p:spPr>
        <p:txBody>
          <a:bodyPr wrap="none" anchor="ctr"/>
          <a:lstStyle/>
          <a:p>
            <a:pPr algn="ctr"/>
            <a:r>
              <a:rPr lang="en-US" sz="2400" b="1" dirty="0">
                <a:solidFill>
                  <a:srgbClr val="FFFF00"/>
                </a:solidFill>
                <a:latin typeface="Times New Roman" pitchFamily="18" charset="0"/>
                <a:cs typeface="Times New Roman" pitchFamily="18" charset="0"/>
              </a:rPr>
              <a:t>HẾT GIỜ</a:t>
            </a:r>
          </a:p>
        </p:txBody>
      </p:sp>
      <p:sp>
        <p:nvSpPr>
          <p:cNvPr id="21" name="Oval 20"/>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a:t>
            </a:r>
          </a:p>
        </p:txBody>
      </p:sp>
      <p:sp>
        <p:nvSpPr>
          <p:cNvPr id="22" name="Oval 21"/>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2</a:t>
            </a:r>
          </a:p>
        </p:txBody>
      </p:sp>
      <p:sp>
        <p:nvSpPr>
          <p:cNvPr id="23" name="Oval 22"/>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3</a:t>
            </a:r>
          </a:p>
        </p:txBody>
      </p:sp>
      <p:sp>
        <p:nvSpPr>
          <p:cNvPr id="24" name="Oval 23"/>
          <p:cNvSpPr>
            <a:spLocks noChangeArrowheads="1"/>
          </p:cNvSpPr>
          <p:nvPr/>
        </p:nvSpPr>
        <p:spPr bwMode="auto">
          <a:xfrm>
            <a:off x="7429499" y="2461512"/>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4</a:t>
            </a:r>
          </a:p>
        </p:txBody>
      </p:sp>
      <p:sp>
        <p:nvSpPr>
          <p:cNvPr id="25" name="Oval 24"/>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5</a:t>
            </a:r>
          </a:p>
        </p:txBody>
      </p:sp>
      <p:sp>
        <p:nvSpPr>
          <p:cNvPr id="26" name="Oval 25"/>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6</a:t>
            </a:r>
          </a:p>
        </p:txBody>
      </p:sp>
      <p:sp>
        <p:nvSpPr>
          <p:cNvPr id="27" name="Oval 26"/>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7</a:t>
            </a:r>
          </a:p>
        </p:txBody>
      </p:sp>
      <p:sp>
        <p:nvSpPr>
          <p:cNvPr id="28" name="Oval 27"/>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8</a:t>
            </a:r>
          </a:p>
        </p:txBody>
      </p:sp>
      <p:sp>
        <p:nvSpPr>
          <p:cNvPr id="29" name="Oval 28"/>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9</a:t>
            </a:r>
          </a:p>
        </p:txBody>
      </p:sp>
      <p:sp>
        <p:nvSpPr>
          <p:cNvPr id="30" name="Oval 29"/>
          <p:cNvSpPr>
            <a:spLocks noChangeArrowheads="1"/>
          </p:cNvSpPr>
          <p:nvPr/>
        </p:nvSpPr>
        <p:spPr bwMode="auto">
          <a:xfrm>
            <a:off x="7429499" y="2471037"/>
            <a:ext cx="1371600" cy="628650"/>
          </a:xfrm>
          <a:prstGeom prst="ellipse">
            <a:avLst/>
          </a:prstGeom>
          <a:solidFill>
            <a:srgbClr val="FFFF00"/>
          </a:solidFill>
          <a:ln w="9525">
            <a:solidFill>
              <a:schemeClr val="tx1"/>
            </a:solidFill>
            <a:round/>
            <a:headEnd/>
            <a:tailEnd/>
          </a:ln>
          <a:effectLst/>
        </p:spPr>
        <p:txBody>
          <a:bodyPr wrap="none" anchor="ctr"/>
          <a:lstStyle/>
          <a:p>
            <a:pPr algn="ctr"/>
            <a:r>
              <a:rPr lang="en-US" sz="2800" b="1">
                <a:latin typeface=".VnTimeH" pitchFamily="34" charset="0"/>
                <a:cs typeface="Arial" charset="0"/>
              </a:rPr>
              <a:t>10</a:t>
            </a:r>
          </a:p>
        </p:txBody>
      </p:sp>
      <p:sp>
        <p:nvSpPr>
          <p:cNvPr id="31" name="Oval 30"/>
          <p:cNvSpPr>
            <a:spLocks noChangeArrowheads="1"/>
          </p:cNvSpPr>
          <p:nvPr/>
        </p:nvSpPr>
        <p:spPr bwMode="auto">
          <a:xfrm>
            <a:off x="7429499" y="2471037"/>
            <a:ext cx="1371600" cy="628650"/>
          </a:xfrm>
          <a:prstGeom prst="ellipse">
            <a:avLst/>
          </a:prstGeom>
          <a:solidFill>
            <a:srgbClr val="FF0000"/>
          </a:solidFill>
          <a:ln w="9525">
            <a:solidFill>
              <a:schemeClr val="tx1"/>
            </a:solidFill>
            <a:round/>
            <a:headEnd/>
            <a:tailEnd/>
          </a:ln>
          <a:effectLst/>
        </p:spPr>
        <p:txBody>
          <a:bodyPr wrap="none" anchor="ctr"/>
          <a:lstStyle/>
          <a:p>
            <a:pPr algn="ctr"/>
            <a:r>
              <a:rPr lang="en-US" sz="2800" b="1" dirty="0">
                <a:solidFill>
                  <a:srgbClr val="FFFF00"/>
                </a:solidFill>
                <a:latin typeface=".VnTimeH" pitchFamily="34" charset="0"/>
                <a:cs typeface="Arial" charset="0"/>
              </a:rPr>
              <a:t>Start</a:t>
            </a:r>
          </a:p>
        </p:txBody>
      </p:sp>
    </p:spTree>
    <p:extLst>
      <p:ext uri="{BB962C8B-B14F-4D97-AF65-F5344CB8AC3E}">
        <p14:creationId xmlns:p14="http://schemas.microsoft.com/office/powerpoint/2010/main" val="11465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1"/>
                    </p:tgtEl>
                  </p:cond>
                </p:stCondLst>
                <p:endSync evt="end" delay="0">
                  <p:rtn val="all"/>
                </p:endSync>
                <p:childTnLst>
                  <p:par>
                    <p:cTn id="10" fill="hold">
                      <p:stCondLst>
                        <p:cond delay="0"/>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1000"/>
                            </p:stCondLst>
                            <p:childTnLst>
                              <p:par>
                                <p:cTn id="16" presetID="22" presetClass="exit" presetSubtype="8" fill="hold" grpId="0" nodeType="afterEffect">
                                  <p:stCondLst>
                                    <p:cond delay="0"/>
                                  </p:stCondLst>
                                  <p:childTnLst>
                                    <p:animEffect transition="out" filter="wipe(left)">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ashreg.wav"/>
                                        </p:tgtEl>
                                      </p:cMediaNode>
                                    </p:audio>
                                  </p:subTnLst>
                                </p:cTn>
                              </p:par>
                            </p:childTnLst>
                          </p:cTn>
                        </p:par>
                        <p:par>
                          <p:cTn id="19" fill="hold">
                            <p:stCondLst>
                              <p:cond delay="2000"/>
                            </p:stCondLst>
                            <p:childTnLst>
                              <p:par>
                                <p:cTn id="20" presetID="22" presetClass="exit" presetSubtype="8" fill="hold" grpId="0" nodeType="afterEffect">
                                  <p:stCondLst>
                                    <p:cond delay="0"/>
                                  </p:stCondLst>
                                  <p:childTnLst>
                                    <p:animEffect transition="out" filter="wipe(left)">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par>
                          <p:cTn id="23" fill="hold">
                            <p:stCondLst>
                              <p:cond delay="3000"/>
                            </p:stCondLst>
                            <p:childTnLst>
                              <p:par>
                                <p:cTn id="24" presetID="22" presetClass="exit" presetSubtype="8" fill="hold" grpId="0" nodeType="afterEffect">
                                  <p:stCondLst>
                                    <p:cond delay="0"/>
                                  </p:stCondLst>
                                  <p:childTnLst>
                                    <p:animEffect transition="out" filter="wipe(left)">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ashreg.wav"/>
                                        </p:tgtEl>
                                      </p:cMediaNode>
                                    </p:audio>
                                  </p:subTnLst>
                                </p:cTn>
                              </p:par>
                            </p:childTnLst>
                          </p:cTn>
                        </p:par>
                        <p:par>
                          <p:cTn id="27" fill="hold">
                            <p:stCondLst>
                              <p:cond delay="4000"/>
                            </p:stCondLst>
                            <p:childTnLst>
                              <p:par>
                                <p:cTn id="28" presetID="22" presetClass="exit" presetSubtype="8" fill="hold" grpId="0" nodeType="afterEffect">
                                  <p:stCondLst>
                                    <p:cond delay="0"/>
                                  </p:stCondLst>
                                  <p:childTnLst>
                                    <p:animEffect transition="out" filter="wipe(left)">
                                      <p:cBhvr>
                                        <p:cTn id="29" dur="1000"/>
                                        <p:tgtEl>
                                          <p:spTgt spid="27"/>
                                        </p:tgtEl>
                                      </p:cBhvr>
                                    </p:animEffect>
                                    <p:set>
                                      <p:cBhvr>
                                        <p:cTn id="30"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ashreg.wav"/>
                                        </p:tgtEl>
                                      </p:cMediaNode>
                                    </p:audio>
                                  </p:subTnLst>
                                </p:cTn>
                              </p:par>
                            </p:childTnLst>
                          </p:cTn>
                        </p:par>
                        <p:par>
                          <p:cTn id="31" fill="hold">
                            <p:stCondLst>
                              <p:cond delay="5000"/>
                            </p:stCondLst>
                            <p:childTnLst>
                              <p:par>
                                <p:cTn id="32" presetID="22" presetClass="exit" presetSubtype="8" fill="hold" grpId="0" nodeType="afterEffect">
                                  <p:stCondLst>
                                    <p:cond delay="0"/>
                                  </p:stCondLst>
                                  <p:childTnLst>
                                    <p:animEffect transition="out" filter="wipe(left)">
                                      <p:cBhvr>
                                        <p:cTn id="33" dur="1000"/>
                                        <p:tgtEl>
                                          <p:spTgt spid="26"/>
                                        </p:tgtEl>
                                      </p:cBhvr>
                                    </p:animEffect>
                                    <p:set>
                                      <p:cBhvr>
                                        <p:cTn id="34"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par>
                          <p:cTn id="35" fill="hold">
                            <p:stCondLst>
                              <p:cond delay="6000"/>
                            </p:stCondLst>
                            <p:childTnLst>
                              <p:par>
                                <p:cTn id="36" presetID="22" presetClass="exit" presetSubtype="8" fill="hold" grpId="0" nodeType="afterEffect">
                                  <p:stCondLst>
                                    <p:cond delay="0"/>
                                  </p:stCondLst>
                                  <p:childTnLst>
                                    <p:animEffect transition="out" filter="wipe(left)">
                                      <p:cBhvr>
                                        <p:cTn id="37" dur="1000"/>
                                        <p:tgtEl>
                                          <p:spTgt spid="25"/>
                                        </p:tgtEl>
                                      </p:cBhvr>
                                    </p:animEffect>
                                    <p:set>
                                      <p:cBhvr>
                                        <p:cTn id="38"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par>
                          <p:cTn id="39" fill="hold">
                            <p:stCondLst>
                              <p:cond delay="7000"/>
                            </p:stCondLst>
                            <p:childTnLst>
                              <p:par>
                                <p:cTn id="40" presetID="22" presetClass="exit" presetSubtype="8" fill="hold" grpId="0" nodeType="afterEffect">
                                  <p:stCondLst>
                                    <p:cond delay="0"/>
                                  </p:stCondLst>
                                  <p:childTnLst>
                                    <p:animEffect transition="out" filter="wipe(left)">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par>
                          <p:cTn id="43" fill="hold">
                            <p:stCondLst>
                              <p:cond delay="8000"/>
                            </p:stCondLst>
                            <p:childTnLst>
                              <p:par>
                                <p:cTn id="44" presetID="22" presetClass="exit" presetSubtype="8" fill="hold" grpId="0" nodeType="afterEffect">
                                  <p:stCondLst>
                                    <p:cond delay="0"/>
                                  </p:stCondLst>
                                  <p:childTnLst>
                                    <p:animEffect transition="out" filter="wipe(left)">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par>
                          <p:cTn id="47" fill="hold">
                            <p:stCondLst>
                              <p:cond delay="9000"/>
                            </p:stCondLst>
                            <p:childTnLst>
                              <p:par>
                                <p:cTn id="48" presetID="22" presetClass="exit" presetSubtype="8" fill="hold" grpId="0" nodeType="afterEffect">
                                  <p:stCondLst>
                                    <p:cond delay="0"/>
                                  </p:stCondLst>
                                  <p:childTnLst>
                                    <p:animEffect transition="out" filter="wipe(left)">
                                      <p:cBhvr>
                                        <p:cTn id="49" dur="1000"/>
                                        <p:tgtEl>
                                          <p:spTgt spid="22"/>
                                        </p:tgtEl>
                                      </p:cBhvr>
                                    </p:animEffect>
                                    <p:set>
                                      <p:cBhvr>
                                        <p:cTn id="50"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ashreg.wav"/>
                                        </p:tgtEl>
                                      </p:cMediaNode>
                                    </p:audio>
                                  </p:subTnLst>
                                </p:cTn>
                              </p:par>
                            </p:childTnLst>
                          </p:cTn>
                        </p:par>
                        <p:par>
                          <p:cTn id="51" fill="hold">
                            <p:stCondLst>
                              <p:cond delay="10000"/>
                            </p:stCondLst>
                            <p:childTnLst>
                              <p:par>
                                <p:cTn id="52" presetID="22" presetClass="exit" presetSubtype="8" fill="hold" grpId="0" nodeType="afterEffect">
                                  <p:stCondLst>
                                    <p:cond delay="0"/>
                                  </p:stCondLst>
                                  <p:childTnLst>
                                    <p:animEffect transition="out" filter="wipe(left)">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1"/>
                  </p:tgtEl>
                </p:cond>
              </p:nextCondLst>
            </p:seq>
          </p:childTnLst>
        </p:cTn>
      </p:par>
    </p:tnLst>
    <p:bldLst>
      <p:bldP spid="5"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422837" y="1584455"/>
            <a:ext cx="6781800" cy="954107"/>
          </a:xfrm>
          <a:prstGeom prst="rect">
            <a:avLst/>
          </a:prstGeom>
          <a:noFill/>
          <a:ln w="9525">
            <a:noFill/>
            <a:miter lim="800000"/>
            <a:headEnd/>
            <a:tailEnd/>
          </a:ln>
          <a:effectLst/>
        </p:spPr>
        <p:txBody>
          <a:bodyPr wrap="square">
            <a:spAutoFit/>
          </a:bodyPr>
          <a:lstStyle/>
          <a:p>
            <a:pPr algn="just">
              <a:spcBef>
                <a:spcPct val="50000"/>
              </a:spcBef>
              <a:defRPr/>
            </a:pPr>
            <a:r>
              <a:rPr lang="en-US" sz="2800" b="1" dirty="0">
                <a:solidFill>
                  <a:srgbClr val="008000"/>
                </a:solidFill>
                <a:latin typeface="Times New Roman" pitchFamily="18" charset="0"/>
                <a:cs typeface="Times New Roman" pitchFamily="18" charset="0"/>
              </a:rPr>
              <a:t>  </a:t>
            </a:r>
            <a:r>
              <a:rPr lang="en-US" sz="2800" b="1" dirty="0">
                <a:solidFill>
                  <a:srgbClr val="008000"/>
                </a:solidFill>
                <a:latin typeface="Times New Roman" pitchFamily="18" charset="0"/>
                <a:cs typeface="Times New Roman" pitchFamily="18" charset="0"/>
                <a:sym typeface="Wingdings" pitchFamily="2" charset="2"/>
              </a:rPr>
              <a:t>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ứng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dụng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sự</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dẫn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nhiệt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đời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sống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kỹ</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thuật</a:t>
            </a:r>
            <a:r>
              <a:rPr lang="en-US" sz="2800" b="1" dirty="0">
                <a:solidFill>
                  <a:srgbClr val="008000"/>
                </a:solidFill>
                <a:latin typeface="Times New Roman" pitchFamily="18" charset="0"/>
                <a:cs typeface="Times New Roman" pitchFamily="18" charset="0"/>
              </a:rPr>
              <a:t> :</a:t>
            </a:r>
          </a:p>
        </p:txBody>
      </p:sp>
      <p:sp>
        <p:nvSpPr>
          <p:cNvPr id="20484" name="Text Box 4"/>
          <p:cNvSpPr txBox="1">
            <a:spLocks noChangeArrowheads="1"/>
          </p:cNvSpPr>
          <p:nvPr/>
        </p:nvSpPr>
        <p:spPr bwMode="auto">
          <a:xfrm>
            <a:off x="279401" y="2760526"/>
            <a:ext cx="3697287" cy="2677656"/>
          </a:xfrm>
          <a:prstGeom prst="rect">
            <a:avLst/>
          </a:prstGeom>
          <a:solidFill>
            <a:schemeClr val="bg1"/>
          </a:solidFill>
          <a:ln w="9525">
            <a:noFill/>
            <a:miter lim="800000"/>
            <a:headEnd/>
            <a:tailEnd/>
          </a:ln>
          <a:effectLst/>
        </p:spPr>
        <p:txBody>
          <a:bodyPr wrap="square">
            <a:spAutoFit/>
          </a:bodyPr>
          <a:lstStyle/>
          <a:p>
            <a:pPr defTabSz="509588">
              <a:spcBef>
                <a:spcPts val="600"/>
              </a:spcBef>
              <a:tabLst>
                <a:tab pos="457200" algn="l"/>
              </a:tabLst>
              <a:defRPr/>
            </a:pP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trần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Laphông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dụng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bằng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liệu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dẫn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nhiệt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kém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xốp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ép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tấm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nhựa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rỗng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chống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nóng</a:t>
            </a:r>
            <a:r>
              <a:rPr lang="en-US" sz="2800" b="1" dirty="0">
                <a:solidFill>
                  <a:srgbClr val="0000FF"/>
                </a:solidFill>
                <a:latin typeface="Times New Roman" pitchFamily="18" charset="0"/>
                <a:cs typeface="Times New Roman" pitchFamily="18" charset="0"/>
              </a:rPr>
              <a:t>.</a:t>
            </a:r>
          </a:p>
        </p:txBody>
      </p:sp>
      <p:grpSp>
        <p:nvGrpSpPr>
          <p:cNvPr id="3" name="Group 5"/>
          <p:cNvGrpSpPr>
            <a:grpSpLocks/>
          </p:cNvGrpSpPr>
          <p:nvPr/>
        </p:nvGrpSpPr>
        <p:grpSpPr bwMode="auto">
          <a:xfrm>
            <a:off x="4095750" y="2228850"/>
            <a:ext cx="4667250" cy="3371850"/>
            <a:chOff x="2580" y="1152"/>
            <a:chExt cx="2940" cy="2832"/>
          </a:xfrm>
        </p:grpSpPr>
        <p:sp>
          <p:nvSpPr>
            <p:cNvPr id="21527" name="AutoShape 6"/>
            <p:cNvSpPr>
              <a:spLocks noChangeArrowheads="1"/>
            </p:cNvSpPr>
            <p:nvPr/>
          </p:nvSpPr>
          <p:spPr bwMode="auto">
            <a:xfrm>
              <a:off x="2592" y="1584"/>
              <a:ext cx="2688" cy="1500"/>
            </a:xfrm>
            <a:prstGeom prst="triangle">
              <a:avLst>
                <a:gd name="adj" fmla="val 47245"/>
              </a:avLst>
            </a:prstGeom>
            <a:solidFill>
              <a:schemeClr val="accent1"/>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28" name="AutoShape 7" descr="Recycled paper"/>
            <p:cNvSpPr>
              <a:spLocks noChangeArrowheads="1"/>
            </p:cNvSpPr>
            <p:nvPr/>
          </p:nvSpPr>
          <p:spPr bwMode="auto">
            <a:xfrm rot="10800000">
              <a:off x="2580" y="2859"/>
              <a:ext cx="2688" cy="22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636 w 21600"/>
                <a:gd name="T13" fmla="*/ 2592 h 21600"/>
                <a:gd name="T14" fmla="*/ 18964 w 21600"/>
                <a:gd name="T15" fmla="*/ 19008 h 21600"/>
              </a:gdLst>
              <a:ahLst/>
              <a:cxnLst>
                <a:cxn ang="T8">
                  <a:pos x="T0" y="T1"/>
                </a:cxn>
                <a:cxn ang="T9">
                  <a:pos x="T2" y="T3"/>
                </a:cxn>
                <a:cxn ang="T10">
                  <a:pos x="T4" y="T5"/>
                </a:cxn>
                <a:cxn ang="T11">
                  <a:pos x="T6" y="T7"/>
                </a:cxn>
              </a:cxnLst>
              <a:rect l="T12" t="T13" r="T14" b="T15"/>
              <a:pathLst>
                <a:path w="21600" h="21600">
                  <a:moveTo>
                    <a:pt x="0" y="0"/>
                  </a:moveTo>
                  <a:lnTo>
                    <a:pt x="1663" y="21600"/>
                  </a:lnTo>
                  <a:lnTo>
                    <a:pt x="19937" y="21600"/>
                  </a:lnTo>
                  <a:lnTo>
                    <a:pt x="21600" y="0"/>
                  </a:lnTo>
                  <a:lnTo>
                    <a:pt x="0" y="0"/>
                  </a:lnTo>
                  <a:close/>
                </a:path>
              </a:pathLst>
            </a:cu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2800">
                <a:latin typeface="Times New Roman" pitchFamily="18" charset="0"/>
                <a:cs typeface="Times New Roman" pitchFamily="18" charset="0"/>
              </a:endParaRPr>
            </a:p>
          </p:txBody>
        </p:sp>
        <p:sp>
          <p:nvSpPr>
            <p:cNvPr id="21529" name="Rectangle 8"/>
            <p:cNvSpPr>
              <a:spLocks noChangeArrowheads="1"/>
            </p:cNvSpPr>
            <p:nvPr/>
          </p:nvSpPr>
          <p:spPr bwMode="auto">
            <a:xfrm>
              <a:off x="2765" y="3084"/>
              <a:ext cx="868" cy="900"/>
            </a:xfrm>
            <a:prstGeom prst="rect">
              <a:avLst/>
            </a:prstGeom>
            <a:gradFill rotWithShape="1">
              <a:gsLst>
                <a:gs pos="0">
                  <a:schemeClr val="accent1"/>
                </a:gs>
                <a:gs pos="100000">
                  <a:srgbClr val="CCECFF"/>
                </a:gs>
              </a:gsLst>
              <a:path path="rect">
                <a:fillToRect r="100000" b="100000"/>
              </a:path>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0" name="Rectangle 9"/>
            <p:cNvSpPr>
              <a:spLocks noChangeArrowheads="1"/>
            </p:cNvSpPr>
            <p:nvPr/>
          </p:nvSpPr>
          <p:spPr bwMode="auto">
            <a:xfrm>
              <a:off x="3633" y="3084"/>
              <a:ext cx="1387" cy="900"/>
            </a:xfrm>
            <a:prstGeom prst="rect">
              <a:avLst/>
            </a:prstGeom>
            <a:gradFill rotWithShape="1">
              <a:gsLst>
                <a:gs pos="0">
                  <a:schemeClr val="accent1"/>
                </a:gs>
                <a:gs pos="100000">
                  <a:srgbClr val="CCECFF"/>
                </a:gs>
              </a:gsLst>
              <a:lin ang="5400000" scaled="1"/>
            </a:gra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sp>
          <p:nvSpPr>
            <p:cNvPr id="21531" name="Line 10"/>
            <p:cNvSpPr>
              <a:spLocks noChangeShapeType="1"/>
            </p:cNvSpPr>
            <p:nvPr/>
          </p:nvSpPr>
          <p:spPr bwMode="auto">
            <a:xfrm flipH="1">
              <a:off x="4224" y="148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2" name="Line 11"/>
            <p:cNvSpPr>
              <a:spLocks noChangeShapeType="1"/>
            </p:cNvSpPr>
            <p:nvPr/>
          </p:nvSpPr>
          <p:spPr bwMode="auto">
            <a:xfrm flipH="1">
              <a:off x="4464" y="172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3" name="Line 12"/>
            <p:cNvSpPr>
              <a:spLocks noChangeShapeType="1"/>
            </p:cNvSpPr>
            <p:nvPr/>
          </p:nvSpPr>
          <p:spPr bwMode="auto">
            <a:xfrm flipH="1">
              <a:off x="4704" y="196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4" name="Line 13"/>
            <p:cNvSpPr>
              <a:spLocks noChangeShapeType="1"/>
            </p:cNvSpPr>
            <p:nvPr/>
          </p:nvSpPr>
          <p:spPr bwMode="auto">
            <a:xfrm flipH="1">
              <a:off x="4944" y="2208"/>
              <a:ext cx="432" cy="432"/>
            </a:xfrm>
            <a:prstGeom prst="line">
              <a:avLst/>
            </a:prstGeom>
            <a:noFill/>
            <a:ln w="28575">
              <a:solidFill>
                <a:srgbClr val="FF0000"/>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35" name="AutoShape 14"/>
            <p:cNvSpPr>
              <a:spLocks noChangeArrowheads="1"/>
            </p:cNvSpPr>
            <p:nvPr/>
          </p:nvSpPr>
          <p:spPr bwMode="auto">
            <a:xfrm>
              <a:off x="5040" y="1152"/>
              <a:ext cx="480" cy="480"/>
            </a:xfrm>
            <a:prstGeom prst="sun">
              <a:avLst>
                <a:gd name="adj" fmla="val 25000"/>
              </a:avLst>
            </a:prstGeom>
            <a:solidFill>
              <a:srgbClr val="FF0000"/>
            </a:solidFill>
            <a:ln w="9525">
              <a:solidFill>
                <a:schemeClr val="tx1"/>
              </a:solidFill>
              <a:miter lim="800000"/>
              <a:headEnd/>
              <a:tailEnd/>
            </a:ln>
          </p:spPr>
          <p:txBody>
            <a:bodyPr wrap="none" anchor="ctr"/>
            <a:lstStyle/>
            <a:p>
              <a:pPr algn="ctr" eaLnBrk="0" hangingPunct="0"/>
              <a:endParaRPr kumimoji="1" lang="en-US" sz="2800">
                <a:latin typeface="Times New Roman" pitchFamily="18" charset="0"/>
                <a:cs typeface="Times New Roman" pitchFamily="18" charset="0"/>
              </a:endParaRPr>
            </a:p>
          </p:txBody>
        </p:sp>
      </p:grpSp>
      <p:sp>
        <p:nvSpPr>
          <p:cNvPr id="20495" name="Line 15"/>
          <p:cNvSpPr>
            <a:spLocks noChangeShapeType="1"/>
          </p:cNvSpPr>
          <p:nvPr/>
        </p:nvSpPr>
        <p:spPr bwMode="auto">
          <a:xfrm>
            <a:off x="3733800" y="4343400"/>
            <a:ext cx="990600" cy="57150"/>
          </a:xfrm>
          <a:prstGeom prst="line">
            <a:avLst/>
          </a:prstGeom>
          <a:noFill/>
          <a:ln w="57150" cmpd="thinThick">
            <a:solidFill>
              <a:srgbClr val="0000FF"/>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6" name="Line 16"/>
          <p:cNvSpPr>
            <a:spLocks noChangeShapeType="1"/>
          </p:cNvSpPr>
          <p:nvPr/>
        </p:nvSpPr>
        <p:spPr bwMode="auto">
          <a:xfrm>
            <a:off x="5638800" y="32575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7" name="Line 17"/>
          <p:cNvSpPr>
            <a:spLocks noChangeShapeType="1"/>
          </p:cNvSpPr>
          <p:nvPr/>
        </p:nvSpPr>
        <p:spPr bwMode="auto">
          <a:xfrm>
            <a:off x="6096000" y="291465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8" name="Line 18"/>
          <p:cNvSpPr>
            <a:spLocks noChangeShapeType="1"/>
          </p:cNvSpPr>
          <p:nvPr/>
        </p:nvSpPr>
        <p:spPr bwMode="auto">
          <a:xfrm>
            <a:off x="6553200" y="320040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499" name="Line 19"/>
          <p:cNvSpPr>
            <a:spLocks noChangeShapeType="1"/>
          </p:cNvSpPr>
          <p:nvPr/>
        </p:nvSpPr>
        <p:spPr bwMode="auto">
          <a:xfrm>
            <a:off x="7010400" y="354330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0500" name="Line 20"/>
          <p:cNvSpPr>
            <a:spLocks noChangeShapeType="1"/>
          </p:cNvSpPr>
          <p:nvPr/>
        </p:nvSpPr>
        <p:spPr bwMode="auto">
          <a:xfrm>
            <a:off x="5257800" y="3543300"/>
            <a:ext cx="0" cy="571500"/>
          </a:xfrm>
          <a:prstGeom prst="line">
            <a:avLst/>
          </a:prstGeom>
          <a:noFill/>
          <a:ln w="57150" cmpd="thinThick">
            <a:solidFill>
              <a:srgbClr val="FF33CC"/>
            </a:solidFill>
            <a:round/>
            <a:headEnd/>
            <a:tailEnd type="triangle" w="med" len="med"/>
          </a:ln>
        </p:spPr>
        <p:txBody>
          <a:bodyPr/>
          <a:lstStyle/>
          <a:p>
            <a:endParaRPr lang="en-US" sz="2800">
              <a:latin typeface="Times New Roman" pitchFamily="18" charset="0"/>
              <a:cs typeface="Times New Roman" pitchFamily="18" charset="0"/>
            </a:endParaRPr>
          </a:p>
        </p:txBody>
      </p:sp>
      <p:sp>
        <p:nvSpPr>
          <p:cNvPr id="21515" name="WordArt 21"/>
          <p:cNvSpPr>
            <a:spLocks noChangeArrowheads="1" noChangeShapeType="1" noTextEdit="1"/>
          </p:cNvSpPr>
          <p:nvPr/>
        </p:nvSpPr>
        <p:spPr bwMode="auto">
          <a:xfrm>
            <a:off x="762000" y="489409"/>
            <a:ext cx="7772400" cy="771525"/>
          </a:xfrm>
          <a:prstGeom prst="rect">
            <a:avLst/>
          </a:prstGeom>
          <a:solidFill>
            <a:schemeClr val="accent6">
              <a:lumMod val="40000"/>
              <a:lumOff val="60000"/>
            </a:schemeClr>
          </a:solidFill>
        </p:spPr>
        <p:txBody>
          <a:bodyPr wrap="none" fromWordArt="1">
            <a:prstTxWarp prst="textPlain">
              <a:avLst>
                <a:gd name="adj" fmla="val 50227"/>
              </a:avLst>
            </a:prstTxWarp>
          </a:bodyPr>
          <a:lstStyle/>
          <a:p>
            <a:pPr algn="ctr"/>
            <a:r>
              <a:rPr lang="vi-VN" sz="2800" b="1"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Times New Roman" pitchFamily="18" charset="0"/>
                <a:cs typeface="Times New Roman" pitchFamily="18" charset="0"/>
              </a:rPr>
              <a:t>CÓ THỂ EM CHƯA BIẾT ???</a:t>
            </a:r>
            <a:endParaRPr lang="en-US" sz="2800" b="1" kern="10" dirty="0">
              <a:ln w="12700">
                <a:solidFill>
                  <a:srgbClr val="EAEAEA"/>
                </a:solidFill>
                <a:round/>
                <a:headEnd/>
                <a:tailEnd/>
              </a:ln>
              <a:solidFill>
                <a:srgbClr val="C00000"/>
              </a:soli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2" name="Right Arrow 1">
            <a:hlinkClick r:id="rId3" action="ppaction://hlinksldjump"/>
          </p:cNvPr>
          <p:cNvSpPr/>
          <p:nvPr/>
        </p:nvSpPr>
        <p:spPr>
          <a:xfrm>
            <a:off x="5078415" y="5600702"/>
            <a:ext cx="2312987" cy="279797"/>
          </a:xfrm>
          <a:prstGeom prst="rightArrow">
            <a:avLst/>
          </a:prstGeom>
          <a:solidFill>
            <a:schemeClr val="accent1">
              <a:lumMod val="40000"/>
              <a:lumOff val="6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itchFamily="18" charset="0"/>
              <a:cs typeface="Times New Roman" pitchFamily="18" charset="0"/>
            </a:endParaRPr>
          </a:p>
        </p:txBody>
      </p:sp>
      <p:sp>
        <p:nvSpPr>
          <p:cNvPr id="22" name="Text Box 20"/>
          <p:cNvSpPr txBox="1">
            <a:spLocks noChangeArrowheads="1"/>
          </p:cNvSpPr>
          <p:nvPr/>
        </p:nvSpPr>
        <p:spPr bwMode="auto">
          <a:xfrm>
            <a:off x="5219700" y="2362855"/>
            <a:ext cx="1752600" cy="523220"/>
          </a:xfrm>
          <a:prstGeom prst="rect">
            <a:avLst/>
          </a:prstGeom>
          <a:solidFill>
            <a:schemeClr val="bg1"/>
          </a:solidFill>
          <a:ln w="9525" algn="ctr">
            <a:noFill/>
            <a:miter lim="800000"/>
            <a:headEnd/>
            <a:tailEnd/>
          </a:ln>
          <a:effectLst/>
        </p:spPr>
        <p:txBody>
          <a:bodyPr wrap="square">
            <a:spAutoFit/>
          </a:bodyPr>
          <a:lstStyle/>
          <a:p>
            <a:pPr algn="ctr">
              <a:spcBef>
                <a:spcPct val="50000"/>
              </a:spcBef>
            </a:pPr>
            <a:r>
              <a:rPr lang="en-US" sz="2800" b="1" dirty="0" err="1">
                <a:latin typeface="Times New Roman" pitchFamily="18" charset="0"/>
                <a:cs typeface="Times New Roman" pitchFamily="18" charset="0"/>
              </a:rPr>
              <a:t>Tôn</a:t>
            </a:r>
            <a:r>
              <a:rPr lang="en-US" sz="2800" b="1" dirty="0">
                <a:latin typeface="Times New Roman" pitchFamily="18" charset="0"/>
                <a:cs typeface="Times New Roman" pitchFamily="18" charset="0"/>
              </a:rPr>
              <a:t>  </a:t>
            </a:r>
          </a:p>
        </p:txBody>
      </p:sp>
    </p:spTree>
    <p:extLst>
      <p:ext uri="{BB962C8B-B14F-4D97-AF65-F5344CB8AC3E}">
        <p14:creationId xmlns:p14="http://schemas.microsoft.com/office/powerpoint/2010/main" val="36958659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95"/>
                                        </p:tgtEl>
                                        <p:attrNameLst>
                                          <p:attrName>style.visibility</p:attrName>
                                        </p:attrNameLst>
                                      </p:cBhvr>
                                      <p:to>
                                        <p:strVal val="visible"/>
                                      </p:to>
                                    </p:set>
                                    <p:anim calcmode="lin" valueType="num">
                                      <p:cBhvr additive="base">
                                        <p:cTn id="13" dur="500" fill="hold"/>
                                        <p:tgtEl>
                                          <p:spTgt spid="20495"/>
                                        </p:tgtEl>
                                        <p:attrNameLst>
                                          <p:attrName>ppt_x</p:attrName>
                                        </p:attrNameLst>
                                      </p:cBhvr>
                                      <p:tavLst>
                                        <p:tav tm="0">
                                          <p:val>
                                            <p:strVal val="#ppt_x"/>
                                          </p:val>
                                        </p:tav>
                                        <p:tav tm="100000">
                                          <p:val>
                                            <p:strVal val="#ppt_x"/>
                                          </p:val>
                                        </p:tav>
                                      </p:tavLst>
                                    </p:anim>
                                    <p:anim calcmode="lin" valueType="num">
                                      <p:cBhvr additive="base">
                                        <p:cTn id="14" dur="500" fill="hold"/>
                                        <p:tgtEl>
                                          <p:spTgt spid="2049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path" presetSubtype="0" repeatCount="indefinite" accel="50000" decel="50000" fill="hold" grpId="0" nodeType="afterEffect">
                                  <p:stCondLst>
                                    <p:cond delay="0"/>
                                  </p:stCondLst>
                                  <p:childTnLst>
                                    <p:animMotion origin="layout" path="M 3.33333E-6 4.44444E-6 L 3.33333E-6 0.21111 " pathEditMode="relative" rAng="0" ptsTypes="AA">
                                      <p:cBhvr>
                                        <p:cTn id="17" dur="3000" fill="hold"/>
                                        <p:tgtEl>
                                          <p:spTgt spid="20497"/>
                                        </p:tgtEl>
                                        <p:attrNameLst>
                                          <p:attrName>ppt_x</p:attrName>
                                          <p:attrName>ppt_y</p:attrName>
                                        </p:attrNameLst>
                                      </p:cBhvr>
                                      <p:rCtr x="0" y="106"/>
                                    </p:animMotion>
                                  </p:childTnLst>
                                </p:cTn>
                              </p:par>
                              <p:par>
                                <p:cTn id="18" presetID="42" presetClass="path" presetSubtype="0" repeatCount="indefinite" accel="50000" decel="50000" fill="hold" grpId="0" nodeType="withEffect">
                                  <p:stCondLst>
                                    <p:cond delay="0"/>
                                  </p:stCondLst>
                                  <p:childTnLst>
                                    <p:animMotion origin="layout" path="M 3.33333E-6 -2.22222E-6 L 3.33333E-6 0.13334 " pathEditMode="relative" rAng="0" ptsTypes="AA">
                                      <p:cBhvr>
                                        <p:cTn id="19" dur="5000" fill="hold"/>
                                        <p:tgtEl>
                                          <p:spTgt spid="20496"/>
                                        </p:tgtEl>
                                        <p:attrNameLst>
                                          <p:attrName>ppt_x</p:attrName>
                                          <p:attrName>ppt_y</p:attrName>
                                        </p:attrNameLst>
                                      </p:cBhvr>
                                      <p:rCtr x="0" y="67"/>
                                    </p:animMotion>
                                  </p:childTnLst>
                                </p:cTn>
                              </p:par>
                              <p:par>
                                <p:cTn id="20" presetID="42" presetClass="path" presetSubtype="0" repeatCount="indefinite" accel="50000" decel="50000" fill="hold" grpId="0" nodeType="withEffect">
                                  <p:stCondLst>
                                    <p:cond delay="0"/>
                                  </p:stCondLst>
                                  <p:childTnLst>
                                    <p:animMotion origin="layout" path="M 0 2.22222E-6 L 0 0.07778 " pathEditMode="relative" rAng="0" ptsTypes="AA">
                                      <p:cBhvr>
                                        <p:cTn id="21" dur="3000" fill="hold"/>
                                        <p:tgtEl>
                                          <p:spTgt spid="20500"/>
                                        </p:tgtEl>
                                        <p:attrNameLst>
                                          <p:attrName>ppt_x</p:attrName>
                                          <p:attrName>ppt_y</p:attrName>
                                        </p:attrNameLst>
                                      </p:cBhvr>
                                      <p:rCtr x="0" y="39"/>
                                    </p:animMotion>
                                  </p:childTnLst>
                                </p:cTn>
                              </p:par>
                              <p:par>
                                <p:cTn id="22" presetID="42" presetClass="path" presetSubtype="0" repeatCount="indefinite" accel="50000" decel="50000" fill="hold" grpId="0" nodeType="withEffect">
                                  <p:stCondLst>
                                    <p:cond delay="0"/>
                                  </p:stCondLst>
                                  <p:childTnLst>
                                    <p:animMotion origin="layout" path="M 3.33333E-6 -1.11111E-6 L 3.33333E-6 0.14445 " pathEditMode="relative" rAng="0" ptsTypes="AA">
                                      <p:cBhvr>
                                        <p:cTn id="23" dur="2000" fill="hold"/>
                                        <p:tgtEl>
                                          <p:spTgt spid="20498"/>
                                        </p:tgtEl>
                                        <p:attrNameLst>
                                          <p:attrName>ppt_x</p:attrName>
                                          <p:attrName>ppt_y</p:attrName>
                                        </p:attrNameLst>
                                      </p:cBhvr>
                                      <p:rCtr x="0" y="72"/>
                                    </p:animMotion>
                                  </p:childTnLst>
                                </p:cTn>
                              </p:par>
                              <p:par>
                                <p:cTn id="24" presetID="42" presetClass="path" presetSubtype="0" repeatCount="indefinite" accel="50000" decel="50000" fill="hold" grpId="0" nodeType="withEffect">
                                  <p:stCondLst>
                                    <p:cond delay="0"/>
                                  </p:stCondLst>
                                  <p:childTnLst>
                                    <p:animMotion origin="layout" path="M 3.33333E-6 2.22222E-6 L 3.33333E-6 0.07778 " pathEditMode="relative" rAng="0" ptsTypes="AA">
                                      <p:cBhvr>
                                        <p:cTn id="25" dur="2000" fill="hold"/>
                                        <p:tgtEl>
                                          <p:spTgt spid="20499"/>
                                        </p:tgtEl>
                                        <p:attrNameLst>
                                          <p:attrName>ppt_x</p:attrName>
                                          <p:attrName>ppt_y</p:attrName>
                                        </p:attrNameLst>
                                      </p:cBhvr>
                                      <p:rCtr x="0" y="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95" grpId="0" animBg="1"/>
      <p:bldP spid="20496" grpId="0" animBg="1"/>
      <p:bldP spid="20497" grpId="0" animBg="1"/>
      <p:bldP spid="20498" grpId="0" animBg="1"/>
      <p:bldP spid="20499" grpId="0" animBg="1"/>
      <p:bldP spid="2050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a-contain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31" y="1427153"/>
            <a:ext cx="7162800" cy="4393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21265" y="874693"/>
            <a:ext cx="9122735" cy="523220"/>
          </a:xfrm>
          <a:prstGeom prst="rect">
            <a:avLst/>
          </a:prstGeom>
          <a:solidFill>
            <a:schemeClr val="bg1"/>
          </a:solidFill>
          <a:ln w="9525">
            <a:noFill/>
            <a:miter lim="800000"/>
            <a:headEnd/>
            <a:tailEnd/>
          </a:ln>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outerShdw blurRad="38100" dist="38100" dir="2700000" algn="tl">
                    <a:srgbClr val="000000"/>
                  </a:outerShdw>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a:ln>
                  <a:noFill/>
                </a:ln>
                <a:solidFill>
                  <a:srgbClr val="008000"/>
                </a:solidFill>
                <a:effectLst>
                  <a:outerShdw blurRad="38100" dist="38100" dir="2700000" algn="tl">
                    <a:srgbClr val="000000"/>
                  </a:outerShdw>
                </a:effectLst>
                <a:uLnTx/>
                <a:uFillTx/>
                <a:latin typeface="Times New Roman" pitchFamily="18" charset="0"/>
                <a:ea typeface="+mn-ea"/>
                <a:cs typeface="Times New Roman" pitchFamily="18" charset="0"/>
                <a:sym typeface="Wingdings" pitchFamily="2" charset="2"/>
              </a:rPr>
              <a:t> </a:t>
            </a:r>
            <a:r>
              <a:rPr kumimoji="0" lang="en-US" sz="2800" b="1" i="0" u="none" strike="noStrike" kern="1200" cap="none" spc="0" normalizeH="0" baseline="0" noProof="0" dirty="0" err="1">
                <a:ln>
                  <a:noFill/>
                </a:ln>
                <a:solidFill>
                  <a:srgbClr val="008000"/>
                </a:solidFill>
                <a:effectLst>
                  <a:outerShdw blurRad="38100" dist="38100" dir="2700000" algn="tl">
                    <a:srgbClr val="000000"/>
                  </a:outerShdw>
                </a:effectLst>
                <a:uLnTx/>
                <a:uFillTx/>
                <a:latin typeface="Times New Roman" pitchFamily="18" charset="0"/>
                <a:ea typeface="+mn-ea"/>
                <a:cs typeface="Times New Roman" pitchFamily="18" charset="0"/>
              </a:rPr>
              <a:t>Ngôi</a:t>
            </a:r>
            <a:r>
              <a:rPr kumimoji="0" lang="en-US" sz="2800" b="1" i="0" u="none" strike="noStrike" kern="1200" cap="none" spc="0" normalizeH="0" baseline="0" noProof="0" dirty="0">
                <a:ln>
                  <a:noFill/>
                </a:ln>
                <a:solidFill>
                  <a:srgbClr val="008000"/>
                </a:solidFill>
                <a:effectLst>
                  <a:outerShdw blurRad="38100" dist="38100" dir="2700000" algn="tl">
                    <a:srgbClr val="000000"/>
                  </a:outerShdw>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8000"/>
                </a:solidFill>
                <a:effectLst>
                  <a:outerShdw blurRad="38100" dist="38100" dir="2700000" algn="tl">
                    <a:srgbClr val="000000"/>
                  </a:outerShdw>
                </a:effectLst>
                <a:uLnTx/>
                <a:uFillTx/>
                <a:latin typeface="Times New Roman" pitchFamily="18" charset="0"/>
                <a:ea typeface="+mn-ea"/>
                <a:cs typeface="Times New Roman" pitchFamily="18" charset="0"/>
              </a:rPr>
              <a:t>nhà</a:t>
            </a:r>
            <a:r>
              <a:rPr kumimoji="0" lang="en-US" sz="2800" b="1" i="0" u="none" strike="noStrike" kern="1200" cap="none" spc="0" normalizeH="0" baseline="0" noProof="0" dirty="0">
                <a:ln>
                  <a:noFill/>
                </a:ln>
                <a:solidFill>
                  <a:srgbClr val="008000"/>
                </a:solidFill>
                <a:effectLst>
                  <a:outerShdw blurRad="38100" dist="38100" dir="2700000" algn="tl">
                    <a:srgbClr val="000000"/>
                  </a:outerShdw>
                </a:effectLst>
                <a:uLnTx/>
                <a:uFillTx/>
                <a:latin typeface="Times New Roman" pitchFamily="18" charset="0"/>
                <a:ea typeface="+mn-ea"/>
                <a:cs typeface="Times New Roman" pitchFamily="18" charset="0"/>
              </a:rPr>
              <a:t> Container:</a:t>
            </a:r>
            <a:endParaRPr kumimoji="0" lang="en-US" sz="28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1587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8819" y="304800"/>
            <a:ext cx="8619309" cy="193899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rPr>
              <a:t>	Nếu bạn đang tìm kiếm một phương thức sưởi ấm thoải mái hơn, hiệu quả hơn thì </a:t>
            </a:r>
            <a:r>
              <a:rPr kumimoji="0" lang="vi-VN" sz="2400" b="0" i="0" u="none" strike="noStrike" kern="1200" cap="none" spc="0" normalizeH="0" baseline="0" noProof="0" dirty="0">
                <a:ln>
                  <a:noFill/>
                </a:ln>
                <a:solidFill>
                  <a:srgbClr val="FF0000"/>
                </a:solidFill>
                <a:effectLst/>
                <a:uLnTx/>
                <a:uFillTx/>
                <a:latin typeface="Arial" panose="020B0604020202020204" pitchFamily="34" charset="0"/>
              </a:rPr>
              <a:t>sưởi ấm bằng bức xạ</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rPr>
              <a:t> có lẽ là câu trả lời phù hợp. Bởi hệ thống này sẽ cung cấp nhiệt đồng đều, thoải mái ở mọi mức độ và len lỏi đến mọi ngóc ngách trong không gian của bạn.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819" y="2572918"/>
            <a:ext cx="3630488" cy="412902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8097" y="2878483"/>
            <a:ext cx="4860031" cy="3471451"/>
          </a:xfrm>
          <a:prstGeom prst="rect">
            <a:avLst/>
          </a:prstGeom>
        </p:spPr>
      </p:pic>
    </p:spTree>
    <p:custDataLst>
      <p:tags r:id="rId1"/>
    </p:custDataLst>
    <p:extLst>
      <p:ext uri="{BB962C8B-B14F-4D97-AF65-F5344CB8AC3E}">
        <p14:creationId xmlns:p14="http://schemas.microsoft.com/office/powerpoint/2010/main" val="16915488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ANd9GcQ5O9lqr9uG2Yu_AgLmlBXbu4YfZBdCF5y9eIDqxmLwXOPBuEhi9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2000"/>
                    </a14:imgEffect>
                  </a14:imgLayer>
                </a14:imgProps>
              </a:ext>
              <a:ext uri="{28A0092B-C50C-407E-A947-70E740481C1C}">
                <a14:useLocalDpi xmlns:a14="http://schemas.microsoft.com/office/drawing/2010/main" val="0"/>
              </a:ext>
            </a:extLst>
          </a:blip>
          <a:srcRect/>
          <a:stretch>
            <a:fillRect/>
          </a:stretch>
        </p:blipFill>
        <p:spPr bwMode="auto">
          <a:xfrm>
            <a:off x="4953000" y="990873"/>
            <a:ext cx="3822576" cy="524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p:cNvSpPr txBox="1">
            <a:spLocks noChangeArrowheads="1"/>
          </p:cNvSpPr>
          <p:nvPr/>
        </p:nvSpPr>
        <p:spPr bwMode="auto">
          <a:xfrm>
            <a:off x="216024" y="764704"/>
            <a:ext cx="4572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Phích</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(bình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thuỷ</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là một bình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thuỷ</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tinh hai lớp. Giữa hai lớp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thuỷ</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tinh này là chân không để ngăn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cản</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sự dẫn nhiệt. Hai mặt đối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diện</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của hai lớp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thuỷ</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tinh được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tráng</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bạc</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để phản xạ các tia nhiệt trở lại nước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đựng</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trong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phích</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Phích</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được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đậy</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nút</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thật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kín</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để ngăn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cản</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sự truyền nhiệt bằng đối lưu ra bên ngoài. Nhờ đó mà </a:t>
            </a:r>
            <a:r>
              <a:rPr kumimoji="0" lang="vi-VN" sz="26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phích</a:t>
            </a:r>
            <a:r>
              <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giữ được nước nóng lâu </a:t>
            </a:r>
            <a:r>
              <a:rPr kumimoji="0" lang="vi-VN" sz="26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dài.</a:t>
            </a:r>
            <a:endParaRPr kumimoji="0" lang="vi-VN" sz="2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93239752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24930"/>
                                        </p:tgtEl>
                                        <p:attrNameLst>
                                          <p:attrName>style.visibility</p:attrName>
                                        </p:attrNameLst>
                                      </p:cBhvr>
                                      <p:to>
                                        <p:strVal val="visible"/>
                                      </p:to>
                                    </p:set>
                                  </p:childTnLst>
                                </p:cTn>
                              </p:par>
                            </p:childTnLst>
                          </p:cTn>
                        </p:par>
                        <p:par>
                          <p:cTn id="7" fill="hold" nodeType="withGroup">
                            <p:stCondLst>
                              <p:cond delay="0"/>
                            </p:stCondLst>
                            <p:childTnLst>
                              <p:par>
                                <p:cTn id="8" presetID="16" presetClass="entr" presetSubtype="26" fill="hold" grpId="0" nodeType="afterEffect">
                                  <p:stCondLst>
                                    <p:cond delay="0"/>
                                  </p:stCondLst>
                                  <p:childTnLst>
                                    <p:set>
                                      <p:cBhvr>
                                        <p:cTn id="9" dur="1" fill="hold">
                                          <p:stCondLst>
                                            <p:cond delay="0"/>
                                          </p:stCondLst>
                                        </p:cTn>
                                        <p:tgtEl>
                                          <p:spTgt spid="124932"/>
                                        </p:tgtEl>
                                        <p:attrNameLst>
                                          <p:attrName>style.visibility</p:attrName>
                                        </p:attrNameLst>
                                      </p:cBhvr>
                                      <p:to>
                                        <p:strVal val="visible"/>
                                      </p:to>
                                    </p:set>
                                    <p:animEffect transition="in" filter="barn(inHorizontal)">
                                      <p:cBhvr>
                                        <p:cTn id="10" dur="500"/>
                                        <p:tgtEl>
                                          <p:spTgt spid="124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2962A5F-9D3B-4E06-98DF-A6BE07D9C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242"/>
            <a:ext cx="9144000" cy="6855520"/>
          </a:xfrm>
          <a:prstGeom prst="rect">
            <a:avLst/>
          </a:prstGeom>
        </p:spPr>
      </p:pic>
      <p:pic>
        <p:nvPicPr>
          <p:cNvPr id="18" name="图片 17">
            <a:extLst>
              <a:ext uri="{FF2B5EF4-FFF2-40B4-BE49-F238E27FC236}">
                <a16:creationId xmlns:a16="http://schemas.microsoft.com/office/drawing/2014/main" id="{9C451C29-9C6A-4839-88EB-EB295B9655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3" y="4216126"/>
            <a:ext cx="2392404" cy="2671177"/>
          </a:xfrm>
          <a:prstGeom prst="rect">
            <a:avLst/>
          </a:prstGeom>
        </p:spPr>
      </p:pic>
      <p:pic>
        <p:nvPicPr>
          <p:cNvPr id="19" name="图片 18">
            <a:extLst>
              <a:ext uri="{FF2B5EF4-FFF2-40B4-BE49-F238E27FC236}">
                <a16:creationId xmlns:a16="http://schemas.microsoft.com/office/drawing/2014/main" id="{7F9BE7B2-611A-477D-931F-582F4AEB4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40"/>
            <a:ext cx="2380699" cy="3426966"/>
          </a:xfrm>
          <a:prstGeom prst="rect">
            <a:avLst/>
          </a:prstGeom>
        </p:spPr>
      </p:pic>
      <p:pic>
        <p:nvPicPr>
          <p:cNvPr id="26" name="图片 25">
            <a:extLst>
              <a:ext uri="{FF2B5EF4-FFF2-40B4-BE49-F238E27FC236}">
                <a16:creationId xmlns:a16="http://schemas.microsoft.com/office/drawing/2014/main" id="{6DFFEC04-AA47-4161-922E-BED0D3152E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4586" y="4160353"/>
            <a:ext cx="2699414" cy="2799918"/>
          </a:xfrm>
          <a:prstGeom prst="rect">
            <a:avLst/>
          </a:prstGeom>
        </p:spPr>
      </p:pic>
      <p:pic>
        <p:nvPicPr>
          <p:cNvPr id="27" name="图片 26">
            <a:extLst>
              <a:ext uri="{FF2B5EF4-FFF2-40B4-BE49-F238E27FC236}">
                <a16:creationId xmlns:a16="http://schemas.microsoft.com/office/drawing/2014/main" id="{C129CC75-0F96-40BE-94F4-63C9ADDE56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1939" y="917735"/>
            <a:ext cx="1271482" cy="2161905"/>
          </a:xfrm>
          <a:prstGeom prst="rect">
            <a:avLst/>
          </a:prstGeom>
        </p:spPr>
      </p:pic>
      <p:sp>
        <p:nvSpPr>
          <p:cNvPr id="2" name="Rectangle 1"/>
          <p:cNvSpPr/>
          <p:nvPr/>
        </p:nvSpPr>
        <p:spPr>
          <a:xfrm>
            <a:off x="2942077" y="2277553"/>
            <a:ext cx="3329758" cy="923330"/>
          </a:xfrm>
          <a:prstGeom prst="rect">
            <a:avLst/>
          </a:prstGeom>
          <a:noFill/>
        </p:spPr>
        <p:txBody>
          <a:bodyPr wrap="none" lIns="91440" tIns="45720" rIns="91440" bIns="45720">
            <a:spAutoFit/>
          </a:bodyPr>
          <a:lstStyle/>
          <a:p>
            <a:pPr algn="ctr" defTabSz="685800"/>
            <a:r>
              <a:rPr lang="en-US" altLang="zh-CN" sz="5400" b="1" dirty="0">
                <a:ln w="3175">
                  <a:solidFill>
                    <a:schemeClr val="tx1"/>
                  </a:solidFill>
                </a:ln>
                <a:solidFill>
                  <a:srgbClr val="00B050"/>
                </a:solidFill>
                <a:effectLst>
                  <a:reflection blurRad="6350" stA="55000" endA="300" endPos="45500" dir="5400000" sy="-100000" algn="bl" rotWithShape="0"/>
                </a:effectLst>
                <a:latin typeface="华康海报体W12(P)" panose="040B0C00000000000000" pitchFamily="82" charset="-122"/>
                <a:ea typeface="华康海报体W12(P)" panose="040B0C00000000000000" pitchFamily="82" charset="-122"/>
              </a:rPr>
              <a:t>THANK YOU</a:t>
            </a:r>
          </a:p>
        </p:txBody>
      </p:sp>
      <p:sp>
        <p:nvSpPr>
          <p:cNvPr id="4" name="TextBox 3">
            <a:extLst>
              <a:ext uri="{FF2B5EF4-FFF2-40B4-BE49-F238E27FC236}">
                <a16:creationId xmlns:a16="http://schemas.microsoft.com/office/drawing/2014/main" id="{A04AD394-7389-F216-C811-506E94F21EA0}"/>
              </a:ext>
            </a:extLst>
          </p:cNvPr>
          <p:cNvSpPr txBox="1"/>
          <p:nvPr/>
        </p:nvSpPr>
        <p:spPr>
          <a:xfrm>
            <a:off x="2251993" y="3190856"/>
            <a:ext cx="4636008" cy="646331"/>
          </a:xfrm>
          <a:prstGeom prst="rect">
            <a:avLst/>
          </a:prstGeom>
          <a:noFill/>
        </p:spPr>
        <p:txBody>
          <a:bodyPr wrap="square">
            <a:spAutoFit/>
          </a:bodyPr>
          <a:lstStyle/>
          <a:p>
            <a:r>
              <a:rPr lang="en-US"/>
              <a:t>Tài liệu được chia sẻ bởi Website VnTeach.Com</a:t>
            </a:r>
          </a:p>
          <a:p>
            <a:r>
              <a:rPr lang="en-US"/>
              <a:t>https://www.vnteach.com</a:t>
            </a:r>
          </a:p>
        </p:txBody>
      </p:sp>
    </p:spTree>
    <p:custDataLst>
      <p:tags r:id="rId1"/>
    </p:custDataLst>
    <p:extLst>
      <p:ext uri="{BB962C8B-B14F-4D97-AF65-F5344CB8AC3E}">
        <p14:creationId xmlns:p14="http://schemas.microsoft.com/office/powerpoint/2010/main" val="1263022844"/>
      </p:ext>
    </p:extLst>
  </p:cSld>
  <p:clrMapOvr>
    <a:masterClrMapping/>
  </p:clrMapOvr>
  <mc:AlternateContent xmlns:mc="http://schemas.openxmlformats.org/markup-compatibility/2006" xmlns:p14="http://schemas.microsoft.com/office/powerpoint/2010/main">
    <mc:Choice Requires="p14">
      <p:transition spd="slow" p14:dur="900" advTm="3718">
        <p14:warp dir="in"/>
      </p:transition>
    </mc:Choice>
    <mc:Fallback xmlns="">
      <p:transition spd="slow" advTm="37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435">
                                          <p:stCondLst>
                                            <p:cond delay="0"/>
                                          </p:stCondLst>
                                        </p:cTn>
                                        <p:tgtEl>
                                          <p:spTgt spid="19"/>
                                        </p:tgtEl>
                                      </p:cBhvr>
                                    </p:animEffect>
                                    <p:anim calcmode="lin" valueType="num">
                                      <p:cBhvr>
                                        <p:cTn id="16"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1" dur="20">
                                          <p:stCondLst>
                                            <p:cond delay="487"/>
                                          </p:stCondLst>
                                        </p:cTn>
                                        <p:tgtEl>
                                          <p:spTgt spid="19"/>
                                        </p:tgtEl>
                                      </p:cBhvr>
                                      <p:to x="100000" y="60000"/>
                                    </p:animScale>
                                    <p:animScale>
                                      <p:cBhvr>
                                        <p:cTn id="22" dur="124" decel="50000">
                                          <p:stCondLst>
                                            <p:cond delay="507"/>
                                          </p:stCondLst>
                                        </p:cTn>
                                        <p:tgtEl>
                                          <p:spTgt spid="19"/>
                                        </p:tgtEl>
                                      </p:cBhvr>
                                      <p:to x="100000" y="100000"/>
                                    </p:animScale>
                                    <p:animScale>
                                      <p:cBhvr>
                                        <p:cTn id="23" dur="20">
                                          <p:stCondLst>
                                            <p:cond delay="984"/>
                                          </p:stCondLst>
                                        </p:cTn>
                                        <p:tgtEl>
                                          <p:spTgt spid="19"/>
                                        </p:tgtEl>
                                      </p:cBhvr>
                                      <p:to x="100000" y="80000"/>
                                    </p:animScale>
                                    <p:animScale>
                                      <p:cBhvr>
                                        <p:cTn id="24" dur="124" decel="50000">
                                          <p:stCondLst>
                                            <p:cond delay="1004"/>
                                          </p:stCondLst>
                                        </p:cTn>
                                        <p:tgtEl>
                                          <p:spTgt spid="19"/>
                                        </p:tgtEl>
                                      </p:cBhvr>
                                      <p:to x="100000" y="100000"/>
                                    </p:animScale>
                                    <p:animScale>
                                      <p:cBhvr>
                                        <p:cTn id="25" dur="20">
                                          <p:stCondLst>
                                            <p:cond delay="1231"/>
                                          </p:stCondLst>
                                        </p:cTn>
                                        <p:tgtEl>
                                          <p:spTgt spid="19"/>
                                        </p:tgtEl>
                                      </p:cBhvr>
                                      <p:to x="100000" y="90000"/>
                                    </p:animScale>
                                    <p:animScale>
                                      <p:cBhvr>
                                        <p:cTn id="26" dur="124" decel="50000">
                                          <p:stCondLst>
                                            <p:cond delay="1251"/>
                                          </p:stCondLst>
                                        </p:cTn>
                                        <p:tgtEl>
                                          <p:spTgt spid="19"/>
                                        </p:tgtEl>
                                      </p:cBhvr>
                                      <p:to x="100000" y="100000"/>
                                    </p:animScale>
                                    <p:animScale>
                                      <p:cBhvr>
                                        <p:cTn id="27" dur="20">
                                          <p:stCondLst>
                                            <p:cond delay="1356"/>
                                          </p:stCondLst>
                                        </p:cTn>
                                        <p:tgtEl>
                                          <p:spTgt spid="19"/>
                                        </p:tgtEl>
                                      </p:cBhvr>
                                      <p:to x="100000" y="95000"/>
                                    </p:animScale>
                                    <p:animScale>
                                      <p:cBhvr>
                                        <p:cTn id="28" dur="124" decel="50000">
                                          <p:stCondLst>
                                            <p:cond delay="1376"/>
                                          </p:stCondLst>
                                        </p:cTn>
                                        <p:tgtEl>
                                          <p:spTgt spid="19"/>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1+#ppt_w/2"/>
                                          </p:val>
                                        </p:tav>
                                        <p:tav tm="100000">
                                          <p:val>
                                            <p:strVal val="#ppt_x"/>
                                          </p:val>
                                        </p:tav>
                                      </p:tavLst>
                                    </p:anim>
                                    <p:anim calcmode="lin" valueType="num">
                                      <p:cBhvr additive="base">
                                        <p:cTn id="32" dur="1500" fill="hold"/>
                                        <p:tgtEl>
                                          <p:spTgt spid="26"/>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74100A8-5FDD-4FC3-B022-A5B459484B40}"/>
              </a:ext>
            </a:extLst>
          </p:cNvPr>
          <p:cNvGrpSpPr/>
          <p:nvPr/>
        </p:nvGrpSpPr>
        <p:grpSpPr>
          <a:xfrm>
            <a:off x="240107" y="925830"/>
            <a:ext cx="5506424" cy="694985"/>
            <a:chOff x="320142" y="91439"/>
            <a:chExt cx="7341899" cy="1085719"/>
          </a:xfrm>
          <a:solidFill>
            <a:srgbClr val="0070C0"/>
          </a:solidFill>
        </p:grpSpPr>
        <p:sp>
          <p:nvSpPr>
            <p:cNvPr id="5" name="Rectangle: Rounded Corners 4">
              <a:extLst>
                <a:ext uri="{FF2B5EF4-FFF2-40B4-BE49-F238E27FC236}">
                  <a16:creationId xmlns:a16="http://schemas.microsoft.com/office/drawing/2014/main" id="{83F55667-7FBB-427B-A1EE-DA778AFA5B3D}"/>
                </a:ext>
              </a:extLst>
            </p:cNvPr>
            <p:cNvSpPr/>
            <p:nvPr/>
          </p:nvSpPr>
          <p:spPr>
            <a:xfrm>
              <a:off x="320142" y="91439"/>
              <a:ext cx="7341899" cy="1085719"/>
            </a:xfrm>
            <a:prstGeom prst="roundRect">
              <a:avLst>
                <a:gd name="adj" fmla="val 3364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5280464-A701-4302-A6E9-7EE9968A5862}"/>
                </a:ext>
              </a:extLst>
            </p:cNvPr>
            <p:cNvSpPr txBox="1"/>
            <p:nvPr/>
          </p:nvSpPr>
          <p:spPr>
            <a:xfrm>
              <a:off x="490619" y="199368"/>
              <a:ext cx="7000943" cy="865466"/>
            </a:xfrm>
            <a:prstGeom prst="rect">
              <a:avLst/>
            </a:prstGeom>
            <a:grpFill/>
          </p:spPr>
          <p:txBody>
            <a:bodyPr wrap="square" rtlCol="0">
              <a:spAutoFit/>
            </a:bodyPr>
            <a:lstStyle/>
            <a:p>
              <a:pPr defTabSz="685800" eaLnBrk="1" fontAlgn="auto" hangingPunct="1">
                <a:spcBef>
                  <a:spcPts val="0"/>
                </a:spcBef>
                <a:spcAft>
                  <a:spcPts val="0"/>
                </a:spcAft>
                <a:defRPr/>
              </a:pPr>
              <a:r>
                <a:rPr lang="en-US" sz="3000" b="1" dirty="0">
                  <a:solidFill>
                    <a:prstClr val="white"/>
                  </a:solidFill>
                  <a:latin typeface="Times New Roman" panose="02020603050405020304" pitchFamily="18" charset="0"/>
                  <a:cs typeface="Times New Roman" panose="02020603050405020304" pitchFamily="18" charset="0"/>
                  <a:sym typeface="Arial"/>
                </a:rPr>
                <a:t>TRỞ THÀNH CHUYÊN GIA</a:t>
              </a:r>
            </a:p>
          </p:txBody>
        </p:sp>
      </p:grpSp>
      <p:pic>
        <p:nvPicPr>
          <p:cNvPr id="12" name="!!1">
            <a:extLst>
              <a:ext uri="{FF2B5EF4-FFF2-40B4-BE49-F238E27FC236}">
                <a16:creationId xmlns:a16="http://schemas.microsoft.com/office/drawing/2014/main" id="{6F54643F-9719-4AD0-9868-703129AE34F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16360" y="1"/>
            <a:ext cx="2848726" cy="1899150"/>
          </a:xfrm>
          <a:prstGeom prst="rect">
            <a:avLst/>
          </a:prstGeom>
        </p:spPr>
      </p:pic>
      <p:sp>
        <p:nvSpPr>
          <p:cNvPr id="14" name="TextBox 13">
            <a:extLst>
              <a:ext uri="{FF2B5EF4-FFF2-40B4-BE49-F238E27FC236}">
                <a16:creationId xmlns:a16="http://schemas.microsoft.com/office/drawing/2014/main" id="{FE7E3C32-112D-41BA-85B0-DE8EEB9C5FAD}"/>
              </a:ext>
            </a:extLst>
          </p:cNvPr>
          <p:cNvSpPr txBox="1"/>
          <p:nvPr/>
        </p:nvSpPr>
        <p:spPr>
          <a:xfrm>
            <a:off x="240106" y="2022774"/>
            <a:ext cx="5855894" cy="2600199"/>
          </a:xfrm>
          <a:prstGeom prst="rect">
            <a:avLst/>
          </a:prstGeom>
          <a:solidFill>
            <a:schemeClr val="tx2"/>
          </a:solidFill>
        </p:spPr>
        <p:txBody>
          <a:bodyPr wrap="square" rtlCol="0">
            <a:spAutoFit/>
          </a:bodyPr>
          <a:lstStyle/>
          <a:p>
            <a:pPr marL="342900" indent="-342900" defTabSz="685800" eaLnBrk="1" fontAlgn="auto" hangingPunct="1">
              <a:lnSpc>
                <a:spcPct val="150000"/>
              </a:lnSpc>
              <a:spcBef>
                <a:spcPts val="0"/>
              </a:spcBef>
              <a:spcAft>
                <a:spcPts val="0"/>
              </a:spcAft>
              <a:buFont typeface="Wingdings" panose="05000000000000000000" pitchFamily="2" charset="2"/>
              <a:buChar char="§"/>
              <a:defRPr/>
            </a:pPr>
            <a:r>
              <a:rPr lang="en-US" sz="2800" b="1" dirty="0">
                <a:solidFill>
                  <a:srgbClr val="002060"/>
                </a:solidFill>
                <a:latin typeface="Times New Roman" panose="02020603050405020304" pitchFamily="18" charset="0"/>
                <a:cs typeface="Times New Roman" panose="02020603050405020304" pitchFamily="18" charset="0"/>
                <a:sym typeface="Arial"/>
              </a:rPr>
              <a:t>Chia </a:t>
            </a:r>
            <a:r>
              <a:rPr lang="en-US" sz="2800" b="1" dirty="0" err="1">
                <a:solidFill>
                  <a:srgbClr val="002060"/>
                </a:solidFill>
                <a:latin typeface="Times New Roman" panose="02020603050405020304" pitchFamily="18" charset="0"/>
                <a:cs typeface="Times New Roman" panose="02020603050405020304" pitchFamily="18" charset="0"/>
                <a:sym typeface="Arial"/>
              </a:rPr>
              <a:t>lớp</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err="1">
                <a:solidFill>
                  <a:srgbClr val="002060"/>
                </a:solidFill>
                <a:latin typeface="Times New Roman" panose="02020603050405020304" pitchFamily="18" charset="0"/>
                <a:cs typeface="Times New Roman" panose="02020603050405020304" pitchFamily="18" charset="0"/>
                <a:sym typeface="Arial"/>
              </a:rPr>
              <a:t>thành</a:t>
            </a:r>
            <a:r>
              <a:rPr lang="en-US" sz="2800" b="1">
                <a:solidFill>
                  <a:srgbClr val="002060"/>
                </a:solidFill>
                <a:latin typeface="Times New Roman" panose="02020603050405020304" pitchFamily="18" charset="0"/>
                <a:cs typeface="Times New Roman" panose="02020603050405020304" pitchFamily="18" charset="0"/>
                <a:sym typeface="Arial"/>
              </a:rPr>
              <a:t> 6 </a:t>
            </a:r>
            <a:r>
              <a:rPr lang="en-US" sz="2800" b="1" dirty="0" err="1">
                <a:solidFill>
                  <a:srgbClr val="002060"/>
                </a:solidFill>
                <a:latin typeface="Times New Roman" panose="02020603050405020304" pitchFamily="18" charset="0"/>
                <a:cs typeface="Times New Roman" panose="02020603050405020304" pitchFamily="18" charset="0"/>
                <a:sym typeface="Arial"/>
              </a:rPr>
              <a:t>nhóm</a:t>
            </a:r>
            <a:endParaRPr lang="en-US" sz="2800" b="1" dirty="0">
              <a:solidFill>
                <a:srgbClr val="002060"/>
              </a:solidFill>
              <a:latin typeface="Times New Roman" panose="02020603050405020304" pitchFamily="18" charset="0"/>
              <a:cs typeface="Times New Roman" panose="02020603050405020304" pitchFamily="18" charset="0"/>
              <a:sym typeface="Arial"/>
            </a:endParaRPr>
          </a:p>
          <a:p>
            <a:pPr marL="342900" indent="-342900" defTabSz="685800" eaLnBrk="1" fontAlgn="auto" hangingPunct="1">
              <a:lnSpc>
                <a:spcPct val="150000"/>
              </a:lnSpc>
              <a:spcBef>
                <a:spcPts val="0"/>
              </a:spcBef>
              <a:spcAft>
                <a:spcPts val="0"/>
              </a:spcAft>
              <a:buFont typeface="Wingdings" panose="05000000000000000000" pitchFamily="2" charset="2"/>
              <a:buChar char="§"/>
              <a:defRPr/>
            </a:pPr>
            <a:r>
              <a:rPr lang="en-US" sz="2800" b="1" dirty="0" err="1">
                <a:solidFill>
                  <a:srgbClr val="002060"/>
                </a:solidFill>
                <a:latin typeface="Times New Roman" panose="02020603050405020304" pitchFamily="18" charset="0"/>
                <a:cs typeface="Times New Roman" panose="02020603050405020304" pitchFamily="18" charset="0"/>
                <a:sym typeface="Arial"/>
              </a:rPr>
              <a:t>Mỗi</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học</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sinh</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trong</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nhóm</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có</a:t>
            </a:r>
            <a:r>
              <a:rPr lang="en-US" sz="2800" b="1" dirty="0">
                <a:solidFill>
                  <a:srgbClr val="002060"/>
                </a:solidFill>
                <a:latin typeface="Times New Roman" panose="02020603050405020304" pitchFamily="18" charset="0"/>
                <a:cs typeface="Times New Roman" panose="02020603050405020304" pitchFamily="18" charset="0"/>
                <a:sym typeface="Arial"/>
              </a:rPr>
              <a:t> 1 </a:t>
            </a:r>
            <a:r>
              <a:rPr lang="en-US" sz="2800" b="1" dirty="0" err="1">
                <a:solidFill>
                  <a:srgbClr val="002060"/>
                </a:solidFill>
                <a:latin typeface="Times New Roman" panose="02020603050405020304" pitchFamily="18" charset="0"/>
                <a:cs typeface="Times New Roman" panose="02020603050405020304" pitchFamily="18" charset="0"/>
                <a:sym typeface="Arial"/>
              </a:rPr>
              <a:t>stt</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từ</a:t>
            </a:r>
            <a:r>
              <a:rPr lang="en-US" sz="2800" b="1" dirty="0">
                <a:solidFill>
                  <a:srgbClr val="002060"/>
                </a:solidFill>
                <a:latin typeface="Times New Roman" panose="02020603050405020304" pitchFamily="18" charset="0"/>
                <a:cs typeface="Times New Roman" panose="02020603050405020304" pitchFamily="18" charset="0"/>
                <a:sym typeface="Arial"/>
              </a:rPr>
              <a:t> 1 </a:t>
            </a:r>
            <a:r>
              <a:rPr lang="en-US" sz="2800" b="1" err="1">
                <a:solidFill>
                  <a:srgbClr val="002060"/>
                </a:solidFill>
                <a:latin typeface="Times New Roman" panose="02020603050405020304" pitchFamily="18" charset="0"/>
                <a:cs typeface="Times New Roman" panose="02020603050405020304" pitchFamily="18" charset="0"/>
                <a:sym typeface="Arial"/>
              </a:rPr>
              <a:t>đến</a:t>
            </a:r>
            <a:r>
              <a:rPr lang="en-US" sz="2800" b="1">
                <a:solidFill>
                  <a:srgbClr val="002060"/>
                </a:solidFill>
                <a:latin typeface="Times New Roman" panose="02020603050405020304" pitchFamily="18" charset="0"/>
                <a:cs typeface="Times New Roman" panose="02020603050405020304" pitchFamily="18" charset="0"/>
                <a:sym typeface="Arial"/>
              </a:rPr>
              <a:t> 5 </a:t>
            </a:r>
            <a:r>
              <a:rPr lang="en-US" sz="2800" b="1" dirty="0" err="1">
                <a:solidFill>
                  <a:srgbClr val="002060"/>
                </a:solidFill>
                <a:latin typeface="Times New Roman" panose="02020603050405020304" pitchFamily="18" charset="0"/>
                <a:cs typeface="Times New Roman" panose="02020603050405020304" pitchFamily="18" charset="0"/>
                <a:sym typeface="Arial"/>
              </a:rPr>
              <a:t>thực</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hiện</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theo</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yêu</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cầu</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của</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từng</a:t>
            </a:r>
            <a:r>
              <a:rPr lang="en-US" sz="2800" b="1" dirty="0">
                <a:solidFill>
                  <a:srgbClr val="002060"/>
                </a:solidFill>
                <a:latin typeface="Times New Roman" panose="02020603050405020304" pitchFamily="18" charset="0"/>
                <a:cs typeface="Times New Roman" panose="02020603050405020304" pitchFamily="18" charset="0"/>
                <a:sym typeface="Arial"/>
              </a:rPr>
              <a:t> </a:t>
            </a:r>
            <a:r>
              <a:rPr lang="en-US" sz="2800" b="1" dirty="0" err="1">
                <a:solidFill>
                  <a:srgbClr val="002060"/>
                </a:solidFill>
                <a:latin typeface="Times New Roman" panose="02020603050405020304" pitchFamily="18" charset="0"/>
                <a:cs typeface="Times New Roman" panose="02020603050405020304" pitchFamily="18" charset="0"/>
                <a:sym typeface="Arial"/>
              </a:rPr>
              <a:t>nhóm</a:t>
            </a:r>
            <a:endParaRPr lang="en-US" sz="2800" b="1" dirty="0">
              <a:solidFill>
                <a:srgbClr val="002060"/>
              </a:solidFill>
              <a:latin typeface="Times New Roman" panose="02020603050405020304" pitchFamily="18" charset="0"/>
              <a:cs typeface="Times New Roman" panose="02020603050405020304" pitchFamily="18" charset="0"/>
              <a:sym typeface="Arial"/>
            </a:endParaRPr>
          </a:p>
        </p:txBody>
      </p:sp>
      <p:sp>
        <p:nvSpPr>
          <p:cNvPr id="23" name="Oval 22">
            <a:extLst>
              <a:ext uri="{FF2B5EF4-FFF2-40B4-BE49-F238E27FC236}">
                <a16:creationId xmlns:a16="http://schemas.microsoft.com/office/drawing/2014/main" id="{733DEA45-350A-435D-A957-DD2657F36F71}"/>
              </a:ext>
            </a:extLst>
          </p:cNvPr>
          <p:cNvSpPr/>
          <p:nvPr/>
        </p:nvSpPr>
        <p:spPr>
          <a:xfrm>
            <a:off x="7768698" y="2260380"/>
            <a:ext cx="796159" cy="796159"/>
          </a:xfrm>
          <a:prstGeom prst="ellipse">
            <a:avLst/>
          </a:prstGeom>
          <a:solidFill>
            <a:srgbClr val="346751">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Times New Roman" panose="02020603050405020304" pitchFamily="18" charset="0"/>
              <a:cs typeface="Times New Roman" panose="02020603050405020304" pitchFamily="18" charset="0"/>
              <a:sym typeface="Arial"/>
            </a:endParaRPr>
          </a:p>
        </p:txBody>
      </p:sp>
      <p:sp>
        <p:nvSpPr>
          <p:cNvPr id="25" name="Oval 24">
            <a:extLst>
              <a:ext uri="{FF2B5EF4-FFF2-40B4-BE49-F238E27FC236}">
                <a16:creationId xmlns:a16="http://schemas.microsoft.com/office/drawing/2014/main" id="{41A4BC8D-B5BB-490D-BB74-0DFDCAC39EDC}"/>
              </a:ext>
            </a:extLst>
          </p:cNvPr>
          <p:cNvSpPr/>
          <p:nvPr/>
        </p:nvSpPr>
        <p:spPr>
          <a:xfrm>
            <a:off x="6376050" y="3374412"/>
            <a:ext cx="796159" cy="796159"/>
          </a:xfrm>
          <a:prstGeom prst="ellipse">
            <a:avLst/>
          </a:prstGeom>
          <a:solidFill>
            <a:srgbClr val="1768A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Times New Roman" panose="02020603050405020304" pitchFamily="18" charset="0"/>
              <a:cs typeface="Times New Roman" panose="02020603050405020304" pitchFamily="18" charset="0"/>
              <a:sym typeface="Arial"/>
            </a:endParaRPr>
          </a:p>
        </p:txBody>
      </p:sp>
      <p:sp>
        <p:nvSpPr>
          <p:cNvPr id="26" name="Oval 25">
            <a:extLst>
              <a:ext uri="{FF2B5EF4-FFF2-40B4-BE49-F238E27FC236}">
                <a16:creationId xmlns:a16="http://schemas.microsoft.com/office/drawing/2014/main" id="{F6E5C0F3-3B61-43A1-AA81-B5930DAA9358}"/>
              </a:ext>
            </a:extLst>
          </p:cNvPr>
          <p:cNvSpPr/>
          <p:nvPr/>
        </p:nvSpPr>
        <p:spPr>
          <a:xfrm>
            <a:off x="7768698" y="3374412"/>
            <a:ext cx="796159" cy="79615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Times New Roman" panose="02020603050405020304" pitchFamily="18" charset="0"/>
              <a:cs typeface="Times New Roman" panose="02020603050405020304" pitchFamily="18" charset="0"/>
              <a:sym typeface="Arial"/>
            </a:endParaRPr>
          </a:p>
        </p:txBody>
      </p:sp>
      <p:grpSp>
        <p:nvGrpSpPr>
          <p:cNvPr id="35" name="Group 34">
            <a:extLst>
              <a:ext uri="{FF2B5EF4-FFF2-40B4-BE49-F238E27FC236}">
                <a16:creationId xmlns:a16="http://schemas.microsoft.com/office/drawing/2014/main" id="{051B1BE5-886F-42B2-8606-FD0D7B8E40ED}"/>
              </a:ext>
            </a:extLst>
          </p:cNvPr>
          <p:cNvGrpSpPr/>
          <p:nvPr/>
        </p:nvGrpSpPr>
        <p:grpSpPr>
          <a:xfrm>
            <a:off x="6376050" y="2260380"/>
            <a:ext cx="796159" cy="796159"/>
            <a:chOff x="8501399" y="1870840"/>
            <a:chExt cx="1061545" cy="1061545"/>
          </a:xfrm>
        </p:grpSpPr>
        <p:sp>
          <p:nvSpPr>
            <p:cNvPr id="19" name="Oval 18">
              <a:extLst>
                <a:ext uri="{FF2B5EF4-FFF2-40B4-BE49-F238E27FC236}">
                  <a16:creationId xmlns:a16="http://schemas.microsoft.com/office/drawing/2014/main" id="{D2D80817-291E-487B-A683-D3DFFF08C7D9}"/>
                </a:ext>
              </a:extLst>
            </p:cNvPr>
            <p:cNvSpPr/>
            <p:nvPr/>
          </p:nvSpPr>
          <p:spPr>
            <a:xfrm>
              <a:off x="8501399" y="1870840"/>
              <a:ext cx="1061545" cy="1061545"/>
            </a:xfrm>
            <a:prstGeom prst="ellipse">
              <a:avLst/>
            </a:prstGeom>
            <a:solidFill>
              <a:srgbClr val="FFB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Times New Roman" panose="02020603050405020304" pitchFamily="18"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CEE257D8-D431-4A15-90F0-B83DEB437DD3}"/>
                </a:ext>
              </a:extLst>
            </p:cNvPr>
            <p:cNvSpPr txBox="1"/>
            <p:nvPr/>
          </p:nvSpPr>
          <p:spPr>
            <a:xfrm>
              <a:off x="8638086" y="1990139"/>
              <a:ext cx="788170" cy="800218"/>
            </a:xfrm>
            <a:prstGeom prst="rect">
              <a:avLst/>
            </a:prstGeom>
            <a:noFill/>
          </p:spPr>
          <p:txBody>
            <a:bodyPr wrap="square" rtlCol="0">
              <a:spAutoFit/>
            </a:bodyPr>
            <a:lstStyle/>
            <a:p>
              <a:pPr algn="ctr" defTabSz="685800" eaLnBrk="1" fontAlgn="auto" hangingPunct="1">
                <a:spcBef>
                  <a:spcPts val="0"/>
                </a:spcBef>
                <a:spcAft>
                  <a:spcPts val="0"/>
                </a:spcAft>
                <a:defRPr/>
              </a:pPr>
              <a:r>
                <a:rPr lang="en-US" sz="3300" b="1" dirty="0">
                  <a:solidFill>
                    <a:prstClr val="white"/>
                  </a:solidFill>
                  <a:latin typeface="Times New Roman" panose="02020603050405020304" pitchFamily="18" charset="0"/>
                  <a:cs typeface="Times New Roman" panose="02020603050405020304" pitchFamily="18" charset="0"/>
                  <a:sym typeface="Arial"/>
                </a:rPr>
                <a:t>1</a:t>
              </a:r>
              <a:endParaRPr lang="en-US" sz="2100" b="1" dirty="0">
                <a:solidFill>
                  <a:prstClr val="white"/>
                </a:solidFill>
                <a:latin typeface="Times New Roman" panose="02020603050405020304" pitchFamily="18" charset="0"/>
                <a:cs typeface="Times New Roman" panose="02020603050405020304" pitchFamily="18" charset="0"/>
                <a:sym typeface="Arial"/>
              </a:endParaRPr>
            </a:p>
          </p:txBody>
        </p:sp>
      </p:grpSp>
      <p:sp>
        <p:nvSpPr>
          <p:cNvPr id="30" name="TextBox 29">
            <a:extLst>
              <a:ext uri="{FF2B5EF4-FFF2-40B4-BE49-F238E27FC236}">
                <a16:creationId xmlns:a16="http://schemas.microsoft.com/office/drawing/2014/main" id="{E3CF1F02-8670-48A4-9DAC-3A71621A5EC6}"/>
              </a:ext>
            </a:extLst>
          </p:cNvPr>
          <p:cNvSpPr txBox="1"/>
          <p:nvPr/>
        </p:nvSpPr>
        <p:spPr>
          <a:xfrm>
            <a:off x="7871212" y="2369918"/>
            <a:ext cx="591128" cy="600164"/>
          </a:xfrm>
          <a:prstGeom prst="rect">
            <a:avLst/>
          </a:prstGeom>
          <a:noFill/>
        </p:spPr>
        <p:txBody>
          <a:bodyPr wrap="square" rtlCol="0">
            <a:spAutoFit/>
          </a:bodyPr>
          <a:lstStyle/>
          <a:p>
            <a:pPr algn="ctr" defTabSz="685800" eaLnBrk="1" fontAlgn="auto" hangingPunct="1">
              <a:spcBef>
                <a:spcPts val="0"/>
              </a:spcBef>
              <a:spcAft>
                <a:spcPts val="0"/>
              </a:spcAft>
              <a:defRPr/>
            </a:pPr>
            <a:r>
              <a:rPr lang="en-US" sz="3300" b="1" kern="0" dirty="0">
                <a:solidFill>
                  <a:prstClr val="white"/>
                </a:solidFill>
                <a:latin typeface="Times New Roman" panose="02020603050405020304" pitchFamily="18" charset="0"/>
                <a:cs typeface="Times New Roman" panose="02020603050405020304" pitchFamily="18" charset="0"/>
                <a:sym typeface="Arial"/>
              </a:rPr>
              <a:t>4</a:t>
            </a:r>
            <a:endParaRPr lang="en-US" sz="2100" b="1" dirty="0">
              <a:solidFill>
                <a:prstClr val="white"/>
              </a:solidFill>
              <a:latin typeface="Times New Roman" panose="02020603050405020304" pitchFamily="18" charset="0"/>
              <a:cs typeface="Times New Roman" panose="02020603050405020304" pitchFamily="18" charset="0"/>
              <a:sym typeface="Arial"/>
            </a:endParaRPr>
          </a:p>
        </p:txBody>
      </p:sp>
      <p:sp>
        <p:nvSpPr>
          <p:cNvPr id="31" name="TextBox 30">
            <a:extLst>
              <a:ext uri="{FF2B5EF4-FFF2-40B4-BE49-F238E27FC236}">
                <a16:creationId xmlns:a16="http://schemas.microsoft.com/office/drawing/2014/main" id="{4C3E0514-F4BA-404D-886F-F401089D825C}"/>
              </a:ext>
            </a:extLst>
          </p:cNvPr>
          <p:cNvSpPr txBox="1"/>
          <p:nvPr/>
        </p:nvSpPr>
        <p:spPr>
          <a:xfrm>
            <a:off x="6478564" y="3483950"/>
            <a:ext cx="591128" cy="600164"/>
          </a:xfrm>
          <a:prstGeom prst="rect">
            <a:avLst/>
          </a:prstGeom>
          <a:noFill/>
        </p:spPr>
        <p:txBody>
          <a:bodyPr wrap="square" rtlCol="0">
            <a:spAutoFit/>
          </a:bodyPr>
          <a:lstStyle/>
          <a:p>
            <a:pPr algn="ctr" defTabSz="685800" eaLnBrk="1" fontAlgn="auto" hangingPunct="1">
              <a:spcBef>
                <a:spcPts val="0"/>
              </a:spcBef>
              <a:spcAft>
                <a:spcPts val="0"/>
              </a:spcAft>
              <a:defRPr/>
            </a:pPr>
            <a:r>
              <a:rPr lang="en-US" sz="3300" b="1" kern="0" dirty="0">
                <a:solidFill>
                  <a:prstClr val="white"/>
                </a:solidFill>
                <a:latin typeface="Times New Roman" panose="02020603050405020304" pitchFamily="18" charset="0"/>
                <a:cs typeface="Times New Roman" panose="02020603050405020304" pitchFamily="18" charset="0"/>
                <a:sym typeface="Arial"/>
              </a:rPr>
              <a:t>2</a:t>
            </a:r>
            <a:endParaRPr lang="en-US" sz="2100" b="1" dirty="0">
              <a:solidFill>
                <a:prstClr val="white"/>
              </a:solidFill>
              <a:latin typeface="Times New Roman" panose="02020603050405020304" pitchFamily="18" charset="0"/>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63CDF9C4-7C7F-4461-8421-D85E5D48D413}"/>
              </a:ext>
            </a:extLst>
          </p:cNvPr>
          <p:cNvSpPr txBox="1"/>
          <p:nvPr/>
        </p:nvSpPr>
        <p:spPr>
          <a:xfrm>
            <a:off x="7876573" y="3488173"/>
            <a:ext cx="591128" cy="600164"/>
          </a:xfrm>
          <a:prstGeom prst="rect">
            <a:avLst/>
          </a:prstGeom>
          <a:noFill/>
        </p:spPr>
        <p:txBody>
          <a:bodyPr wrap="square" rtlCol="0">
            <a:spAutoFit/>
          </a:bodyPr>
          <a:lstStyle/>
          <a:p>
            <a:pPr algn="ctr" defTabSz="685800" eaLnBrk="1" fontAlgn="auto" hangingPunct="1">
              <a:spcBef>
                <a:spcPts val="0"/>
              </a:spcBef>
              <a:spcAft>
                <a:spcPts val="0"/>
              </a:spcAft>
              <a:defRPr/>
            </a:pPr>
            <a:r>
              <a:rPr lang="en-US" sz="3300" b="1" kern="0" dirty="0">
                <a:solidFill>
                  <a:prstClr val="white"/>
                </a:solidFill>
                <a:latin typeface="Times New Roman" panose="02020603050405020304" pitchFamily="18" charset="0"/>
                <a:cs typeface="Times New Roman" panose="02020603050405020304" pitchFamily="18" charset="0"/>
                <a:sym typeface="Arial"/>
              </a:rPr>
              <a:t>3</a:t>
            </a:r>
            <a:endParaRPr lang="en-US" sz="2100" b="1" dirty="0">
              <a:solidFill>
                <a:prstClr val="white"/>
              </a:solidFill>
              <a:latin typeface="Times New Roman" panose="02020603050405020304" pitchFamily="18" charset="0"/>
              <a:cs typeface="Times New Roman" panose="02020603050405020304" pitchFamily="18" charset="0"/>
              <a:sym typeface="Arial"/>
            </a:endParaRPr>
          </a:p>
        </p:txBody>
      </p:sp>
      <p:sp>
        <p:nvSpPr>
          <p:cNvPr id="2" name="Oval 1">
            <a:extLst>
              <a:ext uri="{FF2B5EF4-FFF2-40B4-BE49-F238E27FC236}">
                <a16:creationId xmlns:a16="http://schemas.microsoft.com/office/drawing/2014/main" id="{5B6C5B8C-3D2E-4A84-BB2F-095E7A60597C}"/>
              </a:ext>
            </a:extLst>
          </p:cNvPr>
          <p:cNvSpPr/>
          <p:nvPr/>
        </p:nvSpPr>
        <p:spPr>
          <a:xfrm>
            <a:off x="7110335" y="4488444"/>
            <a:ext cx="793810" cy="84356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413861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ircle(out)">
                                      <p:cBhvr>
                                        <p:cTn id="15" dur="500"/>
                                        <p:tgtEl>
                                          <p:spTgt spid="35"/>
                                        </p:tgtEl>
                                      </p:cBhvr>
                                    </p:animEffect>
                                  </p:childTnLst>
                                </p:cTn>
                              </p:par>
                            </p:childTnLst>
                          </p:cTn>
                        </p:par>
                        <p:par>
                          <p:cTn id="16" fill="hold">
                            <p:stCondLst>
                              <p:cond delay="1500"/>
                            </p:stCondLst>
                            <p:childTnLst>
                              <p:par>
                                <p:cTn id="17" presetID="6" presetClass="entr" presetSubtype="32"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2000"/>
                            </p:stCondLst>
                            <p:childTnLst>
                              <p:par>
                                <p:cTn id="21" presetID="6" presetClass="entr" presetSubtype="32"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ircle(out)">
                                      <p:cBhvr>
                                        <p:cTn id="23" dur="500"/>
                                        <p:tgtEl>
                                          <p:spTgt spid="25"/>
                                        </p:tgtEl>
                                      </p:cBhvr>
                                    </p:animEffect>
                                  </p:childTnLst>
                                </p:cTn>
                              </p:par>
                            </p:childTnLst>
                          </p:cTn>
                        </p:par>
                        <p:par>
                          <p:cTn id="24" fill="hold">
                            <p:stCondLst>
                              <p:cond delay="2500"/>
                            </p:stCondLst>
                            <p:childTnLst>
                              <p:par>
                                <p:cTn id="25" presetID="6" presetClass="entr" presetSubtype="32"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circle(ou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Hình chữ nhật 3"/>
          <p:cNvSpPr/>
          <p:nvPr/>
        </p:nvSpPr>
        <p:spPr>
          <a:xfrm>
            <a:off x="457200" y="1752600"/>
            <a:ext cx="8534400" cy="1953868"/>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NHÓM CHUYÊN GIA SỐ 1</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NHIỆM VỤ 1: TÌM HIỂU HIỆN T</a:t>
            </a: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ỢNG </a:t>
            </a:r>
            <a:endParaRPr lang="en-US" sz="2800" b="1" dirty="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DẪN NHIỆT</a:t>
            </a:r>
          </a:p>
        </p:txBody>
      </p:sp>
    </p:spTree>
    <p:custDataLst>
      <p:tags r:id="rId1"/>
    </p:custDataLst>
    <p:extLst>
      <p:ext uri="{BB962C8B-B14F-4D97-AF65-F5344CB8AC3E}">
        <p14:creationId xmlns:p14="http://schemas.microsoft.com/office/powerpoint/2010/main" val="10288356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0" y="857250"/>
            <a:ext cx="9144000" cy="2800350"/>
          </a:xfrm>
          <a:prstGeom prst="rect">
            <a:avLst/>
          </a:prstGeom>
          <a:gradFill rotWithShape="1">
            <a:gsLst>
              <a:gs pos="0">
                <a:schemeClr val="tx2"/>
              </a:gs>
              <a:gs pos="100000">
                <a:schemeClr val="accent2"/>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14" name="AutoShape 50"/>
          <p:cNvSpPr>
            <a:spLocks noChangeArrowheads="1"/>
          </p:cNvSpPr>
          <p:nvPr/>
        </p:nvSpPr>
        <p:spPr bwMode="auto">
          <a:xfrm rot="5400000" flipH="1">
            <a:off x="3914775" y="-1171575"/>
            <a:ext cx="171450" cy="7543800"/>
          </a:xfrm>
          <a:prstGeom prst="can">
            <a:avLst>
              <a:gd name="adj" fmla="val 52708"/>
            </a:avLst>
          </a:prstGeom>
          <a:gradFill rotWithShape="1">
            <a:gsLst>
              <a:gs pos="0">
                <a:schemeClr val="bg2">
                  <a:alpha val="49001"/>
                </a:schemeClr>
              </a:gs>
              <a:gs pos="50000">
                <a:schemeClr val="bg1"/>
              </a:gs>
              <a:gs pos="100000">
                <a:schemeClr val="bg2">
                  <a:alpha val="49001"/>
                </a:schemeClr>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267" name="Rectangle 3" descr="Medium wood"/>
          <p:cNvSpPr>
            <a:spLocks noChangeArrowheads="1"/>
          </p:cNvSpPr>
          <p:nvPr/>
        </p:nvSpPr>
        <p:spPr bwMode="auto">
          <a:xfrm>
            <a:off x="0" y="3657600"/>
            <a:ext cx="9144000" cy="234315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268" name="AutoShape 4" descr="Oak"/>
          <p:cNvSpPr>
            <a:spLocks noChangeArrowheads="1"/>
          </p:cNvSpPr>
          <p:nvPr/>
        </p:nvSpPr>
        <p:spPr bwMode="auto">
          <a:xfrm>
            <a:off x="228600" y="3829050"/>
            <a:ext cx="1371600" cy="628650"/>
          </a:xfrm>
          <a:prstGeom prst="cube">
            <a:avLst>
              <a:gd name="adj" fmla="val 25000"/>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283" name="AutoShape 19"/>
          <p:cNvSpPr>
            <a:spLocks noChangeArrowheads="1"/>
          </p:cNvSpPr>
          <p:nvPr/>
        </p:nvSpPr>
        <p:spPr bwMode="auto">
          <a:xfrm>
            <a:off x="5486400" y="4057650"/>
            <a:ext cx="2438400" cy="400050"/>
          </a:xfrm>
          <a:prstGeom prst="cube">
            <a:avLst>
              <a:gd name="adj" fmla="val 68454"/>
            </a:avLst>
          </a:prstGeom>
          <a:gradFill rotWithShape="1">
            <a:gsLst>
              <a:gs pos="0">
                <a:schemeClr val="bg2"/>
              </a:gs>
              <a:gs pos="50000">
                <a:schemeClr val="bg1"/>
              </a:gs>
              <a:gs pos="100000">
                <a:schemeClr val="bg2"/>
              </a:gs>
            </a:gsLst>
            <a:lin ang="2700000" scaled="1"/>
          </a:gra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284" name="AutoShape 20"/>
          <p:cNvSpPr>
            <a:spLocks noChangeArrowheads="1"/>
          </p:cNvSpPr>
          <p:nvPr/>
        </p:nvSpPr>
        <p:spPr bwMode="auto">
          <a:xfrm>
            <a:off x="7086600" y="2171700"/>
            <a:ext cx="228600" cy="2057400"/>
          </a:xfrm>
          <a:prstGeom prst="can">
            <a:avLst>
              <a:gd name="adj" fmla="val 6527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285" name="AutoShape 21"/>
          <p:cNvSpPr>
            <a:spLocks noChangeArrowheads="1"/>
          </p:cNvSpPr>
          <p:nvPr/>
        </p:nvSpPr>
        <p:spPr bwMode="auto">
          <a:xfrm>
            <a:off x="7010400" y="2414589"/>
            <a:ext cx="381000" cy="385763"/>
          </a:xfrm>
          <a:prstGeom prst="can">
            <a:avLst>
              <a:gd name="adj" fmla="val 44438"/>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286" name="AutoShape 22"/>
          <p:cNvSpPr>
            <a:spLocks noChangeArrowheads="1"/>
          </p:cNvSpPr>
          <p:nvPr/>
        </p:nvSpPr>
        <p:spPr bwMode="auto">
          <a:xfrm>
            <a:off x="7086600" y="2000250"/>
            <a:ext cx="228600" cy="457200"/>
          </a:xfrm>
          <a:prstGeom prst="can">
            <a:avLst>
              <a:gd name="adj" fmla="val 40284"/>
            </a:avLst>
          </a:prstGeom>
          <a:gradFill rotWithShape="1">
            <a:gsLst>
              <a:gs pos="0">
                <a:schemeClr val="bg2"/>
              </a:gs>
              <a:gs pos="50000">
                <a:schemeClr val="bg1"/>
              </a:gs>
              <a:gs pos="100000">
                <a:schemeClr val="bg2"/>
              </a:gs>
            </a:gsLst>
            <a:lin ang="0" scaled="1"/>
          </a:gra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grpSp>
        <p:nvGrpSpPr>
          <p:cNvPr id="139287" name="Group 23"/>
          <p:cNvGrpSpPr>
            <a:grpSpLocks/>
          </p:cNvGrpSpPr>
          <p:nvPr/>
        </p:nvGrpSpPr>
        <p:grpSpPr bwMode="auto">
          <a:xfrm>
            <a:off x="3581400" y="2686050"/>
            <a:ext cx="457200" cy="457200"/>
            <a:chOff x="1152" y="3744"/>
            <a:chExt cx="288" cy="384"/>
          </a:xfrm>
        </p:grpSpPr>
        <p:sp>
          <p:nvSpPr>
            <p:cNvPr id="139288" name="Rectangle 24"/>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sp>
          <p:nvSpPr>
            <p:cNvPr id="139289" name="Oval 25"/>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grpSp>
      <p:grpSp>
        <p:nvGrpSpPr>
          <p:cNvPr id="139290" name="Group 26"/>
          <p:cNvGrpSpPr>
            <a:grpSpLocks/>
          </p:cNvGrpSpPr>
          <p:nvPr/>
        </p:nvGrpSpPr>
        <p:grpSpPr bwMode="auto">
          <a:xfrm>
            <a:off x="2819400" y="2686050"/>
            <a:ext cx="457200" cy="457200"/>
            <a:chOff x="1152" y="3744"/>
            <a:chExt cx="288" cy="384"/>
          </a:xfrm>
        </p:grpSpPr>
        <p:sp>
          <p:nvSpPr>
            <p:cNvPr id="139291" name="Rectangle 27"/>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sp>
          <p:nvSpPr>
            <p:cNvPr id="139292" name="Oval 28"/>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grpSp>
      <p:grpSp>
        <p:nvGrpSpPr>
          <p:cNvPr id="139293" name="Group 29"/>
          <p:cNvGrpSpPr>
            <a:grpSpLocks/>
          </p:cNvGrpSpPr>
          <p:nvPr/>
        </p:nvGrpSpPr>
        <p:grpSpPr bwMode="auto">
          <a:xfrm>
            <a:off x="2057400" y="2686050"/>
            <a:ext cx="457200" cy="457200"/>
            <a:chOff x="1152" y="3744"/>
            <a:chExt cx="288" cy="384"/>
          </a:xfrm>
        </p:grpSpPr>
        <p:sp>
          <p:nvSpPr>
            <p:cNvPr id="139294" name="Rectangle 30"/>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sp>
          <p:nvSpPr>
            <p:cNvPr id="139295" name="Oval 31"/>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grpSp>
      <p:grpSp>
        <p:nvGrpSpPr>
          <p:cNvPr id="139296" name="Group 32"/>
          <p:cNvGrpSpPr>
            <a:grpSpLocks/>
          </p:cNvGrpSpPr>
          <p:nvPr/>
        </p:nvGrpSpPr>
        <p:grpSpPr bwMode="auto">
          <a:xfrm>
            <a:off x="4343400" y="2686050"/>
            <a:ext cx="457200" cy="457200"/>
            <a:chOff x="1152" y="3744"/>
            <a:chExt cx="288" cy="384"/>
          </a:xfrm>
        </p:grpSpPr>
        <p:sp>
          <p:nvSpPr>
            <p:cNvPr id="139297" name="Rectangle 33"/>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sp>
          <p:nvSpPr>
            <p:cNvPr id="139298" name="Oval 34"/>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grpSp>
      <p:grpSp>
        <p:nvGrpSpPr>
          <p:cNvPr id="139299" name="Group 35"/>
          <p:cNvGrpSpPr>
            <a:grpSpLocks/>
          </p:cNvGrpSpPr>
          <p:nvPr/>
        </p:nvGrpSpPr>
        <p:grpSpPr bwMode="auto">
          <a:xfrm>
            <a:off x="5105400" y="2686050"/>
            <a:ext cx="457200" cy="457200"/>
            <a:chOff x="1152" y="3744"/>
            <a:chExt cx="288" cy="384"/>
          </a:xfrm>
        </p:grpSpPr>
        <p:sp>
          <p:nvSpPr>
            <p:cNvPr id="139300" name="Rectangle 36"/>
            <p:cNvSpPr>
              <a:spLocks noChangeArrowheads="1"/>
            </p:cNvSpPr>
            <p:nvPr/>
          </p:nvSpPr>
          <p:spPr bwMode="auto">
            <a:xfrm>
              <a:off x="1248" y="3744"/>
              <a:ext cx="96" cy="336"/>
            </a:xfrm>
            <a:prstGeom prst="rect">
              <a:avLst/>
            </a:prstGeom>
            <a:gradFill rotWithShape="1">
              <a:gsLst>
                <a:gs pos="0">
                  <a:schemeClr val="bg1"/>
                </a:gs>
                <a:gs pos="100000">
                  <a:schemeClr val="bg1">
                    <a:gamma/>
                    <a:shade val="46275"/>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sp>
          <p:nvSpPr>
            <p:cNvPr id="139301" name="Oval 37"/>
            <p:cNvSpPr>
              <a:spLocks noChangeArrowheads="1"/>
            </p:cNvSpPr>
            <p:nvPr/>
          </p:nvSpPr>
          <p:spPr bwMode="auto">
            <a:xfrm>
              <a:off x="1152" y="4032"/>
              <a:ext cx="288" cy="96"/>
            </a:xfrm>
            <a:prstGeom prst="ellipse">
              <a:avLst/>
            </a:prstGeom>
            <a:gradFill rotWithShape="1">
              <a:gsLst>
                <a:gs pos="0">
                  <a:schemeClr val="bg1"/>
                </a:gs>
                <a:gs pos="100000">
                  <a:schemeClr val="bg1">
                    <a:gamma/>
                    <a:shade val="46275"/>
                    <a:invGamma/>
                  </a:scheme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pPr>
              <a:endParaRPr lang="en-US" altLang="en-US">
                <a:solidFill>
                  <a:prstClr val="black"/>
                </a:solidFill>
                <a:latin typeface=".VnTime" pitchFamily="34" charset="0"/>
                <a:cs typeface="+mn-cs"/>
              </a:endParaRPr>
            </a:p>
          </p:txBody>
        </p:sp>
      </p:grpSp>
      <p:pic>
        <p:nvPicPr>
          <p:cNvPr id="139302" name="Picture 38" descr="Flame-04-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71750"/>
            <a:ext cx="838200" cy="857250"/>
          </a:xfrm>
          <a:prstGeom prst="rect">
            <a:avLst/>
          </a:prstGeom>
          <a:noFill/>
          <a:extLst>
            <a:ext uri="{909E8E84-426E-40DD-AFC4-6F175D3DCCD1}">
              <a14:hiddenFill xmlns:a14="http://schemas.microsoft.com/office/drawing/2010/main">
                <a:solidFill>
                  <a:srgbClr val="FFFFFF"/>
                </a:solidFill>
              </a14:hiddenFill>
            </a:ext>
          </a:extLst>
        </p:spPr>
      </p:pic>
      <p:sp>
        <p:nvSpPr>
          <p:cNvPr id="139303" name="Freeform 39"/>
          <p:cNvSpPr>
            <a:spLocks/>
          </p:cNvSpPr>
          <p:nvPr/>
        </p:nvSpPr>
        <p:spPr bwMode="auto">
          <a:xfrm>
            <a:off x="2133604" y="2616996"/>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04" name="Freeform 40"/>
          <p:cNvSpPr>
            <a:spLocks/>
          </p:cNvSpPr>
          <p:nvPr/>
        </p:nvSpPr>
        <p:spPr bwMode="auto">
          <a:xfrm>
            <a:off x="2133600" y="2600327"/>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05" name="Freeform 41"/>
          <p:cNvSpPr>
            <a:spLocks/>
          </p:cNvSpPr>
          <p:nvPr/>
        </p:nvSpPr>
        <p:spPr bwMode="auto">
          <a:xfrm>
            <a:off x="2895604" y="2628903"/>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06" name="Freeform 42"/>
          <p:cNvSpPr>
            <a:spLocks/>
          </p:cNvSpPr>
          <p:nvPr/>
        </p:nvSpPr>
        <p:spPr bwMode="auto">
          <a:xfrm>
            <a:off x="3657604" y="2628903"/>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07" name="Freeform 43"/>
          <p:cNvSpPr>
            <a:spLocks/>
          </p:cNvSpPr>
          <p:nvPr/>
        </p:nvSpPr>
        <p:spPr bwMode="auto">
          <a:xfrm>
            <a:off x="4419604" y="2628903"/>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08" name="Freeform 44"/>
          <p:cNvSpPr>
            <a:spLocks/>
          </p:cNvSpPr>
          <p:nvPr/>
        </p:nvSpPr>
        <p:spPr bwMode="auto">
          <a:xfrm>
            <a:off x="5181604" y="2628903"/>
            <a:ext cx="295275" cy="146447"/>
          </a:xfrm>
          <a:custGeom>
            <a:avLst/>
            <a:gdLst>
              <a:gd name="T0" fmla="*/ 0 w 186"/>
              <a:gd name="T1" fmla="*/ 46 h 123"/>
              <a:gd name="T2" fmla="*/ 132 w 186"/>
              <a:gd name="T3" fmla="*/ 28 h 123"/>
              <a:gd name="T4" fmla="*/ 186 w 186"/>
              <a:gd name="T5" fmla="*/ 64 h 123"/>
              <a:gd name="T6" fmla="*/ 90 w 186"/>
              <a:gd name="T7" fmla="*/ 106 h 123"/>
              <a:gd name="T8" fmla="*/ 54 w 186"/>
              <a:gd name="T9" fmla="*/ 118 h 123"/>
              <a:gd name="T10" fmla="*/ 30 w 186"/>
              <a:gd name="T11" fmla="*/ 82 h 123"/>
              <a:gd name="T12" fmla="*/ 0 w 186"/>
              <a:gd name="T13" fmla="*/ 46 h 123"/>
            </a:gdLst>
            <a:ahLst/>
            <a:cxnLst>
              <a:cxn ang="0">
                <a:pos x="T0" y="T1"/>
              </a:cxn>
              <a:cxn ang="0">
                <a:pos x="T2" y="T3"/>
              </a:cxn>
              <a:cxn ang="0">
                <a:pos x="T4" y="T5"/>
              </a:cxn>
              <a:cxn ang="0">
                <a:pos x="T6" y="T7"/>
              </a:cxn>
              <a:cxn ang="0">
                <a:pos x="T8" y="T9"/>
              </a:cxn>
              <a:cxn ang="0">
                <a:pos x="T10" y="T11"/>
              </a:cxn>
              <a:cxn ang="0">
                <a:pos x="T12" y="T13"/>
              </a:cxn>
            </a:cxnLst>
            <a:rect l="0" t="0" r="r" b="b"/>
            <a:pathLst>
              <a:path w="186" h="123">
                <a:moveTo>
                  <a:pt x="0" y="46"/>
                </a:moveTo>
                <a:cubicBezTo>
                  <a:pt x="31" y="0"/>
                  <a:pt x="72" y="24"/>
                  <a:pt x="132" y="28"/>
                </a:cubicBezTo>
                <a:cubicBezTo>
                  <a:pt x="155" y="43"/>
                  <a:pt x="171" y="41"/>
                  <a:pt x="186" y="64"/>
                </a:cubicBezTo>
                <a:cubicBezTo>
                  <a:pt x="152" y="87"/>
                  <a:pt x="132" y="100"/>
                  <a:pt x="90" y="106"/>
                </a:cubicBezTo>
                <a:cubicBezTo>
                  <a:pt x="78" y="110"/>
                  <a:pt x="66" y="114"/>
                  <a:pt x="54" y="118"/>
                </a:cubicBezTo>
                <a:cubicBezTo>
                  <a:pt x="40" y="123"/>
                  <a:pt x="38" y="94"/>
                  <a:pt x="30" y="82"/>
                </a:cubicBezTo>
                <a:cubicBezTo>
                  <a:pt x="21" y="69"/>
                  <a:pt x="9" y="59"/>
                  <a:pt x="0" y="46"/>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09" name="Freeform 45"/>
          <p:cNvSpPr>
            <a:spLocks/>
          </p:cNvSpPr>
          <p:nvPr/>
        </p:nvSpPr>
        <p:spPr bwMode="auto">
          <a:xfrm>
            <a:off x="2895600" y="2600327"/>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10" name="Freeform 46"/>
          <p:cNvSpPr>
            <a:spLocks/>
          </p:cNvSpPr>
          <p:nvPr/>
        </p:nvSpPr>
        <p:spPr bwMode="auto">
          <a:xfrm>
            <a:off x="3657600" y="2600327"/>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11" name="Freeform 47"/>
          <p:cNvSpPr>
            <a:spLocks/>
          </p:cNvSpPr>
          <p:nvPr/>
        </p:nvSpPr>
        <p:spPr bwMode="auto">
          <a:xfrm>
            <a:off x="4419600" y="2600327"/>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12" name="Freeform 48"/>
          <p:cNvSpPr>
            <a:spLocks/>
          </p:cNvSpPr>
          <p:nvPr/>
        </p:nvSpPr>
        <p:spPr bwMode="auto">
          <a:xfrm>
            <a:off x="5181600" y="2600327"/>
            <a:ext cx="280988" cy="314325"/>
          </a:xfrm>
          <a:custGeom>
            <a:avLst/>
            <a:gdLst>
              <a:gd name="T0" fmla="*/ 12 w 177"/>
              <a:gd name="T1" fmla="*/ 60 h 212"/>
              <a:gd name="T2" fmla="*/ 42 w 177"/>
              <a:gd name="T3" fmla="*/ 114 h 212"/>
              <a:gd name="T4" fmla="*/ 66 w 177"/>
              <a:gd name="T5" fmla="*/ 168 h 212"/>
              <a:gd name="T6" fmla="*/ 90 w 177"/>
              <a:gd name="T7" fmla="*/ 102 h 212"/>
              <a:gd name="T8" fmla="*/ 96 w 177"/>
              <a:gd name="T9" fmla="*/ 126 h 212"/>
              <a:gd name="T10" fmla="*/ 108 w 177"/>
              <a:gd name="T11" fmla="*/ 162 h 212"/>
              <a:gd name="T12" fmla="*/ 150 w 177"/>
              <a:gd name="T13" fmla="*/ 84 h 212"/>
              <a:gd name="T14" fmla="*/ 138 w 177"/>
              <a:gd name="T15" fmla="*/ 18 h 212"/>
              <a:gd name="T16" fmla="*/ 90 w 177"/>
              <a:gd name="T17" fmla="*/ 12 h 212"/>
              <a:gd name="T18" fmla="*/ 72 w 177"/>
              <a:gd name="T19" fmla="*/ 0 h 212"/>
              <a:gd name="T20" fmla="*/ 12 w 177"/>
              <a:gd name="T21" fmla="*/ 42 h 212"/>
              <a:gd name="T22" fmla="*/ 12 w 177"/>
              <a:gd name="T23"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12">
                <a:moveTo>
                  <a:pt x="12" y="60"/>
                </a:moveTo>
                <a:cubicBezTo>
                  <a:pt x="21" y="94"/>
                  <a:pt x="32" y="84"/>
                  <a:pt x="42" y="114"/>
                </a:cubicBezTo>
                <a:cubicBezTo>
                  <a:pt x="45" y="138"/>
                  <a:pt x="36" y="212"/>
                  <a:pt x="66" y="168"/>
                </a:cubicBezTo>
                <a:cubicBezTo>
                  <a:pt x="72" y="143"/>
                  <a:pt x="84" y="127"/>
                  <a:pt x="90" y="102"/>
                </a:cubicBezTo>
                <a:cubicBezTo>
                  <a:pt x="92" y="110"/>
                  <a:pt x="94" y="118"/>
                  <a:pt x="96" y="126"/>
                </a:cubicBezTo>
                <a:cubicBezTo>
                  <a:pt x="100" y="138"/>
                  <a:pt x="108" y="162"/>
                  <a:pt x="108" y="162"/>
                </a:cubicBezTo>
                <a:cubicBezTo>
                  <a:pt x="116" y="84"/>
                  <a:pt x="105" y="114"/>
                  <a:pt x="150" y="84"/>
                </a:cubicBezTo>
                <a:cubicBezTo>
                  <a:pt x="158" y="53"/>
                  <a:pt x="177" y="31"/>
                  <a:pt x="138" y="18"/>
                </a:cubicBezTo>
                <a:cubicBezTo>
                  <a:pt x="83" y="36"/>
                  <a:pt x="116" y="38"/>
                  <a:pt x="90" y="12"/>
                </a:cubicBezTo>
                <a:cubicBezTo>
                  <a:pt x="85" y="7"/>
                  <a:pt x="78" y="4"/>
                  <a:pt x="72" y="0"/>
                </a:cubicBezTo>
                <a:cubicBezTo>
                  <a:pt x="44" y="28"/>
                  <a:pt x="54" y="34"/>
                  <a:pt x="12" y="42"/>
                </a:cubicBezTo>
                <a:cubicBezTo>
                  <a:pt x="5" y="62"/>
                  <a:pt x="0" y="60"/>
                  <a:pt x="12" y="60"/>
                </a:cubicBezTo>
                <a:close/>
              </a:path>
            </a:pathLst>
          </a:cu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pPr>
            <a:endParaRPr lang="en-US">
              <a:solidFill>
                <a:prstClr val="black"/>
              </a:solidFill>
              <a:latin typeface="Lucida Sans Unicode"/>
              <a:cs typeface="+mn-cs"/>
            </a:endParaRPr>
          </a:p>
        </p:txBody>
      </p:sp>
      <p:sp>
        <p:nvSpPr>
          <p:cNvPr id="139313" name="Text Box 49"/>
          <p:cNvSpPr txBox="1">
            <a:spLocks noChangeArrowheads="1"/>
          </p:cNvSpPr>
          <p:nvPr/>
        </p:nvSpPr>
        <p:spPr bwMode="auto">
          <a:xfrm>
            <a:off x="609600" y="5086352"/>
            <a:ext cx="762000" cy="461665"/>
          </a:xfrm>
          <a:prstGeom prst="rect">
            <a:avLst/>
          </a:prstGeom>
          <a:solidFill>
            <a:srgbClr val="FFFF00"/>
          </a:solidFill>
          <a:ln>
            <a:noFill/>
          </a:ln>
          <a:effectLst>
            <a:outerShdw dist="91581" dir="2021404"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fontAlgn="auto" hangingPunct="1">
              <a:spcBef>
                <a:spcPct val="50000"/>
              </a:spcBef>
              <a:spcAft>
                <a:spcPts val="0"/>
              </a:spcAft>
            </a:pPr>
            <a:r>
              <a:rPr lang="en-US" altLang="en-US" sz="2400" b="1" dirty="0">
                <a:solidFill>
                  <a:prstClr val="black"/>
                </a:solidFill>
                <a:latin typeface="Times New Roman" pitchFamily="18" charset="0"/>
                <a:cs typeface="Times New Roman" pitchFamily="18" charset="0"/>
              </a:rPr>
              <a:t>Play</a:t>
            </a:r>
          </a:p>
        </p:txBody>
      </p:sp>
      <p:sp>
        <p:nvSpPr>
          <p:cNvPr id="139315" name="AutoShape 51">
            <a:hlinkClick r:id="rId6" action="ppaction://hlinksldjump" highlightClick="1"/>
          </p:cNvPr>
          <p:cNvSpPr>
            <a:spLocks noChangeArrowheads="1"/>
          </p:cNvSpPr>
          <p:nvPr/>
        </p:nvSpPr>
        <p:spPr bwMode="auto">
          <a:xfrm>
            <a:off x="8001000" y="5295900"/>
            <a:ext cx="304800" cy="228600"/>
          </a:xfrm>
          <a:prstGeom prst="actionButtonBeginning">
            <a:avLst/>
          </a:prstGeom>
          <a:solidFill>
            <a:srgbClr val="00FF00"/>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fontAlgn="auto" hangingPunct="1">
              <a:spcBef>
                <a:spcPts val="0"/>
              </a:spcBef>
              <a:spcAft>
                <a:spcPts val="0"/>
              </a:spcAft>
            </a:pPr>
            <a:endParaRPr lang="en-US">
              <a:solidFill>
                <a:prstClr val="black"/>
              </a:solidFill>
              <a:latin typeface="Lucida Sans Unicode"/>
              <a:cs typeface="+mn-cs"/>
            </a:endParaRPr>
          </a:p>
        </p:txBody>
      </p:sp>
      <p:pic>
        <p:nvPicPr>
          <p:cNvPr id="139317" name="Picture 53" descr="den conCut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00401"/>
            <a:ext cx="1074738" cy="87153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05313" y="1058070"/>
            <a:ext cx="2326278" cy="646331"/>
          </a:xfrm>
          <a:prstGeom prst="rect">
            <a:avLst/>
          </a:prstGeom>
          <a:solidFill>
            <a:srgbClr val="FFFFFF"/>
          </a:solidFill>
        </p:spPr>
        <p:txBody>
          <a:bodyPr wrap="none">
            <a:spAutoFit/>
          </a:bodyPr>
          <a:lstStyle/>
          <a:p>
            <a:pPr eaLnBrk="1" fontAlgn="auto" hangingPunct="1">
              <a:spcBef>
                <a:spcPts val="0"/>
              </a:spcBef>
              <a:spcAft>
                <a:spcPts val="0"/>
              </a:spcAft>
            </a:pPr>
            <a:r>
              <a:rPr lang="en-US" sz="3600" err="1">
                <a:solidFill>
                  <a:prstClr val="black"/>
                </a:solidFill>
                <a:latin typeface="Times New Roman" pitchFamily="18" charset="0"/>
                <a:cs typeface="Times New Roman" pitchFamily="18" charset="0"/>
              </a:rPr>
              <a:t>Thí</a:t>
            </a:r>
            <a:r>
              <a:rPr lang="en-US" sz="3600">
                <a:solidFill>
                  <a:prstClr val="black"/>
                </a:solidFill>
                <a:latin typeface="Times New Roman" pitchFamily="18" charset="0"/>
                <a:cs typeface="Times New Roman" pitchFamily="18" charset="0"/>
              </a:rPr>
              <a:t> nghiệm</a:t>
            </a:r>
            <a:endParaRPr lang="en-US" sz="3600" dirty="0">
              <a:solidFill>
                <a:prstClr val="black"/>
              </a:solidFill>
              <a:latin typeface="Times New Roman" pitchFamily="18" charset="0"/>
              <a:cs typeface="Times New Roman" pitchFamily="18" charset="0"/>
            </a:endParaRPr>
          </a:p>
        </p:txBody>
      </p:sp>
      <p:sp>
        <p:nvSpPr>
          <p:cNvPr id="2" name="Left Arrow 1"/>
          <p:cNvSpPr/>
          <p:nvPr/>
        </p:nvSpPr>
        <p:spPr>
          <a:xfrm>
            <a:off x="7343404" y="3288507"/>
            <a:ext cx="1800596"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err="1">
                <a:solidFill>
                  <a:prstClr val="white"/>
                </a:solidFill>
                <a:latin typeface="Times New Roman" pitchFamily="18" charset="0"/>
                <a:cs typeface="Times New Roman" pitchFamily="18" charset="0"/>
              </a:rPr>
              <a:t>Giá</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đỡ</a:t>
            </a:r>
            <a:endParaRPr lang="en-US" sz="2400" b="1" dirty="0">
              <a:solidFill>
                <a:prstClr val="white"/>
              </a:solidFill>
              <a:latin typeface="Times New Roman" pitchFamily="18" charset="0"/>
              <a:cs typeface="Times New Roman" pitchFamily="18" charset="0"/>
            </a:endParaRPr>
          </a:p>
        </p:txBody>
      </p:sp>
      <p:sp>
        <p:nvSpPr>
          <p:cNvPr id="42" name="Left Arrow 41"/>
          <p:cNvSpPr/>
          <p:nvPr/>
        </p:nvSpPr>
        <p:spPr>
          <a:xfrm rot="18942977">
            <a:off x="5706561" y="1418294"/>
            <a:ext cx="2304623"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000" b="1" dirty="0" err="1">
                <a:solidFill>
                  <a:prstClr val="white"/>
                </a:solidFill>
                <a:latin typeface="Times New Roman" pitchFamily="18" charset="0"/>
                <a:cs typeface="Times New Roman" pitchFamily="18" charset="0"/>
              </a:rPr>
              <a:t>Thanh</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kim</a:t>
            </a:r>
            <a:r>
              <a:rPr lang="en-US" sz="2000" b="1" dirty="0">
                <a:solidFill>
                  <a:prstClr val="white"/>
                </a:solidFill>
                <a:latin typeface="Times New Roman" pitchFamily="18" charset="0"/>
                <a:cs typeface="Times New Roman" pitchFamily="18" charset="0"/>
              </a:rPr>
              <a:t> </a:t>
            </a:r>
            <a:r>
              <a:rPr lang="en-US" sz="2000" b="1" dirty="0" err="1">
                <a:solidFill>
                  <a:prstClr val="white"/>
                </a:solidFill>
                <a:latin typeface="Times New Roman" pitchFamily="18" charset="0"/>
                <a:cs typeface="Times New Roman" pitchFamily="18" charset="0"/>
              </a:rPr>
              <a:t>loại</a:t>
            </a:r>
            <a:endParaRPr lang="en-US" sz="2000" b="1" dirty="0">
              <a:solidFill>
                <a:prstClr val="white"/>
              </a:solidFill>
              <a:latin typeface="Times New Roman" pitchFamily="18" charset="0"/>
              <a:cs typeface="Times New Roman" pitchFamily="18" charset="0"/>
            </a:endParaRPr>
          </a:p>
        </p:txBody>
      </p:sp>
      <p:sp>
        <p:nvSpPr>
          <p:cNvPr id="43" name="Left Arrow 42"/>
          <p:cNvSpPr/>
          <p:nvPr/>
        </p:nvSpPr>
        <p:spPr>
          <a:xfrm rot="5400000">
            <a:off x="2900360" y="3795716"/>
            <a:ext cx="1885950"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err="1">
                <a:solidFill>
                  <a:prstClr val="white"/>
                </a:solidFill>
                <a:latin typeface="Times New Roman" pitchFamily="18" charset="0"/>
                <a:cs typeface="Times New Roman" pitchFamily="18" charset="0"/>
              </a:rPr>
              <a:t>Đinh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ghim</a:t>
            </a:r>
            <a:endParaRPr lang="en-US" sz="2400" b="1" dirty="0">
              <a:solidFill>
                <a:prstClr val="white"/>
              </a:solidFill>
              <a:latin typeface="Times New Roman" pitchFamily="18" charset="0"/>
              <a:cs typeface="Times New Roman" pitchFamily="18" charset="0"/>
            </a:endParaRPr>
          </a:p>
        </p:txBody>
      </p:sp>
      <p:sp>
        <p:nvSpPr>
          <p:cNvPr id="44" name="Left Arrow 43"/>
          <p:cNvSpPr/>
          <p:nvPr/>
        </p:nvSpPr>
        <p:spPr>
          <a:xfrm rot="2422662">
            <a:off x="914400" y="4453775"/>
            <a:ext cx="2119498" cy="6953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err="1">
                <a:solidFill>
                  <a:prstClr val="white"/>
                </a:solidFill>
                <a:latin typeface="Times New Roman" pitchFamily="18" charset="0"/>
                <a:cs typeface="Times New Roman" pitchFamily="18" charset="0"/>
              </a:rPr>
              <a:t>Đèn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cồn</a:t>
            </a:r>
            <a:endParaRPr lang="en-US" sz="2400" b="1" dirty="0">
              <a:solidFill>
                <a:prstClr val="white"/>
              </a:solidFill>
              <a:latin typeface="Times New Roman" pitchFamily="18" charset="0"/>
              <a:cs typeface="Times New Roman" pitchFamily="18" charset="0"/>
            </a:endParaRPr>
          </a:p>
        </p:txBody>
      </p:sp>
      <p:sp>
        <p:nvSpPr>
          <p:cNvPr id="49" name="Text Box 38"/>
          <p:cNvSpPr txBox="1">
            <a:spLocks noChangeArrowheads="1"/>
          </p:cNvSpPr>
          <p:nvPr/>
        </p:nvSpPr>
        <p:spPr bwMode="auto">
          <a:xfrm>
            <a:off x="2057400" y="1870440"/>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sz="3200" b="1" dirty="0">
                <a:solidFill>
                  <a:srgbClr val="FFFF00"/>
                </a:solidFill>
                <a:latin typeface="Times New Roman" pitchFamily="18" charset="0"/>
                <a:cs typeface="Times New Roman" pitchFamily="18" charset="0"/>
              </a:rPr>
              <a:t>a</a:t>
            </a:r>
          </a:p>
        </p:txBody>
      </p:sp>
      <p:sp>
        <p:nvSpPr>
          <p:cNvPr id="50" name="Text Box 39"/>
          <p:cNvSpPr txBox="1">
            <a:spLocks noChangeArrowheads="1"/>
          </p:cNvSpPr>
          <p:nvPr/>
        </p:nvSpPr>
        <p:spPr bwMode="auto">
          <a:xfrm>
            <a:off x="2819400" y="1870440"/>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sz="3200" b="1">
                <a:solidFill>
                  <a:srgbClr val="FFFF00"/>
                </a:solidFill>
                <a:latin typeface="Times New Roman" pitchFamily="18" charset="0"/>
                <a:cs typeface="Times New Roman" pitchFamily="18" charset="0"/>
              </a:rPr>
              <a:t>b</a:t>
            </a:r>
          </a:p>
        </p:txBody>
      </p:sp>
      <p:sp>
        <p:nvSpPr>
          <p:cNvPr id="51" name="Text Box 40"/>
          <p:cNvSpPr txBox="1">
            <a:spLocks noChangeArrowheads="1"/>
          </p:cNvSpPr>
          <p:nvPr/>
        </p:nvSpPr>
        <p:spPr bwMode="auto">
          <a:xfrm>
            <a:off x="3657600" y="1870440"/>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sz="3200" b="1" dirty="0">
                <a:solidFill>
                  <a:srgbClr val="FFFF00"/>
                </a:solidFill>
                <a:latin typeface="Times New Roman" pitchFamily="18" charset="0"/>
                <a:cs typeface="Times New Roman" pitchFamily="18" charset="0"/>
              </a:rPr>
              <a:t>c</a:t>
            </a:r>
          </a:p>
        </p:txBody>
      </p:sp>
      <p:sp>
        <p:nvSpPr>
          <p:cNvPr id="52" name="Text Box 41"/>
          <p:cNvSpPr txBox="1">
            <a:spLocks noChangeArrowheads="1"/>
          </p:cNvSpPr>
          <p:nvPr/>
        </p:nvSpPr>
        <p:spPr bwMode="auto">
          <a:xfrm>
            <a:off x="4343400" y="1870440"/>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sz="3200" b="1">
                <a:solidFill>
                  <a:srgbClr val="FFFF00"/>
                </a:solidFill>
                <a:latin typeface="Times New Roman" pitchFamily="18" charset="0"/>
                <a:cs typeface="Times New Roman" pitchFamily="18" charset="0"/>
              </a:rPr>
              <a:t>d</a:t>
            </a:r>
          </a:p>
        </p:txBody>
      </p:sp>
      <p:sp>
        <p:nvSpPr>
          <p:cNvPr id="53" name="Text Box 42"/>
          <p:cNvSpPr txBox="1">
            <a:spLocks noChangeArrowheads="1"/>
          </p:cNvSpPr>
          <p:nvPr/>
        </p:nvSpPr>
        <p:spPr bwMode="auto">
          <a:xfrm>
            <a:off x="5181600" y="1870440"/>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sz="3200" b="1" dirty="0">
                <a:solidFill>
                  <a:srgbClr val="FFFF00"/>
                </a:solidFill>
                <a:latin typeface="Times New Roman" pitchFamily="18" charset="0"/>
                <a:cs typeface="Times New Roman" pitchFamily="18" charset="0"/>
              </a:rPr>
              <a:t>e</a:t>
            </a:r>
          </a:p>
        </p:txBody>
      </p:sp>
      <p:sp>
        <p:nvSpPr>
          <p:cNvPr id="54" name="Text Box 43"/>
          <p:cNvSpPr txBox="1">
            <a:spLocks noChangeArrowheads="1"/>
          </p:cNvSpPr>
          <p:nvPr/>
        </p:nvSpPr>
        <p:spPr bwMode="auto">
          <a:xfrm>
            <a:off x="7391400" y="1927590"/>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sz="3200" b="1" dirty="0">
                <a:solidFill>
                  <a:srgbClr val="FFFF00"/>
                </a:solidFill>
                <a:latin typeface="Times New Roman" pitchFamily="18" charset="0"/>
                <a:cs typeface="Times New Roman" pitchFamily="18" charset="0"/>
              </a:rPr>
              <a:t>B</a:t>
            </a:r>
          </a:p>
        </p:txBody>
      </p:sp>
      <p:sp>
        <p:nvSpPr>
          <p:cNvPr id="55" name="Text Box 44"/>
          <p:cNvSpPr txBox="1">
            <a:spLocks noChangeArrowheads="1"/>
          </p:cNvSpPr>
          <p:nvPr/>
        </p:nvSpPr>
        <p:spPr bwMode="auto">
          <a:xfrm>
            <a:off x="762000" y="1927590"/>
            <a:ext cx="381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1" fontAlgn="auto" hangingPunct="1">
              <a:spcBef>
                <a:spcPct val="50000"/>
              </a:spcBef>
              <a:spcAft>
                <a:spcPts val="0"/>
              </a:spcAft>
            </a:pPr>
            <a:r>
              <a:rPr lang="en-US" sz="3200" b="1" dirty="0">
                <a:solidFill>
                  <a:srgbClr val="FFFF00"/>
                </a:solidFill>
                <a:latin typeface="Times New Roman" pitchFamily="18" charset="0"/>
                <a:cs typeface="Times New Roman" pitchFamily="18" charset="0"/>
              </a:rPr>
              <a:t>A</a:t>
            </a:r>
          </a:p>
        </p:txBody>
      </p:sp>
      <p:sp>
        <p:nvSpPr>
          <p:cNvPr id="56" name="Right Arrow 55">
            <a:hlinkClick r:id="rId8" action="ppaction://hlinksldjump"/>
          </p:cNvPr>
          <p:cNvSpPr/>
          <p:nvPr/>
        </p:nvSpPr>
        <p:spPr bwMode="auto">
          <a:xfrm>
            <a:off x="8115300" y="5486400"/>
            <a:ext cx="838200" cy="457200"/>
          </a:xfrm>
          <a:prstGeom prst="rightArrow">
            <a:avLst/>
          </a:prstGeom>
          <a:solidFill>
            <a:schemeClr val="bg2"/>
          </a:solidFill>
        </p:spPr>
        <p:txBody>
          <a:bodyPr wrap="none" rtlCol="0" fromWordArt="1" anchor="ctr">
            <a:prstTxWarp prst="textPlain">
              <a:avLst>
                <a:gd name="adj" fmla="val 50000"/>
              </a:avLst>
            </a:prstTxWarp>
          </a:bodyPr>
          <a:lstStyle/>
          <a:p>
            <a:pPr algn="ctr" eaLnBrk="1" fontAlgn="auto" hangingPunct="1">
              <a:spcBef>
                <a:spcPts val="0"/>
              </a:spcBef>
              <a:spcAft>
                <a:spcPts val="0"/>
              </a:spcAft>
            </a:pPr>
            <a:endParaRPr lang="en-US" sz="3600" b="1" kern="10" dirty="0">
              <a:ln w="9525">
                <a:solidFill>
                  <a:srgbClr val="008000"/>
                </a:solidFill>
                <a:round/>
                <a:headEnd/>
                <a:tailEnd/>
              </a:ln>
              <a:solidFill>
                <a:prstClr val="black"/>
              </a:solidFill>
              <a:effectLst>
                <a:outerShdw dist="563972" dir="14049741" sx="125000" sy="125000" algn="tl" rotWithShape="0">
                  <a:srgbClr val="C7DFD3">
                    <a:alpha val="80000"/>
                  </a:srgbClr>
                </a:outerShdw>
              </a:effectLst>
              <a:latin typeface="Times New Roman"/>
              <a:cs typeface="Times New Roman"/>
            </a:endParaRPr>
          </a:p>
        </p:txBody>
      </p:sp>
      <p:sp>
        <p:nvSpPr>
          <p:cNvPr id="57" name="Left Arrow 1">
            <a:extLst>
              <a:ext uri="{FF2B5EF4-FFF2-40B4-BE49-F238E27FC236}">
                <a16:creationId xmlns:a16="http://schemas.microsoft.com/office/drawing/2014/main" id="{D3F1886A-D01D-4ACE-8966-188A9E92F63E}"/>
              </a:ext>
            </a:extLst>
          </p:cNvPr>
          <p:cNvSpPr/>
          <p:nvPr/>
        </p:nvSpPr>
        <p:spPr>
          <a:xfrm rot="19174450">
            <a:off x="2922443" y="1685081"/>
            <a:ext cx="1800596" cy="4774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a:solidFill>
                  <a:prstClr val="white"/>
                </a:solidFill>
                <a:latin typeface="Times New Roman" pitchFamily="18" charset="0"/>
                <a:cs typeface="Times New Roman" pitchFamily="18" charset="0"/>
              </a:rPr>
              <a:t>Sáp</a:t>
            </a:r>
            <a:endParaRPr lang="en-US" sz="24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78516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
                                        </p:tgtEl>
                                        <p:attrNameLst>
                                          <p:attrName>ppt_x</p:attrName>
                                        </p:attrNameLst>
                                      </p:cBhvr>
                                      <p:tavLst>
                                        <p:tav tm="0">
                                          <p:val>
                                            <p:strVal val="ppt_x"/>
                                          </p:val>
                                        </p:tav>
                                        <p:tav tm="100000">
                                          <p:val>
                                            <p:strVal val="ppt_x"/>
                                          </p:val>
                                        </p:tav>
                                      </p:tavLst>
                                    </p:anim>
                                    <p:anim calcmode="lin" valueType="num">
                                      <p:cBhvr additive="base">
                                        <p:cTn id="31" dur="500"/>
                                        <p:tgtEl>
                                          <p:spTgt spid="2"/>
                                        </p:tgtEl>
                                        <p:attrNameLst>
                                          <p:attrName>ppt_y</p:attrName>
                                        </p:attrNameLst>
                                      </p:cBhvr>
                                      <p:tavLst>
                                        <p:tav tm="0">
                                          <p:val>
                                            <p:strVal val="ppt_y"/>
                                          </p:val>
                                        </p:tav>
                                        <p:tav tm="100000">
                                          <p:val>
                                            <p:strVal val="1+ppt_h/2"/>
                                          </p:val>
                                        </p:tav>
                                      </p:tavLst>
                                    </p:anim>
                                    <p:set>
                                      <p:cBhvr>
                                        <p:cTn id="32" dur="1" fill="hold">
                                          <p:stCondLst>
                                            <p:cond delay="499"/>
                                          </p:stCondLst>
                                        </p:cTn>
                                        <p:tgtEl>
                                          <p:spTgt spid="2"/>
                                        </p:tgtEl>
                                        <p:attrNameLst>
                                          <p:attrName>style.visibility</p:attrName>
                                        </p:attrNameLst>
                                      </p:cBhvr>
                                      <p:to>
                                        <p:strVal val="hidden"/>
                                      </p:to>
                                    </p:set>
                                  </p:childTnLst>
                                </p:cTn>
                              </p:par>
                              <p:par>
                                <p:cTn id="33" presetID="2" presetClass="exit" presetSubtype="4" fill="hold" grpId="1" nodeType="withEffect">
                                  <p:stCondLst>
                                    <p:cond delay="0"/>
                                  </p:stCondLst>
                                  <p:childTnLst>
                                    <p:anim calcmode="lin" valueType="num">
                                      <p:cBhvr additive="base">
                                        <p:cTn id="34" dur="500"/>
                                        <p:tgtEl>
                                          <p:spTgt spid="42"/>
                                        </p:tgtEl>
                                        <p:attrNameLst>
                                          <p:attrName>ppt_x</p:attrName>
                                        </p:attrNameLst>
                                      </p:cBhvr>
                                      <p:tavLst>
                                        <p:tav tm="0">
                                          <p:val>
                                            <p:strVal val="ppt_x"/>
                                          </p:val>
                                        </p:tav>
                                        <p:tav tm="100000">
                                          <p:val>
                                            <p:strVal val="ppt_x"/>
                                          </p:val>
                                        </p:tav>
                                      </p:tavLst>
                                    </p:anim>
                                    <p:anim calcmode="lin" valueType="num">
                                      <p:cBhvr additive="base">
                                        <p:cTn id="35" dur="500"/>
                                        <p:tgtEl>
                                          <p:spTgt spid="42"/>
                                        </p:tgtEl>
                                        <p:attrNameLst>
                                          <p:attrName>ppt_y</p:attrName>
                                        </p:attrNameLst>
                                      </p:cBhvr>
                                      <p:tavLst>
                                        <p:tav tm="0">
                                          <p:val>
                                            <p:strVal val="ppt_y"/>
                                          </p:val>
                                        </p:tav>
                                        <p:tav tm="100000">
                                          <p:val>
                                            <p:strVal val="1+ppt_h/2"/>
                                          </p:val>
                                        </p:tav>
                                      </p:tavLst>
                                    </p:anim>
                                    <p:set>
                                      <p:cBhvr>
                                        <p:cTn id="36" dur="1" fill="hold">
                                          <p:stCondLst>
                                            <p:cond delay="499"/>
                                          </p:stCondLst>
                                        </p:cTn>
                                        <p:tgtEl>
                                          <p:spTgt spid="42"/>
                                        </p:tgtEl>
                                        <p:attrNameLst>
                                          <p:attrName>style.visibility</p:attrName>
                                        </p:attrNameLst>
                                      </p:cBhvr>
                                      <p:to>
                                        <p:strVal val="hidden"/>
                                      </p:to>
                                    </p:set>
                                  </p:childTnLst>
                                </p:cTn>
                              </p:par>
                              <p:par>
                                <p:cTn id="37" presetID="2" presetClass="exit" presetSubtype="4" fill="hold" grpId="1" nodeType="withEffect">
                                  <p:stCondLst>
                                    <p:cond delay="0"/>
                                  </p:stCondLst>
                                  <p:childTnLst>
                                    <p:anim calcmode="lin" valueType="num">
                                      <p:cBhvr additive="base">
                                        <p:cTn id="38" dur="500"/>
                                        <p:tgtEl>
                                          <p:spTgt spid="43"/>
                                        </p:tgtEl>
                                        <p:attrNameLst>
                                          <p:attrName>ppt_x</p:attrName>
                                        </p:attrNameLst>
                                      </p:cBhvr>
                                      <p:tavLst>
                                        <p:tav tm="0">
                                          <p:val>
                                            <p:strVal val="ppt_x"/>
                                          </p:val>
                                        </p:tav>
                                        <p:tav tm="100000">
                                          <p:val>
                                            <p:strVal val="ppt_x"/>
                                          </p:val>
                                        </p:tav>
                                      </p:tavLst>
                                    </p:anim>
                                    <p:anim calcmode="lin" valueType="num">
                                      <p:cBhvr additive="base">
                                        <p:cTn id="39" dur="500"/>
                                        <p:tgtEl>
                                          <p:spTgt spid="43"/>
                                        </p:tgtEl>
                                        <p:attrNameLst>
                                          <p:attrName>ppt_y</p:attrName>
                                        </p:attrNameLst>
                                      </p:cBhvr>
                                      <p:tavLst>
                                        <p:tav tm="0">
                                          <p:val>
                                            <p:strVal val="ppt_y"/>
                                          </p:val>
                                        </p:tav>
                                        <p:tav tm="100000">
                                          <p:val>
                                            <p:strVal val="1+ppt_h/2"/>
                                          </p:val>
                                        </p:tav>
                                      </p:tavLst>
                                    </p:anim>
                                    <p:set>
                                      <p:cBhvr>
                                        <p:cTn id="40" dur="1" fill="hold">
                                          <p:stCondLst>
                                            <p:cond delay="499"/>
                                          </p:stCondLst>
                                        </p:cTn>
                                        <p:tgtEl>
                                          <p:spTgt spid="43"/>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44"/>
                                        </p:tgtEl>
                                        <p:attrNameLst>
                                          <p:attrName>ppt_x</p:attrName>
                                        </p:attrNameLst>
                                      </p:cBhvr>
                                      <p:tavLst>
                                        <p:tav tm="0">
                                          <p:val>
                                            <p:strVal val="ppt_x"/>
                                          </p:val>
                                        </p:tav>
                                        <p:tav tm="100000">
                                          <p:val>
                                            <p:strVal val="ppt_x"/>
                                          </p:val>
                                        </p:tav>
                                      </p:tavLst>
                                    </p:anim>
                                    <p:anim calcmode="lin" valueType="num">
                                      <p:cBhvr additive="base">
                                        <p:cTn id="43" dur="500"/>
                                        <p:tgtEl>
                                          <p:spTgt spid="44"/>
                                        </p:tgtEl>
                                        <p:attrNameLst>
                                          <p:attrName>ppt_y</p:attrName>
                                        </p:attrNameLst>
                                      </p:cBhvr>
                                      <p:tavLst>
                                        <p:tav tm="0">
                                          <p:val>
                                            <p:strVal val="ppt_y"/>
                                          </p:val>
                                        </p:tav>
                                        <p:tav tm="100000">
                                          <p:val>
                                            <p:strVal val="1+ppt_h/2"/>
                                          </p:val>
                                        </p:tav>
                                      </p:tavLst>
                                    </p:anim>
                                    <p:set>
                                      <p:cBhvr>
                                        <p:cTn id="44" dur="1" fill="hold">
                                          <p:stCondLst>
                                            <p:cond delay="499"/>
                                          </p:stCondLst>
                                        </p:cTn>
                                        <p:tgtEl>
                                          <p:spTgt spid="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39313"/>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0" presetClass="entr" presetSubtype="0" fill="hold" nodeType="withEffect">
                                  <p:stCondLst>
                                    <p:cond delay="0"/>
                                  </p:stCondLst>
                                  <p:childTnLst>
                                    <p:set>
                                      <p:cBhvr>
                                        <p:cTn id="53" dur="1" fill="hold">
                                          <p:stCondLst>
                                            <p:cond delay="0"/>
                                          </p:stCondLst>
                                        </p:cTn>
                                        <p:tgtEl>
                                          <p:spTgt spid="139302"/>
                                        </p:tgtEl>
                                        <p:attrNameLst>
                                          <p:attrName>style.visibility</p:attrName>
                                        </p:attrNameLst>
                                      </p:cBhvr>
                                      <p:to>
                                        <p:strVal val="visible"/>
                                      </p:to>
                                    </p:set>
                                    <p:animEffect transition="in" filter="fade">
                                      <p:cBhvr>
                                        <p:cTn id="54" dur="500"/>
                                        <p:tgtEl>
                                          <p:spTgt spid="139302"/>
                                        </p:tgtEl>
                                      </p:cBhvr>
                                    </p:animEffect>
                                  </p:childTnLst>
                                </p:cTn>
                              </p:par>
                              <p:par>
                                <p:cTn id="55" presetID="10" presetClass="exit" presetSubtype="0" fill="hold" nodeType="withEffect">
                                  <p:stCondLst>
                                    <p:cond delay="4000"/>
                                  </p:stCondLst>
                                  <p:childTnLst>
                                    <p:animEffect transition="out" filter="fade">
                                      <p:cBhvr>
                                        <p:cTn id="56" dur="2000"/>
                                        <p:tgtEl>
                                          <p:spTgt spid="139303"/>
                                        </p:tgtEl>
                                      </p:cBhvr>
                                    </p:animEffect>
                                    <p:set>
                                      <p:cBhvr>
                                        <p:cTn id="57" dur="1" fill="hold">
                                          <p:stCondLst>
                                            <p:cond delay="1999"/>
                                          </p:stCondLst>
                                        </p:cTn>
                                        <p:tgtEl>
                                          <p:spTgt spid="139303"/>
                                        </p:tgtEl>
                                        <p:attrNameLst>
                                          <p:attrName>style.visibility</p:attrName>
                                        </p:attrNameLst>
                                      </p:cBhvr>
                                      <p:to>
                                        <p:strVal val="hidden"/>
                                      </p:to>
                                    </p:set>
                                  </p:childTnLst>
                                </p:cTn>
                              </p:par>
                              <p:par>
                                <p:cTn id="58" presetID="10" presetClass="entr" presetSubtype="0" fill="hold" nodeType="withEffect">
                                  <p:stCondLst>
                                    <p:cond delay="4000"/>
                                  </p:stCondLst>
                                  <p:childTnLst>
                                    <p:set>
                                      <p:cBhvr>
                                        <p:cTn id="59" dur="1" fill="hold">
                                          <p:stCondLst>
                                            <p:cond delay="0"/>
                                          </p:stCondLst>
                                        </p:cTn>
                                        <p:tgtEl>
                                          <p:spTgt spid="139304"/>
                                        </p:tgtEl>
                                        <p:attrNameLst>
                                          <p:attrName>style.visibility</p:attrName>
                                        </p:attrNameLst>
                                      </p:cBhvr>
                                      <p:to>
                                        <p:strVal val="visible"/>
                                      </p:to>
                                    </p:set>
                                    <p:animEffect transition="in" filter="fade">
                                      <p:cBhvr>
                                        <p:cTn id="60" dur="2000"/>
                                        <p:tgtEl>
                                          <p:spTgt spid="139304"/>
                                        </p:tgtEl>
                                      </p:cBhvr>
                                    </p:animEffect>
                                  </p:childTnLst>
                                </p:cTn>
                              </p:par>
                            </p:childTnLst>
                          </p:cTn>
                        </p:par>
                        <p:par>
                          <p:cTn id="61" fill="hold" nodeType="afterGroup">
                            <p:stCondLst>
                              <p:cond delay="6000"/>
                            </p:stCondLst>
                            <p:childTnLst>
                              <p:par>
                                <p:cTn id="62" presetID="42" presetClass="path" presetSubtype="0" accel="50000" decel="50000" fill="hold" nodeType="afterEffect">
                                  <p:stCondLst>
                                    <p:cond delay="0"/>
                                  </p:stCondLst>
                                  <p:childTnLst>
                                    <p:animMotion origin="layout" path="M 0 0 L 0 0.27778 " pathEditMode="relative" rAng="0" ptsTypes="AA">
                                      <p:cBhvr>
                                        <p:cTn id="63" dur="2000" fill="hold"/>
                                        <p:tgtEl>
                                          <p:spTgt spid="139293"/>
                                        </p:tgtEl>
                                        <p:attrNameLst>
                                          <p:attrName>ppt_x</p:attrName>
                                          <p:attrName>ppt_y</p:attrName>
                                        </p:attrNameLst>
                                      </p:cBhvr>
                                      <p:rCtr x="0" y="13889"/>
                                    </p:animMotion>
                                  </p:childTnLst>
                                </p:cTn>
                              </p:par>
                            </p:childTnLst>
                          </p:cTn>
                        </p:par>
                        <p:par>
                          <p:cTn id="64" fill="hold" nodeType="afterGroup">
                            <p:stCondLst>
                              <p:cond delay="8000"/>
                            </p:stCondLst>
                            <p:childTnLst>
                              <p:par>
                                <p:cTn id="65" presetID="10" presetClass="exit" presetSubtype="0" fill="hold" nodeType="afterEffect">
                                  <p:stCondLst>
                                    <p:cond delay="2000"/>
                                  </p:stCondLst>
                                  <p:childTnLst>
                                    <p:animEffect transition="out" filter="fade">
                                      <p:cBhvr>
                                        <p:cTn id="66" dur="2000"/>
                                        <p:tgtEl>
                                          <p:spTgt spid="139305"/>
                                        </p:tgtEl>
                                      </p:cBhvr>
                                    </p:animEffect>
                                    <p:set>
                                      <p:cBhvr>
                                        <p:cTn id="67" dur="1" fill="hold">
                                          <p:stCondLst>
                                            <p:cond delay="1999"/>
                                          </p:stCondLst>
                                        </p:cTn>
                                        <p:tgtEl>
                                          <p:spTgt spid="139305"/>
                                        </p:tgtEl>
                                        <p:attrNameLst>
                                          <p:attrName>style.visibility</p:attrName>
                                        </p:attrNameLst>
                                      </p:cBhvr>
                                      <p:to>
                                        <p:strVal val="hidden"/>
                                      </p:to>
                                    </p:set>
                                  </p:childTnLst>
                                </p:cTn>
                              </p:par>
                              <p:par>
                                <p:cTn id="68" presetID="10" presetClass="entr" presetSubtype="0" fill="hold" nodeType="withEffect">
                                  <p:stCondLst>
                                    <p:cond delay="2000"/>
                                  </p:stCondLst>
                                  <p:childTnLst>
                                    <p:set>
                                      <p:cBhvr>
                                        <p:cTn id="69" dur="1" fill="hold">
                                          <p:stCondLst>
                                            <p:cond delay="0"/>
                                          </p:stCondLst>
                                        </p:cTn>
                                        <p:tgtEl>
                                          <p:spTgt spid="139309"/>
                                        </p:tgtEl>
                                        <p:attrNameLst>
                                          <p:attrName>style.visibility</p:attrName>
                                        </p:attrNameLst>
                                      </p:cBhvr>
                                      <p:to>
                                        <p:strVal val="visible"/>
                                      </p:to>
                                    </p:set>
                                    <p:animEffect transition="in" filter="fade">
                                      <p:cBhvr>
                                        <p:cTn id="70" dur="2000"/>
                                        <p:tgtEl>
                                          <p:spTgt spid="139309"/>
                                        </p:tgtEl>
                                      </p:cBhvr>
                                    </p:animEffect>
                                  </p:childTnLst>
                                </p:cTn>
                              </p:par>
                            </p:childTnLst>
                          </p:cTn>
                        </p:par>
                        <p:par>
                          <p:cTn id="71" fill="hold" nodeType="afterGroup">
                            <p:stCondLst>
                              <p:cond delay="12000"/>
                            </p:stCondLst>
                            <p:childTnLst>
                              <p:par>
                                <p:cTn id="72" presetID="42" presetClass="path" presetSubtype="0" accel="50000" decel="50000" fill="hold" nodeType="afterEffect">
                                  <p:stCondLst>
                                    <p:cond delay="0"/>
                                  </p:stCondLst>
                                  <p:childTnLst>
                                    <p:animMotion origin="layout" path="M -3.33333E-6 0 L -3.33333E-6 0.26667 " pathEditMode="relative" rAng="0" ptsTypes="AA">
                                      <p:cBhvr>
                                        <p:cTn id="73" dur="2000" fill="hold"/>
                                        <p:tgtEl>
                                          <p:spTgt spid="139290"/>
                                        </p:tgtEl>
                                        <p:attrNameLst>
                                          <p:attrName>ppt_x</p:attrName>
                                          <p:attrName>ppt_y</p:attrName>
                                        </p:attrNameLst>
                                      </p:cBhvr>
                                      <p:rCtr x="0" y="13333"/>
                                    </p:animMotion>
                                  </p:childTnLst>
                                </p:cTn>
                              </p:par>
                            </p:childTnLst>
                          </p:cTn>
                        </p:par>
                        <p:par>
                          <p:cTn id="74" fill="hold" nodeType="afterGroup">
                            <p:stCondLst>
                              <p:cond delay="14000"/>
                            </p:stCondLst>
                            <p:childTnLst>
                              <p:par>
                                <p:cTn id="75" presetID="10" presetClass="exit" presetSubtype="0" fill="hold" nodeType="afterEffect">
                                  <p:stCondLst>
                                    <p:cond delay="2000"/>
                                  </p:stCondLst>
                                  <p:childTnLst>
                                    <p:animEffect transition="out" filter="fade">
                                      <p:cBhvr>
                                        <p:cTn id="76" dur="2000"/>
                                        <p:tgtEl>
                                          <p:spTgt spid="139306"/>
                                        </p:tgtEl>
                                      </p:cBhvr>
                                    </p:animEffect>
                                    <p:set>
                                      <p:cBhvr>
                                        <p:cTn id="77" dur="1" fill="hold">
                                          <p:stCondLst>
                                            <p:cond delay="1999"/>
                                          </p:stCondLst>
                                        </p:cTn>
                                        <p:tgtEl>
                                          <p:spTgt spid="139306"/>
                                        </p:tgtEl>
                                        <p:attrNameLst>
                                          <p:attrName>style.visibility</p:attrName>
                                        </p:attrNameLst>
                                      </p:cBhvr>
                                      <p:to>
                                        <p:strVal val="hidden"/>
                                      </p:to>
                                    </p:set>
                                  </p:childTnLst>
                                </p:cTn>
                              </p:par>
                              <p:par>
                                <p:cTn id="78" presetID="10" presetClass="entr" presetSubtype="0" fill="hold" nodeType="withEffect">
                                  <p:stCondLst>
                                    <p:cond delay="2000"/>
                                  </p:stCondLst>
                                  <p:childTnLst>
                                    <p:set>
                                      <p:cBhvr>
                                        <p:cTn id="79" dur="1" fill="hold">
                                          <p:stCondLst>
                                            <p:cond delay="0"/>
                                          </p:stCondLst>
                                        </p:cTn>
                                        <p:tgtEl>
                                          <p:spTgt spid="139310"/>
                                        </p:tgtEl>
                                        <p:attrNameLst>
                                          <p:attrName>style.visibility</p:attrName>
                                        </p:attrNameLst>
                                      </p:cBhvr>
                                      <p:to>
                                        <p:strVal val="visible"/>
                                      </p:to>
                                    </p:set>
                                    <p:animEffect transition="in" filter="fade">
                                      <p:cBhvr>
                                        <p:cTn id="80" dur="2000"/>
                                        <p:tgtEl>
                                          <p:spTgt spid="139310"/>
                                        </p:tgtEl>
                                      </p:cBhvr>
                                    </p:animEffect>
                                  </p:childTnLst>
                                </p:cTn>
                              </p:par>
                            </p:childTnLst>
                          </p:cTn>
                        </p:par>
                        <p:par>
                          <p:cTn id="81" fill="hold" nodeType="afterGroup">
                            <p:stCondLst>
                              <p:cond delay="18000"/>
                            </p:stCondLst>
                            <p:childTnLst>
                              <p:par>
                                <p:cTn id="82" presetID="42" presetClass="path" presetSubtype="0" accel="50000" decel="50000" fill="hold" nodeType="afterEffect">
                                  <p:stCondLst>
                                    <p:cond delay="0"/>
                                  </p:stCondLst>
                                  <p:childTnLst>
                                    <p:animMotion origin="layout" path="M 3.33333E-6 0 L 3.33333E-6 0.26667 " pathEditMode="relative" rAng="0" ptsTypes="AA">
                                      <p:cBhvr>
                                        <p:cTn id="83" dur="2000" fill="hold"/>
                                        <p:tgtEl>
                                          <p:spTgt spid="139287"/>
                                        </p:tgtEl>
                                        <p:attrNameLst>
                                          <p:attrName>ppt_x</p:attrName>
                                          <p:attrName>ppt_y</p:attrName>
                                        </p:attrNameLst>
                                      </p:cBhvr>
                                      <p:rCtr x="0" y="13333"/>
                                    </p:animMotion>
                                  </p:childTnLst>
                                </p:cTn>
                              </p:par>
                            </p:childTnLst>
                          </p:cTn>
                        </p:par>
                        <p:par>
                          <p:cTn id="84" fill="hold" nodeType="afterGroup">
                            <p:stCondLst>
                              <p:cond delay="20000"/>
                            </p:stCondLst>
                            <p:childTnLst>
                              <p:par>
                                <p:cTn id="85" presetID="10" presetClass="exit" presetSubtype="0" fill="hold" nodeType="afterEffect">
                                  <p:stCondLst>
                                    <p:cond delay="2000"/>
                                  </p:stCondLst>
                                  <p:childTnLst>
                                    <p:animEffect transition="out" filter="fade">
                                      <p:cBhvr>
                                        <p:cTn id="86" dur="2000"/>
                                        <p:tgtEl>
                                          <p:spTgt spid="139307"/>
                                        </p:tgtEl>
                                      </p:cBhvr>
                                    </p:animEffect>
                                    <p:set>
                                      <p:cBhvr>
                                        <p:cTn id="87" dur="1" fill="hold">
                                          <p:stCondLst>
                                            <p:cond delay="1999"/>
                                          </p:stCondLst>
                                        </p:cTn>
                                        <p:tgtEl>
                                          <p:spTgt spid="139307"/>
                                        </p:tgtEl>
                                        <p:attrNameLst>
                                          <p:attrName>style.visibility</p:attrName>
                                        </p:attrNameLst>
                                      </p:cBhvr>
                                      <p:to>
                                        <p:strVal val="hidden"/>
                                      </p:to>
                                    </p:set>
                                  </p:childTnLst>
                                </p:cTn>
                              </p:par>
                              <p:par>
                                <p:cTn id="88" presetID="10" presetClass="entr" presetSubtype="0" fill="hold" nodeType="withEffect">
                                  <p:stCondLst>
                                    <p:cond delay="2000"/>
                                  </p:stCondLst>
                                  <p:childTnLst>
                                    <p:set>
                                      <p:cBhvr>
                                        <p:cTn id="89" dur="1" fill="hold">
                                          <p:stCondLst>
                                            <p:cond delay="0"/>
                                          </p:stCondLst>
                                        </p:cTn>
                                        <p:tgtEl>
                                          <p:spTgt spid="139311"/>
                                        </p:tgtEl>
                                        <p:attrNameLst>
                                          <p:attrName>style.visibility</p:attrName>
                                        </p:attrNameLst>
                                      </p:cBhvr>
                                      <p:to>
                                        <p:strVal val="visible"/>
                                      </p:to>
                                    </p:set>
                                    <p:animEffect transition="in" filter="fade">
                                      <p:cBhvr>
                                        <p:cTn id="90" dur="2000"/>
                                        <p:tgtEl>
                                          <p:spTgt spid="139311"/>
                                        </p:tgtEl>
                                      </p:cBhvr>
                                    </p:animEffect>
                                  </p:childTnLst>
                                </p:cTn>
                              </p:par>
                            </p:childTnLst>
                          </p:cTn>
                        </p:par>
                        <p:par>
                          <p:cTn id="91" fill="hold" nodeType="afterGroup">
                            <p:stCondLst>
                              <p:cond delay="24000"/>
                            </p:stCondLst>
                            <p:childTnLst>
                              <p:par>
                                <p:cTn id="92" presetID="42" presetClass="path" presetSubtype="0" accel="50000" decel="50000" fill="hold" nodeType="afterEffect">
                                  <p:stCondLst>
                                    <p:cond delay="0"/>
                                  </p:stCondLst>
                                  <p:childTnLst>
                                    <p:animMotion origin="layout" path="M 0 0 L 0 0.27778 " pathEditMode="relative" rAng="0" ptsTypes="AA">
                                      <p:cBhvr>
                                        <p:cTn id="93" dur="2000" fill="hold"/>
                                        <p:tgtEl>
                                          <p:spTgt spid="139296"/>
                                        </p:tgtEl>
                                        <p:attrNameLst>
                                          <p:attrName>ppt_x</p:attrName>
                                          <p:attrName>ppt_y</p:attrName>
                                        </p:attrNameLst>
                                      </p:cBhvr>
                                      <p:rCtr x="0" y="13889"/>
                                    </p:animMotion>
                                  </p:childTnLst>
                                </p:cTn>
                              </p:par>
                            </p:childTnLst>
                          </p:cTn>
                        </p:par>
                        <p:par>
                          <p:cTn id="94" fill="hold" nodeType="afterGroup">
                            <p:stCondLst>
                              <p:cond delay="26000"/>
                            </p:stCondLst>
                            <p:childTnLst>
                              <p:par>
                                <p:cTn id="95" presetID="10" presetClass="exit" presetSubtype="0" fill="hold" nodeType="afterEffect">
                                  <p:stCondLst>
                                    <p:cond delay="2000"/>
                                  </p:stCondLst>
                                  <p:childTnLst>
                                    <p:animEffect transition="out" filter="fade">
                                      <p:cBhvr>
                                        <p:cTn id="96" dur="2000"/>
                                        <p:tgtEl>
                                          <p:spTgt spid="139308"/>
                                        </p:tgtEl>
                                      </p:cBhvr>
                                    </p:animEffect>
                                    <p:set>
                                      <p:cBhvr>
                                        <p:cTn id="97" dur="1" fill="hold">
                                          <p:stCondLst>
                                            <p:cond delay="1999"/>
                                          </p:stCondLst>
                                        </p:cTn>
                                        <p:tgtEl>
                                          <p:spTgt spid="139308"/>
                                        </p:tgtEl>
                                        <p:attrNameLst>
                                          <p:attrName>style.visibility</p:attrName>
                                        </p:attrNameLst>
                                      </p:cBhvr>
                                      <p:to>
                                        <p:strVal val="hidden"/>
                                      </p:to>
                                    </p:set>
                                  </p:childTnLst>
                                </p:cTn>
                              </p:par>
                              <p:par>
                                <p:cTn id="98" presetID="10" presetClass="entr" presetSubtype="0" fill="hold" nodeType="withEffect">
                                  <p:stCondLst>
                                    <p:cond delay="2000"/>
                                  </p:stCondLst>
                                  <p:childTnLst>
                                    <p:set>
                                      <p:cBhvr>
                                        <p:cTn id="99" dur="1" fill="hold">
                                          <p:stCondLst>
                                            <p:cond delay="0"/>
                                          </p:stCondLst>
                                        </p:cTn>
                                        <p:tgtEl>
                                          <p:spTgt spid="139312"/>
                                        </p:tgtEl>
                                        <p:attrNameLst>
                                          <p:attrName>style.visibility</p:attrName>
                                        </p:attrNameLst>
                                      </p:cBhvr>
                                      <p:to>
                                        <p:strVal val="visible"/>
                                      </p:to>
                                    </p:set>
                                    <p:animEffect transition="in" filter="fade">
                                      <p:cBhvr>
                                        <p:cTn id="100" dur="2000"/>
                                        <p:tgtEl>
                                          <p:spTgt spid="139312"/>
                                        </p:tgtEl>
                                      </p:cBhvr>
                                    </p:animEffect>
                                  </p:childTnLst>
                                </p:cTn>
                              </p:par>
                            </p:childTnLst>
                          </p:cTn>
                        </p:par>
                        <p:par>
                          <p:cTn id="101" fill="hold" nodeType="afterGroup">
                            <p:stCondLst>
                              <p:cond delay="30000"/>
                            </p:stCondLst>
                            <p:childTnLst>
                              <p:par>
                                <p:cTn id="102" presetID="42" presetClass="path" presetSubtype="0" accel="50000" decel="50000" fill="hold" nodeType="afterEffect">
                                  <p:stCondLst>
                                    <p:cond delay="0"/>
                                  </p:stCondLst>
                                  <p:childTnLst>
                                    <p:animMotion origin="layout" path="M -3.33333E-6 0 L -3.33333E-6 0.26667 " pathEditMode="relative" rAng="0" ptsTypes="AA">
                                      <p:cBhvr>
                                        <p:cTn id="103" dur="2000" fill="hold"/>
                                        <p:tgtEl>
                                          <p:spTgt spid="139299"/>
                                        </p:tgtEl>
                                        <p:attrNameLst>
                                          <p:attrName>ppt_x</p:attrName>
                                          <p:attrName>ppt_y</p:attrName>
                                        </p:attrNameLst>
                                      </p:cBhvr>
                                      <p:rCtr x="0" y="13333"/>
                                    </p:animMotion>
                                  </p:childTnLst>
                                </p:cTn>
                              </p:par>
                            </p:childTnLst>
                          </p:cTn>
                        </p:par>
                      </p:childTnLst>
                    </p:cTn>
                  </p:par>
                </p:childTnLst>
              </p:cTn>
              <p:nextCondLst>
                <p:cond evt="onClick" delay="0">
                  <p:tgtEl>
                    <p:spTgt spid="139313"/>
                  </p:tgtEl>
                </p:cond>
              </p:nextCondLst>
            </p:seq>
          </p:childTnLst>
        </p:cTn>
      </p:par>
    </p:tnLst>
    <p:bldLst>
      <p:bldP spid="2" grpId="0" animBg="1"/>
      <p:bldP spid="2" grpId="1" animBg="1"/>
      <p:bldP spid="42" grpId="0" animBg="1"/>
      <p:bldP spid="42" grpId="1" animBg="1"/>
      <p:bldP spid="43" grpId="0" animBg="1"/>
      <p:bldP spid="43" grpId="1" animBg="1"/>
      <p:bldP spid="44" grpId="0" animBg="1"/>
      <p:bldP spid="44" grpId="1"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1A414DC-2BE4-496B-BCD4-F9FA3C824B0A}"/>
  <p:tag name="ISPRING_RESOURCE_FOLDER" val="D:\Nam hoc 2019-2020\Nghỉ dịch khối 8\Đối lưu- Bức xạ nhiệt\Đối lưu - Bức xạ nhiệt video\Bai 23 Doi luu  Buc xa nhiet\"/>
  <p:tag name="ISPRING_PRESENTATION_PATH" val="D:\Nam hoc 2019-2020\Nghỉ dịch khối 8\Đối lưu- Bức xạ nhiệt\Đối lưu - Bức xạ nhiệt video\Bai 23 Doi luu  Buc xa nhiet.pptx"/>
  <p:tag name="ISPRING_PROJECT_VERSION" val="9"/>
  <p:tag name="ISPRING_PROJECT_FOLDER_UPDATED" val="1"/>
  <p:tag name="ISPRING_SCREEN_RECS_UPDATED" val="D:\Nam hoc 2019-2020\Nghỉ dịch khối 8\Đối lưu- Bức xạ nhiệt\Đối lưu - Bức xạ nhiệt video\Bai 23 Doi luu  Buc xa nhiet\"/>
  <p:tag name="FLASHSPRING_ZOOM_TAG" val="50"/>
  <p:tag name="ISPRING_PRESENTATION_INFO_2" val="&lt;?xml version=&quot;1.0&quot; encoding=&quot;UTF-8&quot; standalone=&quot;no&quot; ?&gt;&#10;&lt;presentation2&gt;&#10;&#10;  &lt;slides&gt;&#10;    &lt;slide id=&quot;{DE295F27-0108-457F-A89A-8608904F00C3}&quot; pptId=&quot;303&quot;/&gt;&#10;    &lt;slide id=&quot;{D61B69D7-8DF1-4D5E-8BAF-3015CD137811}&quot; pptId=&quot;304&quot;/&gt;&#10;    &lt;slide id=&quot;{6CD6DA68-8DA7-4186-9AF8-34048B181D40}&quot; pptId=&quot;341&quot;/&gt;&#10;    &lt;slide id=&quot;{1E3C9517-7EF7-4469-AFF9-13DF7186D0F4}&quot; pptId=&quot;343&quot;/&gt;&#10;    &lt;slide id=&quot;{4D8F66A3-412F-4470-A685-DFCB220CC27D}&quot; pptId=&quot;344&quot;/&gt;&#10;    &lt;slide id=&quot;{DE83483B-AD68-412F-A102-626650839B6D}&quot; pptId=&quot;342&quot;/&gt;&#10;    &lt;slide id=&quot;{23B0AEF1-B389-4FAF-8A27-B610BF9A877A}&quot; pptId=&quot;313&quot;/&gt;&#10;    &lt;slide id=&quot;{70F2FEA1-B85A-4A26-8867-FA47358C7BFA}&quot; pptId=&quot;264&quot;/&gt;&#10;    &lt;slide id=&quot;{DD7F4549-7F5C-4449-8EBA-95DB7E44D5AF}&quot; pptId=&quot;345&quot;/&gt;&#10;    &lt;slide id=&quot;{D34AEBB4-0E32-4BFA-A017-9A2617515EEA}&quot; pptId=&quot;347&quot;/&gt;&#10;    &lt;slide id=&quot;{EA621EB9-9124-438A-9037-FA8E8CA54748}&quot; pptId=&quot;346&quot;/&gt;&#10;    &lt;slide id=&quot;{6E3CB48F-E197-483E-8009-BE88E21FE834}&quot; pptId=&quot;348&quot;/&gt;&#10;    &lt;slide id=&quot;{5996A0BF-8AAC-4D43-8563-10DBFAA7032B}&quot; pptId=&quot;354&quot;/&gt;&#10;    &lt;slide id=&quot;{51DC465A-BA1D-49DE-A435-100919E817B5}&quot; pptId=&quot;355&quot;/&gt;&#10;    &lt;slide id=&quot;{0F47B1CE-48C6-413A-B172-F78C00E639CC}&quot; pptId=&quot;332&quot;/&gt;&#10;    &lt;slide id=&quot;{F25A36F9-F69F-4A97-B609-1B15A73AF31F}&quot; pptId=&quot;349&quot;/&gt;&#10;    &lt;slide id=&quot;{99C792C2-BF41-4E43-894A-CC62C2153B06}&quot; pptId=&quot;356&quot;/&gt;&#10;    &lt;slide id=&quot;{D3407DCD-7F6F-411A-9441-9CA3F882FBD2}&quot; pptId=&quot;350&quot;/&gt;&#10;    &lt;slide id=&quot;{06310A98-7831-4CE1-B2B7-E20C47778BA7}&quot; pptId=&quot;351&quot;/&gt;&#10;    &lt;slide id=&quot;{CE417FA7-2A44-49ED-98A2-45E2F253B3A9}&quot; pptId=&quot;331&quot;/&gt;&#10;    &lt;slide id=&quot;{8AEB8ED4-5737-4B91-B517-9A27DA47CDB1}&quot; pptId=&quot;352&quot;/&gt;&#10;    &lt;slide id=&quot;{C4191164-1066-4694-848E-860C5ED8316F}&quot; pptId=&quot;321&quot;/&gt;&#10;    &lt;slide id=&quot;{2B2A94F3-0B4A-4DE2-87A9-D97587886F7D}&quot; pptId=&quot;326&quot;/&gt;&#10;    &lt;slide id=&quot;{802CA714-5E16-433E-AD01-B48E511D0602}&quot; pptId=&quot;357&quot;/&gt;&#10;    &lt;slide id=&quot;{F0102B64-C5BB-4488-ABEB-676DB4B31B5E}&quot; pptId=&quot;353&quot;/&gt;&#10;    &lt;slide id=&quot;{62E1FAA6-15AE-460C-8D74-0775B6F4DDCC}&quot; pptId=&quot;358&quot;/&gt;&#10;  &lt;/slides&gt;&#10;&#10;  &lt;narration&gt;&#10;    &lt;audioTracks&gt;&#10;      &lt;audioTrack muted=&quot;false&quot; name=&quot;Audio 3&quot; resource=&quot;d5212022&quot; slideId=&quot;{DE295F27-0108-457F-A89A-8608904F00C3}&quot; startTime=&quot;0&quot; stepIndex=&quot;0&quot; volume=&quot;1&quot;&gt;&#10;        &lt;audio channels=&quot;1&quot; format=&quot;s16&quot; sampleRate=&quot;44100&quot;/&gt;&#10;      &lt;/audioTrack&gt;&#10;      &lt;audioTrack muted=&quot;false&quot; name=&quot;Audio 4&quot; resource=&quot;0d6befc0&quot; slideId=&quot;{D61B69D7-8DF1-4D5E-8BAF-3015CD137811}&quot; startTime=&quot;0&quot; stepIndex=&quot;0&quot; volume=&quot;1&quot;&gt;&#10;        &lt;audio channels=&quot;1&quot; format=&quot;s16&quot; sampleRate=&quot;44100&quot;/&gt;&#10;      &lt;/audioTrack&gt;&#10;      &lt;audioTrack muted=&quot;false&quot; name=&quot;Audio 7&quot; resource=&quot;bf240d23&quot; slideId=&quot;{6CD6DA68-8DA7-4186-9AF8-34048B181D40}&quot; startTime=&quot;0&quot; stepIndex=&quot;0&quot; volume=&quot;1&quot;&gt;&#10;        &lt;audio channels=&quot;1&quot; format=&quot;s16&quot; sampleRate=&quot;44100&quot;/&gt;&#10;      &lt;/audioTrack&gt;&#10;      &lt;audioTrack muted=&quot;false&quot; name=&quot;Audio 10&quot; resource=&quot;f4c2b2a4&quot; slideId=&quot;{1E3C9517-7EF7-4469-AFF9-13DF7186D0F4}&quot; startTime=&quot;0&quot; volume=&quot;1&quot;&gt;&#10;        &lt;audio channels=&quot;1&quot; format=&quot;s16&quot; sampleRate=&quot;44100&quot;/&gt;&#10;      &lt;/audioTrack&gt;&#10;      &lt;audioTrack muted=&quot;false&quot; name=&quot;Audio 11&quot; resource=&quot;aa74b9d0&quot; slideId=&quot;{4D8F66A3-412F-4470-A685-DFCB220CC27D}&quot; startTime=&quot;0&quot; stepIndex=&quot;0&quot; volume=&quot;1&quot;&gt;&#10;        &lt;audio channels=&quot;1&quot; format=&quot;s16&quot; sampleRate=&quot;44100&quot;/&gt;&#10;      &lt;/audioTrack&gt;&#10;      &lt;audioTrack muted=&quot;false&quot; name=&quot;Audio 15&quot; resource=&quot;394c0c93&quot; slideId=&quot;{23B0AEF1-B389-4FAF-8A27-B610BF9A877A}&quot; startTime=&quot;0&quot; stepIndex=&quot;0&quot; volume=&quot;1&quot;&gt;&#10;        &lt;audio channels=&quot;1&quot; format=&quot;s16&quot; sampleRate=&quot;44100&quot;/&gt;&#10;      &lt;/audioTrack&gt;&#10;      &lt;audioTrack muted=&quot;false&quot; name=&quot;Audio 16&quot; resource=&quot;b03552e8&quot; slideId=&quot;{70F2FEA1-B85A-4A26-8867-FA47358C7BFA}&quot; startTime=&quot;0&quot; stepIndex=&quot;0&quot; volume=&quot;1&quot;&gt;&#10;        &lt;audio channels=&quot;1&quot; format=&quot;s16&quot; sampleRate=&quot;44100&quot;/&gt;&#10;      &lt;/audioTrack&gt;&#10;      &lt;audioTrack muted=&quot;false&quot; name=&quot;Audio 18&quot; resource=&quot;449e327c&quot; slideId=&quot;{DE83483B-AD68-412F-A102-626650839B6D}&quot; startTime=&quot;0&quot; stepIndex=&quot;0&quot; volume=&quot;1&quot;&gt;&#10;        &lt;audio channels=&quot;1&quot; format=&quot;s16&quot; sampleRate=&quot;44100&quot;/&gt;&#10;      &lt;/audioTrack&gt;&#10;      &lt;audioTrack muted=&quot;false&quot; name=&quot;Audio 19&quot; resource=&quot;e123294e&quot; slideId=&quot;{DD7F4549-7F5C-4449-8EBA-95DB7E44D5AF}&quot; startTime=&quot;0&quot; stepIndex=&quot;0&quot; volume=&quot;1&quot;&gt;&#10;        &lt;audio channels=&quot;1&quot; format=&quot;s16&quot; sampleRate=&quot;44100&quot;/&gt;&#10;      &lt;/audioTrack&gt;&#10;      &lt;audioTrack muted=&quot;false&quot; name=&quot;Audio 20&quot; resource=&quot;1155c9f1&quot; slideId=&quot;{D34AEBB4-0E32-4BFA-A017-9A2617515EEA}&quot; startTime=&quot;0&quot; stepIndex=&quot;0&quot; volume=&quot;1&quot;&gt;&#10;        &lt;audio channels=&quot;1&quot; format=&quot;s16&quot; sampleRate=&quot;44100&quot;/&gt;&#10;      &lt;/audioTrack&gt;&#10;      &lt;audioTrack muted=&quot;false&quot; name=&quot;Audio 21&quot; resource=&quot;e8cf7494&quot; slideId=&quot;{EA621EB9-9124-438A-9037-FA8E8CA54748}&quot; startTime=&quot;0&quot; volume=&quot;1&quot;&gt;&#10;        &lt;audio channels=&quot;1&quot; format=&quot;s16&quot; sampleRate=&quot;44100&quot;/&gt;&#10;      &lt;/audioTrack&gt;&#10;      &lt;audioTrack muted=&quot;false&quot; name=&quot;Audio 22&quot; resource=&quot;0c603f74&quot; slideId=&quot;{6E3CB48F-E197-483E-8009-BE88E21FE834}&quot; startTime=&quot;0&quot; volume=&quot;1&quot;&gt;&#10;        &lt;audio channels=&quot;1&quot; format=&quot;s16&quot; sampleRate=&quot;44100&quot;/&gt;&#10;      &lt;/audioTrack&gt;&#10;      &lt;audioTrack muted=&quot;false&quot; name=&quot;Audio 25&quot; resource=&quot;4b2c518c&quot; slideId=&quot;{5996A0BF-8AAC-4D43-8563-10DBFAA7032B}&quot; startTime=&quot;0&quot; stepIndex=&quot;0&quot; volume=&quot;1&quot;&gt;&#10;        &lt;audio channels=&quot;1&quot; format=&quot;s16&quot; sampleRate=&quot;44100&quot;/&gt;&#10;      &lt;/audioTrack&gt;&#10;      &lt;audioTrack muted=&quot;false&quot; name=&quot;Audio 26&quot; resource=&quot;a666b3cd&quot; slideId=&quot;{51DC465A-BA1D-49DE-A435-100919E817B5}&quot; startTime=&quot;0&quot; stepIndex=&quot;0&quot; volume=&quot;1&quot;&gt;&#10;        &lt;audio channels=&quot;1&quot; format=&quot;s16&quot; sampleRate=&quot;44100&quot;/&gt;&#10;      &lt;/audioTrack&gt;&#10;      &lt;audioTrack muted=&quot;false&quot; name=&quot;Audio 27&quot; resource=&quot;8d2342ed&quot; slideId=&quot;{0F47B1CE-48C6-413A-B172-F78C00E639CC}&quot; startTime=&quot;0&quot; stepIndex=&quot;0&quot; volume=&quot;1&quot;&gt;&#10;        &lt;audio channels=&quot;1&quot; format=&quot;s16&quot; sampleRate=&quot;44100&quot;/&gt;&#10;      &lt;/audioTrack&gt;&#10;      &lt;audioTrack muted=&quot;false&quot; name=&quot;Audio 28&quot; resource=&quot;84ecb119&quot; slideId=&quot;{F25A36F9-F69F-4A97-B609-1B15A73AF31F}&quot; startTime=&quot;0&quot; volume=&quot;1&quot;&gt;&#10;        &lt;audio channels=&quot;1&quot; format=&quot;s16&quot; sampleRate=&quot;44100&quot;/&gt;&#10;      &lt;/audioTrack&gt;&#10;      &lt;audioTrack muted=&quot;false&quot; name=&quot;Audio 29&quot; resource=&quot;3c7b73f1&quot; slideId=&quot;{99C792C2-BF41-4E43-894A-CC62C2153B06}&quot; startTime=&quot;0&quot; stepIndex=&quot;0&quot; volume=&quot;1&quot;&gt;&#10;        &lt;audio channels=&quot;1&quot; format=&quot;s16&quot; sampleRate=&quot;44100&quot;/&gt;&#10;      &lt;/audioTrack&gt;&#10;      &lt;audioTrack muted=&quot;false&quot; name=&quot;Audio 30&quot; resource=&quot;95b45e35&quot; slideId=&quot;{D3407DCD-7F6F-411A-9441-9CA3F882FBD2}&quot; startTime=&quot;0&quot; stepIndex=&quot;0&quot; volume=&quot;1&quot;&gt;&#10;        &lt;audio channels=&quot;1&quot; format=&quot;s16&quot; sampleRate=&quot;44100&quot;/&gt;&#10;      &lt;/audioTrack&gt;&#10;      &lt;audioTrack muted=&quot;false&quot; name=&quot;Audio 31&quot; resource=&quot;63ab4f0f&quot; slideId=&quot;{06310A98-7831-4CE1-B2B7-E20C47778BA7}&quot; startTime=&quot;0&quot; volume=&quot;1&quot;&gt;&#10;        &lt;audio channels=&quot;1&quot; format=&quot;s16&quot; sampleRate=&quot;44100&quot;/&gt;&#10;      &lt;/audioTrack&gt;&#10;      &lt;audioTrack muted=&quot;false&quot; name=&quot;Audio 32&quot; resource=&quot;261ba918&quot; slideId=&quot;{CE417FA7-2A44-49ED-98A2-45E2F253B3A9}&quot; startTime=&quot;0&quot; stepIndex=&quot;0&quot; volume=&quot;1&quot;&gt;&#10;        &lt;audio channels=&quot;1&quot; format=&quot;s16&quot; sampleRate=&quot;44100&quot;/&gt;&#10;      &lt;/audioTrack&gt;&#10;      &lt;audioTrack muted=&quot;false&quot; name=&quot;Audio 33&quot; resource=&quot;6a277847&quot; slideId=&quot;{8AEB8ED4-5737-4B91-B517-9A27DA47CDB1}&quot; startTime=&quot;0&quot; volume=&quot;1&quot;&gt;&#10;        &lt;audio channels=&quot;1&quot; format=&quot;s16&quot; sampleRate=&quot;44100&quot;/&gt;&#10;      &lt;/audioTrack&gt;&#10;      &lt;audioTrack muted=&quot;false&quot; name=&quot;Audio 34&quot; resource=&quot;421ec565&quot; slideId=&quot;{C4191164-1066-4694-848E-860C5ED8316F}&quot; startTime=&quot;0&quot; stepIndex=&quot;0&quot; volume=&quot;1&quot;&gt;&#10;        &lt;audio channels=&quot;1&quot; format=&quot;s16&quot; sampleRate=&quot;44100&quot;/&gt;&#10;      &lt;/audioTrack&gt;&#10;      &lt;audioTrack muted=&quot;false&quot; name=&quot;Audio 35&quot; resource=&quot;fb4c60c6&quot; slideId=&quot;{2B2A94F3-0B4A-4DE2-87A9-D97587886F7D}&quot; startTime=&quot;0&quot; stepIndex=&quot;0&quot; volume=&quot;1&quot;&gt;&#10;        &lt;audio channels=&quot;1&quot; format=&quot;s16&quot; sampleRate=&quot;44100&quot;/&gt;&#10;      &lt;/audioTrack&gt;&#10;      &lt;audioTrack muted=&quot;false&quot; name=&quot;Audio 36&quot; resource=&quot;32f6d70e&quot; slideId=&quot;{802CA714-5E16-433E-AD01-B48E511D0602}&quot; startTime=&quot;0&quot; stepIndex=&quot;0&quot; volume=&quot;1&quot;&gt;&#10;        &lt;audio channels=&quot;1&quot; format=&quot;s16&quot; sampleRate=&quot;44100&quot;/&gt;&#10;      &lt;/audioTrack&gt;&#10;      &lt;audioTrack muted=&quot;false&quot; name=&quot;Audio 37&quot; resource=&quot;d67d04dd&quot; slideId=&quot;{F0102B64-C5BB-4488-ABEB-676DB4B31B5E}&quot; startTime=&quot;0&quot; volume=&quot;1&quot;&gt;&#10;        &lt;audio channels=&quot;1&quot; format=&quot;s16&quot; sampleRate=&quot;44100&quot;/&gt;&#10;      &lt;/audioTrack&gt;&#10;      &lt;audioTrack muted=&quot;false&quot; name=&quot;Audio 38&quot; resource=&quot;38893b27&quot; slideId=&quot;{62E1FAA6-15AE-460C-8D74-0775B6F4DDCC}&quot; startTime=&quot;0&quot; volume=&quot;1&quot;&gt;&#10;        &lt;audio channels=&quot;1&quot; format=&quot;s16&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985"/>
  <p:tag name="ISPRING_SLIDE_ID_2" val="{5996A0BF-8AAC-4D43-8563-10DBFAA7032B}"/>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951"/>
  <p:tag name="ISPRING_SLIDE_ID_2" val="{6E3CB48F-E197-483E-8009-BE88E21FE834}"/>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4.387"/>
  <p:tag name="TIMING" val="|43.213|19.137"/>
  <p:tag name="ISPRING_SLIDE_ID_2" val="{51DC465A-BA1D-49DE-A435-100919E817B5}"/>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7.071"/>
  <p:tag name="TIMING" val="|13.171|51.777|28.305"/>
  <p:tag name="ISPRING_SLIDE_ID_2" val="{EA621EB9-9124-438A-9037-FA8E8CA54748}"/>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735"/>
  <p:tag name="TIMING" val="|3.07"/>
  <p:tag name="ISPRING_SLIDE_ID_2" val="{C4191164-1066-4694-848E-860C5ED8316F}"/>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2.615"/>
  <p:tag name="TIMING" val="|4.143|1.32|6.15"/>
  <p:tag name="ISPRING_SLIDE_ID_2" val="{2B2A94F3-0B4A-4DE2-87A9-D97587886F7D}"/>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4.387"/>
  <p:tag name="TIMING" val="|43.213|19.137"/>
  <p:tag name="ISPRING_SLIDE_ID_2" val="{51DC465A-BA1D-49DE-A435-100919E817B5}"/>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67.494"/>
  <p:tag name="TIMING" val="|27.184|7.551|11.199|1.313"/>
  <p:tag name="ISPRING_CUSTOM_TIMING_USED" val="1"/>
  <p:tag name="ISPRING_SLIDE_ID_2" val="{028D832D-FCC8-4A25-899F-1140020E0B5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172"/>
  <p:tag name="TIMING" val="|34.738|4.582|1.854|4"/>
  <p:tag name="ISPRING_SLIDE_ID_2" val="{06310A98-7831-4CE1-B2B7-E20C47778BA7}"/>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9.9"/>
  <p:tag name="TIMING" val="|4.374|15.063|11.658|18.569"/>
  <p:tag name="ISPRING_SLIDE_ID_2" val="{F25A36F9-F69F-4A97-B609-1B15A73AF31F}"/>
</p:tagLst>
</file>

<file path=ppt/tags/tag2.xml><?xml version="1.0" encoding="utf-8"?>
<p:tagLst xmlns:a="http://schemas.openxmlformats.org/drawingml/2006/main" xmlns:r="http://schemas.openxmlformats.org/officeDocument/2006/relationships" xmlns:p="http://schemas.openxmlformats.org/presentationml/2006/main">
  <p:tag name="GENSWF_ADVANCE_TIME" val="60.45"/>
  <p:tag name="TIMING" val="|2.19|10.581"/>
  <p:tag name="ISPRING_CUSTOM_TIMING_USED" val="1"/>
  <p:tag name="ISPRING_SLIDE_ID_2" val="{D61B69D7-8DF1-4D5E-8BAF-3015CD137811}"/>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9.194"/>
  <p:tag name="ISPRING_SLIDE_ID_2" val="{D3407DCD-7F6F-411A-9441-9CA3F882FBD2}"/>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0.7"/>
  <p:tag name="ISPRING_SLIDE_ID_2" val="{8AEB8ED4-5737-4B91-B517-9A27DA47CDB1}"/>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18"/>
  <p:tag name="ISPRING_SLIDE_ID_2" val="{62E1FAA6-15AE-460C-8D74-0775B6F4DDCC}"/>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7.071"/>
  <p:tag name="TIMING" val="|13.171|51.777|28.305"/>
  <p:tag name="ISPRING_SLIDE_ID_2" val="{EA621EB9-9124-438A-9037-FA8E8CA5474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7.071"/>
  <p:tag name="TIMING" val="|13.171|51.777|28.305"/>
  <p:tag name="ISPRING_SLIDE_ID_2" val="{EA621EB9-9124-438A-9037-FA8E8CA54748}"/>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E83483B-AD68-412F-A102-626650839B6D}"/>
  <p:tag name="GENSWF_ADVANCE_TIME" val="81.278"/>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661"/>
  <p:tag name="ISPRING_SLIDE_ID_2" val="{D34AEBB4-0E32-4BFA-A017-9A2617515EEA}"/>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0.047"/>
  <p:tag name="TIMING" val="|32.4|9.523|1.454|0.885|2.354|39.659|2.916"/>
  <p:tag name="ISPRING_SLIDE_ID_2" val="{23B0AEF1-B389-4FAF-8A27-B610BF9A877A}"/>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8.273"/>
  <p:tag name="ISPRING_SLIDE_ID_2" val="{70F2FEA1-B85A-4A26-8867-FA47358C7BFA}"/>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27.071"/>
  <p:tag name="TIMING" val="|13.171|51.777|28.305"/>
  <p:tag name="ISPRING_SLIDE_ID_2" val="{EA621EB9-9124-438A-9037-FA8E8CA54748}"/>
</p:tagLst>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vi-VN" sz="1800" b="0" i="0" u="none" strike="noStrike" cap="none" normalizeH="0" baseline="0" smtClean="0">
            <a:ln>
              <a:noFill/>
            </a:ln>
            <a:solidFill>
              <a:schemeClr val="tx1"/>
            </a:solidFill>
            <a:effectLst/>
            <a:latin typeface="Calibri"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vi-VN" sz="1800" b="0" i="0" u="none" strike="noStrike" cap="none" normalizeH="0" baseline="0" smtClean="0">
            <a:ln>
              <a:noFill/>
            </a:ln>
            <a:solidFill>
              <a:schemeClr val="tx1"/>
            </a:solidFill>
            <a:effectLst/>
            <a:latin typeface="Calibri" pitchFamily="34" charset="0"/>
            <a:cs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bwMode="auto"/>
      <a:bodyPr wrap="none" fromWordArt="1">
        <a:prstTxWarp prst="textPlain">
          <a:avLst>
            <a:gd name="adj" fmla="val 50000"/>
          </a:avLst>
        </a:prstTxWarp>
      </a:bodyPr>
      <a:lstStyle>
        <a:defPPr algn="ctr">
          <a:defRPr sz="3600" b="1" kern="10" dirty="0" smtClean="0">
            <a:ln w="9525">
              <a:solidFill>
                <a:srgbClr val="008000"/>
              </a:solidFill>
              <a:round/>
              <a:headEnd/>
              <a:tailEnd/>
            </a:ln>
            <a:effectLst>
              <a:outerShdw dist="563972" dir="14049741" sx="125000" sy="125000" algn="tl" rotWithShape="0">
                <a:srgbClr val="C7DFD3">
                  <a:alpha val="80000"/>
                </a:srgbClr>
              </a:outerShdw>
            </a:effectLst>
            <a:latin typeface="Times New Roman"/>
            <a:cs typeface="Times New Roman"/>
          </a:defRPr>
        </a:defPPr>
      </a:lstStyle>
    </a:sp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sMania">
  <a:themeElements>
    <a:clrScheme name="Simple Light">
      <a:dk1>
        <a:srgbClr val="000000"/>
      </a:dk1>
      <a:lt1>
        <a:srgbClr val="FDE184"/>
      </a:lt1>
      <a:dk2>
        <a:srgbClr val="434343"/>
      </a:dk2>
      <a:lt2>
        <a:srgbClr val="FFFFFF"/>
      </a:lt2>
      <a:accent1>
        <a:srgbClr val="FEE99F"/>
      </a:accent1>
      <a:accent2>
        <a:srgbClr val="F8C17F"/>
      </a:accent2>
      <a:accent3>
        <a:srgbClr val="E98B6B"/>
      </a:accent3>
      <a:accent4>
        <a:srgbClr val="F6B473"/>
      </a:accent4>
      <a:accent5>
        <a:srgbClr val="EDA983"/>
      </a:accent5>
      <a:accent6>
        <a:srgbClr val="CAD8E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5257</TotalTime>
  <Words>4719</Words>
  <Application>Microsoft Office PowerPoint</Application>
  <PresentationFormat>On-screen Show (4:3)</PresentationFormat>
  <Paragraphs>571</Paragraphs>
  <Slides>69</Slides>
  <Notes>26</Notes>
  <HiddenSlides>0</HiddenSlides>
  <MMClips>3</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69</vt:i4>
      </vt:variant>
    </vt:vector>
  </HeadingPairs>
  <TitlesOfParts>
    <vt:vector size="95" baseType="lpstr">
      <vt:lpstr>.VnArabiaH</vt:lpstr>
      <vt:lpstr>.VnTime</vt:lpstr>
      <vt:lpstr>.VnTimeH</vt:lpstr>
      <vt:lpstr>Abril Fatface</vt:lpstr>
      <vt:lpstr>Aldrich</vt:lpstr>
      <vt:lpstr>Arial</vt:lpstr>
      <vt:lpstr>Barlow Condensed</vt:lpstr>
      <vt:lpstr>Calibri</vt:lpstr>
      <vt:lpstr>Calibri Light</vt:lpstr>
      <vt:lpstr>Griffy</vt:lpstr>
      <vt:lpstr>Lucida Sans Unicode</vt:lpstr>
      <vt:lpstr>Passion One</vt:lpstr>
      <vt:lpstr>Thasadith</vt:lpstr>
      <vt:lpstr>Times New Roman</vt:lpstr>
      <vt:lpstr>Tw Cen MT</vt:lpstr>
      <vt:lpstr>Verdana</vt:lpstr>
      <vt:lpstr>Wingdings</vt:lpstr>
      <vt:lpstr>Wingdings 2</vt:lpstr>
      <vt:lpstr>Wingdings 3</vt:lpstr>
      <vt:lpstr>华康海报体W12(P)</vt:lpstr>
      <vt:lpstr>Office Theme</vt:lpstr>
      <vt:lpstr>4_Office Theme</vt:lpstr>
      <vt:lpstr>Beam</vt:lpstr>
      <vt:lpstr>Concourse</vt:lpstr>
      <vt:lpstr>1_Office Theme</vt:lpstr>
      <vt:lpstr>SlidesMania</vt:lpstr>
      <vt:lpstr>PowerPoint Presentation</vt:lpstr>
      <vt:lpstr>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thí nghiệm và giải thích hiện tượng xảy ra?</vt:lpstr>
      <vt:lpstr>PowerPoint Presentation</vt:lpstr>
      <vt:lpstr>PowerPoint Presentation</vt:lpstr>
      <vt:lpstr>PowerPoint Presentation</vt:lpstr>
      <vt:lpstr>PowerPoint Presentation</vt:lpstr>
      <vt:lpstr>PowerPoint Presentation</vt:lpstr>
      <vt:lpstr>PowerPoint Presentation</vt:lpstr>
      <vt:lpstr>THÍ NGHIỆM VỀ HIỆN TƯỢNG BỨC XẠ NHIỆT</vt:lpstr>
      <vt:lpstr>PowerPoint Presentation</vt:lpstr>
      <vt:lpstr>PowerPoint Presentation</vt:lpstr>
      <vt:lpstr>PowerPoint Presentation</vt:lpstr>
      <vt:lpstr>PowerPoint Presentation</vt:lpstr>
      <vt:lpstr>PowerPoint Presentation</vt:lpstr>
      <vt:lpstr>KĨ THUẬT MẢNH GHÉP</vt:lpstr>
      <vt:lpstr>PowerPoint Presentation</vt:lpstr>
      <vt:lpstr>PowerPoint Presentation</vt:lpstr>
      <vt:lpstr>PowerPoint Presentation</vt:lpstr>
      <vt:lpstr>PHƯƠNG ÁN ĐÁNH GIÁ</vt:lpstr>
      <vt:lpstr>PowerPoint Presentation</vt:lpstr>
      <vt:lpstr>PowerPoint Presentation</vt:lpstr>
      <vt:lpstr>TIẾT 2</vt:lpstr>
      <vt:lpstr>PowerPoint Presentation</vt:lpstr>
      <vt:lpstr>PowerPoint Presentation</vt:lpstr>
      <vt:lpstr>PowerPoint Presentation</vt:lpstr>
      <vt:lpstr>PowerPoint Presentation</vt:lpstr>
      <vt:lpstr>HẬU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TIẾT 3</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2016-03-06T02:58:50Z</dcterms:created>
  <dcterms:modified xsi:type="dcterms:W3CDTF">2023-10-02T07:40:27Z</dcterms:modified>
</cp:coreProperties>
</file>