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67" r:id="rId3"/>
    <p:sldId id="257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1" r:id="rId15"/>
  </p:sldIdLst>
  <p:sldSz cx="12192000" cy="6858000"/>
  <p:notesSz cx="6858000" cy="9144000"/>
  <p:embeddedFontLst>
    <p:embeddedFont>
      <p:font typeface="Calibri Light" panose="020F0302020204030204" pitchFamily="34" charset="0"/>
      <p:regular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Tahoma" panose="020B0604030504040204" pitchFamily="34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2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2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71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7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519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278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03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379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55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31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07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15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12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86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43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444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3113"/>
          </a:xfrm>
        </p:spPr>
        <p:txBody>
          <a:bodyPr/>
          <a:lstStyle>
            <a:lvl1pPr>
              <a:defRPr sz="5689"/>
            </a:lvl1pPr>
            <a:lvl2pPr>
              <a:defRPr sz="4977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9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5689"/>
            </a:lvl1pPr>
            <a:lvl2pPr marL="812760" indent="0">
              <a:buNone/>
              <a:defRPr sz="4977"/>
            </a:lvl2pPr>
            <a:lvl3pPr marL="1625519" indent="0">
              <a:buNone/>
              <a:defRPr sz="4267"/>
            </a:lvl3pPr>
            <a:lvl4pPr marL="2438278" indent="0">
              <a:buNone/>
              <a:defRPr sz="3556"/>
            </a:lvl4pPr>
            <a:lvl5pPr marL="3251037" indent="0">
              <a:buNone/>
              <a:defRPr sz="3556"/>
            </a:lvl5pPr>
            <a:lvl6pPr marL="4063797" indent="0">
              <a:buNone/>
              <a:defRPr sz="3556"/>
            </a:lvl6pPr>
            <a:lvl7pPr marL="4876557" indent="0">
              <a:buNone/>
              <a:defRPr sz="3556"/>
            </a:lvl7pPr>
            <a:lvl8pPr marL="5689315" indent="0">
              <a:buNone/>
              <a:defRPr sz="3556"/>
            </a:lvl8pPr>
            <a:lvl9pPr marL="6502075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12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88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18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36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625519" rtl="0" eaLnBrk="1" latinLnBrk="0" hangingPunct="1"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70" indent="-609570" algn="l" defTabSz="1625519" rtl="0" eaLnBrk="1" latinLnBrk="0" hangingPunct="1">
        <a:spcBef>
          <a:spcPct val="20000"/>
        </a:spcBef>
        <a:buFont typeface="Arial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1pPr>
      <a:lvl2pPr marL="1320734" indent="-507974" algn="l" defTabSz="1625519" rtl="0" eaLnBrk="1" latinLnBrk="0" hangingPunct="1">
        <a:spcBef>
          <a:spcPct val="20000"/>
        </a:spcBef>
        <a:buFont typeface="Arial" pitchFamily="34" charset="0"/>
        <a:buChar char="–"/>
        <a:defRPr sz="4977" kern="1200">
          <a:solidFill>
            <a:schemeClr val="tx1"/>
          </a:solidFill>
          <a:latin typeface="+mn-lt"/>
          <a:ea typeface="+mn-ea"/>
          <a:cs typeface="+mn-cs"/>
        </a:defRPr>
      </a:lvl2pPr>
      <a:lvl3pPr marL="2031899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658" indent="-406379" algn="l" defTabSz="1625519" rtl="0" eaLnBrk="1" latinLnBrk="0" hangingPunct="1">
        <a:spcBef>
          <a:spcPct val="20000"/>
        </a:spcBef>
        <a:buFont typeface="Arial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indent="-406379" algn="l" defTabSz="1625519" rtl="0" eaLnBrk="1" latinLnBrk="0" hangingPunct="1">
        <a:spcBef>
          <a:spcPct val="20000"/>
        </a:spcBef>
        <a:buFont typeface="Arial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+mn-cs"/>
        </a:defRPr>
      </a:lvl5pPr>
      <a:lvl6pPr marL="447017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293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569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454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19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78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3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79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5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1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07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6.xml"/><Relationship Id="rId18" Type="http://schemas.openxmlformats.org/officeDocument/2006/relationships/image" Target="../media/image16.png"/><Relationship Id="rId26" Type="http://schemas.openxmlformats.org/officeDocument/2006/relationships/image" Target="../media/image21.png"/><Relationship Id="rId3" Type="http://schemas.openxmlformats.org/officeDocument/2006/relationships/image" Target="../media/image6.jpeg"/><Relationship Id="rId21" Type="http://schemas.openxmlformats.org/officeDocument/2006/relationships/image" Target="../media/image18.png"/><Relationship Id="rId34" Type="http://schemas.openxmlformats.org/officeDocument/2006/relationships/image" Target="../media/image27.gif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5" Type="http://schemas.openxmlformats.org/officeDocument/2006/relationships/slide" Target="slide10.xml"/><Relationship Id="rId33" Type="http://schemas.openxmlformats.org/officeDocument/2006/relationships/image" Target="../media/image26.png"/><Relationship Id="rId2" Type="http://schemas.openxmlformats.org/officeDocument/2006/relationships/image" Target="../media/image5.jpg"/><Relationship Id="rId16" Type="http://schemas.openxmlformats.org/officeDocument/2006/relationships/slide" Target="slide7.xml"/><Relationship Id="rId20" Type="http://schemas.openxmlformats.org/officeDocument/2006/relationships/image" Target="../media/image17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24" Type="http://schemas.openxmlformats.org/officeDocument/2006/relationships/image" Target="../media/image20.png"/><Relationship Id="rId32" Type="http://schemas.openxmlformats.org/officeDocument/2006/relationships/image" Target="../media/image25.pn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23" Type="http://schemas.openxmlformats.org/officeDocument/2006/relationships/image" Target="../media/image19.png"/><Relationship Id="rId28" Type="http://schemas.openxmlformats.org/officeDocument/2006/relationships/slide" Target="slide11.xml"/><Relationship Id="rId10" Type="http://schemas.openxmlformats.org/officeDocument/2006/relationships/slide" Target="slide5.xml"/><Relationship Id="rId19" Type="http://schemas.openxmlformats.org/officeDocument/2006/relationships/slide" Target="slide8.xml"/><Relationship Id="rId31" Type="http://schemas.openxmlformats.org/officeDocument/2006/relationships/slide" Target="slide12.xml"/><Relationship Id="rId4" Type="http://schemas.openxmlformats.org/officeDocument/2006/relationships/slide" Target="slide3.xml"/><Relationship Id="rId9" Type="http://schemas.openxmlformats.org/officeDocument/2006/relationships/image" Target="../media/image10.png"/><Relationship Id="rId14" Type="http://schemas.openxmlformats.org/officeDocument/2006/relationships/image" Target="../media/image13.png"/><Relationship Id="rId22" Type="http://schemas.openxmlformats.org/officeDocument/2006/relationships/slide" Target="slide9.xml"/><Relationship Id="rId27" Type="http://schemas.openxmlformats.org/officeDocument/2006/relationships/image" Target="../media/image22.png"/><Relationship Id="rId30" Type="http://schemas.openxmlformats.org/officeDocument/2006/relationships/image" Target="../media/image24.png"/><Relationship Id="rId35" Type="http://schemas.openxmlformats.org/officeDocument/2006/relationships/slide" Target="slide13.xml"/><Relationship Id="rId8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8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9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4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10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2F01C7-C8F7-4381-9903-782FF680D282}"/>
              </a:ext>
            </a:extLst>
          </p:cNvPr>
          <p:cNvSpPr/>
          <p:nvPr/>
        </p:nvSpPr>
        <p:spPr>
          <a:xfrm>
            <a:off x="1337646" y="2942883"/>
            <a:ext cx="9584675" cy="16518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219170"/>
            <a:r>
              <a:rPr lang="en-US" sz="5867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Subscribe my channel, please</a:t>
            </a:r>
            <a:endParaRPr lang="vi-VN" sz="5867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1219170"/>
            <a:r>
              <a:rPr lang="en-US" sz="42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267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4E87F7-F485-4915-B72D-2A6F0D1EE311}"/>
              </a:ext>
            </a:extLst>
          </p:cNvPr>
          <p:cNvSpPr/>
          <p:nvPr/>
        </p:nvSpPr>
        <p:spPr>
          <a:xfrm>
            <a:off x="1778000" y="796317"/>
            <a:ext cx="8636000" cy="1405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 KÝ TRỢ GIẢNG </a:t>
            </a:r>
          </a:p>
          <a:p>
            <a:pPr algn="ctr" defTabSz="1219170"/>
            <a:r>
              <a:rPr lang="en-US" sz="37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 KẾT CỘNG ĐỒNG GIÁO VIÊN</a:t>
            </a:r>
          </a:p>
        </p:txBody>
      </p:sp>
    </p:spTree>
    <p:extLst>
      <p:ext uri="{BB962C8B-B14F-4D97-AF65-F5344CB8AC3E}">
        <p14:creationId xmlns:p14="http://schemas.microsoft.com/office/powerpoint/2010/main" val="4262721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5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8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1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35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nhận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kẹp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tóc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xắn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tuổi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dậy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là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bao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13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tuổi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nhận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bịch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oshi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dậy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2"/>
            <a:ext cx="8985136" cy="360152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kì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nguyệt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tiền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Ngực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nhô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endParaRPr lang="en-US" sz="32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trứng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endParaRPr kumimoji="0" lang="en-US" sz="3200" b="0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aseline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3200" baseline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aseline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cung</a:t>
            </a:r>
            <a:r>
              <a:rPr lang="en-US" sz="3200" baseline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aseline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trứng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có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-202462" y="7065977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-60772" y="5631618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18" y="2329168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8263" y="4439244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nhận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miếng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bvs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có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nguyệt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382554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bụng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ỉ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endParaRPr lang="en-US" sz="32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Chướng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bụng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Đau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lưng</a:t>
            </a:r>
            <a:endParaRPr lang="en-US" sz="3200" noProof="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Đau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tức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ngực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-994998" y="6544480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52567" y="547710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345" y="5823812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897" y="5623543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135" y="2192362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9850" y="4860841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nhận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bịch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bvs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siêu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xò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kì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nguyệt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2"/>
            <a:ext cx="8985136" cy="332634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000" dirty="0">
                <a:solidFill>
                  <a:srgbClr val="FF0000"/>
                </a:solidFill>
              </a:rPr>
              <a:t>1.Uống </a:t>
            </a:r>
            <a:r>
              <a:rPr lang="en-US" altLang="en-US" sz="2000" dirty="0" err="1">
                <a:solidFill>
                  <a:srgbClr val="FF0000"/>
                </a:solidFill>
              </a:rPr>
              <a:t>thật</a:t>
            </a:r>
            <a:r>
              <a:rPr lang="en-US" altLang="en-US" sz="2000" dirty="0">
                <a:solidFill>
                  <a:srgbClr val="FF0000"/>
                </a:solidFill>
              </a:rPr>
              <a:t> nhiều nước </a:t>
            </a:r>
            <a:r>
              <a:rPr lang="en-US" altLang="en-US" sz="2000" dirty="0" err="1">
                <a:solidFill>
                  <a:srgbClr val="FF0000"/>
                </a:solidFill>
              </a:rPr>
              <a:t>như</a:t>
            </a:r>
            <a:r>
              <a:rPr lang="en-US" altLang="en-US" sz="2000" dirty="0">
                <a:solidFill>
                  <a:srgbClr val="FF0000"/>
                </a:solidFill>
              </a:rPr>
              <a:t>: nước </a:t>
            </a:r>
            <a:r>
              <a:rPr lang="en-US" altLang="en-US" sz="2000" dirty="0" err="1">
                <a:solidFill>
                  <a:srgbClr val="FF0000"/>
                </a:solidFill>
              </a:rPr>
              <a:t>ấm</a:t>
            </a:r>
            <a:r>
              <a:rPr lang="en-US" altLang="en-US" sz="2000" dirty="0">
                <a:solidFill>
                  <a:srgbClr val="FF0000"/>
                </a:solidFill>
              </a:rPr>
              <a:t>, nước </a:t>
            </a:r>
            <a:r>
              <a:rPr lang="en-US" altLang="en-US" sz="2000" dirty="0" err="1">
                <a:solidFill>
                  <a:srgbClr val="FF0000"/>
                </a:solidFill>
              </a:rPr>
              <a:t>dừa</a:t>
            </a:r>
            <a:r>
              <a:rPr lang="en-US" altLang="en-US" sz="2000" dirty="0">
                <a:solidFill>
                  <a:srgbClr val="FF0000"/>
                </a:solidFill>
              </a:rPr>
              <a:t>, nước </a:t>
            </a:r>
            <a:r>
              <a:rPr lang="en-US" altLang="en-US" sz="2000" dirty="0" err="1">
                <a:solidFill>
                  <a:srgbClr val="FF0000"/>
                </a:solidFill>
              </a:rPr>
              <a:t>rau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ngót</a:t>
            </a:r>
            <a:r>
              <a:rPr lang="en-US" altLang="en-US" sz="2000" dirty="0">
                <a:solidFill>
                  <a:srgbClr val="FF0000"/>
                </a:solidFill>
              </a:rPr>
              <a:t>.</a:t>
            </a:r>
          </a:p>
          <a:p>
            <a:r>
              <a:rPr lang="en-US" altLang="en-US" sz="2000" dirty="0">
                <a:solidFill>
                  <a:srgbClr val="FF0000"/>
                </a:solidFill>
              </a:rPr>
              <a:t>2. </a:t>
            </a:r>
            <a:r>
              <a:rPr lang="en-US" altLang="en-US" sz="2000" dirty="0" err="1">
                <a:solidFill>
                  <a:srgbClr val="FF0000"/>
                </a:solidFill>
              </a:rPr>
              <a:t>Matsxa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bụng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theo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chiều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kim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đồng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hồ</a:t>
            </a:r>
            <a:r>
              <a:rPr lang="en-US" altLang="en-US" sz="2000" dirty="0">
                <a:solidFill>
                  <a:srgbClr val="FF0000"/>
                </a:solidFill>
              </a:rPr>
              <a:t>.</a:t>
            </a:r>
          </a:p>
          <a:p>
            <a:r>
              <a:rPr lang="en-US" altLang="en-US" sz="2000" dirty="0">
                <a:solidFill>
                  <a:srgbClr val="FF0000"/>
                </a:solidFill>
              </a:rPr>
              <a:t>3.mặc </a:t>
            </a:r>
            <a:r>
              <a:rPr lang="en-US" altLang="en-US" sz="2000" dirty="0" err="1">
                <a:solidFill>
                  <a:srgbClr val="FF0000"/>
                </a:solidFill>
              </a:rPr>
              <a:t>quần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rộng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rãi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tránh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bó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sát</a:t>
            </a:r>
            <a:r>
              <a:rPr lang="en-US" altLang="en-US" sz="2000" dirty="0">
                <a:solidFill>
                  <a:srgbClr val="FF0000"/>
                </a:solidFill>
              </a:rPr>
              <a:t>.</a:t>
            </a:r>
          </a:p>
          <a:p>
            <a:r>
              <a:rPr lang="en-US" altLang="en-US" sz="2000" dirty="0">
                <a:solidFill>
                  <a:srgbClr val="FF0000"/>
                </a:solidFill>
              </a:rPr>
              <a:t>4. </a:t>
            </a:r>
            <a:r>
              <a:rPr lang="en-US" altLang="en-US" sz="2000" dirty="0" err="1">
                <a:solidFill>
                  <a:srgbClr val="FF0000"/>
                </a:solidFill>
              </a:rPr>
              <a:t>Tắm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sớm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tránh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nhiễm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lạnh</a:t>
            </a:r>
            <a:r>
              <a:rPr lang="en-US" altLang="en-US" sz="2000" dirty="0">
                <a:solidFill>
                  <a:srgbClr val="FF0000"/>
                </a:solidFill>
              </a:rPr>
              <a:t>.</a:t>
            </a:r>
          </a:p>
          <a:p>
            <a:r>
              <a:rPr lang="en-US" altLang="en-US" sz="2000" dirty="0">
                <a:solidFill>
                  <a:srgbClr val="FF0000"/>
                </a:solidFill>
              </a:rPr>
              <a:t>5. </a:t>
            </a:r>
            <a:r>
              <a:rPr lang="en-US" altLang="en-US" sz="2000" dirty="0" err="1">
                <a:solidFill>
                  <a:srgbClr val="FF0000"/>
                </a:solidFill>
              </a:rPr>
              <a:t>Đeo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tất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khi</a:t>
            </a:r>
            <a:r>
              <a:rPr lang="en-US" altLang="en-US" sz="2000" dirty="0">
                <a:solidFill>
                  <a:srgbClr val="FF0000"/>
                </a:solidFill>
              </a:rPr>
              <a:t> đi </a:t>
            </a:r>
            <a:r>
              <a:rPr lang="en-US" altLang="en-US" sz="2000" dirty="0" err="1">
                <a:solidFill>
                  <a:srgbClr val="FF0000"/>
                </a:solidFill>
              </a:rPr>
              <a:t>ngủ</a:t>
            </a:r>
            <a:r>
              <a:rPr lang="en-US" altLang="en-US" sz="2000" dirty="0">
                <a:solidFill>
                  <a:srgbClr val="FF0000"/>
                </a:solidFill>
              </a:rPr>
              <a:t>.</a:t>
            </a:r>
          </a:p>
          <a:p>
            <a:r>
              <a:rPr lang="en-US" altLang="en-US" sz="2000" dirty="0">
                <a:solidFill>
                  <a:srgbClr val="FF0000"/>
                </a:solidFill>
              </a:rPr>
              <a:t>6. </a:t>
            </a:r>
            <a:r>
              <a:rPr lang="en-US" altLang="en-US" sz="2000" dirty="0" err="1">
                <a:solidFill>
                  <a:srgbClr val="FF0000"/>
                </a:solidFill>
              </a:rPr>
              <a:t>Sử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dụng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băng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vệ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sinh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phù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hợp</a:t>
            </a:r>
            <a:r>
              <a:rPr lang="en-US" altLang="en-US" sz="2000" dirty="0">
                <a:solidFill>
                  <a:srgbClr val="FF0000"/>
                </a:solidFill>
              </a:rPr>
              <a:t>, </a:t>
            </a:r>
            <a:r>
              <a:rPr lang="en-US" altLang="en-US" sz="2000" dirty="0" err="1">
                <a:solidFill>
                  <a:srgbClr val="FF0000"/>
                </a:solidFill>
              </a:rPr>
              <a:t>thay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băng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sau</a:t>
            </a:r>
            <a:r>
              <a:rPr lang="en-US" altLang="en-US" sz="2000" dirty="0">
                <a:solidFill>
                  <a:srgbClr val="FF0000"/>
                </a:solidFill>
              </a:rPr>
              <a:t> 2h/</a:t>
            </a:r>
            <a:r>
              <a:rPr lang="en-US" altLang="en-US" sz="2000" dirty="0" err="1">
                <a:solidFill>
                  <a:srgbClr val="FF0000"/>
                </a:solidFill>
              </a:rPr>
              <a:t>khi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ướt</a:t>
            </a:r>
            <a:r>
              <a:rPr lang="en-US" altLang="en-US" sz="2000" dirty="0">
                <a:solidFill>
                  <a:srgbClr val="FF0000"/>
                </a:solidFill>
              </a:rPr>
              <a:t>, </a:t>
            </a:r>
            <a:r>
              <a:rPr lang="en-US" altLang="en-US" sz="2000" dirty="0" err="1">
                <a:solidFill>
                  <a:srgbClr val="FF0000"/>
                </a:solidFill>
              </a:rPr>
              <a:t>khi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thấm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băng</a:t>
            </a:r>
            <a:endParaRPr lang="en-US" altLang="en-US" sz="2000" dirty="0">
              <a:solidFill>
                <a:srgbClr val="FF0000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-848417" y="6347170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20957963" flipH="1">
            <a:off x="144725" y="5067564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215" y="4415024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53" y="5581406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550" y="5966455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057" y="370729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4603" y="2252513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nhận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xâm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750" y="2199356"/>
            <a:ext cx="9051876" cy="423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nhận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để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xâm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2"/>
            <a:ext cx="8985136" cy="472687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đi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mình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endParaRPr lang="en-US" sz="32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trụy</a:t>
            </a:r>
            <a:endParaRPr kumimoji="0" lang="en-US" sz="3200" b="0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aseline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Mặc</a:t>
            </a:r>
            <a:r>
              <a:rPr lang="en-US" sz="3200" baseline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aseline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3200" baseline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aseline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hở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hang,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gây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kích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endParaRPr lang="en-US" sz="32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và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võ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endParaRPr kumimoji="0" lang="en-US" sz="3200" b="0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0188513" y="2238295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0055718" y="710016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434" y="5934263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568" y="5582014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82" y="5538208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00" y="2108677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5270" y="5934263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9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11805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347</Words>
  <PresentationFormat>Widescreen</PresentationFormat>
  <Paragraphs>59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Calibri Light</vt:lpstr>
      <vt:lpstr>Calibri</vt:lpstr>
      <vt:lpstr>Tahoma</vt:lpstr>
      <vt:lpstr>Times New Roman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2018-05-24T12:43:45Z</dcterms:created>
  <dcterms:modified xsi:type="dcterms:W3CDTF">2023-10-23T02:20:07Z</dcterms:modified>
</cp:coreProperties>
</file>