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2" r:id="rId4"/>
    <p:sldId id="259" r:id="rId5"/>
    <p:sldId id="260" r:id="rId6"/>
    <p:sldId id="258" r:id="rId7"/>
    <p:sldId id="261" r:id="rId8"/>
    <p:sldId id="257" r:id="rId9"/>
    <p:sldId id="264" r:id="rId10"/>
    <p:sldId id="263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2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0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8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5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4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6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5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1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1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6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9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openxmlformats.org/officeDocument/2006/relationships/image" Target="../media/image13.png"/><Relationship Id="rId5" Type="http://schemas.openxmlformats.org/officeDocument/2006/relationships/image" Target="../media/image2.png"/><Relationship Id="rId15" Type="http://schemas.microsoft.com/office/2007/relationships/hdphoto" Target="../media/hdphoto5.wdp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microsoft.com/office/2007/relationships/hdphoto" Target="../media/hdphoto7.wdp"/><Relationship Id="rId4" Type="http://schemas.openxmlformats.org/officeDocument/2006/relationships/image" Target="../media/image1.jpeg"/><Relationship Id="rId9" Type="http://schemas.microsoft.com/office/2007/relationships/hdphoto" Target="../media/hdphoto2.wdp"/><Relationship Id="rId14" Type="http://schemas.openxmlformats.org/officeDocument/2006/relationships/image" Target="../media/image7.png"/><Relationship Id="rId22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3.png"/><Relationship Id="rId7" Type="http://schemas.openxmlformats.org/officeDocument/2006/relationships/image" Target="../media/image16.gif"/><Relationship Id="rId12" Type="http://schemas.openxmlformats.org/officeDocument/2006/relationships/image" Target="../media/image35.png"/><Relationship Id="rId17" Type="http://schemas.microsoft.com/office/2007/relationships/hdphoto" Target="../media/hdphoto12.wdp"/><Relationship Id="rId2" Type="http://schemas.openxmlformats.org/officeDocument/2006/relationships/audio" Target="../media/media2.mp3"/><Relationship Id="rId16" Type="http://schemas.openxmlformats.org/officeDocument/2006/relationships/image" Target="../media/image30.png"/><Relationship Id="rId20" Type="http://schemas.openxmlformats.org/officeDocument/2006/relationships/image" Target="../media/image24.png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microsoft.com/office/2007/relationships/hdphoto" Target="../media/hdphoto8.wdp"/><Relationship Id="rId15" Type="http://schemas.openxmlformats.org/officeDocument/2006/relationships/image" Target="../media/image22.png"/><Relationship Id="rId10" Type="http://schemas.microsoft.com/office/2007/relationships/hdphoto" Target="../media/hdphoto9.wdp"/><Relationship Id="rId19" Type="http://schemas.openxmlformats.org/officeDocument/2006/relationships/image" Target="../media/image23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12" Type="http://schemas.openxmlformats.org/officeDocument/2006/relationships/image" Target="../media/image11.png"/><Relationship Id="rId17" Type="http://schemas.openxmlformats.org/officeDocument/2006/relationships/image" Target="../media/image23.png"/><Relationship Id="rId2" Type="http://schemas.openxmlformats.org/officeDocument/2006/relationships/image" Target="../media/image1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microsoft.com/office/2007/relationships/hdphoto" Target="../media/hdphoto12.wdp"/><Relationship Id="rId10" Type="http://schemas.openxmlformats.org/officeDocument/2006/relationships/image" Target="../media/image10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gif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audio" Target="../media/media2.mp3"/><Relationship Id="rId16" Type="http://schemas.openxmlformats.org/officeDocument/2006/relationships/image" Target="../media/image22.png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microsoft.com/office/2007/relationships/hdphoto" Target="../media/hdphoto9.wdp"/><Relationship Id="rId5" Type="http://schemas.microsoft.com/office/2007/relationships/hdphoto" Target="../media/hdphoto8.wdp"/><Relationship Id="rId15" Type="http://schemas.openxmlformats.org/officeDocument/2006/relationships/image" Target="../media/image11.png"/><Relationship Id="rId10" Type="http://schemas.openxmlformats.org/officeDocument/2006/relationships/image" Target="../media/image19.png"/><Relationship Id="rId19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openxmlformats.org/officeDocument/2006/relationships/image" Target="../media/image26.png"/><Relationship Id="rId20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1.jpeg"/><Relationship Id="rId9" Type="http://schemas.microsoft.com/office/2007/relationships/hdphoto" Target="../media/hdphoto10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0.png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17" Type="http://schemas.microsoft.com/office/2007/relationships/hdphoto" Target="../media/hdphoto12.wdp"/><Relationship Id="rId2" Type="http://schemas.openxmlformats.org/officeDocument/2006/relationships/audio" Target="../media/media2.mp3"/><Relationship Id="rId16" Type="http://schemas.openxmlformats.org/officeDocument/2006/relationships/image" Target="../media/image30.png"/><Relationship Id="rId20" Type="http://schemas.openxmlformats.org/officeDocument/2006/relationships/image" Target="../media/image24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3.png"/><Relationship Id="rId4" Type="http://schemas.openxmlformats.org/officeDocument/2006/relationships/image" Target="../media/image28.jpeg"/><Relationship Id="rId9" Type="http://schemas.microsoft.com/office/2007/relationships/hdphoto" Target="../media/hdphoto11.wdp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audio" Target="../media/media2.mp3"/><Relationship Id="rId16" Type="http://schemas.openxmlformats.org/officeDocument/2006/relationships/image" Target="../media/image27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microsoft.com/office/2007/relationships/hdphoto" Target="../media/hdphoto9.wdp"/><Relationship Id="rId19" Type="http://schemas.openxmlformats.org/officeDocument/2006/relationships/image" Target="../media/image13.png"/><Relationship Id="rId4" Type="http://schemas.openxmlformats.org/officeDocument/2006/relationships/image" Target="../media/image31.jpe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openxmlformats.org/officeDocument/2006/relationships/image" Target="../media/image26.png"/><Relationship Id="rId20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28.jpeg"/><Relationship Id="rId9" Type="http://schemas.microsoft.com/office/2007/relationships/hdphoto" Target="../media/hdphoto13.wdp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openxmlformats.org/officeDocument/2006/relationships/image" Target="../media/image21.png"/><Relationship Id="rId20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1.jpeg"/><Relationship Id="rId9" Type="http://schemas.microsoft.com/office/2007/relationships/hdphoto" Target="../media/hdphoto14.wdp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18" Type="http://schemas.microsoft.com/office/2007/relationships/hdphoto" Target="../media/hdphoto12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4.png"/><Relationship Id="rId7" Type="http://schemas.openxmlformats.org/officeDocument/2006/relationships/image" Target="../media/image16.gif"/><Relationship Id="rId12" Type="http://schemas.openxmlformats.org/officeDocument/2006/relationships/image" Target="../media/image35.png"/><Relationship Id="rId17" Type="http://schemas.openxmlformats.org/officeDocument/2006/relationships/image" Target="../media/image30.png"/><Relationship Id="rId2" Type="http://schemas.openxmlformats.org/officeDocument/2006/relationships/audio" Target="../media/media2.mp3"/><Relationship Id="rId16" Type="http://schemas.openxmlformats.org/officeDocument/2006/relationships/image" Target="../media/image36.png"/><Relationship Id="rId20" Type="http://schemas.openxmlformats.org/officeDocument/2006/relationships/image" Target="../media/image23.png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microsoft.com/office/2007/relationships/hdphoto" Target="../media/hdphoto8.wdp"/><Relationship Id="rId15" Type="http://schemas.openxmlformats.org/officeDocument/2006/relationships/image" Target="../media/image22.png"/><Relationship Id="rId10" Type="http://schemas.microsoft.com/office/2007/relationships/hdphoto" Target="../media/hdphoto9.wdp"/><Relationship Id="rId19" Type="http://schemas.openxmlformats.org/officeDocument/2006/relationships/image" Target="../media/image13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openxmlformats.org/officeDocument/2006/relationships/image" Target="../media/image26.png"/><Relationship Id="rId20" Type="http://schemas.openxmlformats.org/officeDocument/2006/relationships/image" Target="../media/image13.png"/><Relationship Id="rId1" Type="http://schemas.microsoft.com/office/2007/relationships/media" Target="../media/media2.mp3"/><Relationship Id="rId6" Type="http://schemas.openxmlformats.org/officeDocument/2006/relationships/image" Target="../media/image16.gif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19" Type="http://schemas.openxmlformats.org/officeDocument/2006/relationships/image" Target="../media/image24.png"/><Relationship Id="rId4" Type="http://schemas.openxmlformats.org/officeDocument/2006/relationships/image" Target="../media/image28.jpeg"/><Relationship Id="rId9" Type="http://schemas.microsoft.com/office/2007/relationships/hdphoto" Target="../media/hdphoto1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41634"/>
            <a:ext cx="932654" cy="20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7944327" y="3496708"/>
            <a:ext cx="1410187" cy="20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1056" y="3500748"/>
            <a:ext cx="1434898" cy="191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6758" y="3592376"/>
            <a:ext cx="1592716" cy="18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5802632" y="3717970"/>
            <a:ext cx="1373981" cy="18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93" y="3924299"/>
            <a:ext cx="1659340" cy="15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056451" y="3433175"/>
            <a:ext cx="1242725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72546"/>
            <a:ext cx="1583524" cy="21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2210972"/>
            <a:ext cx="7328054" cy="77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118871"/>
            <a:ext cx="4558915" cy="77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62" y="-1466850"/>
            <a:ext cx="6890938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83346" y="438150"/>
            <a:ext cx="56366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UTM Cooper Black" panose="02040603050506020204" pitchFamily="18" charset="0"/>
              </a:rPr>
              <a:t>CHƠI TRỐN TÌM </a:t>
            </a:r>
          </a:p>
          <a:p>
            <a:pPr algn="ctr"/>
            <a:r>
              <a:rPr lang="en-US" sz="2300" dirty="0" smtClean="0">
                <a:solidFill>
                  <a:schemeClr val="bg1"/>
                </a:solidFill>
                <a:latin typeface="UTM Cooper Black" panose="02040603050506020204" pitchFamily="18" charset="0"/>
              </a:rPr>
              <a:t>CÙNG BẠCH TUYẾT VÀ 7 CHÚ LÙN</a:t>
            </a:r>
            <a:endParaRPr lang="en-US" sz="2300" dirty="0">
              <a:solidFill>
                <a:schemeClr val="bg1"/>
              </a:solidFill>
              <a:latin typeface="UTM Cooper Black" panose="02040603050506020204" pitchFamily="18" charset="0"/>
            </a:endParaRPr>
          </a:p>
        </p:txBody>
      </p:sp>
      <p:pic>
        <p:nvPicPr>
          <p:cNvPr id="15" name="Picture 11" descr="C:\Users\ADMIN\Desktop\Tai nguyen thiet ke tro choi\Angry birds epic birds\1505573783630 (2)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27" y="4426156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8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82394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439386" y="3543516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6236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7" y="-37755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16" y="-592456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Bach tuyet\Bashful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3297">
            <a:off x="3496848" y="3139362"/>
            <a:ext cx="972719" cy="173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532585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476250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1620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529591" y="9504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8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91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xplosion 1 38"/>
          <p:cNvSpPr/>
          <p:nvPr/>
        </p:nvSpPr>
        <p:spPr>
          <a:xfrm>
            <a:off x="5071911" y="2802977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813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67375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  <a:p>
            <a:pPr algn="ctr"/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120391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1869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080" y="2573109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26" name="Rounded Rectangle 2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3" descr="C:\Users\ADMIN\Desktop\Picture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4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Explosion 2 64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595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  <p:bldLst>
      <p:bldP spid="37" grpId="0"/>
      <p:bldP spid="39" grpId="0" animBg="1"/>
      <p:bldP spid="39" grpId="1" animBg="1"/>
      <p:bldP spid="39" grpId="2" animBg="1"/>
      <p:bldP spid="40" grpId="0" animBg="1"/>
      <p:bldP spid="41" grpId="0" animBg="1"/>
      <p:bldP spid="41" grpId="1" animBg="1"/>
      <p:bldP spid="42" grpId="0" animBg="1"/>
      <p:bldP spid="43" grpId="0" animBg="1"/>
      <p:bldP spid="65" grpId="0" animBg="1"/>
      <p:bldP spid="6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876756" y="304752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76461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78036" y="328886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404931" y="2864039"/>
            <a:ext cx="1342285" cy="18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31" y="-916961"/>
            <a:ext cx="5410200" cy="62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4686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92772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05791" y="6456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41263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3938023" y="332926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953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81300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34316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009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5830" y="2429862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30" name="Rounded Rectangle 29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9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Explosion 2 69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  <p:bldP spid="70" grpId="0" animBg="1"/>
      <p:bldP spid="7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834594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3814061" y="364536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6236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7515243" y="3021471"/>
            <a:ext cx="1157369" cy="17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8" y="-205383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510183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99" y="-6972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85" y="-402410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19" y="2573110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16109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90800" y="16362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943816" y="16362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010400" y="16109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D. </a:t>
            </a:r>
            <a:r>
              <a:rPr lang="en-US" sz="3600" dirty="0" err="1" smtClean="0">
                <a:solidFill>
                  <a:srgbClr val="0000FF"/>
                </a:solidFill>
              </a:rPr>
              <a:t>Đúng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146" y="361950"/>
            <a:ext cx="5560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tìm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xem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chú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lùn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đang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nấp</a:t>
            </a:r>
            <a:r>
              <a:rPr lang="en-US" sz="2800" dirty="0" smtClean="0">
                <a:solidFill>
                  <a:schemeClr val="bg1"/>
                </a:solidFill>
              </a:rPr>
              <a:t> ở </a:t>
            </a:r>
            <a:r>
              <a:rPr lang="en-US" sz="2800" dirty="0" err="1" smtClean="0">
                <a:solidFill>
                  <a:schemeClr val="bg1"/>
                </a:solidFill>
              </a:rPr>
              <a:t>đâu</a:t>
            </a:r>
            <a:r>
              <a:rPr lang="en-US" sz="2800" dirty="0" smtClean="0">
                <a:solidFill>
                  <a:schemeClr val="bg1"/>
                </a:solidFill>
              </a:rPr>
              <a:t> 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3810000" y="3267529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89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4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Explosion 2 54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5" grpId="0"/>
      <p:bldP spid="6" grpId="0" animBg="1"/>
      <p:bldP spid="6" grpId="1" animBg="1"/>
      <p:bldP spid="6" grpId="2" animBg="1"/>
      <p:bldP spid="55" grpId="0" animBg="1"/>
      <p:bldP spid="5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876756" y="304752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76461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78036" y="328886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404931" y="2864039"/>
            <a:ext cx="1342285" cy="18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31" y="-916961"/>
            <a:ext cx="5410200" cy="62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4686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92772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05791" y="6456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41263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3938023" y="332926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953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81300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34316" y="15778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00900" y="15525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Explosion 2 68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0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59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  <p:bldP spid="69" grpId="0" animBg="1"/>
      <p:bldP spid="6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96357" y="2981234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576467" y="3508082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1663997" y="2891133"/>
            <a:ext cx="1557336" cy="21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6" y="-263368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6" y="-6019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49277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34081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7" y="-1356362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03698" y="75613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81" y="2857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2928815" y="3424512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621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A.Đúng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648156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001172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0677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5830" y="2429862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35" name="Rounded Rectangle 3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" descr="C:\Users\ADMIN\Desktop\Picture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7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Explosion 2 67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9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59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  <p:bldP spid="68" grpId="0" animBg="1"/>
      <p:bldP spid="6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Bach tuyet\51832w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208"/>
            <a:ext cx="9144000" cy="52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42807" y="289545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520515" y="305653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133046" y="3437720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5507019" y="2763748"/>
            <a:ext cx="987874" cy="166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44302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5638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00" y="-77343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-492771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5" y="2644455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73" y="-1529953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530664" y="582543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1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66" y="324739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xplosion 1 31"/>
          <p:cNvSpPr/>
          <p:nvPr/>
        </p:nvSpPr>
        <p:spPr>
          <a:xfrm>
            <a:off x="2370261" y="3096079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01200" y="152995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587200" y="155525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940216" y="155525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C.Đúng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006800" y="152995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36" name="Rounded Rectangle 3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5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7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Explosion 2 67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9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9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30" grpId="0"/>
      <p:bldP spid="32" grpId="0" animBg="1"/>
      <p:bldP spid="32" grpId="1" animBg="1"/>
      <p:bldP spid="32" grpId="2" animBg="1"/>
      <p:bldP spid="33" grpId="0" animBg="1"/>
      <p:bldP spid="44" grpId="0" animBg="1"/>
      <p:bldP spid="45" grpId="0" animBg="1"/>
      <p:bldP spid="45" grpId="1" animBg="1"/>
      <p:bldP spid="46" grpId="0" animBg="1"/>
      <p:bldP spid="68" grpId="0" animBg="1"/>
      <p:bldP spid="6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1712699" y="3251446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7110583" y="343137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6897" y1="16888" x2="50647" y2="30550"/>
                        <a14:foregroundMark x1="50647" y1="10816" x2="87284" y2="15939"/>
                        <a14:foregroundMark x1="74784" y1="17457" x2="73060" y2="41176"/>
                        <a14:foregroundMark x1="92457" y1="18406" x2="81681" y2="10816"/>
                        <a14:foregroundMark x1="63793" y1="10436" x2="51724" y2="6831"/>
                        <a14:foregroundMark x1="49353" y1="11954" x2="48922" y2="21442"/>
                        <a14:foregroundMark x1="59267" y1="19924" x2="66164" y2="24478"/>
                        <a14:foregroundMark x1="67241" y1="19924" x2="57974" y2="26565"/>
                        <a14:foregroundMark x1="94181" y1="15939" x2="84483" y2="9298"/>
                        <a14:foregroundMark x1="48276" y1="9867" x2="45474" y2="21442"/>
                        <a14:foregroundMark x1="77586" y1="32638" x2="71336" y2="43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6141">
            <a:off x="3064212" y="3136051"/>
            <a:ext cx="1524000" cy="173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621661"/>
            <a:ext cx="5257800" cy="63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640712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956" y="-43889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621662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681991" y="6456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04800" y="158963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590800" y="161493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943816" y="161493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010400" y="158963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0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3542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Explosion 1 50"/>
          <p:cNvSpPr/>
          <p:nvPr/>
        </p:nvSpPr>
        <p:spPr>
          <a:xfrm>
            <a:off x="4835772" y="2958786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30" name="Rounded Rectangle 29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Explosion 2 68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7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95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  <p:bldLst>
      <p:bldP spid="45" grpId="0"/>
      <p:bldP spid="46" grpId="0" animBg="1"/>
      <p:bldP spid="47" grpId="0" animBg="1"/>
      <p:bldP spid="47" grpId="1" animBg="1"/>
      <p:bldP spid="48" grpId="0" animBg="1"/>
      <p:bldP spid="49" grpId="0" animBg="1"/>
      <p:bldP spid="51" grpId="0" animBg="1"/>
      <p:bldP spid="51" grpId="1" animBg="1"/>
      <p:bldP spid="51" grpId="2" animBg="1"/>
      <p:bldP spid="69" grpId="0" animBg="1"/>
      <p:bldP spid="6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469406" y="3047521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763686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365261" y="3288861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7191" y1="30807" x2="57978" y2="63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4190" flipH="1">
            <a:off x="7138638" y="2936874"/>
            <a:ext cx="1746083" cy="1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2" y="-402373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70" y="-563882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5638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87" y="-412136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5430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529591" y="569446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7534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Explosion 1 45"/>
          <p:cNvSpPr/>
          <p:nvPr/>
        </p:nvSpPr>
        <p:spPr>
          <a:xfrm>
            <a:off x="3976123" y="326946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33400" y="14927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819400" y="15180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172416" y="151806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239000" y="14927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</a:rPr>
              <a:t>D.Đúng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1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2" y="2495550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27" name="Rounded Rectangle 2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Explosion 2 68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2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95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44" grpId="0"/>
      <p:bldP spid="46" grpId="0" animBg="1"/>
      <p:bldP spid="46" grpId="1" animBg="1"/>
      <p:bldP spid="46" grpId="2" animBg="1"/>
      <p:bldP spid="47" grpId="0" animBg="1"/>
      <p:bldP spid="48" grpId="0" animBg="1"/>
      <p:bldP spid="49" grpId="0" animBg="1"/>
      <p:bldP spid="50" grpId="0" animBg="1"/>
      <p:bldP spid="50" grpId="1" animBg="1"/>
      <p:bldP spid="69" grpId="0" animBg="1"/>
      <p:bldP spid="6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82394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439386" y="3543516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6236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7" y="-37755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16" y="-592456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Bach tuyet\Bashful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3297">
            <a:off x="3496848" y="3139362"/>
            <a:ext cx="972719" cy="173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532585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476250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11620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966209" y="666750"/>
            <a:ext cx="5120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 err="1">
                <a:solidFill>
                  <a:schemeClr val="bg1"/>
                </a:solidFill>
              </a:rPr>
              <a:t>tìm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xem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chú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lùn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đang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nấp</a:t>
            </a:r>
            <a:r>
              <a:rPr lang="en-US" sz="2800" dirty="0">
                <a:solidFill>
                  <a:schemeClr val="bg1"/>
                </a:solidFill>
              </a:rPr>
              <a:t> ở </a:t>
            </a:r>
            <a:r>
              <a:rPr lang="en-US" sz="2800" dirty="0" err="1" smtClean="0">
                <a:solidFill>
                  <a:schemeClr val="bg1"/>
                </a:solidFill>
              </a:rPr>
              <a:t>đâu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8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91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Explosion 1 38"/>
          <p:cNvSpPr/>
          <p:nvPr/>
        </p:nvSpPr>
        <p:spPr>
          <a:xfrm>
            <a:off x="5071911" y="2802977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813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767375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</a:rPr>
              <a:t>B.Đúng</a:t>
            </a:r>
            <a:endParaRPr lang="en-US" sz="4000" dirty="0">
              <a:solidFill>
                <a:srgbClr val="0000FF"/>
              </a:solidFill>
            </a:endParaRPr>
          </a:p>
          <a:p>
            <a:pPr algn="ctr"/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120391" y="193050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186975" y="190520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675" y="90186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4080" y="2573109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  <p:pic>
        <p:nvPicPr>
          <p:cNvPr id="2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26" name="Rounded Rectangle 2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3" descr="C:\Users\ADMIN\Desktop\Picture2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4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Explosion 2 64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59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39" grpId="1" animBg="1"/>
      <p:bldP spid="39" grpId="2" animBg="1"/>
      <p:bldP spid="40" grpId="0" animBg="1"/>
      <p:bldP spid="41" grpId="0" animBg="1"/>
      <p:bldP spid="41" grpId="1" animBg="1"/>
      <p:bldP spid="42" grpId="0" animBg="1"/>
      <p:bldP spid="43" grpId="0" animBg="1"/>
      <p:bldP spid="65" grpId="0" animBg="1"/>
      <p:bldP spid="6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96357" y="2981234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576467" y="3508082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1663997" y="2891133"/>
            <a:ext cx="1557336" cy="21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6" y="-263368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6" y="-6019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49277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340817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7" y="-1356362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03698" y="75613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81" y="2857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2928815" y="3424512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621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A.Đúng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648156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001172" y="181391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067756" y="17886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21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4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379742"/>
            <a:ext cx="106680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times up"/>
          <p:cNvGrpSpPr/>
          <p:nvPr/>
        </p:nvGrpSpPr>
        <p:grpSpPr>
          <a:xfrm>
            <a:off x="1145882" y="133350"/>
            <a:ext cx="757084" cy="375064"/>
            <a:chOff x="2989747" y="438150"/>
            <a:chExt cx="1572029" cy="683752"/>
          </a:xfrm>
        </p:grpSpPr>
        <p:sp>
          <p:nvSpPr>
            <p:cNvPr id="36" name="Rounded Rectangle 3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20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1085" y="708850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492431" y="1261149"/>
            <a:ext cx="90244" cy="7632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89466" y="1001869"/>
            <a:ext cx="90244" cy="76328"/>
            <a:chOff x="2455863" y="2411803"/>
            <a:chExt cx="566738" cy="566738"/>
          </a:xfrm>
        </p:grpSpPr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19732" y="1026807"/>
            <a:ext cx="90244" cy="76328"/>
            <a:chOff x="2455863" y="2411803"/>
            <a:chExt cx="566738" cy="566738"/>
          </a:xfrm>
        </p:grpSpPr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8" name="Oval 107"/>
          <p:cNvSpPr>
            <a:spLocks noChangeArrowheads="1"/>
          </p:cNvSpPr>
          <p:nvPr/>
        </p:nvSpPr>
        <p:spPr bwMode="auto">
          <a:xfrm>
            <a:off x="1502322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Explosion 2 68"/>
          <p:cNvSpPr/>
          <p:nvPr/>
        </p:nvSpPr>
        <p:spPr>
          <a:xfrm>
            <a:off x="1190171" y="236921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HẾT GIỜ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677400" y="4251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595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244</Words>
  <PresentationFormat>On-screen Show (16:9)</PresentationFormat>
  <Paragraphs>84</Paragraphs>
  <Slides>11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2018-03-23T14:56:58Z</dcterms:created>
  <dcterms:modified xsi:type="dcterms:W3CDTF">2020-03-27T05:25:56Z</dcterms:modified>
</cp:coreProperties>
</file>