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9" r:id="rId2"/>
    <p:sldId id="262" r:id="rId3"/>
    <p:sldId id="261" r:id="rId4"/>
  </p:sldIdLst>
  <p:sldSz cx="12192000" cy="6858000"/>
  <p:notesSz cx="6858000" cy="9144000"/>
  <p:embeddedFontLst>
    <p:embeddedFont>
      <p:font typeface="Calibri" panose="020F0502020204030204" pitchFamily="34" charset="0"/>
      <p:regular r:id="rId5"/>
      <p:bold r:id="rId6"/>
      <p:italic r:id="rId7"/>
      <p:boldItalic r:id="rId8"/>
    </p:embeddedFont>
    <p:embeddedFont>
      <p:font typeface="Calibri Light" panose="020F0302020204030204" pitchFamily="34" charset="0"/>
      <p:regular r:id="rId9"/>
      <p:italic r:id="rId10"/>
    </p:embeddedFont>
    <p:embeddedFont>
      <p:font typeface="Cavolini" panose="03000502040302020204" pitchFamily="66" charset="0"/>
      <p:regular r:id="rId11"/>
      <p:bold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5351"/>
    <a:srgbClr val="4472C4"/>
    <a:srgbClr val="006666"/>
    <a:srgbClr val="674F3A"/>
    <a:srgbClr val="F8CBAD"/>
    <a:srgbClr val="6A523B"/>
    <a:srgbClr val="E7E6E6"/>
    <a:srgbClr val="043E3D"/>
    <a:srgbClr val="054B49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18" autoAdjust="0"/>
    <p:restoredTop sz="94660"/>
  </p:normalViewPr>
  <p:slideViewPr>
    <p:cSldViewPr snapToGrid="0">
      <p:cViewPr varScale="1">
        <p:scale>
          <a:sx n="136" d="100"/>
          <a:sy n="136" d="100"/>
        </p:scale>
        <p:origin x="576" y="5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theme" Target="theme/theme1.xml"/><Relationship Id="rId10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font" Target="fonts/font5.fntdata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3E6C0-77C4-4E28-AC15-C4EE1705D6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33F983-77AA-4795-B1E7-5072EB8691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00445-8FBF-4325-8728-3BDD92789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CF9-F7B4-47DD-BE0E-314ECE3F7FE0}" type="datetimeFigureOut">
              <a:rPr lang="en-GB" smtClean="0"/>
              <a:t>17/09/2020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E9960-8973-4CF6-A646-737D6D230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6E604-0830-4686-A834-12623CE1E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FA822-5460-4464-8580-0EDB49DB90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713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C84CA-25FF-453D-89C7-2AE9C4139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FA31D5-F9E8-4950-B8A8-3493A4DB1C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D849F-A028-4CC9-8C59-257C25B1D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CF9-F7B4-47DD-BE0E-314ECE3F7FE0}" type="datetimeFigureOut">
              <a:rPr lang="en-GB" smtClean="0"/>
              <a:t>17/09/2020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87E39-BB06-45B5-AFEA-F5D3577FD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7E55C-7C88-4631-B580-A02E65809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FA822-5460-4464-8580-0EDB49DB90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807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8CF255-2216-4DA0-A95E-45BA51E8CD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61BC56-86C1-4721-AA64-A0A008D11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5CF0C-EA48-4F34-AF6A-442266C37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CF9-F7B4-47DD-BE0E-314ECE3F7FE0}" type="datetimeFigureOut">
              <a:rPr lang="en-GB" smtClean="0"/>
              <a:t>17/09/2020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40B5E-4D91-40DB-869C-1F90B85A8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292AC-4E0B-461D-8AFD-6AEC7C4A2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FA822-5460-4464-8580-0EDB49DB90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831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F1114-B29D-4E4C-9841-9CAC150BA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E5EAB-3AF7-4A36-B09E-6CDCF3B859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045E1-4B9B-4638-BAB1-3AAC6A32B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CF9-F7B4-47DD-BE0E-314ECE3F7FE0}" type="datetimeFigureOut">
              <a:rPr lang="en-GB" smtClean="0"/>
              <a:t>17/09/2020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5BE72-681F-49C1-8BBC-97C7B1562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3AC1B-4A9A-4C18-BBA0-F7D9BEB49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FA822-5460-4464-8580-0EDB49DB90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619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CBB88-EBBF-4C3F-9CCE-9014425C8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D8253-3FEE-4E41-8AF3-16923E932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E778D-02CD-48C8-8ED8-3A39682EA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CF9-F7B4-47DD-BE0E-314ECE3F7FE0}" type="datetimeFigureOut">
              <a:rPr lang="en-GB" smtClean="0"/>
              <a:t>17/09/2020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0D1FD-A454-4410-B785-0F2275C98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15B2E-6AC4-430C-BDE6-244132552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FA822-5460-4464-8580-0EDB49DB90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1432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A6B0D-0ACA-4E91-AB53-523C91A91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4424A-D452-44CF-9EDC-84B5A8DEE2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8510E3-776A-4BF6-BB1F-650AD8B475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10C24E-1891-4FB2-81F8-4320F282B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CF9-F7B4-47DD-BE0E-314ECE3F7FE0}" type="datetimeFigureOut">
              <a:rPr lang="en-GB" smtClean="0"/>
              <a:t>17/09/2020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F8C82B-469C-4D14-B002-D4812FED5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A3A99-E6CE-4B1B-BB77-39601B2B1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FA822-5460-4464-8580-0EDB49DB90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2302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D3F43-69D9-4BCB-A9F2-972FB5964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D93FE-471F-4006-ABDE-4E3D91E61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C82833-9684-4F3C-A46A-6D63624795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303423-A913-40BC-9075-213D27F0DE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3D573D-157E-4240-93FE-EDBB98A5C5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104A2A-60FD-48F0-A0DD-2CBB84021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CF9-F7B4-47DD-BE0E-314ECE3F7FE0}" type="datetimeFigureOut">
              <a:rPr lang="en-GB" smtClean="0"/>
              <a:t>17/09/2020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07BD18-57AE-49B2-A528-8BC36CC82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D86C1E-4422-4539-B70B-FC1CAF55B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FA822-5460-4464-8580-0EDB49DB90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140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08A52-59F8-4BF9-8058-43A4F472B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1106F4-3557-4886-A926-FBD8E514A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CF9-F7B4-47DD-BE0E-314ECE3F7FE0}" type="datetimeFigureOut">
              <a:rPr lang="en-GB" smtClean="0"/>
              <a:t>17/09/2020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53ED30-BB8F-4A19-8490-2FABC8E60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5913E0-A896-4412-A265-2DC7AB28C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FA822-5460-4464-8580-0EDB49DB90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6178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8A9379-9561-47D0-8300-F8D0AF8DF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CF9-F7B4-47DD-BE0E-314ECE3F7FE0}" type="datetimeFigureOut">
              <a:rPr lang="en-GB" smtClean="0"/>
              <a:t>17/09/2020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619695-2253-4F2A-A03A-1E948C0B3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C8D498-69C1-453F-8B97-21CF469A1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FA822-5460-4464-8580-0EDB49DB90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732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D3881-1205-4B2D-8E64-A4E4775DE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5F396-0DC0-4CD1-ABE9-AEDF449B4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B2B5CC-3640-40B1-9A05-91815BC3C4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59D42F-A8F7-4CF3-9237-16FE19D88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CF9-F7B4-47DD-BE0E-314ECE3F7FE0}" type="datetimeFigureOut">
              <a:rPr lang="en-GB" smtClean="0"/>
              <a:t>17/09/2020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B52746-A429-443C-A164-4105022CE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DBEA1A-E54B-4931-B3BB-966BA9A76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FA822-5460-4464-8580-0EDB49DB90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37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294F2-7CCD-491F-B4D5-38A3DB344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C57B85-A162-4621-8136-309BBB54A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B14FD8-2E0A-48E8-B022-64293514FD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C23BDC-DC60-4586-A0D5-34DE380E6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CF9-F7B4-47DD-BE0E-314ECE3F7FE0}" type="datetimeFigureOut">
              <a:rPr lang="en-GB" smtClean="0"/>
              <a:t>17/09/2020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C39514-34F6-4772-96C1-F6CCDBBAA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423F43-78EC-4B67-8FD1-11B2F0DF0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FA822-5460-4464-8580-0EDB49DB90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375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F3ED57-C4CD-4349-B073-2E43EB741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5FD63C-53F5-4D8D-B4E4-F70DA0B06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346E5-1D23-436D-B091-BD08893061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2ECF9-F7B4-47DD-BE0E-314ECE3F7FE0}" type="datetimeFigureOut">
              <a:rPr lang="en-GB" smtClean="0"/>
              <a:t>17/09/2020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3526A-EFE1-484D-A909-6883CE71DD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26E44-2C2F-4C8D-844B-1D381BA6B1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FA822-5460-4464-8580-0EDB49DB90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60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18" Type="http://schemas.openxmlformats.org/officeDocument/2006/relationships/hyperlink" Target="https://pixabay.com/en/an-array-of-sign-ad-wood-board-2820212/" TargetMode="External"/><Relationship Id="rId3" Type="http://schemas.openxmlformats.org/officeDocument/2006/relationships/slideLayout" Target="../slideLayouts/slideLayout7.xml"/><Relationship Id="rId21" Type="http://schemas.openxmlformats.org/officeDocument/2006/relationships/slide" Target="slide2.xml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microsoft.com/office/2007/relationships/hdphoto" Target="../media/hdphoto4.wdp"/><Relationship Id="rId2" Type="http://schemas.microsoft.com/office/2007/relationships/media" Target="../media/media1.mp3"/><Relationship Id="rId16" Type="http://schemas.openxmlformats.org/officeDocument/2006/relationships/image" Target="../media/image10.png"/><Relationship Id="rId20" Type="http://schemas.microsoft.com/office/2007/relationships/hdphoto" Target="../media/hdphoto5.wdp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5" Type="http://schemas.openxmlformats.org/officeDocument/2006/relationships/image" Target="../media/image2.png"/><Relationship Id="rId15" Type="http://schemas.microsoft.com/office/2007/relationships/hdphoto" Target="../media/hdphoto3.wdp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image" Target="../media/image9.png"/><Relationship Id="rId22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8.wdp"/><Relationship Id="rId18" Type="http://schemas.openxmlformats.org/officeDocument/2006/relationships/image" Target="../media/image6.png"/><Relationship Id="rId26" Type="http://schemas.openxmlformats.org/officeDocument/2006/relationships/hyperlink" Target="https://pixabay.com/en/an-array-of-sign-ad-wood-board-2820212/" TargetMode="External"/><Relationship Id="rId3" Type="http://schemas.openxmlformats.org/officeDocument/2006/relationships/slideLayout" Target="../slideLayouts/slideLayout7.xml"/><Relationship Id="rId21" Type="http://schemas.microsoft.com/office/2007/relationships/hdphoto" Target="../media/hdphoto3.wdp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microsoft.com/office/2007/relationships/hdphoto" Target="../media/hdphoto1.wdp"/><Relationship Id="rId25" Type="http://schemas.microsoft.com/office/2007/relationships/hdphoto" Target="../media/hdphoto4.wdp"/><Relationship Id="rId2" Type="http://schemas.microsoft.com/office/2007/relationships/media" Target="../media/media1.mp3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15.png"/><Relationship Id="rId24" Type="http://schemas.openxmlformats.org/officeDocument/2006/relationships/image" Target="../media/image10.png"/><Relationship Id="rId5" Type="http://schemas.openxmlformats.org/officeDocument/2006/relationships/image" Target="../media/image2.png"/><Relationship Id="rId15" Type="http://schemas.openxmlformats.org/officeDocument/2006/relationships/image" Target="../media/image4.png"/><Relationship Id="rId23" Type="http://schemas.openxmlformats.org/officeDocument/2006/relationships/image" Target="../media/image8.png"/><Relationship Id="rId28" Type="http://schemas.microsoft.com/office/2007/relationships/hdphoto" Target="../media/hdphoto5.wdp"/><Relationship Id="rId10" Type="http://schemas.microsoft.com/office/2007/relationships/hdphoto" Target="../media/hdphoto7.wdp"/><Relationship Id="rId19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4.png"/><Relationship Id="rId14" Type="http://schemas.openxmlformats.org/officeDocument/2006/relationships/image" Target="../media/image17.png"/><Relationship Id="rId22" Type="http://schemas.openxmlformats.org/officeDocument/2006/relationships/image" Target="../media/image7.png"/><Relationship Id="rId27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FISH 1 Picture 26">
            <a:extLst>
              <a:ext uri="{FF2B5EF4-FFF2-40B4-BE49-F238E27FC236}">
                <a16:creationId xmlns:a16="http://schemas.microsoft.com/office/drawing/2014/main" id="{D091337C-88DB-4285-BA3E-598FEE976E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558" b="25459"/>
          <a:stretch/>
        </p:blipFill>
        <p:spPr>
          <a:xfrm>
            <a:off x="852475" y="4539838"/>
            <a:ext cx="1737511" cy="476818"/>
          </a:xfrm>
          <a:prstGeom prst="rect">
            <a:avLst/>
          </a:prstGeom>
        </p:spPr>
      </p:pic>
      <p:pic>
        <p:nvPicPr>
          <p:cNvPr id="96" name="FISH 2 Picture 26">
            <a:extLst>
              <a:ext uri="{FF2B5EF4-FFF2-40B4-BE49-F238E27FC236}">
                <a16:creationId xmlns:a16="http://schemas.microsoft.com/office/drawing/2014/main" id="{358670C4-433E-4BCF-90BB-442BA062B2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558" b="25459"/>
          <a:stretch/>
        </p:blipFill>
        <p:spPr>
          <a:xfrm>
            <a:off x="1532083" y="2908103"/>
            <a:ext cx="1737511" cy="476818"/>
          </a:xfrm>
          <a:prstGeom prst="rect">
            <a:avLst/>
          </a:prstGeom>
        </p:spPr>
      </p:pic>
      <p:pic>
        <p:nvPicPr>
          <p:cNvPr id="106" name="FISH 4 Picture 26">
            <a:extLst>
              <a:ext uri="{FF2B5EF4-FFF2-40B4-BE49-F238E27FC236}">
                <a16:creationId xmlns:a16="http://schemas.microsoft.com/office/drawing/2014/main" id="{CA92CD8F-3953-406A-BE68-22C2155D0D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558" b="25459"/>
          <a:stretch/>
        </p:blipFill>
        <p:spPr>
          <a:xfrm>
            <a:off x="8959072" y="2534678"/>
            <a:ext cx="1737511" cy="476818"/>
          </a:xfrm>
          <a:prstGeom prst="rect">
            <a:avLst/>
          </a:prstGeom>
        </p:spPr>
      </p:pic>
      <p:grpSp>
        <p:nvGrpSpPr>
          <p:cNvPr id="59" name="TOP RIPPLE 2 Group 563">
            <a:extLst>
              <a:ext uri="{FF2B5EF4-FFF2-40B4-BE49-F238E27FC236}">
                <a16:creationId xmlns:a16="http://schemas.microsoft.com/office/drawing/2014/main" id="{1E3F3065-F0DB-45AD-BF9F-C146B2143159}"/>
              </a:ext>
            </a:extLst>
          </p:cNvPr>
          <p:cNvGrpSpPr/>
          <p:nvPr/>
        </p:nvGrpSpPr>
        <p:grpSpPr>
          <a:xfrm>
            <a:off x="-146638" y="2485869"/>
            <a:ext cx="12386974" cy="2833037"/>
            <a:chOff x="0" y="0"/>
            <a:chExt cx="12398188" cy="6763871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B5284EE-B700-4801-B7ED-5B72ABDFA2B9}"/>
                </a:ext>
              </a:extLst>
            </p:cNvPr>
            <p:cNvSpPr/>
            <p:nvPr/>
          </p:nvSpPr>
          <p:spPr>
            <a:xfrm>
              <a:off x="0" y="0"/>
              <a:ext cx="7046259" cy="2622176"/>
            </a:xfrm>
            <a:custGeom>
              <a:avLst/>
              <a:gdLst>
                <a:gd name="connsiteX0" fmla="*/ 0 w 6871447"/>
                <a:gd name="connsiteY0" fmla="*/ 2541494 h 2541494"/>
                <a:gd name="connsiteX1" fmla="*/ 107576 w 6871447"/>
                <a:gd name="connsiteY1" fmla="*/ 2474259 h 2541494"/>
                <a:gd name="connsiteX2" fmla="*/ 201706 w 6871447"/>
                <a:gd name="connsiteY2" fmla="*/ 2407024 h 2541494"/>
                <a:gd name="connsiteX3" fmla="*/ 282388 w 6871447"/>
                <a:gd name="connsiteY3" fmla="*/ 2366683 h 2541494"/>
                <a:gd name="connsiteX4" fmla="*/ 389964 w 6871447"/>
                <a:gd name="connsiteY4" fmla="*/ 2312894 h 2541494"/>
                <a:gd name="connsiteX5" fmla="*/ 497541 w 6871447"/>
                <a:gd name="connsiteY5" fmla="*/ 2245659 h 2541494"/>
                <a:gd name="connsiteX6" fmla="*/ 537882 w 6871447"/>
                <a:gd name="connsiteY6" fmla="*/ 2205318 h 2541494"/>
                <a:gd name="connsiteX7" fmla="*/ 578223 w 6871447"/>
                <a:gd name="connsiteY7" fmla="*/ 2178424 h 2541494"/>
                <a:gd name="connsiteX8" fmla="*/ 699247 w 6871447"/>
                <a:gd name="connsiteY8" fmla="*/ 2124636 h 2541494"/>
                <a:gd name="connsiteX9" fmla="*/ 753035 w 6871447"/>
                <a:gd name="connsiteY9" fmla="*/ 2111189 h 2541494"/>
                <a:gd name="connsiteX10" fmla="*/ 793376 w 6871447"/>
                <a:gd name="connsiteY10" fmla="*/ 2097742 h 2541494"/>
                <a:gd name="connsiteX11" fmla="*/ 1116106 w 6871447"/>
                <a:gd name="connsiteY11" fmla="*/ 2084294 h 2541494"/>
                <a:gd name="connsiteX12" fmla="*/ 1223682 w 6871447"/>
                <a:gd name="connsiteY12" fmla="*/ 2030506 h 2541494"/>
                <a:gd name="connsiteX13" fmla="*/ 1304364 w 6871447"/>
                <a:gd name="connsiteY13" fmla="*/ 1976718 h 2541494"/>
                <a:gd name="connsiteX14" fmla="*/ 1411941 w 6871447"/>
                <a:gd name="connsiteY14" fmla="*/ 1896036 h 2541494"/>
                <a:gd name="connsiteX15" fmla="*/ 1452282 w 6871447"/>
                <a:gd name="connsiteY15" fmla="*/ 1869142 h 2541494"/>
                <a:gd name="connsiteX16" fmla="*/ 1546412 w 6871447"/>
                <a:gd name="connsiteY16" fmla="*/ 1842247 h 2541494"/>
                <a:gd name="connsiteX17" fmla="*/ 1586753 w 6871447"/>
                <a:gd name="connsiteY17" fmla="*/ 1815353 h 2541494"/>
                <a:gd name="connsiteX18" fmla="*/ 1801906 w 6871447"/>
                <a:gd name="connsiteY18" fmla="*/ 1842247 h 2541494"/>
                <a:gd name="connsiteX19" fmla="*/ 1869141 w 6871447"/>
                <a:gd name="connsiteY19" fmla="*/ 1882589 h 2541494"/>
                <a:gd name="connsiteX20" fmla="*/ 1949823 w 6871447"/>
                <a:gd name="connsiteY20" fmla="*/ 1922930 h 2541494"/>
                <a:gd name="connsiteX21" fmla="*/ 2178423 w 6871447"/>
                <a:gd name="connsiteY21" fmla="*/ 1896036 h 2541494"/>
                <a:gd name="connsiteX22" fmla="*/ 2232212 w 6871447"/>
                <a:gd name="connsiteY22" fmla="*/ 1869142 h 2541494"/>
                <a:gd name="connsiteX23" fmla="*/ 2286000 w 6871447"/>
                <a:gd name="connsiteY23" fmla="*/ 1855694 h 2541494"/>
                <a:gd name="connsiteX24" fmla="*/ 2393576 w 6871447"/>
                <a:gd name="connsiteY24" fmla="*/ 1801906 h 2541494"/>
                <a:gd name="connsiteX25" fmla="*/ 2433917 w 6871447"/>
                <a:gd name="connsiteY25" fmla="*/ 1775012 h 2541494"/>
                <a:gd name="connsiteX26" fmla="*/ 2487706 w 6871447"/>
                <a:gd name="connsiteY26" fmla="*/ 1748118 h 2541494"/>
                <a:gd name="connsiteX27" fmla="*/ 2581835 w 6871447"/>
                <a:gd name="connsiteY27" fmla="*/ 1667436 h 2541494"/>
                <a:gd name="connsiteX28" fmla="*/ 2622176 w 6871447"/>
                <a:gd name="connsiteY28" fmla="*/ 1653989 h 2541494"/>
                <a:gd name="connsiteX29" fmla="*/ 2716306 w 6871447"/>
                <a:gd name="connsiteY29" fmla="*/ 1600200 h 2541494"/>
                <a:gd name="connsiteX30" fmla="*/ 2756647 w 6871447"/>
                <a:gd name="connsiteY30" fmla="*/ 1573306 h 2541494"/>
                <a:gd name="connsiteX31" fmla="*/ 2810435 w 6871447"/>
                <a:gd name="connsiteY31" fmla="*/ 1559859 h 2541494"/>
                <a:gd name="connsiteX32" fmla="*/ 2944906 w 6871447"/>
                <a:gd name="connsiteY32" fmla="*/ 1519518 h 2541494"/>
                <a:gd name="connsiteX33" fmla="*/ 3133164 w 6871447"/>
                <a:gd name="connsiteY33" fmla="*/ 1532965 h 2541494"/>
                <a:gd name="connsiteX34" fmla="*/ 3173506 w 6871447"/>
                <a:gd name="connsiteY34" fmla="*/ 1546412 h 2541494"/>
                <a:gd name="connsiteX35" fmla="*/ 3227294 w 6871447"/>
                <a:gd name="connsiteY35" fmla="*/ 1559859 h 2541494"/>
                <a:gd name="connsiteX36" fmla="*/ 3267635 w 6871447"/>
                <a:gd name="connsiteY36" fmla="*/ 1573306 h 2541494"/>
                <a:gd name="connsiteX37" fmla="*/ 3321423 w 6871447"/>
                <a:gd name="connsiteY37" fmla="*/ 1586753 h 2541494"/>
                <a:gd name="connsiteX38" fmla="*/ 3402106 w 6871447"/>
                <a:gd name="connsiteY38" fmla="*/ 1613647 h 2541494"/>
                <a:gd name="connsiteX39" fmla="*/ 3697941 w 6871447"/>
                <a:gd name="connsiteY39" fmla="*/ 1573306 h 2541494"/>
                <a:gd name="connsiteX40" fmla="*/ 3765176 w 6871447"/>
                <a:gd name="connsiteY40" fmla="*/ 1546412 h 2541494"/>
                <a:gd name="connsiteX41" fmla="*/ 3805517 w 6871447"/>
                <a:gd name="connsiteY41" fmla="*/ 1519518 h 2541494"/>
                <a:gd name="connsiteX42" fmla="*/ 3859306 w 6871447"/>
                <a:gd name="connsiteY42" fmla="*/ 1492624 h 2541494"/>
                <a:gd name="connsiteX43" fmla="*/ 3926541 w 6871447"/>
                <a:gd name="connsiteY43" fmla="*/ 1452283 h 2541494"/>
                <a:gd name="connsiteX44" fmla="*/ 3966882 w 6871447"/>
                <a:gd name="connsiteY44" fmla="*/ 1425389 h 2541494"/>
                <a:gd name="connsiteX45" fmla="*/ 4020670 w 6871447"/>
                <a:gd name="connsiteY45" fmla="*/ 1398494 h 2541494"/>
                <a:gd name="connsiteX46" fmla="*/ 4061012 w 6871447"/>
                <a:gd name="connsiteY46" fmla="*/ 1371600 h 2541494"/>
                <a:gd name="connsiteX47" fmla="*/ 4155141 w 6871447"/>
                <a:gd name="connsiteY47" fmla="*/ 1317812 h 2541494"/>
                <a:gd name="connsiteX48" fmla="*/ 4195482 w 6871447"/>
                <a:gd name="connsiteY48" fmla="*/ 1277471 h 2541494"/>
                <a:gd name="connsiteX49" fmla="*/ 4276164 w 6871447"/>
                <a:gd name="connsiteY49" fmla="*/ 1237130 h 2541494"/>
                <a:gd name="connsiteX50" fmla="*/ 4303059 w 6871447"/>
                <a:gd name="connsiteY50" fmla="*/ 1210236 h 2541494"/>
                <a:gd name="connsiteX51" fmla="*/ 4397188 w 6871447"/>
                <a:gd name="connsiteY51" fmla="*/ 1156447 h 2541494"/>
                <a:gd name="connsiteX52" fmla="*/ 4437529 w 6871447"/>
                <a:gd name="connsiteY52" fmla="*/ 1116106 h 2541494"/>
                <a:gd name="connsiteX53" fmla="*/ 4558553 w 6871447"/>
                <a:gd name="connsiteY53" fmla="*/ 1048871 h 2541494"/>
                <a:gd name="connsiteX54" fmla="*/ 4666129 w 6871447"/>
                <a:gd name="connsiteY54" fmla="*/ 968189 h 2541494"/>
                <a:gd name="connsiteX55" fmla="*/ 4719917 w 6871447"/>
                <a:gd name="connsiteY55" fmla="*/ 941294 h 2541494"/>
                <a:gd name="connsiteX56" fmla="*/ 4800600 w 6871447"/>
                <a:gd name="connsiteY56" fmla="*/ 900953 h 2541494"/>
                <a:gd name="connsiteX57" fmla="*/ 4961964 w 6871447"/>
                <a:gd name="connsiteY57" fmla="*/ 927847 h 2541494"/>
                <a:gd name="connsiteX58" fmla="*/ 5042647 w 6871447"/>
                <a:gd name="connsiteY58" fmla="*/ 968189 h 2541494"/>
                <a:gd name="connsiteX59" fmla="*/ 5082988 w 6871447"/>
                <a:gd name="connsiteY59" fmla="*/ 995083 h 2541494"/>
                <a:gd name="connsiteX60" fmla="*/ 5338482 w 6871447"/>
                <a:gd name="connsiteY60" fmla="*/ 995083 h 2541494"/>
                <a:gd name="connsiteX61" fmla="*/ 5378823 w 6871447"/>
                <a:gd name="connsiteY61" fmla="*/ 968189 h 2541494"/>
                <a:gd name="connsiteX62" fmla="*/ 5459506 w 6871447"/>
                <a:gd name="connsiteY62" fmla="*/ 941294 h 2541494"/>
                <a:gd name="connsiteX63" fmla="*/ 5580529 w 6871447"/>
                <a:gd name="connsiteY63" fmla="*/ 860612 h 2541494"/>
                <a:gd name="connsiteX64" fmla="*/ 5620870 w 6871447"/>
                <a:gd name="connsiteY64" fmla="*/ 833718 h 2541494"/>
                <a:gd name="connsiteX65" fmla="*/ 5701553 w 6871447"/>
                <a:gd name="connsiteY65" fmla="*/ 753036 h 2541494"/>
                <a:gd name="connsiteX66" fmla="*/ 5741894 w 6871447"/>
                <a:gd name="connsiteY66" fmla="*/ 726142 h 2541494"/>
                <a:gd name="connsiteX67" fmla="*/ 5889812 w 6871447"/>
                <a:gd name="connsiteY67" fmla="*/ 605118 h 2541494"/>
                <a:gd name="connsiteX68" fmla="*/ 5970494 w 6871447"/>
                <a:gd name="connsiteY68" fmla="*/ 578224 h 2541494"/>
                <a:gd name="connsiteX69" fmla="*/ 6118412 w 6871447"/>
                <a:gd name="connsiteY69" fmla="*/ 605118 h 2541494"/>
                <a:gd name="connsiteX70" fmla="*/ 6185647 w 6871447"/>
                <a:gd name="connsiteY70" fmla="*/ 591671 h 2541494"/>
                <a:gd name="connsiteX71" fmla="*/ 6293223 w 6871447"/>
                <a:gd name="connsiteY71" fmla="*/ 537883 h 2541494"/>
                <a:gd name="connsiteX72" fmla="*/ 6387353 w 6871447"/>
                <a:gd name="connsiteY72" fmla="*/ 430306 h 2541494"/>
                <a:gd name="connsiteX73" fmla="*/ 6400800 w 6871447"/>
                <a:gd name="connsiteY73" fmla="*/ 389965 h 2541494"/>
                <a:gd name="connsiteX74" fmla="*/ 6441141 w 6871447"/>
                <a:gd name="connsiteY74" fmla="*/ 349624 h 2541494"/>
                <a:gd name="connsiteX75" fmla="*/ 6494929 w 6871447"/>
                <a:gd name="connsiteY75" fmla="*/ 268942 h 2541494"/>
                <a:gd name="connsiteX76" fmla="*/ 6575612 w 6871447"/>
                <a:gd name="connsiteY76" fmla="*/ 188259 h 2541494"/>
                <a:gd name="connsiteX77" fmla="*/ 6602506 w 6871447"/>
                <a:gd name="connsiteY77" fmla="*/ 134471 h 2541494"/>
                <a:gd name="connsiteX78" fmla="*/ 6763870 w 6871447"/>
                <a:gd name="connsiteY78" fmla="*/ 53789 h 2541494"/>
                <a:gd name="connsiteX79" fmla="*/ 6844553 w 6871447"/>
                <a:gd name="connsiteY79" fmla="*/ 26894 h 2541494"/>
                <a:gd name="connsiteX80" fmla="*/ 6871447 w 6871447"/>
                <a:gd name="connsiteY80" fmla="*/ 0 h 254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6871447" h="2541494">
                  <a:moveTo>
                    <a:pt x="0" y="2541494"/>
                  </a:moveTo>
                  <a:cubicBezTo>
                    <a:pt x="39256" y="2517940"/>
                    <a:pt x="71358" y="2500129"/>
                    <a:pt x="107576" y="2474259"/>
                  </a:cubicBezTo>
                  <a:cubicBezTo>
                    <a:pt x="132050" y="2456777"/>
                    <a:pt x="173179" y="2422872"/>
                    <a:pt x="201706" y="2407024"/>
                  </a:cubicBezTo>
                  <a:cubicBezTo>
                    <a:pt x="227991" y="2392422"/>
                    <a:pt x="256103" y="2381286"/>
                    <a:pt x="282388" y="2366683"/>
                  </a:cubicBezTo>
                  <a:cubicBezTo>
                    <a:pt x="385978" y="2309133"/>
                    <a:pt x="243253" y="2371581"/>
                    <a:pt x="389964" y="2312894"/>
                  </a:cubicBezTo>
                  <a:cubicBezTo>
                    <a:pt x="487506" y="2215354"/>
                    <a:pt x="361710" y="2330553"/>
                    <a:pt x="497541" y="2245659"/>
                  </a:cubicBezTo>
                  <a:cubicBezTo>
                    <a:pt x="513667" y="2235580"/>
                    <a:pt x="523273" y="2217492"/>
                    <a:pt x="537882" y="2205318"/>
                  </a:cubicBezTo>
                  <a:cubicBezTo>
                    <a:pt x="550297" y="2194972"/>
                    <a:pt x="564191" y="2186442"/>
                    <a:pt x="578223" y="2178424"/>
                  </a:cubicBezTo>
                  <a:cubicBezTo>
                    <a:pt x="611024" y="2159681"/>
                    <a:pt x="664670" y="2136162"/>
                    <a:pt x="699247" y="2124636"/>
                  </a:cubicBezTo>
                  <a:cubicBezTo>
                    <a:pt x="716780" y="2118792"/>
                    <a:pt x="735265" y="2116266"/>
                    <a:pt x="753035" y="2111189"/>
                  </a:cubicBezTo>
                  <a:cubicBezTo>
                    <a:pt x="766664" y="2107295"/>
                    <a:pt x="779240" y="2098789"/>
                    <a:pt x="793376" y="2097742"/>
                  </a:cubicBezTo>
                  <a:cubicBezTo>
                    <a:pt x="900752" y="2089788"/>
                    <a:pt x="1008529" y="2088777"/>
                    <a:pt x="1116106" y="2084294"/>
                  </a:cubicBezTo>
                  <a:cubicBezTo>
                    <a:pt x="1176075" y="2064304"/>
                    <a:pt x="1153819" y="2074964"/>
                    <a:pt x="1223682" y="2030506"/>
                  </a:cubicBezTo>
                  <a:cubicBezTo>
                    <a:pt x="1250951" y="2013153"/>
                    <a:pt x="1281508" y="1999573"/>
                    <a:pt x="1304364" y="1976718"/>
                  </a:cubicBezTo>
                  <a:cubicBezTo>
                    <a:pt x="1354115" y="1926969"/>
                    <a:pt x="1320710" y="1956857"/>
                    <a:pt x="1411941" y="1896036"/>
                  </a:cubicBezTo>
                  <a:cubicBezTo>
                    <a:pt x="1425388" y="1887071"/>
                    <a:pt x="1436603" y="1873062"/>
                    <a:pt x="1452282" y="1869142"/>
                  </a:cubicBezTo>
                  <a:cubicBezTo>
                    <a:pt x="1519821" y="1852256"/>
                    <a:pt x="1488537" y="1861538"/>
                    <a:pt x="1546412" y="1842247"/>
                  </a:cubicBezTo>
                  <a:cubicBezTo>
                    <a:pt x="1559859" y="1833282"/>
                    <a:pt x="1570623" y="1816361"/>
                    <a:pt x="1586753" y="1815353"/>
                  </a:cubicBezTo>
                  <a:cubicBezTo>
                    <a:pt x="1709144" y="1807704"/>
                    <a:pt x="1722262" y="1815700"/>
                    <a:pt x="1801906" y="1842247"/>
                  </a:cubicBezTo>
                  <a:cubicBezTo>
                    <a:pt x="1854435" y="1894778"/>
                    <a:pt x="1799318" y="1847677"/>
                    <a:pt x="1869141" y="1882589"/>
                  </a:cubicBezTo>
                  <a:cubicBezTo>
                    <a:pt x="1973411" y="1934724"/>
                    <a:pt x="1848425" y="1889131"/>
                    <a:pt x="1949823" y="1922930"/>
                  </a:cubicBezTo>
                  <a:cubicBezTo>
                    <a:pt x="2026023" y="1913965"/>
                    <a:pt x="2103053" y="1910392"/>
                    <a:pt x="2178423" y="1896036"/>
                  </a:cubicBezTo>
                  <a:cubicBezTo>
                    <a:pt x="2198115" y="1892285"/>
                    <a:pt x="2213442" y="1876181"/>
                    <a:pt x="2232212" y="1869142"/>
                  </a:cubicBezTo>
                  <a:cubicBezTo>
                    <a:pt x="2249516" y="1862653"/>
                    <a:pt x="2268071" y="1860177"/>
                    <a:pt x="2286000" y="1855694"/>
                  </a:cubicBezTo>
                  <a:cubicBezTo>
                    <a:pt x="2405459" y="1766100"/>
                    <a:pt x="2276084" y="1852260"/>
                    <a:pt x="2393576" y="1801906"/>
                  </a:cubicBezTo>
                  <a:cubicBezTo>
                    <a:pt x="2408431" y="1795540"/>
                    <a:pt x="2419885" y="1783030"/>
                    <a:pt x="2433917" y="1775012"/>
                  </a:cubicBezTo>
                  <a:cubicBezTo>
                    <a:pt x="2451322" y="1765067"/>
                    <a:pt x="2469776" y="1757083"/>
                    <a:pt x="2487706" y="1748118"/>
                  </a:cubicBezTo>
                  <a:cubicBezTo>
                    <a:pt x="2519499" y="1716325"/>
                    <a:pt x="2541584" y="1690437"/>
                    <a:pt x="2581835" y="1667436"/>
                  </a:cubicBezTo>
                  <a:cubicBezTo>
                    <a:pt x="2594142" y="1660404"/>
                    <a:pt x="2608729" y="1658471"/>
                    <a:pt x="2622176" y="1653989"/>
                  </a:cubicBezTo>
                  <a:cubicBezTo>
                    <a:pt x="2674437" y="1601726"/>
                    <a:pt x="2621498" y="1647603"/>
                    <a:pt x="2716306" y="1600200"/>
                  </a:cubicBezTo>
                  <a:cubicBezTo>
                    <a:pt x="2730761" y="1592973"/>
                    <a:pt x="2741792" y="1579672"/>
                    <a:pt x="2756647" y="1573306"/>
                  </a:cubicBezTo>
                  <a:cubicBezTo>
                    <a:pt x="2773634" y="1566026"/>
                    <a:pt x="2792733" y="1565170"/>
                    <a:pt x="2810435" y="1559859"/>
                  </a:cubicBezTo>
                  <a:cubicBezTo>
                    <a:pt x="2974121" y="1510753"/>
                    <a:pt x="2820932" y="1550511"/>
                    <a:pt x="2944906" y="1519518"/>
                  </a:cubicBezTo>
                  <a:cubicBezTo>
                    <a:pt x="3007659" y="1524000"/>
                    <a:pt x="3070682" y="1525614"/>
                    <a:pt x="3133164" y="1532965"/>
                  </a:cubicBezTo>
                  <a:cubicBezTo>
                    <a:pt x="3147242" y="1534621"/>
                    <a:pt x="3159877" y="1542518"/>
                    <a:pt x="3173506" y="1546412"/>
                  </a:cubicBezTo>
                  <a:cubicBezTo>
                    <a:pt x="3191276" y="1551489"/>
                    <a:pt x="3209524" y="1554782"/>
                    <a:pt x="3227294" y="1559859"/>
                  </a:cubicBezTo>
                  <a:cubicBezTo>
                    <a:pt x="3240923" y="1563753"/>
                    <a:pt x="3254006" y="1569412"/>
                    <a:pt x="3267635" y="1573306"/>
                  </a:cubicBezTo>
                  <a:cubicBezTo>
                    <a:pt x="3285405" y="1578383"/>
                    <a:pt x="3303721" y="1581443"/>
                    <a:pt x="3321423" y="1586753"/>
                  </a:cubicBezTo>
                  <a:cubicBezTo>
                    <a:pt x="3348577" y="1594899"/>
                    <a:pt x="3402106" y="1613647"/>
                    <a:pt x="3402106" y="1613647"/>
                  </a:cubicBezTo>
                  <a:cubicBezTo>
                    <a:pt x="3496215" y="1606925"/>
                    <a:pt x="3606306" y="1609960"/>
                    <a:pt x="3697941" y="1573306"/>
                  </a:cubicBezTo>
                  <a:cubicBezTo>
                    <a:pt x="3720353" y="1564341"/>
                    <a:pt x="3743586" y="1557207"/>
                    <a:pt x="3765176" y="1546412"/>
                  </a:cubicBezTo>
                  <a:cubicBezTo>
                    <a:pt x="3779631" y="1539184"/>
                    <a:pt x="3791485" y="1527536"/>
                    <a:pt x="3805517" y="1519518"/>
                  </a:cubicBezTo>
                  <a:cubicBezTo>
                    <a:pt x="3822922" y="1509573"/>
                    <a:pt x="3841783" y="1502359"/>
                    <a:pt x="3859306" y="1492624"/>
                  </a:cubicBezTo>
                  <a:cubicBezTo>
                    <a:pt x="3882153" y="1479931"/>
                    <a:pt x="3904377" y="1466135"/>
                    <a:pt x="3926541" y="1452283"/>
                  </a:cubicBezTo>
                  <a:cubicBezTo>
                    <a:pt x="3940246" y="1443718"/>
                    <a:pt x="3952850" y="1433407"/>
                    <a:pt x="3966882" y="1425389"/>
                  </a:cubicBezTo>
                  <a:cubicBezTo>
                    <a:pt x="3984287" y="1415443"/>
                    <a:pt x="4003265" y="1408440"/>
                    <a:pt x="4020670" y="1398494"/>
                  </a:cubicBezTo>
                  <a:cubicBezTo>
                    <a:pt x="4034702" y="1390476"/>
                    <a:pt x="4046980" y="1379618"/>
                    <a:pt x="4061012" y="1371600"/>
                  </a:cubicBezTo>
                  <a:cubicBezTo>
                    <a:pt x="4102859" y="1347687"/>
                    <a:pt x="4119402" y="1347595"/>
                    <a:pt x="4155141" y="1317812"/>
                  </a:cubicBezTo>
                  <a:cubicBezTo>
                    <a:pt x="4169750" y="1305638"/>
                    <a:pt x="4179659" y="1288020"/>
                    <a:pt x="4195482" y="1277471"/>
                  </a:cubicBezTo>
                  <a:cubicBezTo>
                    <a:pt x="4220500" y="1260792"/>
                    <a:pt x="4250666" y="1253066"/>
                    <a:pt x="4276164" y="1237130"/>
                  </a:cubicBezTo>
                  <a:cubicBezTo>
                    <a:pt x="4286915" y="1230411"/>
                    <a:pt x="4292510" y="1217269"/>
                    <a:pt x="4303059" y="1210236"/>
                  </a:cubicBezTo>
                  <a:cubicBezTo>
                    <a:pt x="4333128" y="1190190"/>
                    <a:pt x="4367583" y="1177171"/>
                    <a:pt x="4397188" y="1156447"/>
                  </a:cubicBezTo>
                  <a:cubicBezTo>
                    <a:pt x="4412767" y="1145541"/>
                    <a:pt x="4422518" y="1127781"/>
                    <a:pt x="4437529" y="1116106"/>
                  </a:cubicBezTo>
                  <a:cubicBezTo>
                    <a:pt x="4506886" y="1062162"/>
                    <a:pt x="4497687" y="1069160"/>
                    <a:pt x="4558553" y="1048871"/>
                  </a:cubicBezTo>
                  <a:cubicBezTo>
                    <a:pt x="4590889" y="1023002"/>
                    <a:pt x="4628665" y="989598"/>
                    <a:pt x="4666129" y="968189"/>
                  </a:cubicBezTo>
                  <a:cubicBezTo>
                    <a:pt x="4683534" y="958243"/>
                    <a:pt x="4702512" y="951240"/>
                    <a:pt x="4719917" y="941294"/>
                  </a:cubicBezTo>
                  <a:cubicBezTo>
                    <a:pt x="4792902" y="899588"/>
                    <a:pt x="4726641" y="925606"/>
                    <a:pt x="4800600" y="900953"/>
                  </a:cubicBezTo>
                  <a:cubicBezTo>
                    <a:pt x="4810694" y="902215"/>
                    <a:pt x="4932349" y="913039"/>
                    <a:pt x="4961964" y="927847"/>
                  </a:cubicBezTo>
                  <a:cubicBezTo>
                    <a:pt x="5081850" y="987791"/>
                    <a:pt x="4860056" y="922541"/>
                    <a:pt x="5042647" y="968189"/>
                  </a:cubicBezTo>
                  <a:cubicBezTo>
                    <a:pt x="5056094" y="977154"/>
                    <a:pt x="5068533" y="987855"/>
                    <a:pt x="5082988" y="995083"/>
                  </a:cubicBezTo>
                  <a:cubicBezTo>
                    <a:pt x="5159348" y="1033263"/>
                    <a:pt x="5272175" y="999227"/>
                    <a:pt x="5338482" y="995083"/>
                  </a:cubicBezTo>
                  <a:cubicBezTo>
                    <a:pt x="5351929" y="986118"/>
                    <a:pt x="5364055" y="974753"/>
                    <a:pt x="5378823" y="968189"/>
                  </a:cubicBezTo>
                  <a:cubicBezTo>
                    <a:pt x="5404729" y="956675"/>
                    <a:pt x="5435918" y="957019"/>
                    <a:pt x="5459506" y="941294"/>
                  </a:cubicBezTo>
                  <a:lnTo>
                    <a:pt x="5580529" y="860612"/>
                  </a:lnTo>
                  <a:cubicBezTo>
                    <a:pt x="5593976" y="851647"/>
                    <a:pt x="5609442" y="845146"/>
                    <a:pt x="5620870" y="833718"/>
                  </a:cubicBezTo>
                  <a:cubicBezTo>
                    <a:pt x="5647764" y="806824"/>
                    <a:pt x="5669907" y="774134"/>
                    <a:pt x="5701553" y="753036"/>
                  </a:cubicBezTo>
                  <a:cubicBezTo>
                    <a:pt x="5715000" y="744071"/>
                    <a:pt x="5729731" y="736784"/>
                    <a:pt x="5741894" y="726142"/>
                  </a:cubicBezTo>
                  <a:cubicBezTo>
                    <a:pt x="5788177" y="685644"/>
                    <a:pt x="5827432" y="625911"/>
                    <a:pt x="5889812" y="605118"/>
                  </a:cubicBezTo>
                  <a:lnTo>
                    <a:pt x="5970494" y="578224"/>
                  </a:lnTo>
                  <a:cubicBezTo>
                    <a:pt x="5992356" y="582596"/>
                    <a:pt x="6101206" y="605118"/>
                    <a:pt x="6118412" y="605118"/>
                  </a:cubicBezTo>
                  <a:cubicBezTo>
                    <a:pt x="6141268" y="605118"/>
                    <a:pt x="6163235" y="596153"/>
                    <a:pt x="6185647" y="591671"/>
                  </a:cubicBezTo>
                  <a:cubicBezTo>
                    <a:pt x="6221506" y="573742"/>
                    <a:pt x="6264874" y="566232"/>
                    <a:pt x="6293223" y="537883"/>
                  </a:cubicBezTo>
                  <a:cubicBezTo>
                    <a:pt x="6328274" y="502832"/>
                    <a:pt x="6365115" y="474781"/>
                    <a:pt x="6387353" y="430306"/>
                  </a:cubicBezTo>
                  <a:cubicBezTo>
                    <a:pt x="6393692" y="417628"/>
                    <a:pt x="6392937" y="401759"/>
                    <a:pt x="6400800" y="389965"/>
                  </a:cubicBezTo>
                  <a:cubicBezTo>
                    <a:pt x="6411349" y="374142"/>
                    <a:pt x="6429466" y="364635"/>
                    <a:pt x="6441141" y="349624"/>
                  </a:cubicBezTo>
                  <a:cubicBezTo>
                    <a:pt x="6460985" y="324110"/>
                    <a:pt x="6472073" y="291798"/>
                    <a:pt x="6494929" y="268942"/>
                  </a:cubicBezTo>
                  <a:lnTo>
                    <a:pt x="6575612" y="188259"/>
                  </a:lnTo>
                  <a:cubicBezTo>
                    <a:pt x="6584577" y="170330"/>
                    <a:pt x="6588332" y="148645"/>
                    <a:pt x="6602506" y="134471"/>
                  </a:cubicBezTo>
                  <a:cubicBezTo>
                    <a:pt x="6654640" y="82337"/>
                    <a:pt x="6698250" y="75662"/>
                    <a:pt x="6763870" y="53789"/>
                  </a:cubicBezTo>
                  <a:lnTo>
                    <a:pt x="6844553" y="26894"/>
                  </a:lnTo>
                  <a:lnTo>
                    <a:pt x="6871447" y="0"/>
                  </a:lnTo>
                </a:path>
              </a:pathLst>
            </a:custGeom>
            <a:noFill/>
            <a:ln w="76200">
              <a:solidFill>
                <a:srgbClr val="054B49">
                  <a:alpha val="23922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15EB1021-9C3B-4A84-B85A-2A3868EAD6DF}"/>
                </a:ext>
              </a:extLst>
            </p:cNvPr>
            <p:cNvSpPr/>
            <p:nvPr/>
          </p:nvSpPr>
          <p:spPr>
            <a:xfrm>
              <a:off x="0" y="618565"/>
              <a:ext cx="12357847" cy="4249270"/>
            </a:xfrm>
            <a:custGeom>
              <a:avLst/>
              <a:gdLst>
                <a:gd name="connsiteX0" fmla="*/ 0 w 12236823"/>
                <a:gd name="connsiteY0" fmla="*/ 4155141 h 4155141"/>
                <a:gd name="connsiteX1" fmla="*/ 94129 w 12236823"/>
                <a:gd name="connsiteY1" fmla="*/ 4087906 h 4155141"/>
                <a:gd name="connsiteX2" fmla="*/ 134470 w 12236823"/>
                <a:gd name="connsiteY2" fmla="*/ 4047564 h 4155141"/>
                <a:gd name="connsiteX3" fmla="*/ 188258 w 12236823"/>
                <a:gd name="connsiteY3" fmla="*/ 4020670 h 4155141"/>
                <a:gd name="connsiteX4" fmla="*/ 255494 w 12236823"/>
                <a:gd name="connsiteY4" fmla="*/ 3980329 h 4155141"/>
                <a:gd name="connsiteX5" fmla="*/ 309282 w 12236823"/>
                <a:gd name="connsiteY5" fmla="*/ 3939988 h 4155141"/>
                <a:gd name="connsiteX6" fmla="*/ 389964 w 12236823"/>
                <a:gd name="connsiteY6" fmla="*/ 3899647 h 4155141"/>
                <a:gd name="connsiteX7" fmla="*/ 430305 w 12236823"/>
                <a:gd name="connsiteY7" fmla="*/ 3859306 h 4155141"/>
                <a:gd name="connsiteX8" fmla="*/ 510988 w 12236823"/>
                <a:gd name="connsiteY8" fmla="*/ 3792070 h 4155141"/>
                <a:gd name="connsiteX9" fmla="*/ 537882 w 12236823"/>
                <a:gd name="connsiteY9" fmla="*/ 3751729 h 4155141"/>
                <a:gd name="connsiteX10" fmla="*/ 618564 w 12236823"/>
                <a:gd name="connsiteY10" fmla="*/ 3697941 h 4155141"/>
                <a:gd name="connsiteX11" fmla="*/ 658905 w 12236823"/>
                <a:gd name="connsiteY11" fmla="*/ 3657600 h 4155141"/>
                <a:gd name="connsiteX12" fmla="*/ 726141 w 12236823"/>
                <a:gd name="connsiteY12" fmla="*/ 3644153 h 4155141"/>
                <a:gd name="connsiteX13" fmla="*/ 766482 w 12236823"/>
                <a:gd name="connsiteY13" fmla="*/ 3657600 h 4155141"/>
                <a:gd name="connsiteX14" fmla="*/ 806823 w 12236823"/>
                <a:gd name="connsiteY14" fmla="*/ 3684494 h 4155141"/>
                <a:gd name="connsiteX15" fmla="*/ 1062317 w 12236823"/>
                <a:gd name="connsiteY15" fmla="*/ 3671047 h 4155141"/>
                <a:gd name="connsiteX16" fmla="*/ 1129552 w 12236823"/>
                <a:gd name="connsiteY16" fmla="*/ 3644153 h 4155141"/>
                <a:gd name="connsiteX17" fmla="*/ 1169894 w 12236823"/>
                <a:gd name="connsiteY17" fmla="*/ 3630706 h 4155141"/>
                <a:gd name="connsiteX18" fmla="*/ 1223682 w 12236823"/>
                <a:gd name="connsiteY18" fmla="*/ 3603811 h 4155141"/>
                <a:gd name="connsiteX19" fmla="*/ 1317811 w 12236823"/>
                <a:gd name="connsiteY19" fmla="*/ 3576917 h 4155141"/>
                <a:gd name="connsiteX20" fmla="*/ 1465729 w 12236823"/>
                <a:gd name="connsiteY20" fmla="*/ 3603811 h 4155141"/>
                <a:gd name="connsiteX21" fmla="*/ 1506070 w 12236823"/>
                <a:gd name="connsiteY21" fmla="*/ 3617259 h 4155141"/>
                <a:gd name="connsiteX22" fmla="*/ 1653988 w 12236823"/>
                <a:gd name="connsiteY22" fmla="*/ 3671047 h 4155141"/>
                <a:gd name="connsiteX23" fmla="*/ 1963270 w 12236823"/>
                <a:gd name="connsiteY23" fmla="*/ 3684494 h 4155141"/>
                <a:gd name="connsiteX24" fmla="*/ 2232211 w 12236823"/>
                <a:gd name="connsiteY24" fmla="*/ 3671047 h 4155141"/>
                <a:gd name="connsiteX25" fmla="*/ 2312894 w 12236823"/>
                <a:gd name="connsiteY25" fmla="*/ 3644153 h 4155141"/>
                <a:gd name="connsiteX26" fmla="*/ 2366682 w 12236823"/>
                <a:gd name="connsiteY26" fmla="*/ 3630706 h 4155141"/>
                <a:gd name="connsiteX27" fmla="*/ 2420470 w 12236823"/>
                <a:gd name="connsiteY27" fmla="*/ 3563470 h 4155141"/>
                <a:gd name="connsiteX28" fmla="*/ 2528047 w 12236823"/>
                <a:gd name="connsiteY28" fmla="*/ 3402106 h 4155141"/>
                <a:gd name="connsiteX29" fmla="*/ 2554941 w 12236823"/>
                <a:gd name="connsiteY29" fmla="*/ 3375211 h 4155141"/>
                <a:gd name="connsiteX30" fmla="*/ 2608729 w 12236823"/>
                <a:gd name="connsiteY30" fmla="*/ 3294529 h 4155141"/>
                <a:gd name="connsiteX31" fmla="*/ 2649070 w 12236823"/>
                <a:gd name="connsiteY31" fmla="*/ 3254188 h 4155141"/>
                <a:gd name="connsiteX32" fmla="*/ 2729752 w 12236823"/>
                <a:gd name="connsiteY32" fmla="*/ 3200400 h 4155141"/>
                <a:gd name="connsiteX33" fmla="*/ 3281082 w 12236823"/>
                <a:gd name="connsiteY33" fmla="*/ 3200400 h 4155141"/>
                <a:gd name="connsiteX34" fmla="*/ 3348317 w 12236823"/>
                <a:gd name="connsiteY34" fmla="*/ 3173506 h 4155141"/>
                <a:gd name="connsiteX35" fmla="*/ 3388658 w 12236823"/>
                <a:gd name="connsiteY35" fmla="*/ 3160059 h 4155141"/>
                <a:gd name="connsiteX36" fmla="*/ 3442447 w 12236823"/>
                <a:gd name="connsiteY36" fmla="*/ 3119717 h 4155141"/>
                <a:gd name="connsiteX37" fmla="*/ 3496235 w 12236823"/>
                <a:gd name="connsiteY37" fmla="*/ 3092823 h 4155141"/>
                <a:gd name="connsiteX38" fmla="*/ 3630705 w 12236823"/>
                <a:gd name="connsiteY38" fmla="*/ 2958353 h 4155141"/>
                <a:gd name="connsiteX39" fmla="*/ 3657600 w 12236823"/>
                <a:gd name="connsiteY39" fmla="*/ 2931459 h 4155141"/>
                <a:gd name="connsiteX40" fmla="*/ 3697941 w 12236823"/>
                <a:gd name="connsiteY40" fmla="*/ 2918011 h 4155141"/>
                <a:gd name="connsiteX41" fmla="*/ 3738282 w 12236823"/>
                <a:gd name="connsiteY41" fmla="*/ 2891117 h 4155141"/>
                <a:gd name="connsiteX42" fmla="*/ 3792070 w 12236823"/>
                <a:gd name="connsiteY42" fmla="*/ 2877670 h 4155141"/>
                <a:gd name="connsiteX43" fmla="*/ 4343400 w 12236823"/>
                <a:gd name="connsiteY43" fmla="*/ 2877670 h 4155141"/>
                <a:gd name="connsiteX44" fmla="*/ 4383741 w 12236823"/>
                <a:gd name="connsiteY44" fmla="*/ 2864223 h 4155141"/>
                <a:gd name="connsiteX45" fmla="*/ 4450976 w 12236823"/>
                <a:gd name="connsiteY45" fmla="*/ 2850776 h 4155141"/>
                <a:gd name="connsiteX46" fmla="*/ 4572000 w 12236823"/>
                <a:gd name="connsiteY46" fmla="*/ 2823882 h 4155141"/>
                <a:gd name="connsiteX47" fmla="*/ 4625788 w 12236823"/>
                <a:gd name="connsiteY47" fmla="*/ 2783541 h 4155141"/>
                <a:gd name="connsiteX48" fmla="*/ 4693023 w 12236823"/>
                <a:gd name="connsiteY48" fmla="*/ 2756647 h 4155141"/>
                <a:gd name="connsiteX49" fmla="*/ 4733364 w 12236823"/>
                <a:gd name="connsiteY49" fmla="*/ 2743200 h 4155141"/>
                <a:gd name="connsiteX50" fmla="*/ 4867835 w 12236823"/>
                <a:gd name="connsiteY50" fmla="*/ 2649070 h 4155141"/>
                <a:gd name="connsiteX51" fmla="*/ 4948517 w 12236823"/>
                <a:gd name="connsiteY51" fmla="*/ 2595282 h 4155141"/>
                <a:gd name="connsiteX52" fmla="*/ 4988858 w 12236823"/>
                <a:gd name="connsiteY52" fmla="*/ 2554941 h 4155141"/>
                <a:gd name="connsiteX53" fmla="*/ 5029200 w 12236823"/>
                <a:gd name="connsiteY53" fmla="*/ 2528047 h 4155141"/>
                <a:gd name="connsiteX54" fmla="*/ 5069541 w 12236823"/>
                <a:gd name="connsiteY54" fmla="*/ 2487706 h 4155141"/>
                <a:gd name="connsiteX55" fmla="*/ 5190564 w 12236823"/>
                <a:gd name="connsiteY55" fmla="*/ 2420470 h 4155141"/>
                <a:gd name="connsiteX56" fmla="*/ 5271247 w 12236823"/>
                <a:gd name="connsiteY56" fmla="*/ 2393576 h 4155141"/>
                <a:gd name="connsiteX57" fmla="*/ 5405717 w 12236823"/>
                <a:gd name="connsiteY57" fmla="*/ 2420470 h 4155141"/>
                <a:gd name="connsiteX58" fmla="*/ 5459505 w 12236823"/>
                <a:gd name="connsiteY58" fmla="*/ 2433917 h 4155141"/>
                <a:gd name="connsiteX59" fmla="*/ 5647764 w 12236823"/>
                <a:gd name="connsiteY59" fmla="*/ 2460811 h 4155141"/>
                <a:gd name="connsiteX60" fmla="*/ 5755341 w 12236823"/>
                <a:gd name="connsiteY60" fmla="*/ 2447364 h 4155141"/>
                <a:gd name="connsiteX61" fmla="*/ 5930152 w 12236823"/>
                <a:gd name="connsiteY61" fmla="*/ 2326341 h 4155141"/>
                <a:gd name="connsiteX62" fmla="*/ 5970494 w 12236823"/>
                <a:gd name="connsiteY62" fmla="*/ 2312894 h 4155141"/>
                <a:gd name="connsiteX63" fmla="*/ 6024282 w 12236823"/>
                <a:gd name="connsiteY63" fmla="*/ 2272553 h 4155141"/>
                <a:gd name="connsiteX64" fmla="*/ 6064623 w 12236823"/>
                <a:gd name="connsiteY64" fmla="*/ 2245659 h 4155141"/>
                <a:gd name="connsiteX65" fmla="*/ 6091517 w 12236823"/>
                <a:gd name="connsiteY65" fmla="*/ 2218764 h 4155141"/>
                <a:gd name="connsiteX66" fmla="*/ 6172200 w 12236823"/>
                <a:gd name="connsiteY66" fmla="*/ 2164976 h 4155141"/>
                <a:gd name="connsiteX67" fmla="*/ 6212541 w 12236823"/>
                <a:gd name="connsiteY67" fmla="*/ 2138082 h 4155141"/>
                <a:gd name="connsiteX68" fmla="*/ 6252882 w 12236823"/>
                <a:gd name="connsiteY68" fmla="*/ 2111188 h 4155141"/>
                <a:gd name="connsiteX69" fmla="*/ 6333564 w 12236823"/>
                <a:gd name="connsiteY69" fmla="*/ 2070847 h 4155141"/>
                <a:gd name="connsiteX70" fmla="*/ 6373905 w 12236823"/>
                <a:gd name="connsiteY70" fmla="*/ 2057400 h 4155141"/>
                <a:gd name="connsiteX71" fmla="*/ 6427694 w 12236823"/>
                <a:gd name="connsiteY71" fmla="*/ 2030506 h 4155141"/>
                <a:gd name="connsiteX72" fmla="*/ 6589058 w 12236823"/>
                <a:gd name="connsiteY72" fmla="*/ 2070847 h 4155141"/>
                <a:gd name="connsiteX73" fmla="*/ 6629400 w 12236823"/>
                <a:gd name="connsiteY73" fmla="*/ 2084294 h 4155141"/>
                <a:gd name="connsiteX74" fmla="*/ 6669741 w 12236823"/>
                <a:gd name="connsiteY74" fmla="*/ 2097741 h 4155141"/>
                <a:gd name="connsiteX75" fmla="*/ 6925235 w 12236823"/>
                <a:gd name="connsiteY75" fmla="*/ 2084294 h 4155141"/>
                <a:gd name="connsiteX76" fmla="*/ 7019364 w 12236823"/>
                <a:gd name="connsiteY76" fmla="*/ 2030506 h 4155141"/>
                <a:gd name="connsiteX77" fmla="*/ 7073152 w 12236823"/>
                <a:gd name="connsiteY77" fmla="*/ 2017059 h 4155141"/>
                <a:gd name="connsiteX78" fmla="*/ 7180729 w 12236823"/>
                <a:gd name="connsiteY78" fmla="*/ 1963270 h 4155141"/>
                <a:gd name="connsiteX79" fmla="*/ 7328647 w 12236823"/>
                <a:gd name="connsiteY79" fmla="*/ 1869141 h 4155141"/>
                <a:gd name="connsiteX80" fmla="*/ 7436223 w 12236823"/>
                <a:gd name="connsiteY80" fmla="*/ 1801906 h 4155141"/>
                <a:gd name="connsiteX81" fmla="*/ 7543800 w 12236823"/>
                <a:gd name="connsiteY81" fmla="*/ 1721223 h 4155141"/>
                <a:gd name="connsiteX82" fmla="*/ 7678270 w 12236823"/>
                <a:gd name="connsiteY82" fmla="*/ 1653988 h 4155141"/>
                <a:gd name="connsiteX83" fmla="*/ 7732058 w 12236823"/>
                <a:gd name="connsiteY83" fmla="*/ 1640541 h 4155141"/>
                <a:gd name="connsiteX84" fmla="*/ 7812741 w 12236823"/>
                <a:gd name="connsiteY84" fmla="*/ 1600200 h 4155141"/>
                <a:gd name="connsiteX85" fmla="*/ 7866529 w 12236823"/>
                <a:gd name="connsiteY85" fmla="*/ 1573306 h 4155141"/>
                <a:gd name="connsiteX86" fmla="*/ 7933764 w 12236823"/>
                <a:gd name="connsiteY86" fmla="*/ 1559859 h 4155141"/>
                <a:gd name="connsiteX87" fmla="*/ 7974105 w 12236823"/>
                <a:gd name="connsiteY87" fmla="*/ 1546411 h 4155141"/>
                <a:gd name="connsiteX88" fmla="*/ 8256494 w 12236823"/>
                <a:gd name="connsiteY88" fmla="*/ 1559859 h 4155141"/>
                <a:gd name="connsiteX89" fmla="*/ 8431305 w 12236823"/>
                <a:gd name="connsiteY89" fmla="*/ 1600200 h 4155141"/>
                <a:gd name="connsiteX90" fmla="*/ 8659905 w 12236823"/>
                <a:gd name="connsiteY90" fmla="*/ 1586753 h 4155141"/>
                <a:gd name="connsiteX91" fmla="*/ 8700247 w 12236823"/>
                <a:gd name="connsiteY91" fmla="*/ 1573306 h 4155141"/>
                <a:gd name="connsiteX92" fmla="*/ 8780929 w 12236823"/>
                <a:gd name="connsiteY92" fmla="*/ 1559859 h 4155141"/>
                <a:gd name="connsiteX93" fmla="*/ 8888505 w 12236823"/>
                <a:gd name="connsiteY93" fmla="*/ 1519517 h 4155141"/>
                <a:gd name="connsiteX94" fmla="*/ 8969188 w 12236823"/>
                <a:gd name="connsiteY94" fmla="*/ 1479176 h 4155141"/>
                <a:gd name="connsiteX95" fmla="*/ 9036423 w 12236823"/>
                <a:gd name="connsiteY95" fmla="*/ 1452282 h 4155141"/>
                <a:gd name="connsiteX96" fmla="*/ 9144000 w 12236823"/>
                <a:gd name="connsiteY96" fmla="*/ 1398494 h 4155141"/>
                <a:gd name="connsiteX97" fmla="*/ 9224682 w 12236823"/>
                <a:gd name="connsiteY97" fmla="*/ 1344706 h 4155141"/>
                <a:gd name="connsiteX98" fmla="*/ 9265023 w 12236823"/>
                <a:gd name="connsiteY98" fmla="*/ 1317811 h 4155141"/>
                <a:gd name="connsiteX99" fmla="*/ 9305364 w 12236823"/>
                <a:gd name="connsiteY99" fmla="*/ 1304364 h 4155141"/>
                <a:gd name="connsiteX100" fmla="*/ 9386047 w 12236823"/>
                <a:gd name="connsiteY100" fmla="*/ 1264023 h 4155141"/>
                <a:gd name="connsiteX101" fmla="*/ 9439835 w 12236823"/>
                <a:gd name="connsiteY101" fmla="*/ 1223682 h 4155141"/>
                <a:gd name="connsiteX102" fmla="*/ 9520517 w 12236823"/>
                <a:gd name="connsiteY102" fmla="*/ 1196788 h 4155141"/>
                <a:gd name="connsiteX103" fmla="*/ 9641541 w 12236823"/>
                <a:gd name="connsiteY103" fmla="*/ 1143000 h 4155141"/>
                <a:gd name="connsiteX104" fmla="*/ 9722223 w 12236823"/>
                <a:gd name="connsiteY104" fmla="*/ 1116106 h 4155141"/>
                <a:gd name="connsiteX105" fmla="*/ 9762564 w 12236823"/>
                <a:gd name="connsiteY105" fmla="*/ 1102659 h 4155141"/>
                <a:gd name="connsiteX106" fmla="*/ 9829800 w 12236823"/>
                <a:gd name="connsiteY106" fmla="*/ 1035423 h 4155141"/>
                <a:gd name="connsiteX107" fmla="*/ 9856694 w 12236823"/>
                <a:gd name="connsiteY107" fmla="*/ 995082 h 4155141"/>
                <a:gd name="connsiteX108" fmla="*/ 9897035 w 12236823"/>
                <a:gd name="connsiteY108" fmla="*/ 968188 h 4155141"/>
                <a:gd name="connsiteX109" fmla="*/ 9950823 w 12236823"/>
                <a:gd name="connsiteY109" fmla="*/ 927847 h 4155141"/>
                <a:gd name="connsiteX110" fmla="*/ 10031505 w 12236823"/>
                <a:gd name="connsiteY110" fmla="*/ 874059 h 4155141"/>
                <a:gd name="connsiteX111" fmla="*/ 10098741 w 12236823"/>
                <a:gd name="connsiteY111" fmla="*/ 820270 h 4155141"/>
                <a:gd name="connsiteX112" fmla="*/ 10192870 w 12236823"/>
                <a:gd name="connsiteY112" fmla="*/ 766482 h 4155141"/>
                <a:gd name="connsiteX113" fmla="*/ 10273552 w 12236823"/>
                <a:gd name="connsiteY113" fmla="*/ 739588 h 4155141"/>
                <a:gd name="connsiteX114" fmla="*/ 10663517 w 12236823"/>
                <a:gd name="connsiteY114" fmla="*/ 726141 h 4155141"/>
                <a:gd name="connsiteX115" fmla="*/ 10703858 w 12236823"/>
                <a:gd name="connsiteY115" fmla="*/ 712694 h 4155141"/>
                <a:gd name="connsiteX116" fmla="*/ 10824882 w 12236823"/>
                <a:gd name="connsiteY116" fmla="*/ 632011 h 4155141"/>
                <a:gd name="connsiteX117" fmla="*/ 10905564 w 12236823"/>
                <a:gd name="connsiteY117" fmla="*/ 591670 h 4155141"/>
                <a:gd name="connsiteX118" fmla="*/ 10999694 w 12236823"/>
                <a:gd name="connsiteY118" fmla="*/ 524435 h 4155141"/>
                <a:gd name="connsiteX119" fmla="*/ 11040035 w 12236823"/>
                <a:gd name="connsiteY119" fmla="*/ 510988 h 4155141"/>
                <a:gd name="connsiteX120" fmla="*/ 11080376 w 12236823"/>
                <a:gd name="connsiteY120" fmla="*/ 484094 h 4155141"/>
                <a:gd name="connsiteX121" fmla="*/ 11161058 w 12236823"/>
                <a:gd name="connsiteY121" fmla="*/ 457200 h 4155141"/>
                <a:gd name="connsiteX122" fmla="*/ 11282082 w 12236823"/>
                <a:gd name="connsiteY122" fmla="*/ 470647 h 4155141"/>
                <a:gd name="connsiteX123" fmla="*/ 11335870 w 12236823"/>
                <a:gd name="connsiteY123" fmla="*/ 484094 h 4155141"/>
                <a:gd name="connsiteX124" fmla="*/ 11524129 w 12236823"/>
                <a:gd name="connsiteY124" fmla="*/ 470647 h 4155141"/>
                <a:gd name="connsiteX125" fmla="*/ 11577917 w 12236823"/>
                <a:gd name="connsiteY125" fmla="*/ 443753 h 4155141"/>
                <a:gd name="connsiteX126" fmla="*/ 11698941 w 12236823"/>
                <a:gd name="connsiteY126" fmla="*/ 376517 h 4155141"/>
                <a:gd name="connsiteX127" fmla="*/ 11725835 w 12236823"/>
                <a:gd name="connsiteY127" fmla="*/ 336176 h 4155141"/>
                <a:gd name="connsiteX128" fmla="*/ 11766176 w 12236823"/>
                <a:gd name="connsiteY128" fmla="*/ 309282 h 4155141"/>
                <a:gd name="connsiteX129" fmla="*/ 11779623 w 12236823"/>
                <a:gd name="connsiteY129" fmla="*/ 268941 h 4155141"/>
                <a:gd name="connsiteX130" fmla="*/ 11819964 w 12236823"/>
                <a:gd name="connsiteY130" fmla="*/ 242047 h 4155141"/>
                <a:gd name="connsiteX131" fmla="*/ 11900647 w 12236823"/>
                <a:gd name="connsiteY131" fmla="*/ 188259 h 4155141"/>
                <a:gd name="connsiteX132" fmla="*/ 11967882 w 12236823"/>
                <a:gd name="connsiteY132" fmla="*/ 134470 h 4155141"/>
                <a:gd name="connsiteX133" fmla="*/ 12021670 w 12236823"/>
                <a:gd name="connsiteY133" fmla="*/ 94129 h 4155141"/>
                <a:gd name="connsiteX134" fmla="*/ 12102352 w 12236823"/>
                <a:gd name="connsiteY134" fmla="*/ 40341 h 4155141"/>
                <a:gd name="connsiteX135" fmla="*/ 12156141 w 12236823"/>
                <a:gd name="connsiteY135" fmla="*/ 26894 h 4155141"/>
                <a:gd name="connsiteX136" fmla="*/ 12236823 w 12236823"/>
                <a:gd name="connsiteY136" fmla="*/ 0 h 4155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</a:cxnLst>
              <a:rect l="l" t="t" r="r" b="b"/>
              <a:pathLst>
                <a:path w="12236823" h="4155141">
                  <a:moveTo>
                    <a:pt x="0" y="4155141"/>
                  </a:moveTo>
                  <a:cubicBezTo>
                    <a:pt x="31376" y="4132729"/>
                    <a:pt x="64020" y="4111993"/>
                    <a:pt x="94129" y="4087906"/>
                  </a:cubicBezTo>
                  <a:cubicBezTo>
                    <a:pt x="108979" y="4076026"/>
                    <a:pt x="118995" y="4058618"/>
                    <a:pt x="134470" y="4047564"/>
                  </a:cubicBezTo>
                  <a:cubicBezTo>
                    <a:pt x="150782" y="4035913"/>
                    <a:pt x="170735" y="4030405"/>
                    <a:pt x="188258" y="4020670"/>
                  </a:cubicBezTo>
                  <a:cubicBezTo>
                    <a:pt x="211106" y="4007977"/>
                    <a:pt x="233747" y="3994827"/>
                    <a:pt x="255494" y="3980329"/>
                  </a:cubicBezTo>
                  <a:cubicBezTo>
                    <a:pt x="274142" y="3967897"/>
                    <a:pt x="289823" y="3951107"/>
                    <a:pt x="309282" y="3939988"/>
                  </a:cubicBezTo>
                  <a:cubicBezTo>
                    <a:pt x="386469" y="3895881"/>
                    <a:pt x="313300" y="3963534"/>
                    <a:pt x="389964" y="3899647"/>
                  </a:cubicBezTo>
                  <a:cubicBezTo>
                    <a:pt x="404573" y="3887473"/>
                    <a:pt x="415696" y="3871480"/>
                    <a:pt x="430305" y="3859306"/>
                  </a:cubicBezTo>
                  <a:cubicBezTo>
                    <a:pt x="488000" y="3811226"/>
                    <a:pt x="457418" y="3856354"/>
                    <a:pt x="510988" y="3792070"/>
                  </a:cubicBezTo>
                  <a:cubicBezTo>
                    <a:pt x="521334" y="3779655"/>
                    <a:pt x="525719" y="3762371"/>
                    <a:pt x="537882" y="3751729"/>
                  </a:cubicBezTo>
                  <a:cubicBezTo>
                    <a:pt x="562207" y="3730444"/>
                    <a:pt x="595708" y="3720797"/>
                    <a:pt x="618564" y="3697941"/>
                  </a:cubicBezTo>
                  <a:cubicBezTo>
                    <a:pt x="632011" y="3684494"/>
                    <a:pt x="641896" y="3666105"/>
                    <a:pt x="658905" y="3657600"/>
                  </a:cubicBezTo>
                  <a:cubicBezTo>
                    <a:pt x="679348" y="3647379"/>
                    <a:pt x="703729" y="3648635"/>
                    <a:pt x="726141" y="3644153"/>
                  </a:cubicBezTo>
                  <a:cubicBezTo>
                    <a:pt x="739588" y="3648635"/>
                    <a:pt x="753804" y="3651261"/>
                    <a:pt x="766482" y="3657600"/>
                  </a:cubicBezTo>
                  <a:cubicBezTo>
                    <a:pt x="780937" y="3664828"/>
                    <a:pt x="790678" y="3683760"/>
                    <a:pt x="806823" y="3684494"/>
                  </a:cubicBezTo>
                  <a:lnTo>
                    <a:pt x="1062317" y="3671047"/>
                  </a:lnTo>
                  <a:cubicBezTo>
                    <a:pt x="1084729" y="3662082"/>
                    <a:pt x="1106951" y="3652628"/>
                    <a:pt x="1129552" y="3644153"/>
                  </a:cubicBezTo>
                  <a:cubicBezTo>
                    <a:pt x="1142824" y="3639176"/>
                    <a:pt x="1156865" y="3636290"/>
                    <a:pt x="1169894" y="3630706"/>
                  </a:cubicBezTo>
                  <a:cubicBezTo>
                    <a:pt x="1188319" y="3622809"/>
                    <a:pt x="1205257" y="3611708"/>
                    <a:pt x="1223682" y="3603811"/>
                  </a:cubicBezTo>
                  <a:cubicBezTo>
                    <a:pt x="1250688" y="3592237"/>
                    <a:pt x="1290518" y="3583740"/>
                    <a:pt x="1317811" y="3576917"/>
                  </a:cubicBezTo>
                  <a:cubicBezTo>
                    <a:pt x="1353774" y="3582911"/>
                    <a:pt x="1428143" y="3594414"/>
                    <a:pt x="1465729" y="3603811"/>
                  </a:cubicBezTo>
                  <a:cubicBezTo>
                    <a:pt x="1479480" y="3607249"/>
                    <a:pt x="1492798" y="3612282"/>
                    <a:pt x="1506070" y="3617259"/>
                  </a:cubicBezTo>
                  <a:cubicBezTo>
                    <a:pt x="1529570" y="3626072"/>
                    <a:pt x="1632683" y="3670121"/>
                    <a:pt x="1653988" y="3671047"/>
                  </a:cubicBezTo>
                  <a:lnTo>
                    <a:pt x="1963270" y="3684494"/>
                  </a:lnTo>
                  <a:cubicBezTo>
                    <a:pt x="2052917" y="3680012"/>
                    <a:pt x="2143044" y="3681335"/>
                    <a:pt x="2232211" y="3671047"/>
                  </a:cubicBezTo>
                  <a:cubicBezTo>
                    <a:pt x="2260373" y="3667798"/>
                    <a:pt x="2285391" y="3651029"/>
                    <a:pt x="2312894" y="3644153"/>
                  </a:cubicBezTo>
                  <a:lnTo>
                    <a:pt x="2366682" y="3630706"/>
                  </a:lnTo>
                  <a:cubicBezTo>
                    <a:pt x="2401283" y="3526901"/>
                    <a:pt x="2350043" y="3653104"/>
                    <a:pt x="2420470" y="3563470"/>
                  </a:cubicBezTo>
                  <a:cubicBezTo>
                    <a:pt x="2460409" y="3512638"/>
                    <a:pt x="2482337" y="3447818"/>
                    <a:pt x="2528047" y="3402106"/>
                  </a:cubicBezTo>
                  <a:cubicBezTo>
                    <a:pt x="2537012" y="3393141"/>
                    <a:pt x="2547334" y="3385354"/>
                    <a:pt x="2554941" y="3375211"/>
                  </a:cubicBezTo>
                  <a:cubicBezTo>
                    <a:pt x="2574334" y="3349353"/>
                    <a:pt x="2585873" y="3317385"/>
                    <a:pt x="2608729" y="3294529"/>
                  </a:cubicBezTo>
                  <a:cubicBezTo>
                    <a:pt x="2622176" y="3281082"/>
                    <a:pt x="2634059" y="3265863"/>
                    <a:pt x="2649070" y="3254188"/>
                  </a:cubicBezTo>
                  <a:cubicBezTo>
                    <a:pt x="2674584" y="3234344"/>
                    <a:pt x="2729752" y="3200400"/>
                    <a:pt x="2729752" y="3200400"/>
                  </a:cubicBezTo>
                  <a:cubicBezTo>
                    <a:pt x="2958141" y="3213835"/>
                    <a:pt x="3033996" y="3225961"/>
                    <a:pt x="3281082" y="3200400"/>
                  </a:cubicBezTo>
                  <a:cubicBezTo>
                    <a:pt x="3305092" y="3197916"/>
                    <a:pt x="3325716" y="3181981"/>
                    <a:pt x="3348317" y="3173506"/>
                  </a:cubicBezTo>
                  <a:cubicBezTo>
                    <a:pt x="3361589" y="3168529"/>
                    <a:pt x="3375211" y="3164541"/>
                    <a:pt x="3388658" y="3160059"/>
                  </a:cubicBezTo>
                  <a:cubicBezTo>
                    <a:pt x="3406588" y="3146612"/>
                    <a:pt x="3423442" y="3131595"/>
                    <a:pt x="3442447" y="3119717"/>
                  </a:cubicBezTo>
                  <a:cubicBezTo>
                    <a:pt x="3459446" y="3109093"/>
                    <a:pt x="3480721" y="3105517"/>
                    <a:pt x="3496235" y="3092823"/>
                  </a:cubicBezTo>
                  <a:cubicBezTo>
                    <a:pt x="3496240" y="3092819"/>
                    <a:pt x="3605090" y="2983968"/>
                    <a:pt x="3630705" y="2958353"/>
                  </a:cubicBezTo>
                  <a:cubicBezTo>
                    <a:pt x="3639670" y="2949388"/>
                    <a:pt x="3645573" y="2935468"/>
                    <a:pt x="3657600" y="2931459"/>
                  </a:cubicBezTo>
                  <a:cubicBezTo>
                    <a:pt x="3671047" y="2926976"/>
                    <a:pt x="3685263" y="2924350"/>
                    <a:pt x="3697941" y="2918011"/>
                  </a:cubicBezTo>
                  <a:cubicBezTo>
                    <a:pt x="3712396" y="2910783"/>
                    <a:pt x="3723427" y="2897483"/>
                    <a:pt x="3738282" y="2891117"/>
                  </a:cubicBezTo>
                  <a:cubicBezTo>
                    <a:pt x="3755269" y="2883837"/>
                    <a:pt x="3774141" y="2882152"/>
                    <a:pt x="3792070" y="2877670"/>
                  </a:cubicBezTo>
                  <a:cubicBezTo>
                    <a:pt x="4057810" y="2894279"/>
                    <a:pt x="4031162" y="2899973"/>
                    <a:pt x="4343400" y="2877670"/>
                  </a:cubicBezTo>
                  <a:cubicBezTo>
                    <a:pt x="4357538" y="2876660"/>
                    <a:pt x="4369990" y="2867661"/>
                    <a:pt x="4383741" y="2864223"/>
                  </a:cubicBezTo>
                  <a:cubicBezTo>
                    <a:pt x="4405914" y="2858680"/>
                    <a:pt x="4428665" y="2855734"/>
                    <a:pt x="4450976" y="2850776"/>
                  </a:cubicBezTo>
                  <a:cubicBezTo>
                    <a:pt x="4621876" y="2812798"/>
                    <a:pt x="4369230" y="2864435"/>
                    <a:pt x="4572000" y="2823882"/>
                  </a:cubicBezTo>
                  <a:cubicBezTo>
                    <a:pt x="4589929" y="2810435"/>
                    <a:pt x="4606197" y="2794425"/>
                    <a:pt x="4625788" y="2783541"/>
                  </a:cubicBezTo>
                  <a:cubicBezTo>
                    <a:pt x="4646888" y="2771819"/>
                    <a:pt x="4670422" y="2765122"/>
                    <a:pt x="4693023" y="2756647"/>
                  </a:cubicBezTo>
                  <a:cubicBezTo>
                    <a:pt x="4706295" y="2751670"/>
                    <a:pt x="4720973" y="2750084"/>
                    <a:pt x="4733364" y="2743200"/>
                  </a:cubicBezTo>
                  <a:cubicBezTo>
                    <a:pt x="4796048" y="2708376"/>
                    <a:pt x="4813598" y="2687036"/>
                    <a:pt x="4867835" y="2649070"/>
                  </a:cubicBezTo>
                  <a:cubicBezTo>
                    <a:pt x="4894315" y="2630534"/>
                    <a:pt x="4925661" y="2618138"/>
                    <a:pt x="4948517" y="2595282"/>
                  </a:cubicBezTo>
                  <a:cubicBezTo>
                    <a:pt x="4961964" y="2581835"/>
                    <a:pt x="4974249" y="2567115"/>
                    <a:pt x="4988858" y="2554941"/>
                  </a:cubicBezTo>
                  <a:cubicBezTo>
                    <a:pt x="5001274" y="2544595"/>
                    <a:pt x="5016784" y="2538393"/>
                    <a:pt x="5029200" y="2528047"/>
                  </a:cubicBezTo>
                  <a:cubicBezTo>
                    <a:pt x="5043809" y="2515873"/>
                    <a:pt x="5054328" y="2499116"/>
                    <a:pt x="5069541" y="2487706"/>
                  </a:cubicBezTo>
                  <a:cubicBezTo>
                    <a:pt x="5089040" y="2473082"/>
                    <a:pt x="5163194" y="2431418"/>
                    <a:pt x="5190564" y="2420470"/>
                  </a:cubicBezTo>
                  <a:cubicBezTo>
                    <a:pt x="5216885" y="2409941"/>
                    <a:pt x="5271247" y="2393576"/>
                    <a:pt x="5271247" y="2393576"/>
                  </a:cubicBezTo>
                  <a:cubicBezTo>
                    <a:pt x="5396183" y="2424810"/>
                    <a:pt x="5240864" y="2387499"/>
                    <a:pt x="5405717" y="2420470"/>
                  </a:cubicBezTo>
                  <a:cubicBezTo>
                    <a:pt x="5423839" y="2424094"/>
                    <a:pt x="5441239" y="2431107"/>
                    <a:pt x="5459505" y="2433917"/>
                  </a:cubicBezTo>
                  <a:cubicBezTo>
                    <a:pt x="5736335" y="2476506"/>
                    <a:pt x="5465786" y="2424415"/>
                    <a:pt x="5647764" y="2460811"/>
                  </a:cubicBezTo>
                  <a:cubicBezTo>
                    <a:pt x="5683623" y="2456329"/>
                    <a:pt x="5721504" y="2460053"/>
                    <a:pt x="5755341" y="2447364"/>
                  </a:cubicBezTo>
                  <a:cubicBezTo>
                    <a:pt x="5858740" y="2408590"/>
                    <a:pt x="5849251" y="2376903"/>
                    <a:pt x="5930152" y="2326341"/>
                  </a:cubicBezTo>
                  <a:cubicBezTo>
                    <a:pt x="5942172" y="2318828"/>
                    <a:pt x="5957047" y="2317376"/>
                    <a:pt x="5970494" y="2312894"/>
                  </a:cubicBezTo>
                  <a:cubicBezTo>
                    <a:pt x="5988423" y="2299447"/>
                    <a:pt x="6006045" y="2285580"/>
                    <a:pt x="6024282" y="2272553"/>
                  </a:cubicBezTo>
                  <a:cubicBezTo>
                    <a:pt x="6037433" y="2263159"/>
                    <a:pt x="6052003" y="2255755"/>
                    <a:pt x="6064623" y="2245659"/>
                  </a:cubicBezTo>
                  <a:cubicBezTo>
                    <a:pt x="6074523" y="2237739"/>
                    <a:pt x="6081374" y="2226371"/>
                    <a:pt x="6091517" y="2218764"/>
                  </a:cubicBezTo>
                  <a:cubicBezTo>
                    <a:pt x="6117375" y="2199370"/>
                    <a:pt x="6145306" y="2182905"/>
                    <a:pt x="6172200" y="2164976"/>
                  </a:cubicBezTo>
                  <a:lnTo>
                    <a:pt x="6212541" y="2138082"/>
                  </a:lnTo>
                  <a:cubicBezTo>
                    <a:pt x="6225988" y="2129117"/>
                    <a:pt x="6237550" y="2116299"/>
                    <a:pt x="6252882" y="2111188"/>
                  </a:cubicBezTo>
                  <a:cubicBezTo>
                    <a:pt x="6354280" y="2077389"/>
                    <a:pt x="6229294" y="2122982"/>
                    <a:pt x="6333564" y="2070847"/>
                  </a:cubicBezTo>
                  <a:cubicBezTo>
                    <a:pt x="6346242" y="2064508"/>
                    <a:pt x="6360877" y="2062984"/>
                    <a:pt x="6373905" y="2057400"/>
                  </a:cubicBezTo>
                  <a:cubicBezTo>
                    <a:pt x="6392330" y="2049504"/>
                    <a:pt x="6409764" y="2039471"/>
                    <a:pt x="6427694" y="2030506"/>
                  </a:cubicBezTo>
                  <a:cubicBezTo>
                    <a:pt x="6536341" y="2048614"/>
                    <a:pt x="6482508" y="2035331"/>
                    <a:pt x="6589058" y="2070847"/>
                  </a:cubicBezTo>
                  <a:lnTo>
                    <a:pt x="6629400" y="2084294"/>
                  </a:lnTo>
                  <a:lnTo>
                    <a:pt x="6669741" y="2097741"/>
                  </a:lnTo>
                  <a:cubicBezTo>
                    <a:pt x="6754906" y="2093259"/>
                    <a:pt x="6840303" y="2092015"/>
                    <a:pt x="6925235" y="2084294"/>
                  </a:cubicBezTo>
                  <a:cubicBezTo>
                    <a:pt x="6975504" y="2079724"/>
                    <a:pt x="6972156" y="2054110"/>
                    <a:pt x="7019364" y="2030506"/>
                  </a:cubicBezTo>
                  <a:cubicBezTo>
                    <a:pt x="7035894" y="2022241"/>
                    <a:pt x="7055223" y="2021541"/>
                    <a:pt x="7073152" y="2017059"/>
                  </a:cubicBezTo>
                  <a:cubicBezTo>
                    <a:pt x="7152341" y="1937870"/>
                    <a:pt x="7015912" y="2066281"/>
                    <a:pt x="7180729" y="1963270"/>
                  </a:cubicBezTo>
                  <a:cubicBezTo>
                    <a:pt x="7196588" y="1953358"/>
                    <a:pt x="7293412" y="1894308"/>
                    <a:pt x="7328647" y="1869141"/>
                  </a:cubicBezTo>
                  <a:cubicBezTo>
                    <a:pt x="7410112" y="1810952"/>
                    <a:pt x="7351978" y="1844029"/>
                    <a:pt x="7436223" y="1801906"/>
                  </a:cubicBezTo>
                  <a:cubicBezTo>
                    <a:pt x="7482991" y="1755136"/>
                    <a:pt x="7460169" y="1774442"/>
                    <a:pt x="7543800" y="1721223"/>
                  </a:cubicBezTo>
                  <a:cubicBezTo>
                    <a:pt x="7599385" y="1685851"/>
                    <a:pt x="7616643" y="1674530"/>
                    <a:pt x="7678270" y="1653988"/>
                  </a:cubicBezTo>
                  <a:cubicBezTo>
                    <a:pt x="7695803" y="1648144"/>
                    <a:pt x="7714129" y="1645023"/>
                    <a:pt x="7732058" y="1640541"/>
                  </a:cubicBezTo>
                  <a:cubicBezTo>
                    <a:pt x="7809587" y="1588856"/>
                    <a:pt x="7734797" y="1633605"/>
                    <a:pt x="7812741" y="1600200"/>
                  </a:cubicBezTo>
                  <a:cubicBezTo>
                    <a:pt x="7831166" y="1592304"/>
                    <a:pt x="7847512" y="1579645"/>
                    <a:pt x="7866529" y="1573306"/>
                  </a:cubicBezTo>
                  <a:cubicBezTo>
                    <a:pt x="7888212" y="1566078"/>
                    <a:pt x="7911591" y="1565402"/>
                    <a:pt x="7933764" y="1559859"/>
                  </a:cubicBezTo>
                  <a:cubicBezTo>
                    <a:pt x="7947515" y="1556421"/>
                    <a:pt x="7960658" y="1550894"/>
                    <a:pt x="7974105" y="1546411"/>
                  </a:cubicBezTo>
                  <a:cubicBezTo>
                    <a:pt x="8068235" y="1550894"/>
                    <a:pt x="8162696" y="1550782"/>
                    <a:pt x="8256494" y="1559859"/>
                  </a:cubicBezTo>
                  <a:cubicBezTo>
                    <a:pt x="8340121" y="1567952"/>
                    <a:pt x="8367674" y="1578990"/>
                    <a:pt x="8431305" y="1600200"/>
                  </a:cubicBezTo>
                  <a:cubicBezTo>
                    <a:pt x="8507505" y="1595718"/>
                    <a:pt x="8583952" y="1594348"/>
                    <a:pt x="8659905" y="1586753"/>
                  </a:cubicBezTo>
                  <a:cubicBezTo>
                    <a:pt x="8674009" y="1585343"/>
                    <a:pt x="8686410" y="1576381"/>
                    <a:pt x="8700247" y="1573306"/>
                  </a:cubicBezTo>
                  <a:cubicBezTo>
                    <a:pt x="8726863" y="1567391"/>
                    <a:pt x="8754035" y="1564341"/>
                    <a:pt x="8780929" y="1559859"/>
                  </a:cubicBezTo>
                  <a:cubicBezTo>
                    <a:pt x="8872008" y="1499138"/>
                    <a:pt x="8760562" y="1566041"/>
                    <a:pt x="8888505" y="1519517"/>
                  </a:cubicBezTo>
                  <a:cubicBezTo>
                    <a:pt x="8916763" y="1509241"/>
                    <a:pt x="8941814" y="1491618"/>
                    <a:pt x="8969188" y="1479176"/>
                  </a:cubicBezTo>
                  <a:cubicBezTo>
                    <a:pt x="8991163" y="1469188"/>
                    <a:pt x="9014507" y="1462397"/>
                    <a:pt x="9036423" y="1452282"/>
                  </a:cubicBezTo>
                  <a:cubicBezTo>
                    <a:pt x="9072824" y="1435481"/>
                    <a:pt x="9110642" y="1420733"/>
                    <a:pt x="9144000" y="1398494"/>
                  </a:cubicBezTo>
                  <a:lnTo>
                    <a:pt x="9224682" y="1344706"/>
                  </a:lnTo>
                  <a:cubicBezTo>
                    <a:pt x="9238129" y="1335741"/>
                    <a:pt x="9249691" y="1322922"/>
                    <a:pt x="9265023" y="1317811"/>
                  </a:cubicBezTo>
                  <a:cubicBezTo>
                    <a:pt x="9278470" y="1313329"/>
                    <a:pt x="9292686" y="1310703"/>
                    <a:pt x="9305364" y="1304364"/>
                  </a:cubicBezTo>
                  <a:cubicBezTo>
                    <a:pt x="9409632" y="1252230"/>
                    <a:pt x="9284649" y="1297822"/>
                    <a:pt x="9386047" y="1264023"/>
                  </a:cubicBezTo>
                  <a:cubicBezTo>
                    <a:pt x="9403976" y="1250576"/>
                    <a:pt x="9419789" y="1233705"/>
                    <a:pt x="9439835" y="1223682"/>
                  </a:cubicBezTo>
                  <a:cubicBezTo>
                    <a:pt x="9465191" y="1211004"/>
                    <a:pt x="9496929" y="1212513"/>
                    <a:pt x="9520517" y="1196788"/>
                  </a:cubicBezTo>
                  <a:cubicBezTo>
                    <a:pt x="9584446" y="1154169"/>
                    <a:pt x="9545526" y="1175005"/>
                    <a:pt x="9641541" y="1143000"/>
                  </a:cubicBezTo>
                  <a:lnTo>
                    <a:pt x="9722223" y="1116106"/>
                  </a:lnTo>
                  <a:lnTo>
                    <a:pt x="9762564" y="1102659"/>
                  </a:lnTo>
                  <a:cubicBezTo>
                    <a:pt x="9834279" y="995084"/>
                    <a:pt x="9740155" y="1125067"/>
                    <a:pt x="9829800" y="1035423"/>
                  </a:cubicBezTo>
                  <a:cubicBezTo>
                    <a:pt x="9841228" y="1023995"/>
                    <a:pt x="9845266" y="1006510"/>
                    <a:pt x="9856694" y="995082"/>
                  </a:cubicBezTo>
                  <a:cubicBezTo>
                    <a:pt x="9868122" y="983654"/>
                    <a:pt x="9883884" y="977582"/>
                    <a:pt x="9897035" y="968188"/>
                  </a:cubicBezTo>
                  <a:cubicBezTo>
                    <a:pt x="9915272" y="955161"/>
                    <a:pt x="9932463" y="940699"/>
                    <a:pt x="9950823" y="927847"/>
                  </a:cubicBezTo>
                  <a:cubicBezTo>
                    <a:pt x="9977303" y="909311"/>
                    <a:pt x="10006265" y="894251"/>
                    <a:pt x="10031505" y="874059"/>
                  </a:cubicBezTo>
                  <a:cubicBezTo>
                    <a:pt x="10053917" y="856129"/>
                    <a:pt x="10075780" y="837491"/>
                    <a:pt x="10098741" y="820270"/>
                  </a:cubicBezTo>
                  <a:cubicBezTo>
                    <a:pt x="10126465" y="799477"/>
                    <a:pt x="10160964" y="779244"/>
                    <a:pt x="10192870" y="766482"/>
                  </a:cubicBezTo>
                  <a:cubicBezTo>
                    <a:pt x="10219191" y="755954"/>
                    <a:pt x="10245220" y="740565"/>
                    <a:pt x="10273552" y="739588"/>
                  </a:cubicBezTo>
                  <a:lnTo>
                    <a:pt x="10663517" y="726141"/>
                  </a:lnTo>
                  <a:cubicBezTo>
                    <a:pt x="10676964" y="721659"/>
                    <a:pt x="10691467" y="719578"/>
                    <a:pt x="10703858" y="712694"/>
                  </a:cubicBezTo>
                  <a:cubicBezTo>
                    <a:pt x="10703890" y="712676"/>
                    <a:pt x="10804696" y="645469"/>
                    <a:pt x="10824882" y="632011"/>
                  </a:cubicBezTo>
                  <a:cubicBezTo>
                    <a:pt x="10940485" y="554941"/>
                    <a:pt x="10794226" y="647339"/>
                    <a:pt x="10905564" y="591670"/>
                  </a:cubicBezTo>
                  <a:cubicBezTo>
                    <a:pt x="10947182" y="570861"/>
                    <a:pt x="10957066" y="548794"/>
                    <a:pt x="10999694" y="524435"/>
                  </a:cubicBezTo>
                  <a:cubicBezTo>
                    <a:pt x="11012001" y="517403"/>
                    <a:pt x="11027357" y="517327"/>
                    <a:pt x="11040035" y="510988"/>
                  </a:cubicBezTo>
                  <a:cubicBezTo>
                    <a:pt x="11054490" y="503760"/>
                    <a:pt x="11065608" y="490658"/>
                    <a:pt x="11080376" y="484094"/>
                  </a:cubicBezTo>
                  <a:cubicBezTo>
                    <a:pt x="11106281" y="472580"/>
                    <a:pt x="11161058" y="457200"/>
                    <a:pt x="11161058" y="457200"/>
                  </a:cubicBezTo>
                  <a:cubicBezTo>
                    <a:pt x="11201399" y="461682"/>
                    <a:pt x="11241964" y="464475"/>
                    <a:pt x="11282082" y="470647"/>
                  </a:cubicBezTo>
                  <a:cubicBezTo>
                    <a:pt x="11300348" y="473457"/>
                    <a:pt x="11317389" y="484094"/>
                    <a:pt x="11335870" y="484094"/>
                  </a:cubicBezTo>
                  <a:cubicBezTo>
                    <a:pt x="11398783" y="484094"/>
                    <a:pt x="11461376" y="475129"/>
                    <a:pt x="11524129" y="470647"/>
                  </a:cubicBezTo>
                  <a:cubicBezTo>
                    <a:pt x="11542058" y="461682"/>
                    <a:pt x="11560728" y="454066"/>
                    <a:pt x="11577917" y="443753"/>
                  </a:cubicBezTo>
                  <a:cubicBezTo>
                    <a:pt x="11693513" y="374395"/>
                    <a:pt x="11617797" y="403565"/>
                    <a:pt x="11698941" y="376517"/>
                  </a:cubicBezTo>
                  <a:cubicBezTo>
                    <a:pt x="11707906" y="363070"/>
                    <a:pt x="11714407" y="347604"/>
                    <a:pt x="11725835" y="336176"/>
                  </a:cubicBezTo>
                  <a:cubicBezTo>
                    <a:pt x="11737263" y="324748"/>
                    <a:pt x="11756080" y="321902"/>
                    <a:pt x="11766176" y="309282"/>
                  </a:cubicBezTo>
                  <a:cubicBezTo>
                    <a:pt x="11775031" y="298214"/>
                    <a:pt x="11770768" y="280009"/>
                    <a:pt x="11779623" y="268941"/>
                  </a:cubicBezTo>
                  <a:cubicBezTo>
                    <a:pt x="11789719" y="256321"/>
                    <a:pt x="11807549" y="252393"/>
                    <a:pt x="11819964" y="242047"/>
                  </a:cubicBezTo>
                  <a:cubicBezTo>
                    <a:pt x="11887116" y="186087"/>
                    <a:pt x="11829751" y="211890"/>
                    <a:pt x="11900647" y="188259"/>
                  </a:cubicBezTo>
                  <a:cubicBezTo>
                    <a:pt x="11945621" y="143283"/>
                    <a:pt x="11908512" y="176877"/>
                    <a:pt x="11967882" y="134470"/>
                  </a:cubicBezTo>
                  <a:cubicBezTo>
                    <a:pt x="11986119" y="121443"/>
                    <a:pt x="12003310" y="106981"/>
                    <a:pt x="12021670" y="94129"/>
                  </a:cubicBezTo>
                  <a:cubicBezTo>
                    <a:pt x="12048150" y="75593"/>
                    <a:pt x="12070994" y="48180"/>
                    <a:pt x="12102352" y="40341"/>
                  </a:cubicBezTo>
                  <a:cubicBezTo>
                    <a:pt x="12120282" y="35859"/>
                    <a:pt x="12138439" y="32205"/>
                    <a:pt x="12156141" y="26894"/>
                  </a:cubicBezTo>
                  <a:cubicBezTo>
                    <a:pt x="12183294" y="18748"/>
                    <a:pt x="12236823" y="0"/>
                    <a:pt x="12236823" y="0"/>
                  </a:cubicBezTo>
                </a:path>
              </a:pathLst>
            </a:custGeom>
            <a:noFill/>
            <a:ln w="76200">
              <a:solidFill>
                <a:srgbClr val="054B49">
                  <a:alpha val="23922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D6835D4C-FB08-49F2-8088-ED4FFC72B0A4}"/>
                </a:ext>
              </a:extLst>
            </p:cNvPr>
            <p:cNvSpPr/>
            <p:nvPr/>
          </p:nvSpPr>
          <p:spPr>
            <a:xfrm>
              <a:off x="2877671" y="3550024"/>
              <a:ext cx="9520517" cy="3213847"/>
            </a:xfrm>
            <a:custGeom>
              <a:avLst/>
              <a:gdLst>
                <a:gd name="connsiteX0" fmla="*/ 0 w 9520517"/>
                <a:gd name="connsiteY0" fmla="*/ 3213847 h 3213847"/>
                <a:gd name="connsiteX1" fmla="*/ 53788 w 9520517"/>
                <a:gd name="connsiteY1" fmla="*/ 3146611 h 3213847"/>
                <a:gd name="connsiteX2" fmla="*/ 94129 w 9520517"/>
                <a:gd name="connsiteY2" fmla="*/ 3119717 h 3213847"/>
                <a:gd name="connsiteX3" fmla="*/ 134470 w 9520517"/>
                <a:gd name="connsiteY3" fmla="*/ 3065929 h 3213847"/>
                <a:gd name="connsiteX4" fmla="*/ 174811 w 9520517"/>
                <a:gd name="connsiteY4" fmla="*/ 3039035 h 3213847"/>
                <a:gd name="connsiteX5" fmla="*/ 228600 w 9520517"/>
                <a:gd name="connsiteY5" fmla="*/ 2998694 h 3213847"/>
                <a:gd name="connsiteX6" fmla="*/ 268941 w 9520517"/>
                <a:gd name="connsiteY6" fmla="*/ 2971800 h 3213847"/>
                <a:gd name="connsiteX7" fmla="*/ 376517 w 9520517"/>
                <a:gd name="connsiteY7" fmla="*/ 2891117 h 3213847"/>
                <a:gd name="connsiteX8" fmla="*/ 430305 w 9520517"/>
                <a:gd name="connsiteY8" fmla="*/ 2864223 h 3213847"/>
                <a:gd name="connsiteX9" fmla="*/ 510988 w 9520517"/>
                <a:gd name="connsiteY9" fmla="*/ 2837329 h 3213847"/>
                <a:gd name="connsiteX10" fmla="*/ 564776 w 9520517"/>
                <a:gd name="connsiteY10" fmla="*/ 2810435 h 3213847"/>
                <a:gd name="connsiteX11" fmla="*/ 618564 w 9520517"/>
                <a:gd name="connsiteY11" fmla="*/ 2796988 h 3213847"/>
                <a:gd name="connsiteX12" fmla="*/ 658905 w 9520517"/>
                <a:gd name="connsiteY12" fmla="*/ 2783541 h 3213847"/>
                <a:gd name="connsiteX13" fmla="*/ 820270 w 9520517"/>
                <a:gd name="connsiteY13" fmla="*/ 2796988 h 3213847"/>
                <a:gd name="connsiteX14" fmla="*/ 874058 w 9520517"/>
                <a:gd name="connsiteY14" fmla="*/ 2823882 h 3213847"/>
                <a:gd name="connsiteX15" fmla="*/ 914400 w 9520517"/>
                <a:gd name="connsiteY15" fmla="*/ 2837329 h 3213847"/>
                <a:gd name="connsiteX16" fmla="*/ 995082 w 9520517"/>
                <a:gd name="connsiteY16" fmla="*/ 2850776 h 3213847"/>
                <a:gd name="connsiteX17" fmla="*/ 1089211 w 9520517"/>
                <a:gd name="connsiteY17" fmla="*/ 2877670 h 3213847"/>
                <a:gd name="connsiteX18" fmla="*/ 1156447 w 9520517"/>
                <a:gd name="connsiteY18" fmla="*/ 2891117 h 3213847"/>
                <a:gd name="connsiteX19" fmla="*/ 1465729 w 9520517"/>
                <a:gd name="connsiteY19" fmla="*/ 2877670 h 3213847"/>
                <a:gd name="connsiteX20" fmla="*/ 1506070 w 9520517"/>
                <a:gd name="connsiteY20" fmla="*/ 2864223 h 3213847"/>
                <a:gd name="connsiteX21" fmla="*/ 1559858 w 9520517"/>
                <a:gd name="connsiteY21" fmla="*/ 2850776 h 3213847"/>
                <a:gd name="connsiteX22" fmla="*/ 1613647 w 9520517"/>
                <a:gd name="connsiteY22" fmla="*/ 2823882 h 3213847"/>
                <a:gd name="connsiteX23" fmla="*/ 1653988 w 9520517"/>
                <a:gd name="connsiteY23" fmla="*/ 2810435 h 3213847"/>
                <a:gd name="connsiteX24" fmla="*/ 1707776 w 9520517"/>
                <a:gd name="connsiteY24" fmla="*/ 2770094 h 3213847"/>
                <a:gd name="connsiteX25" fmla="*/ 1761564 w 9520517"/>
                <a:gd name="connsiteY25" fmla="*/ 2743200 h 3213847"/>
                <a:gd name="connsiteX26" fmla="*/ 1788458 w 9520517"/>
                <a:gd name="connsiteY26" fmla="*/ 2702858 h 3213847"/>
                <a:gd name="connsiteX27" fmla="*/ 1869141 w 9520517"/>
                <a:gd name="connsiteY27" fmla="*/ 2649070 h 3213847"/>
                <a:gd name="connsiteX28" fmla="*/ 1990164 w 9520517"/>
                <a:gd name="connsiteY28" fmla="*/ 2501152 h 3213847"/>
                <a:gd name="connsiteX29" fmla="*/ 2030505 w 9520517"/>
                <a:gd name="connsiteY29" fmla="*/ 2474258 h 3213847"/>
                <a:gd name="connsiteX30" fmla="*/ 2111188 w 9520517"/>
                <a:gd name="connsiteY30" fmla="*/ 2447364 h 3213847"/>
                <a:gd name="connsiteX31" fmla="*/ 2259105 w 9520517"/>
                <a:gd name="connsiteY31" fmla="*/ 2407023 h 3213847"/>
                <a:gd name="connsiteX32" fmla="*/ 2622176 w 9520517"/>
                <a:gd name="connsiteY32" fmla="*/ 2393576 h 3213847"/>
                <a:gd name="connsiteX33" fmla="*/ 2675964 w 9520517"/>
                <a:gd name="connsiteY33" fmla="*/ 2380129 h 3213847"/>
                <a:gd name="connsiteX34" fmla="*/ 2756647 w 9520517"/>
                <a:gd name="connsiteY34" fmla="*/ 2353235 h 3213847"/>
                <a:gd name="connsiteX35" fmla="*/ 2850776 w 9520517"/>
                <a:gd name="connsiteY35" fmla="*/ 2326341 h 3213847"/>
                <a:gd name="connsiteX36" fmla="*/ 2944905 w 9520517"/>
                <a:gd name="connsiteY36" fmla="*/ 2286000 h 3213847"/>
                <a:gd name="connsiteX37" fmla="*/ 3039035 w 9520517"/>
                <a:gd name="connsiteY37" fmla="*/ 2218764 h 3213847"/>
                <a:gd name="connsiteX38" fmla="*/ 3119717 w 9520517"/>
                <a:gd name="connsiteY38" fmla="*/ 2164976 h 3213847"/>
                <a:gd name="connsiteX39" fmla="*/ 3213847 w 9520517"/>
                <a:gd name="connsiteY39" fmla="*/ 2097741 h 3213847"/>
                <a:gd name="connsiteX40" fmla="*/ 3254188 w 9520517"/>
                <a:gd name="connsiteY40" fmla="*/ 2043952 h 3213847"/>
                <a:gd name="connsiteX41" fmla="*/ 3307976 w 9520517"/>
                <a:gd name="connsiteY41" fmla="*/ 1990164 h 3213847"/>
                <a:gd name="connsiteX42" fmla="*/ 3334870 w 9520517"/>
                <a:gd name="connsiteY42" fmla="*/ 1936376 h 3213847"/>
                <a:gd name="connsiteX43" fmla="*/ 3375211 w 9520517"/>
                <a:gd name="connsiteY43" fmla="*/ 1909482 h 3213847"/>
                <a:gd name="connsiteX44" fmla="*/ 3415553 w 9520517"/>
                <a:gd name="connsiteY44" fmla="*/ 1869141 h 3213847"/>
                <a:gd name="connsiteX45" fmla="*/ 3469341 w 9520517"/>
                <a:gd name="connsiteY45" fmla="*/ 1828800 h 3213847"/>
                <a:gd name="connsiteX46" fmla="*/ 3550023 w 9520517"/>
                <a:gd name="connsiteY46" fmla="*/ 1788458 h 3213847"/>
                <a:gd name="connsiteX47" fmla="*/ 3966882 w 9520517"/>
                <a:gd name="connsiteY47" fmla="*/ 1775011 h 3213847"/>
                <a:gd name="connsiteX48" fmla="*/ 4007223 w 9520517"/>
                <a:gd name="connsiteY48" fmla="*/ 1761564 h 3213847"/>
                <a:gd name="connsiteX49" fmla="*/ 4061011 w 9520517"/>
                <a:gd name="connsiteY49" fmla="*/ 1734670 h 3213847"/>
                <a:gd name="connsiteX50" fmla="*/ 4182035 w 9520517"/>
                <a:gd name="connsiteY50" fmla="*/ 1707776 h 3213847"/>
                <a:gd name="connsiteX51" fmla="*/ 4235823 w 9520517"/>
                <a:gd name="connsiteY51" fmla="*/ 1680882 h 3213847"/>
                <a:gd name="connsiteX52" fmla="*/ 4477870 w 9520517"/>
                <a:gd name="connsiteY52" fmla="*/ 1694329 h 3213847"/>
                <a:gd name="connsiteX53" fmla="*/ 4572000 w 9520517"/>
                <a:gd name="connsiteY53" fmla="*/ 1721223 h 3213847"/>
                <a:gd name="connsiteX54" fmla="*/ 4908176 w 9520517"/>
                <a:gd name="connsiteY54" fmla="*/ 1707776 h 3213847"/>
                <a:gd name="connsiteX55" fmla="*/ 5029200 w 9520517"/>
                <a:gd name="connsiteY55" fmla="*/ 1680882 h 3213847"/>
                <a:gd name="connsiteX56" fmla="*/ 5123329 w 9520517"/>
                <a:gd name="connsiteY56" fmla="*/ 1573305 h 3213847"/>
                <a:gd name="connsiteX57" fmla="*/ 5244353 w 9520517"/>
                <a:gd name="connsiteY57" fmla="*/ 1452282 h 3213847"/>
                <a:gd name="connsiteX58" fmla="*/ 5284694 w 9520517"/>
                <a:gd name="connsiteY58" fmla="*/ 1411941 h 3213847"/>
                <a:gd name="connsiteX59" fmla="*/ 5325035 w 9520517"/>
                <a:gd name="connsiteY59" fmla="*/ 1371600 h 3213847"/>
                <a:gd name="connsiteX60" fmla="*/ 5365376 w 9520517"/>
                <a:gd name="connsiteY60" fmla="*/ 1358152 h 3213847"/>
                <a:gd name="connsiteX61" fmla="*/ 5459505 w 9520517"/>
                <a:gd name="connsiteY61" fmla="*/ 1290917 h 3213847"/>
                <a:gd name="connsiteX62" fmla="*/ 5553635 w 9520517"/>
                <a:gd name="connsiteY62" fmla="*/ 1250576 h 3213847"/>
                <a:gd name="connsiteX63" fmla="*/ 5593976 w 9520517"/>
                <a:gd name="connsiteY63" fmla="*/ 1223682 h 3213847"/>
                <a:gd name="connsiteX64" fmla="*/ 5715000 w 9520517"/>
                <a:gd name="connsiteY64" fmla="*/ 1183341 h 3213847"/>
                <a:gd name="connsiteX65" fmla="*/ 5916705 w 9520517"/>
                <a:gd name="connsiteY65" fmla="*/ 1169894 h 3213847"/>
                <a:gd name="connsiteX66" fmla="*/ 5983941 w 9520517"/>
                <a:gd name="connsiteY66" fmla="*/ 1129552 h 3213847"/>
                <a:gd name="connsiteX67" fmla="*/ 6037729 w 9520517"/>
                <a:gd name="connsiteY67" fmla="*/ 1102658 h 3213847"/>
                <a:gd name="connsiteX68" fmla="*/ 6091517 w 9520517"/>
                <a:gd name="connsiteY68" fmla="*/ 1062317 h 3213847"/>
                <a:gd name="connsiteX69" fmla="*/ 6199094 w 9520517"/>
                <a:gd name="connsiteY69" fmla="*/ 1008529 h 3213847"/>
                <a:gd name="connsiteX70" fmla="*/ 6293223 w 9520517"/>
                <a:gd name="connsiteY70" fmla="*/ 954741 h 3213847"/>
                <a:gd name="connsiteX71" fmla="*/ 6333564 w 9520517"/>
                <a:gd name="connsiteY71" fmla="*/ 927847 h 3213847"/>
                <a:gd name="connsiteX72" fmla="*/ 6454588 w 9520517"/>
                <a:gd name="connsiteY72" fmla="*/ 874058 h 3213847"/>
                <a:gd name="connsiteX73" fmla="*/ 6508376 w 9520517"/>
                <a:gd name="connsiteY73" fmla="*/ 847164 h 3213847"/>
                <a:gd name="connsiteX74" fmla="*/ 6548717 w 9520517"/>
                <a:gd name="connsiteY74" fmla="*/ 874058 h 3213847"/>
                <a:gd name="connsiteX75" fmla="*/ 6602505 w 9520517"/>
                <a:gd name="connsiteY75" fmla="*/ 954741 h 3213847"/>
                <a:gd name="connsiteX76" fmla="*/ 6629400 w 9520517"/>
                <a:gd name="connsiteY76" fmla="*/ 981635 h 3213847"/>
                <a:gd name="connsiteX77" fmla="*/ 6831105 w 9520517"/>
                <a:gd name="connsiteY77" fmla="*/ 1021976 h 3213847"/>
                <a:gd name="connsiteX78" fmla="*/ 7221070 w 9520517"/>
                <a:gd name="connsiteY78" fmla="*/ 1008529 h 3213847"/>
                <a:gd name="connsiteX79" fmla="*/ 7261411 w 9520517"/>
                <a:gd name="connsiteY79" fmla="*/ 968188 h 3213847"/>
                <a:gd name="connsiteX80" fmla="*/ 7288305 w 9520517"/>
                <a:gd name="connsiteY80" fmla="*/ 927847 h 3213847"/>
                <a:gd name="connsiteX81" fmla="*/ 7355541 w 9520517"/>
                <a:gd name="connsiteY81" fmla="*/ 860611 h 3213847"/>
                <a:gd name="connsiteX82" fmla="*/ 7476564 w 9520517"/>
                <a:gd name="connsiteY82" fmla="*/ 726141 h 3213847"/>
                <a:gd name="connsiteX83" fmla="*/ 7516905 w 9520517"/>
                <a:gd name="connsiteY83" fmla="*/ 685800 h 3213847"/>
                <a:gd name="connsiteX84" fmla="*/ 7611035 w 9520517"/>
                <a:gd name="connsiteY84" fmla="*/ 618564 h 3213847"/>
                <a:gd name="connsiteX85" fmla="*/ 7705164 w 9520517"/>
                <a:gd name="connsiteY85" fmla="*/ 551329 h 3213847"/>
                <a:gd name="connsiteX86" fmla="*/ 7812741 w 9520517"/>
                <a:gd name="connsiteY86" fmla="*/ 470647 h 3213847"/>
                <a:gd name="connsiteX87" fmla="*/ 7893423 w 9520517"/>
                <a:gd name="connsiteY87" fmla="*/ 416858 h 3213847"/>
                <a:gd name="connsiteX88" fmla="*/ 7933764 w 9520517"/>
                <a:gd name="connsiteY88" fmla="*/ 389964 h 3213847"/>
                <a:gd name="connsiteX89" fmla="*/ 8027894 w 9520517"/>
                <a:gd name="connsiteY89" fmla="*/ 416858 h 3213847"/>
                <a:gd name="connsiteX90" fmla="*/ 8068235 w 9520517"/>
                <a:gd name="connsiteY90" fmla="*/ 430305 h 3213847"/>
                <a:gd name="connsiteX91" fmla="*/ 8202705 w 9520517"/>
                <a:gd name="connsiteY91" fmla="*/ 470647 h 3213847"/>
                <a:gd name="connsiteX92" fmla="*/ 8256494 w 9520517"/>
                <a:gd name="connsiteY92" fmla="*/ 497541 h 3213847"/>
                <a:gd name="connsiteX93" fmla="*/ 8390964 w 9520517"/>
                <a:gd name="connsiteY93" fmla="*/ 389964 h 3213847"/>
                <a:gd name="connsiteX94" fmla="*/ 8417858 w 9520517"/>
                <a:gd name="connsiteY94" fmla="*/ 349623 h 3213847"/>
                <a:gd name="connsiteX95" fmla="*/ 8471647 w 9520517"/>
                <a:gd name="connsiteY95" fmla="*/ 309282 h 3213847"/>
                <a:gd name="connsiteX96" fmla="*/ 8552329 w 9520517"/>
                <a:gd name="connsiteY96" fmla="*/ 228600 h 3213847"/>
                <a:gd name="connsiteX97" fmla="*/ 8579223 w 9520517"/>
                <a:gd name="connsiteY97" fmla="*/ 201705 h 3213847"/>
                <a:gd name="connsiteX98" fmla="*/ 8700247 w 9520517"/>
                <a:gd name="connsiteY98" fmla="*/ 134470 h 3213847"/>
                <a:gd name="connsiteX99" fmla="*/ 9238129 w 9520517"/>
                <a:gd name="connsiteY99" fmla="*/ 147917 h 3213847"/>
                <a:gd name="connsiteX100" fmla="*/ 9359153 w 9520517"/>
                <a:gd name="connsiteY100" fmla="*/ 80682 h 3213847"/>
                <a:gd name="connsiteX101" fmla="*/ 9466729 w 9520517"/>
                <a:gd name="connsiteY101" fmla="*/ 26894 h 3213847"/>
                <a:gd name="connsiteX102" fmla="*/ 9507070 w 9520517"/>
                <a:gd name="connsiteY102" fmla="*/ 13447 h 3213847"/>
                <a:gd name="connsiteX103" fmla="*/ 9520517 w 9520517"/>
                <a:gd name="connsiteY103" fmla="*/ 0 h 3213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9520517" h="3213847">
                  <a:moveTo>
                    <a:pt x="0" y="3213847"/>
                  </a:moveTo>
                  <a:cubicBezTo>
                    <a:pt x="17929" y="3191435"/>
                    <a:pt x="33493" y="3166906"/>
                    <a:pt x="53788" y="3146611"/>
                  </a:cubicBezTo>
                  <a:cubicBezTo>
                    <a:pt x="65216" y="3135183"/>
                    <a:pt x="82701" y="3131145"/>
                    <a:pt x="94129" y="3119717"/>
                  </a:cubicBezTo>
                  <a:cubicBezTo>
                    <a:pt x="109976" y="3103870"/>
                    <a:pt x="118623" y="3081776"/>
                    <a:pt x="134470" y="3065929"/>
                  </a:cubicBezTo>
                  <a:cubicBezTo>
                    <a:pt x="145898" y="3054501"/>
                    <a:pt x="161660" y="3048428"/>
                    <a:pt x="174811" y="3039035"/>
                  </a:cubicBezTo>
                  <a:cubicBezTo>
                    <a:pt x="193048" y="3026008"/>
                    <a:pt x="210363" y="3011721"/>
                    <a:pt x="228600" y="2998694"/>
                  </a:cubicBezTo>
                  <a:cubicBezTo>
                    <a:pt x="241751" y="2989301"/>
                    <a:pt x="256321" y="2981896"/>
                    <a:pt x="268941" y="2971800"/>
                  </a:cubicBezTo>
                  <a:cubicBezTo>
                    <a:pt x="331979" y="2921369"/>
                    <a:pt x="251407" y="2953672"/>
                    <a:pt x="376517" y="2891117"/>
                  </a:cubicBezTo>
                  <a:cubicBezTo>
                    <a:pt x="394446" y="2882152"/>
                    <a:pt x="411693" y="2871668"/>
                    <a:pt x="430305" y="2864223"/>
                  </a:cubicBezTo>
                  <a:cubicBezTo>
                    <a:pt x="456626" y="2853694"/>
                    <a:pt x="485632" y="2850007"/>
                    <a:pt x="510988" y="2837329"/>
                  </a:cubicBezTo>
                  <a:cubicBezTo>
                    <a:pt x="528917" y="2828364"/>
                    <a:pt x="546007" y="2817473"/>
                    <a:pt x="564776" y="2810435"/>
                  </a:cubicBezTo>
                  <a:cubicBezTo>
                    <a:pt x="582080" y="2803946"/>
                    <a:pt x="600794" y="2802065"/>
                    <a:pt x="618564" y="2796988"/>
                  </a:cubicBezTo>
                  <a:cubicBezTo>
                    <a:pt x="632193" y="2793094"/>
                    <a:pt x="645458" y="2788023"/>
                    <a:pt x="658905" y="2783541"/>
                  </a:cubicBezTo>
                  <a:cubicBezTo>
                    <a:pt x="712693" y="2788023"/>
                    <a:pt x="767220" y="2787041"/>
                    <a:pt x="820270" y="2796988"/>
                  </a:cubicBezTo>
                  <a:cubicBezTo>
                    <a:pt x="839972" y="2800682"/>
                    <a:pt x="855633" y="2815986"/>
                    <a:pt x="874058" y="2823882"/>
                  </a:cubicBezTo>
                  <a:cubicBezTo>
                    <a:pt x="887087" y="2829466"/>
                    <a:pt x="900563" y="2834254"/>
                    <a:pt x="914400" y="2837329"/>
                  </a:cubicBezTo>
                  <a:cubicBezTo>
                    <a:pt x="941016" y="2843244"/>
                    <a:pt x="968346" y="2845429"/>
                    <a:pt x="995082" y="2850776"/>
                  </a:cubicBezTo>
                  <a:cubicBezTo>
                    <a:pt x="1120852" y="2875930"/>
                    <a:pt x="986676" y="2852037"/>
                    <a:pt x="1089211" y="2877670"/>
                  </a:cubicBezTo>
                  <a:cubicBezTo>
                    <a:pt x="1111384" y="2883213"/>
                    <a:pt x="1134035" y="2886635"/>
                    <a:pt x="1156447" y="2891117"/>
                  </a:cubicBezTo>
                  <a:cubicBezTo>
                    <a:pt x="1259541" y="2886635"/>
                    <a:pt x="1362842" y="2885584"/>
                    <a:pt x="1465729" y="2877670"/>
                  </a:cubicBezTo>
                  <a:cubicBezTo>
                    <a:pt x="1479862" y="2876583"/>
                    <a:pt x="1492441" y="2868117"/>
                    <a:pt x="1506070" y="2864223"/>
                  </a:cubicBezTo>
                  <a:cubicBezTo>
                    <a:pt x="1523840" y="2859146"/>
                    <a:pt x="1542554" y="2857265"/>
                    <a:pt x="1559858" y="2850776"/>
                  </a:cubicBezTo>
                  <a:cubicBezTo>
                    <a:pt x="1578628" y="2843737"/>
                    <a:pt x="1595222" y="2831778"/>
                    <a:pt x="1613647" y="2823882"/>
                  </a:cubicBezTo>
                  <a:cubicBezTo>
                    <a:pt x="1626675" y="2818298"/>
                    <a:pt x="1640541" y="2814917"/>
                    <a:pt x="1653988" y="2810435"/>
                  </a:cubicBezTo>
                  <a:cubicBezTo>
                    <a:pt x="1671917" y="2796988"/>
                    <a:pt x="1688771" y="2781972"/>
                    <a:pt x="1707776" y="2770094"/>
                  </a:cubicBezTo>
                  <a:cubicBezTo>
                    <a:pt x="1724775" y="2759470"/>
                    <a:pt x="1746165" y="2756033"/>
                    <a:pt x="1761564" y="2743200"/>
                  </a:cubicBezTo>
                  <a:cubicBezTo>
                    <a:pt x="1773980" y="2732854"/>
                    <a:pt x="1776295" y="2713500"/>
                    <a:pt x="1788458" y="2702858"/>
                  </a:cubicBezTo>
                  <a:cubicBezTo>
                    <a:pt x="1812783" y="2681573"/>
                    <a:pt x="1869141" y="2649070"/>
                    <a:pt x="1869141" y="2649070"/>
                  </a:cubicBezTo>
                  <a:cubicBezTo>
                    <a:pt x="1893929" y="2574707"/>
                    <a:pt x="1889366" y="2568351"/>
                    <a:pt x="1990164" y="2501152"/>
                  </a:cubicBezTo>
                  <a:cubicBezTo>
                    <a:pt x="2003611" y="2492187"/>
                    <a:pt x="2015737" y="2480822"/>
                    <a:pt x="2030505" y="2474258"/>
                  </a:cubicBezTo>
                  <a:cubicBezTo>
                    <a:pt x="2056411" y="2462744"/>
                    <a:pt x="2087600" y="2463089"/>
                    <a:pt x="2111188" y="2447364"/>
                  </a:cubicBezTo>
                  <a:cubicBezTo>
                    <a:pt x="2175443" y="2404527"/>
                    <a:pt x="2149254" y="2413300"/>
                    <a:pt x="2259105" y="2407023"/>
                  </a:cubicBezTo>
                  <a:cubicBezTo>
                    <a:pt x="2380014" y="2400114"/>
                    <a:pt x="2501152" y="2398058"/>
                    <a:pt x="2622176" y="2393576"/>
                  </a:cubicBezTo>
                  <a:cubicBezTo>
                    <a:pt x="2640105" y="2389094"/>
                    <a:pt x="2658262" y="2385439"/>
                    <a:pt x="2675964" y="2380129"/>
                  </a:cubicBezTo>
                  <a:cubicBezTo>
                    <a:pt x="2703118" y="2371983"/>
                    <a:pt x="2729144" y="2360111"/>
                    <a:pt x="2756647" y="2353235"/>
                  </a:cubicBezTo>
                  <a:cubicBezTo>
                    <a:pt x="2783942" y="2346411"/>
                    <a:pt x="2823768" y="2337916"/>
                    <a:pt x="2850776" y="2326341"/>
                  </a:cubicBezTo>
                  <a:cubicBezTo>
                    <a:pt x="2967091" y="2276492"/>
                    <a:pt x="2850298" y="2317536"/>
                    <a:pt x="2944905" y="2286000"/>
                  </a:cubicBezTo>
                  <a:cubicBezTo>
                    <a:pt x="3076080" y="2198549"/>
                    <a:pt x="2872217" y="2335537"/>
                    <a:pt x="3039035" y="2218764"/>
                  </a:cubicBezTo>
                  <a:cubicBezTo>
                    <a:pt x="3065515" y="2200228"/>
                    <a:pt x="3096861" y="2187832"/>
                    <a:pt x="3119717" y="2164976"/>
                  </a:cubicBezTo>
                  <a:cubicBezTo>
                    <a:pt x="3174233" y="2110460"/>
                    <a:pt x="3143049" y="2133140"/>
                    <a:pt x="3213847" y="2097741"/>
                  </a:cubicBezTo>
                  <a:cubicBezTo>
                    <a:pt x="3227294" y="2079811"/>
                    <a:pt x="3239430" y="2060819"/>
                    <a:pt x="3254188" y="2043952"/>
                  </a:cubicBezTo>
                  <a:cubicBezTo>
                    <a:pt x="3270885" y="2024870"/>
                    <a:pt x="3292762" y="2010449"/>
                    <a:pt x="3307976" y="1990164"/>
                  </a:cubicBezTo>
                  <a:cubicBezTo>
                    <a:pt x="3320003" y="1974128"/>
                    <a:pt x="3322037" y="1951775"/>
                    <a:pt x="3334870" y="1936376"/>
                  </a:cubicBezTo>
                  <a:cubicBezTo>
                    <a:pt x="3345216" y="1923961"/>
                    <a:pt x="3362795" y="1919828"/>
                    <a:pt x="3375211" y="1909482"/>
                  </a:cubicBezTo>
                  <a:cubicBezTo>
                    <a:pt x="3389820" y="1897308"/>
                    <a:pt x="3401114" y="1881517"/>
                    <a:pt x="3415553" y="1869141"/>
                  </a:cubicBezTo>
                  <a:cubicBezTo>
                    <a:pt x="3432569" y="1854556"/>
                    <a:pt x="3451104" y="1841827"/>
                    <a:pt x="3469341" y="1828800"/>
                  </a:cubicBezTo>
                  <a:cubicBezTo>
                    <a:pt x="3491105" y="1813254"/>
                    <a:pt x="3520986" y="1790166"/>
                    <a:pt x="3550023" y="1788458"/>
                  </a:cubicBezTo>
                  <a:cubicBezTo>
                    <a:pt x="3688808" y="1780294"/>
                    <a:pt x="3827929" y="1779493"/>
                    <a:pt x="3966882" y="1775011"/>
                  </a:cubicBezTo>
                  <a:cubicBezTo>
                    <a:pt x="3980329" y="1770529"/>
                    <a:pt x="3994195" y="1767148"/>
                    <a:pt x="4007223" y="1761564"/>
                  </a:cubicBezTo>
                  <a:cubicBezTo>
                    <a:pt x="4025648" y="1753668"/>
                    <a:pt x="4041994" y="1741009"/>
                    <a:pt x="4061011" y="1734670"/>
                  </a:cubicBezTo>
                  <a:cubicBezTo>
                    <a:pt x="4137690" y="1709111"/>
                    <a:pt x="4113092" y="1733630"/>
                    <a:pt x="4182035" y="1707776"/>
                  </a:cubicBezTo>
                  <a:cubicBezTo>
                    <a:pt x="4200804" y="1700738"/>
                    <a:pt x="4217894" y="1689847"/>
                    <a:pt x="4235823" y="1680882"/>
                  </a:cubicBezTo>
                  <a:cubicBezTo>
                    <a:pt x="4316505" y="1685364"/>
                    <a:pt x="4397395" y="1687013"/>
                    <a:pt x="4477870" y="1694329"/>
                  </a:cubicBezTo>
                  <a:cubicBezTo>
                    <a:pt x="4501085" y="1696439"/>
                    <a:pt x="4548121" y="1713264"/>
                    <a:pt x="4572000" y="1721223"/>
                  </a:cubicBezTo>
                  <a:cubicBezTo>
                    <a:pt x="4684059" y="1716741"/>
                    <a:pt x="4796276" y="1715236"/>
                    <a:pt x="4908176" y="1707776"/>
                  </a:cubicBezTo>
                  <a:cubicBezTo>
                    <a:pt x="4931454" y="1706224"/>
                    <a:pt x="5003437" y="1687323"/>
                    <a:pt x="5029200" y="1680882"/>
                  </a:cubicBezTo>
                  <a:cubicBezTo>
                    <a:pt x="5143501" y="1604681"/>
                    <a:pt x="4966444" y="1730190"/>
                    <a:pt x="5123329" y="1573305"/>
                  </a:cubicBezTo>
                  <a:lnTo>
                    <a:pt x="5244353" y="1452282"/>
                  </a:lnTo>
                  <a:lnTo>
                    <a:pt x="5284694" y="1411941"/>
                  </a:lnTo>
                  <a:cubicBezTo>
                    <a:pt x="5298141" y="1398494"/>
                    <a:pt x="5306994" y="1377614"/>
                    <a:pt x="5325035" y="1371600"/>
                  </a:cubicBezTo>
                  <a:lnTo>
                    <a:pt x="5365376" y="1358152"/>
                  </a:lnTo>
                  <a:cubicBezTo>
                    <a:pt x="5377558" y="1349016"/>
                    <a:pt x="5439842" y="1300748"/>
                    <a:pt x="5459505" y="1290917"/>
                  </a:cubicBezTo>
                  <a:cubicBezTo>
                    <a:pt x="5490038" y="1275651"/>
                    <a:pt x="5523102" y="1265842"/>
                    <a:pt x="5553635" y="1250576"/>
                  </a:cubicBezTo>
                  <a:cubicBezTo>
                    <a:pt x="5568090" y="1243348"/>
                    <a:pt x="5579521" y="1230910"/>
                    <a:pt x="5593976" y="1223682"/>
                  </a:cubicBezTo>
                  <a:cubicBezTo>
                    <a:pt x="5620018" y="1210661"/>
                    <a:pt x="5682471" y="1186765"/>
                    <a:pt x="5715000" y="1183341"/>
                  </a:cubicBezTo>
                  <a:cubicBezTo>
                    <a:pt x="5782014" y="1176287"/>
                    <a:pt x="5849470" y="1174376"/>
                    <a:pt x="5916705" y="1169894"/>
                  </a:cubicBezTo>
                  <a:cubicBezTo>
                    <a:pt x="5939117" y="1156447"/>
                    <a:pt x="5961093" y="1142245"/>
                    <a:pt x="5983941" y="1129552"/>
                  </a:cubicBezTo>
                  <a:cubicBezTo>
                    <a:pt x="6001464" y="1119817"/>
                    <a:pt x="6020730" y="1113282"/>
                    <a:pt x="6037729" y="1102658"/>
                  </a:cubicBezTo>
                  <a:cubicBezTo>
                    <a:pt x="6056734" y="1090780"/>
                    <a:pt x="6072158" y="1073610"/>
                    <a:pt x="6091517" y="1062317"/>
                  </a:cubicBezTo>
                  <a:cubicBezTo>
                    <a:pt x="6126147" y="1042116"/>
                    <a:pt x="6163719" y="1027396"/>
                    <a:pt x="6199094" y="1008529"/>
                  </a:cubicBezTo>
                  <a:cubicBezTo>
                    <a:pt x="6230980" y="991523"/>
                    <a:pt x="6262235" y="973334"/>
                    <a:pt x="6293223" y="954741"/>
                  </a:cubicBezTo>
                  <a:cubicBezTo>
                    <a:pt x="6307081" y="946426"/>
                    <a:pt x="6319437" y="935696"/>
                    <a:pt x="6333564" y="927847"/>
                  </a:cubicBezTo>
                  <a:cubicBezTo>
                    <a:pt x="6495647" y="837800"/>
                    <a:pt x="6353326" y="917456"/>
                    <a:pt x="6454588" y="874058"/>
                  </a:cubicBezTo>
                  <a:cubicBezTo>
                    <a:pt x="6473013" y="866162"/>
                    <a:pt x="6490447" y="856129"/>
                    <a:pt x="6508376" y="847164"/>
                  </a:cubicBezTo>
                  <a:cubicBezTo>
                    <a:pt x="6521823" y="856129"/>
                    <a:pt x="6538075" y="861895"/>
                    <a:pt x="6548717" y="874058"/>
                  </a:cubicBezTo>
                  <a:cubicBezTo>
                    <a:pt x="6570002" y="898384"/>
                    <a:pt x="6579649" y="931886"/>
                    <a:pt x="6602505" y="954741"/>
                  </a:cubicBezTo>
                  <a:cubicBezTo>
                    <a:pt x="6611470" y="963706"/>
                    <a:pt x="6618060" y="975965"/>
                    <a:pt x="6629400" y="981635"/>
                  </a:cubicBezTo>
                  <a:cubicBezTo>
                    <a:pt x="6697508" y="1015689"/>
                    <a:pt x="6755042" y="1013525"/>
                    <a:pt x="6831105" y="1021976"/>
                  </a:cubicBezTo>
                  <a:cubicBezTo>
                    <a:pt x="6961093" y="1017494"/>
                    <a:pt x="7092009" y="1024662"/>
                    <a:pt x="7221070" y="1008529"/>
                  </a:cubicBezTo>
                  <a:cubicBezTo>
                    <a:pt x="7239940" y="1006170"/>
                    <a:pt x="7249237" y="982797"/>
                    <a:pt x="7261411" y="968188"/>
                  </a:cubicBezTo>
                  <a:cubicBezTo>
                    <a:pt x="7271757" y="955773"/>
                    <a:pt x="7277663" y="940010"/>
                    <a:pt x="7288305" y="927847"/>
                  </a:cubicBezTo>
                  <a:cubicBezTo>
                    <a:pt x="7309177" y="903994"/>
                    <a:pt x="7336524" y="885967"/>
                    <a:pt x="7355541" y="860611"/>
                  </a:cubicBezTo>
                  <a:cubicBezTo>
                    <a:pt x="7418702" y="776396"/>
                    <a:pt x="7380035" y="822670"/>
                    <a:pt x="7476564" y="726141"/>
                  </a:cubicBezTo>
                  <a:cubicBezTo>
                    <a:pt x="7490011" y="712694"/>
                    <a:pt x="7501082" y="696349"/>
                    <a:pt x="7516905" y="685800"/>
                  </a:cubicBezTo>
                  <a:cubicBezTo>
                    <a:pt x="7547026" y="665719"/>
                    <a:pt x="7584350" y="641914"/>
                    <a:pt x="7611035" y="618564"/>
                  </a:cubicBezTo>
                  <a:cubicBezTo>
                    <a:pt x="7689571" y="549845"/>
                    <a:pt x="7632536" y="575538"/>
                    <a:pt x="7705164" y="551329"/>
                  </a:cubicBezTo>
                  <a:cubicBezTo>
                    <a:pt x="7797312" y="459183"/>
                    <a:pt x="7717154" y="528000"/>
                    <a:pt x="7812741" y="470647"/>
                  </a:cubicBezTo>
                  <a:cubicBezTo>
                    <a:pt x="7840457" y="454017"/>
                    <a:pt x="7866529" y="434788"/>
                    <a:pt x="7893423" y="416858"/>
                  </a:cubicBezTo>
                  <a:lnTo>
                    <a:pt x="7933764" y="389964"/>
                  </a:lnTo>
                  <a:cubicBezTo>
                    <a:pt x="8030487" y="422205"/>
                    <a:pt x="7909700" y="383089"/>
                    <a:pt x="8027894" y="416858"/>
                  </a:cubicBezTo>
                  <a:cubicBezTo>
                    <a:pt x="8041523" y="420752"/>
                    <a:pt x="8054606" y="426411"/>
                    <a:pt x="8068235" y="430305"/>
                  </a:cubicBezTo>
                  <a:cubicBezTo>
                    <a:pt x="8137584" y="450119"/>
                    <a:pt x="8122808" y="438688"/>
                    <a:pt x="8202705" y="470647"/>
                  </a:cubicBezTo>
                  <a:cubicBezTo>
                    <a:pt x="8221317" y="478092"/>
                    <a:pt x="8238564" y="488576"/>
                    <a:pt x="8256494" y="497541"/>
                  </a:cubicBezTo>
                  <a:cubicBezTo>
                    <a:pt x="8324673" y="474815"/>
                    <a:pt x="8331448" y="479238"/>
                    <a:pt x="8390964" y="389964"/>
                  </a:cubicBezTo>
                  <a:cubicBezTo>
                    <a:pt x="8399929" y="376517"/>
                    <a:pt x="8406430" y="361051"/>
                    <a:pt x="8417858" y="349623"/>
                  </a:cubicBezTo>
                  <a:cubicBezTo>
                    <a:pt x="8433706" y="333775"/>
                    <a:pt x="8453717" y="322729"/>
                    <a:pt x="8471647" y="309282"/>
                  </a:cubicBezTo>
                  <a:cubicBezTo>
                    <a:pt x="8516988" y="241271"/>
                    <a:pt x="8477271" y="291149"/>
                    <a:pt x="8552329" y="228600"/>
                  </a:cubicBezTo>
                  <a:cubicBezTo>
                    <a:pt x="8562069" y="220484"/>
                    <a:pt x="8569080" y="209312"/>
                    <a:pt x="8579223" y="201705"/>
                  </a:cubicBezTo>
                  <a:cubicBezTo>
                    <a:pt x="8653203" y="146220"/>
                    <a:pt x="8637352" y="155434"/>
                    <a:pt x="8700247" y="134470"/>
                  </a:cubicBezTo>
                  <a:cubicBezTo>
                    <a:pt x="8986144" y="164564"/>
                    <a:pt x="8939877" y="172771"/>
                    <a:pt x="9238129" y="147917"/>
                  </a:cubicBezTo>
                  <a:cubicBezTo>
                    <a:pt x="9282752" y="144198"/>
                    <a:pt x="9326838" y="96839"/>
                    <a:pt x="9359153" y="80682"/>
                  </a:cubicBezTo>
                  <a:cubicBezTo>
                    <a:pt x="9395012" y="62753"/>
                    <a:pt x="9428695" y="39572"/>
                    <a:pt x="9466729" y="26894"/>
                  </a:cubicBezTo>
                  <a:cubicBezTo>
                    <a:pt x="9480176" y="22412"/>
                    <a:pt x="9494392" y="19786"/>
                    <a:pt x="9507070" y="13447"/>
                  </a:cubicBezTo>
                  <a:cubicBezTo>
                    <a:pt x="9512740" y="10612"/>
                    <a:pt x="9516035" y="4482"/>
                    <a:pt x="9520517" y="0"/>
                  </a:cubicBezTo>
                </a:path>
              </a:pathLst>
            </a:custGeom>
            <a:noFill/>
            <a:ln w="76200">
              <a:solidFill>
                <a:srgbClr val="054B49">
                  <a:alpha val="23922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63" name="TOP RIPPLE 1 Group 563">
            <a:extLst>
              <a:ext uri="{FF2B5EF4-FFF2-40B4-BE49-F238E27FC236}">
                <a16:creationId xmlns:a16="http://schemas.microsoft.com/office/drawing/2014/main" id="{6F24419A-3D7B-499D-80EA-AD7EBE097421}"/>
              </a:ext>
            </a:extLst>
          </p:cNvPr>
          <p:cNvGrpSpPr/>
          <p:nvPr/>
        </p:nvGrpSpPr>
        <p:grpSpPr>
          <a:xfrm>
            <a:off x="0" y="2763856"/>
            <a:ext cx="11861800" cy="3684318"/>
            <a:chOff x="0" y="0"/>
            <a:chExt cx="12398188" cy="6763871"/>
          </a:xfrm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2D13510A-E90E-412D-B87E-03F73C53478C}"/>
                </a:ext>
              </a:extLst>
            </p:cNvPr>
            <p:cNvSpPr/>
            <p:nvPr/>
          </p:nvSpPr>
          <p:spPr>
            <a:xfrm>
              <a:off x="0" y="0"/>
              <a:ext cx="7046259" cy="2622176"/>
            </a:xfrm>
            <a:custGeom>
              <a:avLst/>
              <a:gdLst>
                <a:gd name="connsiteX0" fmla="*/ 0 w 6871447"/>
                <a:gd name="connsiteY0" fmla="*/ 2541494 h 2541494"/>
                <a:gd name="connsiteX1" fmla="*/ 107576 w 6871447"/>
                <a:gd name="connsiteY1" fmla="*/ 2474259 h 2541494"/>
                <a:gd name="connsiteX2" fmla="*/ 201706 w 6871447"/>
                <a:gd name="connsiteY2" fmla="*/ 2407024 h 2541494"/>
                <a:gd name="connsiteX3" fmla="*/ 282388 w 6871447"/>
                <a:gd name="connsiteY3" fmla="*/ 2366683 h 2541494"/>
                <a:gd name="connsiteX4" fmla="*/ 389964 w 6871447"/>
                <a:gd name="connsiteY4" fmla="*/ 2312894 h 2541494"/>
                <a:gd name="connsiteX5" fmla="*/ 497541 w 6871447"/>
                <a:gd name="connsiteY5" fmla="*/ 2245659 h 2541494"/>
                <a:gd name="connsiteX6" fmla="*/ 537882 w 6871447"/>
                <a:gd name="connsiteY6" fmla="*/ 2205318 h 2541494"/>
                <a:gd name="connsiteX7" fmla="*/ 578223 w 6871447"/>
                <a:gd name="connsiteY7" fmla="*/ 2178424 h 2541494"/>
                <a:gd name="connsiteX8" fmla="*/ 699247 w 6871447"/>
                <a:gd name="connsiteY8" fmla="*/ 2124636 h 2541494"/>
                <a:gd name="connsiteX9" fmla="*/ 753035 w 6871447"/>
                <a:gd name="connsiteY9" fmla="*/ 2111189 h 2541494"/>
                <a:gd name="connsiteX10" fmla="*/ 793376 w 6871447"/>
                <a:gd name="connsiteY10" fmla="*/ 2097742 h 2541494"/>
                <a:gd name="connsiteX11" fmla="*/ 1116106 w 6871447"/>
                <a:gd name="connsiteY11" fmla="*/ 2084294 h 2541494"/>
                <a:gd name="connsiteX12" fmla="*/ 1223682 w 6871447"/>
                <a:gd name="connsiteY12" fmla="*/ 2030506 h 2541494"/>
                <a:gd name="connsiteX13" fmla="*/ 1304364 w 6871447"/>
                <a:gd name="connsiteY13" fmla="*/ 1976718 h 2541494"/>
                <a:gd name="connsiteX14" fmla="*/ 1411941 w 6871447"/>
                <a:gd name="connsiteY14" fmla="*/ 1896036 h 2541494"/>
                <a:gd name="connsiteX15" fmla="*/ 1452282 w 6871447"/>
                <a:gd name="connsiteY15" fmla="*/ 1869142 h 2541494"/>
                <a:gd name="connsiteX16" fmla="*/ 1546412 w 6871447"/>
                <a:gd name="connsiteY16" fmla="*/ 1842247 h 2541494"/>
                <a:gd name="connsiteX17" fmla="*/ 1586753 w 6871447"/>
                <a:gd name="connsiteY17" fmla="*/ 1815353 h 2541494"/>
                <a:gd name="connsiteX18" fmla="*/ 1801906 w 6871447"/>
                <a:gd name="connsiteY18" fmla="*/ 1842247 h 2541494"/>
                <a:gd name="connsiteX19" fmla="*/ 1869141 w 6871447"/>
                <a:gd name="connsiteY19" fmla="*/ 1882589 h 2541494"/>
                <a:gd name="connsiteX20" fmla="*/ 1949823 w 6871447"/>
                <a:gd name="connsiteY20" fmla="*/ 1922930 h 2541494"/>
                <a:gd name="connsiteX21" fmla="*/ 2178423 w 6871447"/>
                <a:gd name="connsiteY21" fmla="*/ 1896036 h 2541494"/>
                <a:gd name="connsiteX22" fmla="*/ 2232212 w 6871447"/>
                <a:gd name="connsiteY22" fmla="*/ 1869142 h 2541494"/>
                <a:gd name="connsiteX23" fmla="*/ 2286000 w 6871447"/>
                <a:gd name="connsiteY23" fmla="*/ 1855694 h 2541494"/>
                <a:gd name="connsiteX24" fmla="*/ 2393576 w 6871447"/>
                <a:gd name="connsiteY24" fmla="*/ 1801906 h 2541494"/>
                <a:gd name="connsiteX25" fmla="*/ 2433917 w 6871447"/>
                <a:gd name="connsiteY25" fmla="*/ 1775012 h 2541494"/>
                <a:gd name="connsiteX26" fmla="*/ 2487706 w 6871447"/>
                <a:gd name="connsiteY26" fmla="*/ 1748118 h 2541494"/>
                <a:gd name="connsiteX27" fmla="*/ 2581835 w 6871447"/>
                <a:gd name="connsiteY27" fmla="*/ 1667436 h 2541494"/>
                <a:gd name="connsiteX28" fmla="*/ 2622176 w 6871447"/>
                <a:gd name="connsiteY28" fmla="*/ 1653989 h 2541494"/>
                <a:gd name="connsiteX29" fmla="*/ 2716306 w 6871447"/>
                <a:gd name="connsiteY29" fmla="*/ 1600200 h 2541494"/>
                <a:gd name="connsiteX30" fmla="*/ 2756647 w 6871447"/>
                <a:gd name="connsiteY30" fmla="*/ 1573306 h 2541494"/>
                <a:gd name="connsiteX31" fmla="*/ 2810435 w 6871447"/>
                <a:gd name="connsiteY31" fmla="*/ 1559859 h 2541494"/>
                <a:gd name="connsiteX32" fmla="*/ 2944906 w 6871447"/>
                <a:gd name="connsiteY32" fmla="*/ 1519518 h 2541494"/>
                <a:gd name="connsiteX33" fmla="*/ 3133164 w 6871447"/>
                <a:gd name="connsiteY33" fmla="*/ 1532965 h 2541494"/>
                <a:gd name="connsiteX34" fmla="*/ 3173506 w 6871447"/>
                <a:gd name="connsiteY34" fmla="*/ 1546412 h 2541494"/>
                <a:gd name="connsiteX35" fmla="*/ 3227294 w 6871447"/>
                <a:gd name="connsiteY35" fmla="*/ 1559859 h 2541494"/>
                <a:gd name="connsiteX36" fmla="*/ 3267635 w 6871447"/>
                <a:gd name="connsiteY36" fmla="*/ 1573306 h 2541494"/>
                <a:gd name="connsiteX37" fmla="*/ 3321423 w 6871447"/>
                <a:gd name="connsiteY37" fmla="*/ 1586753 h 2541494"/>
                <a:gd name="connsiteX38" fmla="*/ 3402106 w 6871447"/>
                <a:gd name="connsiteY38" fmla="*/ 1613647 h 2541494"/>
                <a:gd name="connsiteX39" fmla="*/ 3697941 w 6871447"/>
                <a:gd name="connsiteY39" fmla="*/ 1573306 h 2541494"/>
                <a:gd name="connsiteX40" fmla="*/ 3765176 w 6871447"/>
                <a:gd name="connsiteY40" fmla="*/ 1546412 h 2541494"/>
                <a:gd name="connsiteX41" fmla="*/ 3805517 w 6871447"/>
                <a:gd name="connsiteY41" fmla="*/ 1519518 h 2541494"/>
                <a:gd name="connsiteX42" fmla="*/ 3859306 w 6871447"/>
                <a:gd name="connsiteY42" fmla="*/ 1492624 h 2541494"/>
                <a:gd name="connsiteX43" fmla="*/ 3926541 w 6871447"/>
                <a:gd name="connsiteY43" fmla="*/ 1452283 h 2541494"/>
                <a:gd name="connsiteX44" fmla="*/ 3966882 w 6871447"/>
                <a:gd name="connsiteY44" fmla="*/ 1425389 h 2541494"/>
                <a:gd name="connsiteX45" fmla="*/ 4020670 w 6871447"/>
                <a:gd name="connsiteY45" fmla="*/ 1398494 h 2541494"/>
                <a:gd name="connsiteX46" fmla="*/ 4061012 w 6871447"/>
                <a:gd name="connsiteY46" fmla="*/ 1371600 h 2541494"/>
                <a:gd name="connsiteX47" fmla="*/ 4155141 w 6871447"/>
                <a:gd name="connsiteY47" fmla="*/ 1317812 h 2541494"/>
                <a:gd name="connsiteX48" fmla="*/ 4195482 w 6871447"/>
                <a:gd name="connsiteY48" fmla="*/ 1277471 h 2541494"/>
                <a:gd name="connsiteX49" fmla="*/ 4276164 w 6871447"/>
                <a:gd name="connsiteY49" fmla="*/ 1237130 h 2541494"/>
                <a:gd name="connsiteX50" fmla="*/ 4303059 w 6871447"/>
                <a:gd name="connsiteY50" fmla="*/ 1210236 h 2541494"/>
                <a:gd name="connsiteX51" fmla="*/ 4397188 w 6871447"/>
                <a:gd name="connsiteY51" fmla="*/ 1156447 h 2541494"/>
                <a:gd name="connsiteX52" fmla="*/ 4437529 w 6871447"/>
                <a:gd name="connsiteY52" fmla="*/ 1116106 h 2541494"/>
                <a:gd name="connsiteX53" fmla="*/ 4558553 w 6871447"/>
                <a:gd name="connsiteY53" fmla="*/ 1048871 h 2541494"/>
                <a:gd name="connsiteX54" fmla="*/ 4666129 w 6871447"/>
                <a:gd name="connsiteY54" fmla="*/ 968189 h 2541494"/>
                <a:gd name="connsiteX55" fmla="*/ 4719917 w 6871447"/>
                <a:gd name="connsiteY55" fmla="*/ 941294 h 2541494"/>
                <a:gd name="connsiteX56" fmla="*/ 4800600 w 6871447"/>
                <a:gd name="connsiteY56" fmla="*/ 900953 h 2541494"/>
                <a:gd name="connsiteX57" fmla="*/ 4961964 w 6871447"/>
                <a:gd name="connsiteY57" fmla="*/ 927847 h 2541494"/>
                <a:gd name="connsiteX58" fmla="*/ 5042647 w 6871447"/>
                <a:gd name="connsiteY58" fmla="*/ 968189 h 2541494"/>
                <a:gd name="connsiteX59" fmla="*/ 5082988 w 6871447"/>
                <a:gd name="connsiteY59" fmla="*/ 995083 h 2541494"/>
                <a:gd name="connsiteX60" fmla="*/ 5338482 w 6871447"/>
                <a:gd name="connsiteY60" fmla="*/ 995083 h 2541494"/>
                <a:gd name="connsiteX61" fmla="*/ 5378823 w 6871447"/>
                <a:gd name="connsiteY61" fmla="*/ 968189 h 2541494"/>
                <a:gd name="connsiteX62" fmla="*/ 5459506 w 6871447"/>
                <a:gd name="connsiteY62" fmla="*/ 941294 h 2541494"/>
                <a:gd name="connsiteX63" fmla="*/ 5580529 w 6871447"/>
                <a:gd name="connsiteY63" fmla="*/ 860612 h 2541494"/>
                <a:gd name="connsiteX64" fmla="*/ 5620870 w 6871447"/>
                <a:gd name="connsiteY64" fmla="*/ 833718 h 2541494"/>
                <a:gd name="connsiteX65" fmla="*/ 5701553 w 6871447"/>
                <a:gd name="connsiteY65" fmla="*/ 753036 h 2541494"/>
                <a:gd name="connsiteX66" fmla="*/ 5741894 w 6871447"/>
                <a:gd name="connsiteY66" fmla="*/ 726142 h 2541494"/>
                <a:gd name="connsiteX67" fmla="*/ 5889812 w 6871447"/>
                <a:gd name="connsiteY67" fmla="*/ 605118 h 2541494"/>
                <a:gd name="connsiteX68" fmla="*/ 5970494 w 6871447"/>
                <a:gd name="connsiteY68" fmla="*/ 578224 h 2541494"/>
                <a:gd name="connsiteX69" fmla="*/ 6118412 w 6871447"/>
                <a:gd name="connsiteY69" fmla="*/ 605118 h 2541494"/>
                <a:gd name="connsiteX70" fmla="*/ 6185647 w 6871447"/>
                <a:gd name="connsiteY70" fmla="*/ 591671 h 2541494"/>
                <a:gd name="connsiteX71" fmla="*/ 6293223 w 6871447"/>
                <a:gd name="connsiteY71" fmla="*/ 537883 h 2541494"/>
                <a:gd name="connsiteX72" fmla="*/ 6387353 w 6871447"/>
                <a:gd name="connsiteY72" fmla="*/ 430306 h 2541494"/>
                <a:gd name="connsiteX73" fmla="*/ 6400800 w 6871447"/>
                <a:gd name="connsiteY73" fmla="*/ 389965 h 2541494"/>
                <a:gd name="connsiteX74" fmla="*/ 6441141 w 6871447"/>
                <a:gd name="connsiteY74" fmla="*/ 349624 h 2541494"/>
                <a:gd name="connsiteX75" fmla="*/ 6494929 w 6871447"/>
                <a:gd name="connsiteY75" fmla="*/ 268942 h 2541494"/>
                <a:gd name="connsiteX76" fmla="*/ 6575612 w 6871447"/>
                <a:gd name="connsiteY76" fmla="*/ 188259 h 2541494"/>
                <a:gd name="connsiteX77" fmla="*/ 6602506 w 6871447"/>
                <a:gd name="connsiteY77" fmla="*/ 134471 h 2541494"/>
                <a:gd name="connsiteX78" fmla="*/ 6763870 w 6871447"/>
                <a:gd name="connsiteY78" fmla="*/ 53789 h 2541494"/>
                <a:gd name="connsiteX79" fmla="*/ 6844553 w 6871447"/>
                <a:gd name="connsiteY79" fmla="*/ 26894 h 2541494"/>
                <a:gd name="connsiteX80" fmla="*/ 6871447 w 6871447"/>
                <a:gd name="connsiteY80" fmla="*/ 0 h 254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6871447" h="2541494">
                  <a:moveTo>
                    <a:pt x="0" y="2541494"/>
                  </a:moveTo>
                  <a:cubicBezTo>
                    <a:pt x="39256" y="2517940"/>
                    <a:pt x="71358" y="2500129"/>
                    <a:pt x="107576" y="2474259"/>
                  </a:cubicBezTo>
                  <a:cubicBezTo>
                    <a:pt x="132050" y="2456777"/>
                    <a:pt x="173179" y="2422872"/>
                    <a:pt x="201706" y="2407024"/>
                  </a:cubicBezTo>
                  <a:cubicBezTo>
                    <a:pt x="227991" y="2392422"/>
                    <a:pt x="256103" y="2381286"/>
                    <a:pt x="282388" y="2366683"/>
                  </a:cubicBezTo>
                  <a:cubicBezTo>
                    <a:pt x="385978" y="2309133"/>
                    <a:pt x="243253" y="2371581"/>
                    <a:pt x="389964" y="2312894"/>
                  </a:cubicBezTo>
                  <a:cubicBezTo>
                    <a:pt x="487506" y="2215354"/>
                    <a:pt x="361710" y="2330553"/>
                    <a:pt x="497541" y="2245659"/>
                  </a:cubicBezTo>
                  <a:cubicBezTo>
                    <a:pt x="513667" y="2235580"/>
                    <a:pt x="523273" y="2217492"/>
                    <a:pt x="537882" y="2205318"/>
                  </a:cubicBezTo>
                  <a:cubicBezTo>
                    <a:pt x="550297" y="2194972"/>
                    <a:pt x="564191" y="2186442"/>
                    <a:pt x="578223" y="2178424"/>
                  </a:cubicBezTo>
                  <a:cubicBezTo>
                    <a:pt x="611024" y="2159681"/>
                    <a:pt x="664670" y="2136162"/>
                    <a:pt x="699247" y="2124636"/>
                  </a:cubicBezTo>
                  <a:cubicBezTo>
                    <a:pt x="716780" y="2118792"/>
                    <a:pt x="735265" y="2116266"/>
                    <a:pt x="753035" y="2111189"/>
                  </a:cubicBezTo>
                  <a:cubicBezTo>
                    <a:pt x="766664" y="2107295"/>
                    <a:pt x="779240" y="2098789"/>
                    <a:pt x="793376" y="2097742"/>
                  </a:cubicBezTo>
                  <a:cubicBezTo>
                    <a:pt x="900752" y="2089788"/>
                    <a:pt x="1008529" y="2088777"/>
                    <a:pt x="1116106" y="2084294"/>
                  </a:cubicBezTo>
                  <a:cubicBezTo>
                    <a:pt x="1176075" y="2064304"/>
                    <a:pt x="1153819" y="2074964"/>
                    <a:pt x="1223682" y="2030506"/>
                  </a:cubicBezTo>
                  <a:cubicBezTo>
                    <a:pt x="1250951" y="2013153"/>
                    <a:pt x="1281508" y="1999573"/>
                    <a:pt x="1304364" y="1976718"/>
                  </a:cubicBezTo>
                  <a:cubicBezTo>
                    <a:pt x="1354115" y="1926969"/>
                    <a:pt x="1320710" y="1956857"/>
                    <a:pt x="1411941" y="1896036"/>
                  </a:cubicBezTo>
                  <a:cubicBezTo>
                    <a:pt x="1425388" y="1887071"/>
                    <a:pt x="1436603" y="1873062"/>
                    <a:pt x="1452282" y="1869142"/>
                  </a:cubicBezTo>
                  <a:cubicBezTo>
                    <a:pt x="1519821" y="1852256"/>
                    <a:pt x="1488537" y="1861538"/>
                    <a:pt x="1546412" y="1842247"/>
                  </a:cubicBezTo>
                  <a:cubicBezTo>
                    <a:pt x="1559859" y="1833282"/>
                    <a:pt x="1570623" y="1816361"/>
                    <a:pt x="1586753" y="1815353"/>
                  </a:cubicBezTo>
                  <a:cubicBezTo>
                    <a:pt x="1709144" y="1807704"/>
                    <a:pt x="1722262" y="1815700"/>
                    <a:pt x="1801906" y="1842247"/>
                  </a:cubicBezTo>
                  <a:cubicBezTo>
                    <a:pt x="1854435" y="1894778"/>
                    <a:pt x="1799318" y="1847677"/>
                    <a:pt x="1869141" y="1882589"/>
                  </a:cubicBezTo>
                  <a:cubicBezTo>
                    <a:pt x="1973411" y="1934724"/>
                    <a:pt x="1848425" y="1889131"/>
                    <a:pt x="1949823" y="1922930"/>
                  </a:cubicBezTo>
                  <a:cubicBezTo>
                    <a:pt x="2026023" y="1913965"/>
                    <a:pt x="2103053" y="1910392"/>
                    <a:pt x="2178423" y="1896036"/>
                  </a:cubicBezTo>
                  <a:cubicBezTo>
                    <a:pt x="2198115" y="1892285"/>
                    <a:pt x="2213442" y="1876181"/>
                    <a:pt x="2232212" y="1869142"/>
                  </a:cubicBezTo>
                  <a:cubicBezTo>
                    <a:pt x="2249516" y="1862653"/>
                    <a:pt x="2268071" y="1860177"/>
                    <a:pt x="2286000" y="1855694"/>
                  </a:cubicBezTo>
                  <a:cubicBezTo>
                    <a:pt x="2405459" y="1766100"/>
                    <a:pt x="2276084" y="1852260"/>
                    <a:pt x="2393576" y="1801906"/>
                  </a:cubicBezTo>
                  <a:cubicBezTo>
                    <a:pt x="2408431" y="1795540"/>
                    <a:pt x="2419885" y="1783030"/>
                    <a:pt x="2433917" y="1775012"/>
                  </a:cubicBezTo>
                  <a:cubicBezTo>
                    <a:pt x="2451322" y="1765067"/>
                    <a:pt x="2469776" y="1757083"/>
                    <a:pt x="2487706" y="1748118"/>
                  </a:cubicBezTo>
                  <a:cubicBezTo>
                    <a:pt x="2519499" y="1716325"/>
                    <a:pt x="2541584" y="1690437"/>
                    <a:pt x="2581835" y="1667436"/>
                  </a:cubicBezTo>
                  <a:cubicBezTo>
                    <a:pt x="2594142" y="1660404"/>
                    <a:pt x="2608729" y="1658471"/>
                    <a:pt x="2622176" y="1653989"/>
                  </a:cubicBezTo>
                  <a:cubicBezTo>
                    <a:pt x="2674437" y="1601726"/>
                    <a:pt x="2621498" y="1647603"/>
                    <a:pt x="2716306" y="1600200"/>
                  </a:cubicBezTo>
                  <a:cubicBezTo>
                    <a:pt x="2730761" y="1592973"/>
                    <a:pt x="2741792" y="1579672"/>
                    <a:pt x="2756647" y="1573306"/>
                  </a:cubicBezTo>
                  <a:cubicBezTo>
                    <a:pt x="2773634" y="1566026"/>
                    <a:pt x="2792733" y="1565170"/>
                    <a:pt x="2810435" y="1559859"/>
                  </a:cubicBezTo>
                  <a:cubicBezTo>
                    <a:pt x="2974121" y="1510753"/>
                    <a:pt x="2820932" y="1550511"/>
                    <a:pt x="2944906" y="1519518"/>
                  </a:cubicBezTo>
                  <a:cubicBezTo>
                    <a:pt x="3007659" y="1524000"/>
                    <a:pt x="3070682" y="1525614"/>
                    <a:pt x="3133164" y="1532965"/>
                  </a:cubicBezTo>
                  <a:cubicBezTo>
                    <a:pt x="3147242" y="1534621"/>
                    <a:pt x="3159877" y="1542518"/>
                    <a:pt x="3173506" y="1546412"/>
                  </a:cubicBezTo>
                  <a:cubicBezTo>
                    <a:pt x="3191276" y="1551489"/>
                    <a:pt x="3209524" y="1554782"/>
                    <a:pt x="3227294" y="1559859"/>
                  </a:cubicBezTo>
                  <a:cubicBezTo>
                    <a:pt x="3240923" y="1563753"/>
                    <a:pt x="3254006" y="1569412"/>
                    <a:pt x="3267635" y="1573306"/>
                  </a:cubicBezTo>
                  <a:cubicBezTo>
                    <a:pt x="3285405" y="1578383"/>
                    <a:pt x="3303721" y="1581443"/>
                    <a:pt x="3321423" y="1586753"/>
                  </a:cubicBezTo>
                  <a:cubicBezTo>
                    <a:pt x="3348577" y="1594899"/>
                    <a:pt x="3402106" y="1613647"/>
                    <a:pt x="3402106" y="1613647"/>
                  </a:cubicBezTo>
                  <a:cubicBezTo>
                    <a:pt x="3496215" y="1606925"/>
                    <a:pt x="3606306" y="1609960"/>
                    <a:pt x="3697941" y="1573306"/>
                  </a:cubicBezTo>
                  <a:cubicBezTo>
                    <a:pt x="3720353" y="1564341"/>
                    <a:pt x="3743586" y="1557207"/>
                    <a:pt x="3765176" y="1546412"/>
                  </a:cubicBezTo>
                  <a:cubicBezTo>
                    <a:pt x="3779631" y="1539184"/>
                    <a:pt x="3791485" y="1527536"/>
                    <a:pt x="3805517" y="1519518"/>
                  </a:cubicBezTo>
                  <a:cubicBezTo>
                    <a:pt x="3822922" y="1509573"/>
                    <a:pt x="3841783" y="1502359"/>
                    <a:pt x="3859306" y="1492624"/>
                  </a:cubicBezTo>
                  <a:cubicBezTo>
                    <a:pt x="3882153" y="1479931"/>
                    <a:pt x="3904377" y="1466135"/>
                    <a:pt x="3926541" y="1452283"/>
                  </a:cubicBezTo>
                  <a:cubicBezTo>
                    <a:pt x="3940246" y="1443718"/>
                    <a:pt x="3952850" y="1433407"/>
                    <a:pt x="3966882" y="1425389"/>
                  </a:cubicBezTo>
                  <a:cubicBezTo>
                    <a:pt x="3984287" y="1415443"/>
                    <a:pt x="4003265" y="1408440"/>
                    <a:pt x="4020670" y="1398494"/>
                  </a:cubicBezTo>
                  <a:cubicBezTo>
                    <a:pt x="4034702" y="1390476"/>
                    <a:pt x="4046980" y="1379618"/>
                    <a:pt x="4061012" y="1371600"/>
                  </a:cubicBezTo>
                  <a:cubicBezTo>
                    <a:pt x="4102859" y="1347687"/>
                    <a:pt x="4119402" y="1347595"/>
                    <a:pt x="4155141" y="1317812"/>
                  </a:cubicBezTo>
                  <a:cubicBezTo>
                    <a:pt x="4169750" y="1305638"/>
                    <a:pt x="4179659" y="1288020"/>
                    <a:pt x="4195482" y="1277471"/>
                  </a:cubicBezTo>
                  <a:cubicBezTo>
                    <a:pt x="4220500" y="1260792"/>
                    <a:pt x="4250666" y="1253066"/>
                    <a:pt x="4276164" y="1237130"/>
                  </a:cubicBezTo>
                  <a:cubicBezTo>
                    <a:pt x="4286915" y="1230411"/>
                    <a:pt x="4292510" y="1217269"/>
                    <a:pt x="4303059" y="1210236"/>
                  </a:cubicBezTo>
                  <a:cubicBezTo>
                    <a:pt x="4333128" y="1190190"/>
                    <a:pt x="4367583" y="1177171"/>
                    <a:pt x="4397188" y="1156447"/>
                  </a:cubicBezTo>
                  <a:cubicBezTo>
                    <a:pt x="4412767" y="1145541"/>
                    <a:pt x="4422518" y="1127781"/>
                    <a:pt x="4437529" y="1116106"/>
                  </a:cubicBezTo>
                  <a:cubicBezTo>
                    <a:pt x="4506886" y="1062162"/>
                    <a:pt x="4497687" y="1069160"/>
                    <a:pt x="4558553" y="1048871"/>
                  </a:cubicBezTo>
                  <a:cubicBezTo>
                    <a:pt x="4590889" y="1023002"/>
                    <a:pt x="4628665" y="989598"/>
                    <a:pt x="4666129" y="968189"/>
                  </a:cubicBezTo>
                  <a:cubicBezTo>
                    <a:pt x="4683534" y="958243"/>
                    <a:pt x="4702512" y="951240"/>
                    <a:pt x="4719917" y="941294"/>
                  </a:cubicBezTo>
                  <a:cubicBezTo>
                    <a:pt x="4792902" y="899588"/>
                    <a:pt x="4726641" y="925606"/>
                    <a:pt x="4800600" y="900953"/>
                  </a:cubicBezTo>
                  <a:cubicBezTo>
                    <a:pt x="4810694" y="902215"/>
                    <a:pt x="4932349" y="913039"/>
                    <a:pt x="4961964" y="927847"/>
                  </a:cubicBezTo>
                  <a:cubicBezTo>
                    <a:pt x="5081850" y="987791"/>
                    <a:pt x="4860056" y="922541"/>
                    <a:pt x="5042647" y="968189"/>
                  </a:cubicBezTo>
                  <a:cubicBezTo>
                    <a:pt x="5056094" y="977154"/>
                    <a:pt x="5068533" y="987855"/>
                    <a:pt x="5082988" y="995083"/>
                  </a:cubicBezTo>
                  <a:cubicBezTo>
                    <a:pt x="5159348" y="1033263"/>
                    <a:pt x="5272175" y="999227"/>
                    <a:pt x="5338482" y="995083"/>
                  </a:cubicBezTo>
                  <a:cubicBezTo>
                    <a:pt x="5351929" y="986118"/>
                    <a:pt x="5364055" y="974753"/>
                    <a:pt x="5378823" y="968189"/>
                  </a:cubicBezTo>
                  <a:cubicBezTo>
                    <a:pt x="5404729" y="956675"/>
                    <a:pt x="5435918" y="957019"/>
                    <a:pt x="5459506" y="941294"/>
                  </a:cubicBezTo>
                  <a:lnTo>
                    <a:pt x="5580529" y="860612"/>
                  </a:lnTo>
                  <a:cubicBezTo>
                    <a:pt x="5593976" y="851647"/>
                    <a:pt x="5609442" y="845146"/>
                    <a:pt x="5620870" y="833718"/>
                  </a:cubicBezTo>
                  <a:cubicBezTo>
                    <a:pt x="5647764" y="806824"/>
                    <a:pt x="5669907" y="774134"/>
                    <a:pt x="5701553" y="753036"/>
                  </a:cubicBezTo>
                  <a:cubicBezTo>
                    <a:pt x="5715000" y="744071"/>
                    <a:pt x="5729731" y="736784"/>
                    <a:pt x="5741894" y="726142"/>
                  </a:cubicBezTo>
                  <a:cubicBezTo>
                    <a:pt x="5788177" y="685644"/>
                    <a:pt x="5827432" y="625911"/>
                    <a:pt x="5889812" y="605118"/>
                  </a:cubicBezTo>
                  <a:lnTo>
                    <a:pt x="5970494" y="578224"/>
                  </a:lnTo>
                  <a:cubicBezTo>
                    <a:pt x="5992356" y="582596"/>
                    <a:pt x="6101206" y="605118"/>
                    <a:pt x="6118412" y="605118"/>
                  </a:cubicBezTo>
                  <a:cubicBezTo>
                    <a:pt x="6141268" y="605118"/>
                    <a:pt x="6163235" y="596153"/>
                    <a:pt x="6185647" y="591671"/>
                  </a:cubicBezTo>
                  <a:cubicBezTo>
                    <a:pt x="6221506" y="573742"/>
                    <a:pt x="6264874" y="566232"/>
                    <a:pt x="6293223" y="537883"/>
                  </a:cubicBezTo>
                  <a:cubicBezTo>
                    <a:pt x="6328274" y="502832"/>
                    <a:pt x="6365115" y="474781"/>
                    <a:pt x="6387353" y="430306"/>
                  </a:cubicBezTo>
                  <a:cubicBezTo>
                    <a:pt x="6393692" y="417628"/>
                    <a:pt x="6392937" y="401759"/>
                    <a:pt x="6400800" y="389965"/>
                  </a:cubicBezTo>
                  <a:cubicBezTo>
                    <a:pt x="6411349" y="374142"/>
                    <a:pt x="6429466" y="364635"/>
                    <a:pt x="6441141" y="349624"/>
                  </a:cubicBezTo>
                  <a:cubicBezTo>
                    <a:pt x="6460985" y="324110"/>
                    <a:pt x="6472073" y="291798"/>
                    <a:pt x="6494929" y="268942"/>
                  </a:cubicBezTo>
                  <a:lnTo>
                    <a:pt x="6575612" y="188259"/>
                  </a:lnTo>
                  <a:cubicBezTo>
                    <a:pt x="6584577" y="170330"/>
                    <a:pt x="6588332" y="148645"/>
                    <a:pt x="6602506" y="134471"/>
                  </a:cubicBezTo>
                  <a:cubicBezTo>
                    <a:pt x="6654640" y="82337"/>
                    <a:pt x="6698250" y="75662"/>
                    <a:pt x="6763870" y="53789"/>
                  </a:cubicBezTo>
                  <a:lnTo>
                    <a:pt x="6844553" y="26894"/>
                  </a:lnTo>
                  <a:lnTo>
                    <a:pt x="6871447" y="0"/>
                  </a:lnTo>
                </a:path>
              </a:pathLst>
            </a:custGeom>
            <a:noFill/>
            <a:ln w="76200">
              <a:solidFill>
                <a:srgbClr val="054B49">
                  <a:alpha val="23922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550F7026-E063-4D69-A0EA-423269AE22F6}"/>
                </a:ext>
              </a:extLst>
            </p:cNvPr>
            <p:cNvSpPr/>
            <p:nvPr/>
          </p:nvSpPr>
          <p:spPr>
            <a:xfrm>
              <a:off x="0" y="618565"/>
              <a:ext cx="12357847" cy="4249270"/>
            </a:xfrm>
            <a:custGeom>
              <a:avLst/>
              <a:gdLst>
                <a:gd name="connsiteX0" fmla="*/ 0 w 12236823"/>
                <a:gd name="connsiteY0" fmla="*/ 4155141 h 4155141"/>
                <a:gd name="connsiteX1" fmla="*/ 94129 w 12236823"/>
                <a:gd name="connsiteY1" fmla="*/ 4087906 h 4155141"/>
                <a:gd name="connsiteX2" fmla="*/ 134470 w 12236823"/>
                <a:gd name="connsiteY2" fmla="*/ 4047564 h 4155141"/>
                <a:gd name="connsiteX3" fmla="*/ 188258 w 12236823"/>
                <a:gd name="connsiteY3" fmla="*/ 4020670 h 4155141"/>
                <a:gd name="connsiteX4" fmla="*/ 255494 w 12236823"/>
                <a:gd name="connsiteY4" fmla="*/ 3980329 h 4155141"/>
                <a:gd name="connsiteX5" fmla="*/ 309282 w 12236823"/>
                <a:gd name="connsiteY5" fmla="*/ 3939988 h 4155141"/>
                <a:gd name="connsiteX6" fmla="*/ 389964 w 12236823"/>
                <a:gd name="connsiteY6" fmla="*/ 3899647 h 4155141"/>
                <a:gd name="connsiteX7" fmla="*/ 430305 w 12236823"/>
                <a:gd name="connsiteY7" fmla="*/ 3859306 h 4155141"/>
                <a:gd name="connsiteX8" fmla="*/ 510988 w 12236823"/>
                <a:gd name="connsiteY8" fmla="*/ 3792070 h 4155141"/>
                <a:gd name="connsiteX9" fmla="*/ 537882 w 12236823"/>
                <a:gd name="connsiteY9" fmla="*/ 3751729 h 4155141"/>
                <a:gd name="connsiteX10" fmla="*/ 618564 w 12236823"/>
                <a:gd name="connsiteY10" fmla="*/ 3697941 h 4155141"/>
                <a:gd name="connsiteX11" fmla="*/ 658905 w 12236823"/>
                <a:gd name="connsiteY11" fmla="*/ 3657600 h 4155141"/>
                <a:gd name="connsiteX12" fmla="*/ 726141 w 12236823"/>
                <a:gd name="connsiteY12" fmla="*/ 3644153 h 4155141"/>
                <a:gd name="connsiteX13" fmla="*/ 766482 w 12236823"/>
                <a:gd name="connsiteY13" fmla="*/ 3657600 h 4155141"/>
                <a:gd name="connsiteX14" fmla="*/ 806823 w 12236823"/>
                <a:gd name="connsiteY14" fmla="*/ 3684494 h 4155141"/>
                <a:gd name="connsiteX15" fmla="*/ 1062317 w 12236823"/>
                <a:gd name="connsiteY15" fmla="*/ 3671047 h 4155141"/>
                <a:gd name="connsiteX16" fmla="*/ 1129552 w 12236823"/>
                <a:gd name="connsiteY16" fmla="*/ 3644153 h 4155141"/>
                <a:gd name="connsiteX17" fmla="*/ 1169894 w 12236823"/>
                <a:gd name="connsiteY17" fmla="*/ 3630706 h 4155141"/>
                <a:gd name="connsiteX18" fmla="*/ 1223682 w 12236823"/>
                <a:gd name="connsiteY18" fmla="*/ 3603811 h 4155141"/>
                <a:gd name="connsiteX19" fmla="*/ 1317811 w 12236823"/>
                <a:gd name="connsiteY19" fmla="*/ 3576917 h 4155141"/>
                <a:gd name="connsiteX20" fmla="*/ 1465729 w 12236823"/>
                <a:gd name="connsiteY20" fmla="*/ 3603811 h 4155141"/>
                <a:gd name="connsiteX21" fmla="*/ 1506070 w 12236823"/>
                <a:gd name="connsiteY21" fmla="*/ 3617259 h 4155141"/>
                <a:gd name="connsiteX22" fmla="*/ 1653988 w 12236823"/>
                <a:gd name="connsiteY22" fmla="*/ 3671047 h 4155141"/>
                <a:gd name="connsiteX23" fmla="*/ 1963270 w 12236823"/>
                <a:gd name="connsiteY23" fmla="*/ 3684494 h 4155141"/>
                <a:gd name="connsiteX24" fmla="*/ 2232211 w 12236823"/>
                <a:gd name="connsiteY24" fmla="*/ 3671047 h 4155141"/>
                <a:gd name="connsiteX25" fmla="*/ 2312894 w 12236823"/>
                <a:gd name="connsiteY25" fmla="*/ 3644153 h 4155141"/>
                <a:gd name="connsiteX26" fmla="*/ 2366682 w 12236823"/>
                <a:gd name="connsiteY26" fmla="*/ 3630706 h 4155141"/>
                <a:gd name="connsiteX27" fmla="*/ 2420470 w 12236823"/>
                <a:gd name="connsiteY27" fmla="*/ 3563470 h 4155141"/>
                <a:gd name="connsiteX28" fmla="*/ 2528047 w 12236823"/>
                <a:gd name="connsiteY28" fmla="*/ 3402106 h 4155141"/>
                <a:gd name="connsiteX29" fmla="*/ 2554941 w 12236823"/>
                <a:gd name="connsiteY29" fmla="*/ 3375211 h 4155141"/>
                <a:gd name="connsiteX30" fmla="*/ 2608729 w 12236823"/>
                <a:gd name="connsiteY30" fmla="*/ 3294529 h 4155141"/>
                <a:gd name="connsiteX31" fmla="*/ 2649070 w 12236823"/>
                <a:gd name="connsiteY31" fmla="*/ 3254188 h 4155141"/>
                <a:gd name="connsiteX32" fmla="*/ 2729752 w 12236823"/>
                <a:gd name="connsiteY32" fmla="*/ 3200400 h 4155141"/>
                <a:gd name="connsiteX33" fmla="*/ 3281082 w 12236823"/>
                <a:gd name="connsiteY33" fmla="*/ 3200400 h 4155141"/>
                <a:gd name="connsiteX34" fmla="*/ 3348317 w 12236823"/>
                <a:gd name="connsiteY34" fmla="*/ 3173506 h 4155141"/>
                <a:gd name="connsiteX35" fmla="*/ 3388658 w 12236823"/>
                <a:gd name="connsiteY35" fmla="*/ 3160059 h 4155141"/>
                <a:gd name="connsiteX36" fmla="*/ 3442447 w 12236823"/>
                <a:gd name="connsiteY36" fmla="*/ 3119717 h 4155141"/>
                <a:gd name="connsiteX37" fmla="*/ 3496235 w 12236823"/>
                <a:gd name="connsiteY37" fmla="*/ 3092823 h 4155141"/>
                <a:gd name="connsiteX38" fmla="*/ 3630705 w 12236823"/>
                <a:gd name="connsiteY38" fmla="*/ 2958353 h 4155141"/>
                <a:gd name="connsiteX39" fmla="*/ 3657600 w 12236823"/>
                <a:gd name="connsiteY39" fmla="*/ 2931459 h 4155141"/>
                <a:gd name="connsiteX40" fmla="*/ 3697941 w 12236823"/>
                <a:gd name="connsiteY40" fmla="*/ 2918011 h 4155141"/>
                <a:gd name="connsiteX41" fmla="*/ 3738282 w 12236823"/>
                <a:gd name="connsiteY41" fmla="*/ 2891117 h 4155141"/>
                <a:gd name="connsiteX42" fmla="*/ 3792070 w 12236823"/>
                <a:gd name="connsiteY42" fmla="*/ 2877670 h 4155141"/>
                <a:gd name="connsiteX43" fmla="*/ 4343400 w 12236823"/>
                <a:gd name="connsiteY43" fmla="*/ 2877670 h 4155141"/>
                <a:gd name="connsiteX44" fmla="*/ 4383741 w 12236823"/>
                <a:gd name="connsiteY44" fmla="*/ 2864223 h 4155141"/>
                <a:gd name="connsiteX45" fmla="*/ 4450976 w 12236823"/>
                <a:gd name="connsiteY45" fmla="*/ 2850776 h 4155141"/>
                <a:gd name="connsiteX46" fmla="*/ 4572000 w 12236823"/>
                <a:gd name="connsiteY46" fmla="*/ 2823882 h 4155141"/>
                <a:gd name="connsiteX47" fmla="*/ 4625788 w 12236823"/>
                <a:gd name="connsiteY47" fmla="*/ 2783541 h 4155141"/>
                <a:gd name="connsiteX48" fmla="*/ 4693023 w 12236823"/>
                <a:gd name="connsiteY48" fmla="*/ 2756647 h 4155141"/>
                <a:gd name="connsiteX49" fmla="*/ 4733364 w 12236823"/>
                <a:gd name="connsiteY49" fmla="*/ 2743200 h 4155141"/>
                <a:gd name="connsiteX50" fmla="*/ 4867835 w 12236823"/>
                <a:gd name="connsiteY50" fmla="*/ 2649070 h 4155141"/>
                <a:gd name="connsiteX51" fmla="*/ 4948517 w 12236823"/>
                <a:gd name="connsiteY51" fmla="*/ 2595282 h 4155141"/>
                <a:gd name="connsiteX52" fmla="*/ 4988858 w 12236823"/>
                <a:gd name="connsiteY52" fmla="*/ 2554941 h 4155141"/>
                <a:gd name="connsiteX53" fmla="*/ 5029200 w 12236823"/>
                <a:gd name="connsiteY53" fmla="*/ 2528047 h 4155141"/>
                <a:gd name="connsiteX54" fmla="*/ 5069541 w 12236823"/>
                <a:gd name="connsiteY54" fmla="*/ 2487706 h 4155141"/>
                <a:gd name="connsiteX55" fmla="*/ 5190564 w 12236823"/>
                <a:gd name="connsiteY55" fmla="*/ 2420470 h 4155141"/>
                <a:gd name="connsiteX56" fmla="*/ 5271247 w 12236823"/>
                <a:gd name="connsiteY56" fmla="*/ 2393576 h 4155141"/>
                <a:gd name="connsiteX57" fmla="*/ 5405717 w 12236823"/>
                <a:gd name="connsiteY57" fmla="*/ 2420470 h 4155141"/>
                <a:gd name="connsiteX58" fmla="*/ 5459505 w 12236823"/>
                <a:gd name="connsiteY58" fmla="*/ 2433917 h 4155141"/>
                <a:gd name="connsiteX59" fmla="*/ 5647764 w 12236823"/>
                <a:gd name="connsiteY59" fmla="*/ 2460811 h 4155141"/>
                <a:gd name="connsiteX60" fmla="*/ 5755341 w 12236823"/>
                <a:gd name="connsiteY60" fmla="*/ 2447364 h 4155141"/>
                <a:gd name="connsiteX61" fmla="*/ 5930152 w 12236823"/>
                <a:gd name="connsiteY61" fmla="*/ 2326341 h 4155141"/>
                <a:gd name="connsiteX62" fmla="*/ 5970494 w 12236823"/>
                <a:gd name="connsiteY62" fmla="*/ 2312894 h 4155141"/>
                <a:gd name="connsiteX63" fmla="*/ 6024282 w 12236823"/>
                <a:gd name="connsiteY63" fmla="*/ 2272553 h 4155141"/>
                <a:gd name="connsiteX64" fmla="*/ 6064623 w 12236823"/>
                <a:gd name="connsiteY64" fmla="*/ 2245659 h 4155141"/>
                <a:gd name="connsiteX65" fmla="*/ 6091517 w 12236823"/>
                <a:gd name="connsiteY65" fmla="*/ 2218764 h 4155141"/>
                <a:gd name="connsiteX66" fmla="*/ 6172200 w 12236823"/>
                <a:gd name="connsiteY66" fmla="*/ 2164976 h 4155141"/>
                <a:gd name="connsiteX67" fmla="*/ 6212541 w 12236823"/>
                <a:gd name="connsiteY67" fmla="*/ 2138082 h 4155141"/>
                <a:gd name="connsiteX68" fmla="*/ 6252882 w 12236823"/>
                <a:gd name="connsiteY68" fmla="*/ 2111188 h 4155141"/>
                <a:gd name="connsiteX69" fmla="*/ 6333564 w 12236823"/>
                <a:gd name="connsiteY69" fmla="*/ 2070847 h 4155141"/>
                <a:gd name="connsiteX70" fmla="*/ 6373905 w 12236823"/>
                <a:gd name="connsiteY70" fmla="*/ 2057400 h 4155141"/>
                <a:gd name="connsiteX71" fmla="*/ 6427694 w 12236823"/>
                <a:gd name="connsiteY71" fmla="*/ 2030506 h 4155141"/>
                <a:gd name="connsiteX72" fmla="*/ 6589058 w 12236823"/>
                <a:gd name="connsiteY72" fmla="*/ 2070847 h 4155141"/>
                <a:gd name="connsiteX73" fmla="*/ 6629400 w 12236823"/>
                <a:gd name="connsiteY73" fmla="*/ 2084294 h 4155141"/>
                <a:gd name="connsiteX74" fmla="*/ 6669741 w 12236823"/>
                <a:gd name="connsiteY74" fmla="*/ 2097741 h 4155141"/>
                <a:gd name="connsiteX75" fmla="*/ 6925235 w 12236823"/>
                <a:gd name="connsiteY75" fmla="*/ 2084294 h 4155141"/>
                <a:gd name="connsiteX76" fmla="*/ 7019364 w 12236823"/>
                <a:gd name="connsiteY76" fmla="*/ 2030506 h 4155141"/>
                <a:gd name="connsiteX77" fmla="*/ 7073152 w 12236823"/>
                <a:gd name="connsiteY77" fmla="*/ 2017059 h 4155141"/>
                <a:gd name="connsiteX78" fmla="*/ 7180729 w 12236823"/>
                <a:gd name="connsiteY78" fmla="*/ 1963270 h 4155141"/>
                <a:gd name="connsiteX79" fmla="*/ 7328647 w 12236823"/>
                <a:gd name="connsiteY79" fmla="*/ 1869141 h 4155141"/>
                <a:gd name="connsiteX80" fmla="*/ 7436223 w 12236823"/>
                <a:gd name="connsiteY80" fmla="*/ 1801906 h 4155141"/>
                <a:gd name="connsiteX81" fmla="*/ 7543800 w 12236823"/>
                <a:gd name="connsiteY81" fmla="*/ 1721223 h 4155141"/>
                <a:gd name="connsiteX82" fmla="*/ 7678270 w 12236823"/>
                <a:gd name="connsiteY82" fmla="*/ 1653988 h 4155141"/>
                <a:gd name="connsiteX83" fmla="*/ 7732058 w 12236823"/>
                <a:gd name="connsiteY83" fmla="*/ 1640541 h 4155141"/>
                <a:gd name="connsiteX84" fmla="*/ 7812741 w 12236823"/>
                <a:gd name="connsiteY84" fmla="*/ 1600200 h 4155141"/>
                <a:gd name="connsiteX85" fmla="*/ 7866529 w 12236823"/>
                <a:gd name="connsiteY85" fmla="*/ 1573306 h 4155141"/>
                <a:gd name="connsiteX86" fmla="*/ 7933764 w 12236823"/>
                <a:gd name="connsiteY86" fmla="*/ 1559859 h 4155141"/>
                <a:gd name="connsiteX87" fmla="*/ 7974105 w 12236823"/>
                <a:gd name="connsiteY87" fmla="*/ 1546411 h 4155141"/>
                <a:gd name="connsiteX88" fmla="*/ 8256494 w 12236823"/>
                <a:gd name="connsiteY88" fmla="*/ 1559859 h 4155141"/>
                <a:gd name="connsiteX89" fmla="*/ 8431305 w 12236823"/>
                <a:gd name="connsiteY89" fmla="*/ 1600200 h 4155141"/>
                <a:gd name="connsiteX90" fmla="*/ 8659905 w 12236823"/>
                <a:gd name="connsiteY90" fmla="*/ 1586753 h 4155141"/>
                <a:gd name="connsiteX91" fmla="*/ 8700247 w 12236823"/>
                <a:gd name="connsiteY91" fmla="*/ 1573306 h 4155141"/>
                <a:gd name="connsiteX92" fmla="*/ 8780929 w 12236823"/>
                <a:gd name="connsiteY92" fmla="*/ 1559859 h 4155141"/>
                <a:gd name="connsiteX93" fmla="*/ 8888505 w 12236823"/>
                <a:gd name="connsiteY93" fmla="*/ 1519517 h 4155141"/>
                <a:gd name="connsiteX94" fmla="*/ 8969188 w 12236823"/>
                <a:gd name="connsiteY94" fmla="*/ 1479176 h 4155141"/>
                <a:gd name="connsiteX95" fmla="*/ 9036423 w 12236823"/>
                <a:gd name="connsiteY95" fmla="*/ 1452282 h 4155141"/>
                <a:gd name="connsiteX96" fmla="*/ 9144000 w 12236823"/>
                <a:gd name="connsiteY96" fmla="*/ 1398494 h 4155141"/>
                <a:gd name="connsiteX97" fmla="*/ 9224682 w 12236823"/>
                <a:gd name="connsiteY97" fmla="*/ 1344706 h 4155141"/>
                <a:gd name="connsiteX98" fmla="*/ 9265023 w 12236823"/>
                <a:gd name="connsiteY98" fmla="*/ 1317811 h 4155141"/>
                <a:gd name="connsiteX99" fmla="*/ 9305364 w 12236823"/>
                <a:gd name="connsiteY99" fmla="*/ 1304364 h 4155141"/>
                <a:gd name="connsiteX100" fmla="*/ 9386047 w 12236823"/>
                <a:gd name="connsiteY100" fmla="*/ 1264023 h 4155141"/>
                <a:gd name="connsiteX101" fmla="*/ 9439835 w 12236823"/>
                <a:gd name="connsiteY101" fmla="*/ 1223682 h 4155141"/>
                <a:gd name="connsiteX102" fmla="*/ 9520517 w 12236823"/>
                <a:gd name="connsiteY102" fmla="*/ 1196788 h 4155141"/>
                <a:gd name="connsiteX103" fmla="*/ 9641541 w 12236823"/>
                <a:gd name="connsiteY103" fmla="*/ 1143000 h 4155141"/>
                <a:gd name="connsiteX104" fmla="*/ 9722223 w 12236823"/>
                <a:gd name="connsiteY104" fmla="*/ 1116106 h 4155141"/>
                <a:gd name="connsiteX105" fmla="*/ 9762564 w 12236823"/>
                <a:gd name="connsiteY105" fmla="*/ 1102659 h 4155141"/>
                <a:gd name="connsiteX106" fmla="*/ 9829800 w 12236823"/>
                <a:gd name="connsiteY106" fmla="*/ 1035423 h 4155141"/>
                <a:gd name="connsiteX107" fmla="*/ 9856694 w 12236823"/>
                <a:gd name="connsiteY107" fmla="*/ 995082 h 4155141"/>
                <a:gd name="connsiteX108" fmla="*/ 9897035 w 12236823"/>
                <a:gd name="connsiteY108" fmla="*/ 968188 h 4155141"/>
                <a:gd name="connsiteX109" fmla="*/ 9950823 w 12236823"/>
                <a:gd name="connsiteY109" fmla="*/ 927847 h 4155141"/>
                <a:gd name="connsiteX110" fmla="*/ 10031505 w 12236823"/>
                <a:gd name="connsiteY110" fmla="*/ 874059 h 4155141"/>
                <a:gd name="connsiteX111" fmla="*/ 10098741 w 12236823"/>
                <a:gd name="connsiteY111" fmla="*/ 820270 h 4155141"/>
                <a:gd name="connsiteX112" fmla="*/ 10192870 w 12236823"/>
                <a:gd name="connsiteY112" fmla="*/ 766482 h 4155141"/>
                <a:gd name="connsiteX113" fmla="*/ 10273552 w 12236823"/>
                <a:gd name="connsiteY113" fmla="*/ 739588 h 4155141"/>
                <a:gd name="connsiteX114" fmla="*/ 10663517 w 12236823"/>
                <a:gd name="connsiteY114" fmla="*/ 726141 h 4155141"/>
                <a:gd name="connsiteX115" fmla="*/ 10703858 w 12236823"/>
                <a:gd name="connsiteY115" fmla="*/ 712694 h 4155141"/>
                <a:gd name="connsiteX116" fmla="*/ 10824882 w 12236823"/>
                <a:gd name="connsiteY116" fmla="*/ 632011 h 4155141"/>
                <a:gd name="connsiteX117" fmla="*/ 10905564 w 12236823"/>
                <a:gd name="connsiteY117" fmla="*/ 591670 h 4155141"/>
                <a:gd name="connsiteX118" fmla="*/ 10999694 w 12236823"/>
                <a:gd name="connsiteY118" fmla="*/ 524435 h 4155141"/>
                <a:gd name="connsiteX119" fmla="*/ 11040035 w 12236823"/>
                <a:gd name="connsiteY119" fmla="*/ 510988 h 4155141"/>
                <a:gd name="connsiteX120" fmla="*/ 11080376 w 12236823"/>
                <a:gd name="connsiteY120" fmla="*/ 484094 h 4155141"/>
                <a:gd name="connsiteX121" fmla="*/ 11161058 w 12236823"/>
                <a:gd name="connsiteY121" fmla="*/ 457200 h 4155141"/>
                <a:gd name="connsiteX122" fmla="*/ 11282082 w 12236823"/>
                <a:gd name="connsiteY122" fmla="*/ 470647 h 4155141"/>
                <a:gd name="connsiteX123" fmla="*/ 11335870 w 12236823"/>
                <a:gd name="connsiteY123" fmla="*/ 484094 h 4155141"/>
                <a:gd name="connsiteX124" fmla="*/ 11524129 w 12236823"/>
                <a:gd name="connsiteY124" fmla="*/ 470647 h 4155141"/>
                <a:gd name="connsiteX125" fmla="*/ 11577917 w 12236823"/>
                <a:gd name="connsiteY125" fmla="*/ 443753 h 4155141"/>
                <a:gd name="connsiteX126" fmla="*/ 11698941 w 12236823"/>
                <a:gd name="connsiteY126" fmla="*/ 376517 h 4155141"/>
                <a:gd name="connsiteX127" fmla="*/ 11725835 w 12236823"/>
                <a:gd name="connsiteY127" fmla="*/ 336176 h 4155141"/>
                <a:gd name="connsiteX128" fmla="*/ 11766176 w 12236823"/>
                <a:gd name="connsiteY128" fmla="*/ 309282 h 4155141"/>
                <a:gd name="connsiteX129" fmla="*/ 11779623 w 12236823"/>
                <a:gd name="connsiteY129" fmla="*/ 268941 h 4155141"/>
                <a:gd name="connsiteX130" fmla="*/ 11819964 w 12236823"/>
                <a:gd name="connsiteY130" fmla="*/ 242047 h 4155141"/>
                <a:gd name="connsiteX131" fmla="*/ 11900647 w 12236823"/>
                <a:gd name="connsiteY131" fmla="*/ 188259 h 4155141"/>
                <a:gd name="connsiteX132" fmla="*/ 11967882 w 12236823"/>
                <a:gd name="connsiteY132" fmla="*/ 134470 h 4155141"/>
                <a:gd name="connsiteX133" fmla="*/ 12021670 w 12236823"/>
                <a:gd name="connsiteY133" fmla="*/ 94129 h 4155141"/>
                <a:gd name="connsiteX134" fmla="*/ 12102352 w 12236823"/>
                <a:gd name="connsiteY134" fmla="*/ 40341 h 4155141"/>
                <a:gd name="connsiteX135" fmla="*/ 12156141 w 12236823"/>
                <a:gd name="connsiteY135" fmla="*/ 26894 h 4155141"/>
                <a:gd name="connsiteX136" fmla="*/ 12236823 w 12236823"/>
                <a:gd name="connsiteY136" fmla="*/ 0 h 4155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</a:cxnLst>
              <a:rect l="l" t="t" r="r" b="b"/>
              <a:pathLst>
                <a:path w="12236823" h="4155141">
                  <a:moveTo>
                    <a:pt x="0" y="4155141"/>
                  </a:moveTo>
                  <a:cubicBezTo>
                    <a:pt x="31376" y="4132729"/>
                    <a:pt x="64020" y="4111993"/>
                    <a:pt x="94129" y="4087906"/>
                  </a:cubicBezTo>
                  <a:cubicBezTo>
                    <a:pt x="108979" y="4076026"/>
                    <a:pt x="118995" y="4058618"/>
                    <a:pt x="134470" y="4047564"/>
                  </a:cubicBezTo>
                  <a:cubicBezTo>
                    <a:pt x="150782" y="4035913"/>
                    <a:pt x="170735" y="4030405"/>
                    <a:pt x="188258" y="4020670"/>
                  </a:cubicBezTo>
                  <a:cubicBezTo>
                    <a:pt x="211106" y="4007977"/>
                    <a:pt x="233747" y="3994827"/>
                    <a:pt x="255494" y="3980329"/>
                  </a:cubicBezTo>
                  <a:cubicBezTo>
                    <a:pt x="274142" y="3967897"/>
                    <a:pt x="289823" y="3951107"/>
                    <a:pt x="309282" y="3939988"/>
                  </a:cubicBezTo>
                  <a:cubicBezTo>
                    <a:pt x="386469" y="3895881"/>
                    <a:pt x="313300" y="3963534"/>
                    <a:pt x="389964" y="3899647"/>
                  </a:cubicBezTo>
                  <a:cubicBezTo>
                    <a:pt x="404573" y="3887473"/>
                    <a:pt x="415696" y="3871480"/>
                    <a:pt x="430305" y="3859306"/>
                  </a:cubicBezTo>
                  <a:cubicBezTo>
                    <a:pt x="488000" y="3811226"/>
                    <a:pt x="457418" y="3856354"/>
                    <a:pt x="510988" y="3792070"/>
                  </a:cubicBezTo>
                  <a:cubicBezTo>
                    <a:pt x="521334" y="3779655"/>
                    <a:pt x="525719" y="3762371"/>
                    <a:pt x="537882" y="3751729"/>
                  </a:cubicBezTo>
                  <a:cubicBezTo>
                    <a:pt x="562207" y="3730444"/>
                    <a:pt x="595708" y="3720797"/>
                    <a:pt x="618564" y="3697941"/>
                  </a:cubicBezTo>
                  <a:cubicBezTo>
                    <a:pt x="632011" y="3684494"/>
                    <a:pt x="641896" y="3666105"/>
                    <a:pt x="658905" y="3657600"/>
                  </a:cubicBezTo>
                  <a:cubicBezTo>
                    <a:pt x="679348" y="3647379"/>
                    <a:pt x="703729" y="3648635"/>
                    <a:pt x="726141" y="3644153"/>
                  </a:cubicBezTo>
                  <a:cubicBezTo>
                    <a:pt x="739588" y="3648635"/>
                    <a:pt x="753804" y="3651261"/>
                    <a:pt x="766482" y="3657600"/>
                  </a:cubicBezTo>
                  <a:cubicBezTo>
                    <a:pt x="780937" y="3664828"/>
                    <a:pt x="790678" y="3683760"/>
                    <a:pt x="806823" y="3684494"/>
                  </a:cubicBezTo>
                  <a:lnTo>
                    <a:pt x="1062317" y="3671047"/>
                  </a:lnTo>
                  <a:cubicBezTo>
                    <a:pt x="1084729" y="3662082"/>
                    <a:pt x="1106951" y="3652628"/>
                    <a:pt x="1129552" y="3644153"/>
                  </a:cubicBezTo>
                  <a:cubicBezTo>
                    <a:pt x="1142824" y="3639176"/>
                    <a:pt x="1156865" y="3636290"/>
                    <a:pt x="1169894" y="3630706"/>
                  </a:cubicBezTo>
                  <a:cubicBezTo>
                    <a:pt x="1188319" y="3622809"/>
                    <a:pt x="1205257" y="3611708"/>
                    <a:pt x="1223682" y="3603811"/>
                  </a:cubicBezTo>
                  <a:cubicBezTo>
                    <a:pt x="1250688" y="3592237"/>
                    <a:pt x="1290518" y="3583740"/>
                    <a:pt x="1317811" y="3576917"/>
                  </a:cubicBezTo>
                  <a:cubicBezTo>
                    <a:pt x="1353774" y="3582911"/>
                    <a:pt x="1428143" y="3594414"/>
                    <a:pt x="1465729" y="3603811"/>
                  </a:cubicBezTo>
                  <a:cubicBezTo>
                    <a:pt x="1479480" y="3607249"/>
                    <a:pt x="1492798" y="3612282"/>
                    <a:pt x="1506070" y="3617259"/>
                  </a:cubicBezTo>
                  <a:cubicBezTo>
                    <a:pt x="1529570" y="3626072"/>
                    <a:pt x="1632683" y="3670121"/>
                    <a:pt x="1653988" y="3671047"/>
                  </a:cubicBezTo>
                  <a:lnTo>
                    <a:pt x="1963270" y="3684494"/>
                  </a:lnTo>
                  <a:cubicBezTo>
                    <a:pt x="2052917" y="3680012"/>
                    <a:pt x="2143044" y="3681335"/>
                    <a:pt x="2232211" y="3671047"/>
                  </a:cubicBezTo>
                  <a:cubicBezTo>
                    <a:pt x="2260373" y="3667798"/>
                    <a:pt x="2285391" y="3651029"/>
                    <a:pt x="2312894" y="3644153"/>
                  </a:cubicBezTo>
                  <a:lnTo>
                    <a:pt x="2366682" y="3630706"/>
                  </a:lnTo>
                  <a:cubicBezTo>
                    <a:pt x="2401283" y="3526901"/>
                    <a:pt x="2350043" y="3653104"/>
                    <a:pt x="2420470" y="3563470"/>
                  </a:cubicBezTo>
                  <a:cubicBezTo>
                    <a:pt x="2460409" y="3512638"/>
                    <a:pt x="2482337" y="3447818"/>
                    <a:pt x="2528047" y="3402106"/>
                  </a:cubicBezTo>
                  <a:cubicBezTo>
                    <a:pt x="2537012" y="3393141"/>
                    <a:pt x="2547334" y="3385354"/>
                    <a:pt x="2554941" y="3375211"/>
                  </a:cubicBezTo>
                  <a:cubicBezTo>
                    <a:pt x="2574334" y="3349353"/>
                    <a:pt x="2585873" y="3317385"/>
                    <a:pt x="2608729" y="3294529"/>
                  </a:cubicBezTo>
                  <a:cubicBezTo>
                    <a:pt x="2622176" y="3281082"/>
                    <a:pt x="2634059" y="3265863"/>
                    <a:pt x="2649070" y="3254188"/>
                  </a:cubicBezTo>
                  <a:cubicBezTo>
                    <a:pt x="2674584" y="3234344"/>
                    <a:pt x="2729752" y="3200400"/>
                    <a:pt x="2729752" y="3200400"/>
                  </a:cubicBezTo>
                  <a:cubicBezTo>
                    <a:pt x="2958141" y="3213835"/>
                    <a:pt x="3033996" y="3225961"/>
                    <a:pt x="3281082" y="3200400"/>
                  </a:cubicBezTo>
                  <a:cubicBezTo>
                    <a:pt x="3305092" y="3197916"/>
                    <a:pt x="3325716" y="3181981"/>
                    <a:pt x="3348317" y="3173506"/>
                  </a:cubicBezTo>
                  <a:cubicBezTo>
                    <a:pt x="3361589" y="3168529"/>
                    <a:pt x="3375211" y="3164541"/>
                    <a:pt x="3388658" y="3160059"/>
                  </a:cubicBezTo>
                  <a:cubicBezTo>
                    <a:pt x="3406588" y="3146612"/>
                    <a:pt x="3423442" y="3131595"/>
                    <a:pt x="3442447" y="3119717"/>
                  </a:cubicBezTo>
                  <a:cubicBezTo>
                    <a:pt x="3459446" y="3109093"/>
                    <a:pt x="3480721" y="3105517"/>
                    <a:pt x="3496235" y="3092823"/>
                  </a:cubicBezTo>
                  <a:cubicBezTo>
                    <a:pt x="3496240" y="3092819"/>
                    <a:pt x="3605090" y="2983968"/>
                    <a:pt x="3630705" y="2958353"/>
                  </a:cubicBezTo>
                  <a:cubicBezTo>
                    <a:pt x="3639670" y="2949388"/>
                    <a:pt x="3645573" y="2935468"/>
                    <a:pt x="3657600" y="2931459"/>
                  </a:cubicBezTo>
                  <a:cubicBezTo>
                    <a:pt x="3671047" y="2926976"/>
                    <a:pt x="3685263" y="2924350"/>
                    <a:pt x="3697941" y="2918011"/>
                  </a:cubicBezTo>
                  <a:cubicBezTo>
                    <a:pt x="3712396" y="2910783"/>
                    <a:pt x="3723427" y="2897483"/>
                    <a:pt x="3738282" y="2891117"/>
                  </a:cubicBezTo>
                  <a:cubicBezTo>
                    <a:pt x="3755269" y="2883837"/>
                    <a:pt x="3774141" y="2882152"/>
                    <a:pt x="3792070" y="2877670"/>
                  </a:cubicBezTo>
                  <a:cubicBezTo>
                    <a:pt x="4057810" y="2894279"/>
                    <a:pt x="4031162" y="2899973"/>
                    <a:pt x="4343400" y="2877670"/>
                  </a:cubicBezTo>
                  <a:cubicBezTo>
                    <a:pt x="4357538" y="2876660"/>
                    <a:pt x="4369990" y="2867661"/>
                    <a:pt x="4383741" y="2864223"/>
                  </a:cubicBezTo>
                  <a:cubicBezTo>
                    <a:pt x="4405914" y="2858680"/>
                    <a:pt x="4428665" y="2855734"/>
                    <a:pt x="4450976" y="2850776"/>
                  </a:cubicBezTo>
                  <a:cubicBezTo>
                    <a:pt x="4621876" y="2812798"/>
                    <a:pt x="4369230" y="2864435"/>
                    <a:pt x="4572000" y="2823882"/>
                  </a:cubicBezTo>
                  <a:cubicBezTo>
                    <a:pt x="4589929" y="2810435"/>
                    <a:pt x="4606197" y="2794425"/>
                    <a:pt x="4625788" y="2783541"/>
                  </a:cubicBezTo>
                  <a:cubicBezTo>
                    <a:pt x="4646888" y="2771819"/>
                    <a:pt x="4670422" y="2765122"/>
                    <a:pt x="4693023" y="2756647"/>
                  </a:cubicBezTo>
                  <a:cubicBezTo>
                    <a:pt x="4706295" y="2751670"/>
                    <a:pt x="4720973" y="2750084"/>
                    <a:pt x="4733364" y="2743200"/>
                  </a:cubicBezTo>
                  <a:cubicBezTo>
                    <a:pt x="4796048" y="2708376"/>
                    <a:pt x="4813598" y="2687036"/>
                    <a:pt x="4867835" y="2649070"/>
                  </a:cubicBezTo>
                  <a:cubicBezTo>
                    <a:pt x="4894315" y="2630534"/>
                    <a:pt x="4925661" y="2618138"/>
                    <a:pt x="4948517" y="2595282"/>
                  </a:cubicBezTo>
                  <a:cubicBezTo>
                    <a:pt x="4961964" y="2581835"/>
                    <a:pt x="4974249" y="2567115"/>
                    <a:pt x="4988858" y="2554941"/>
                  </a:cubicBezTo>
                  <a:cubicBezTo>
                    <a:pt x="5001274" y="2544595"/>
                    <a:pt x="5016784" y="2538393"/>
                    <a:pt x="5029200" y="2528047"/>
                  </a:cubicBezTo>
                  <a:cubicBezTo>
                    <a:pt x="5043809" y="2515873"/>
                    <a:pt x="5054328" y="2499116"/>
                    <a:pt x="5069541" y="2487706"/>
                  </a:cubicBezTo>
                  <a:cubicBezTo>
                    <a:pt x="5089040" y="2473082"/>
                    <a:pt x="5163194" y="2431418"/>
                    <a:pt x="5190564" y="2420470"/>
                  </a:cubicBezTo>
                  <a:cubicBezTo>
                    <a:pt x="5216885" y="2409941"/>
                    <a:pt x="5271247" y="2393576"/>
                    <a:pt x="5271247" y="2393576"/>
                  </a:cubicBezTo>
                  <a:cubicBezTo>
                    <a:pt x="5396183" y="2424810"/>
                    <a:pt x="5240864" y="2387499"/>
                    <a:pt x="5405717" y="2420470"/>
                  </a:cubicBezTo>
                  <a:cubicBezTo>
                    <a:pt x="5423839" y="2424094"/>
                    <a:pt x="5441239" y="2431107"/>
                    <a:pt x="5459505" y="2433917"/>
                  </a:cubicBezTo>
                  <a:cubicBezTo>
                    <a:pt x="5736335" y="2476506"/>
                    <a:pt x="5465786" y="2424415"/>
                    <a:pt x="5647764" y="2460811"/>
                  </a:cubicBezTo>
                  <a:cubicBezTo>
                    <a:pt x="5683623" y="2456329"/>
                    <a:pt x="5721504" y="2460053"/>
                    <a:pt x="5755341" y="2447364"/>
                  </a:cubicBezTo>
                  <a:cubicBezTo>
                    <a:pt x="5858740" y="2408590"/>
                    <a:pt x="5849251" y="2376903"/>
                    <a:pt x="5930152" y="2326341"/>
                  </a:cubicBezTo>
                  <a:cubicBezTo>
                    <a:pt x="5942172" y="2318828"/>
                    <a:pt x="5957047" y="2317376"/>
                    <a:pt x="5970494" y="2312894"/>
                  </a:cubicBezTo>
                  <a:cubicBezTo>
                    <a:pt x="5988423" y="2299447"/>
                    <a:pt x="6006045" y="2285580"/>
                    <a:pt x="6024282" y="2272553"/>
                  </a:cubicBezTo>
                  <a:cubicBezTo>
                    <a:pt x="6037433" y="2263159"/>
                    <a:pt x="6052003" y="2255755"/>
                    <a:pt x="6064623" y="2245659"/>
                  </a:cubicBezTo>
                  <a:cubicBezTo>
                    <a:pt x="6074523" y="2237739"/>
                    <a:pt x="6081374" y="2226371"/>
                    <a:pt x="6091517" y="2218764"/>
                  </a:cubicBezTo>
                  <a:cubicBezTo>
                    <a:pt x="6117375" y="2199370"/>
                    <a:pt x="6145306" y="2182905"/>
                    <a:pt x="6172200" y="2164976"/>
                  </a:cubicBezTo>
                  <a:lnTo>
                    <a:pt x="6212541" y="2138082"/>
                  </a:lnTo>
                  <a:cubicBezTo>
                    <a:pt x="6225988" y="2129117"/>
                    <a:pt x="6237550" y="2116299"/>
                    <a:pt x="6252882" y="2111188"/>
                  </a:cubicBezTo>
                  <a:cubicBezTo>
                    <a:pt x="6354280" y="2077389"/>
                    <a:pt x="6229294" y="2122982"/>
                    <a:pt x="6333564" y="2070847"/>
                  </a:cubicBezTo>
                  <a:cubicBezTo>
                    <a:pt x="6346242" y="2064508"/>
                    <a:pt x="6360877" y="2062984"/>
                    <a:pt x="6373905" y="2057400"/>
                  </a:cubicBezTo>
                  <a:cubicBezTo>
                    <a:pt x="6392330" y="2049504"/>
                    <a:pt x="6409764" y="2039471"/>
                    <a:pt x="6427694" y="2030506"/>
                  </a:cubicBezTo>
                  <a:cubicBezTo>
                    <a:pt x="6536341" y="2048614"/>
                    <a:pt x="6482508" y="2035331"/>
                    <a:pt x="6589058" y="2070847"/>
                  </a:cubicBezTo>
                  <a:lnTo>
                    <a:pt x="6629400" y="2084294"/>
                  </a:lnTo>
                  <a:lnTo>
                    <a:pt x="6669741" y="2097741"/>
                  </a:lnTo>
                  <a:cubicBezTo>
                    <a:pt x="6754906" y="2093259"/>
                    <a:pt x="6840303" y="2092015"/>
                    <a:pt x="6925235" y="2084294"/>
                  </a:cubicBezTo>
                  <a:cubicBezTo>
                    <a:pt x="6975504" y="2079724"/>
                    <a:pt x="6972156" y="2054110"/>
                    <a:pt x="7019364" y="2030506"/>
                  </a:cubicBezTo>
                  <a:cubicBezTo>
                    <a:pt x="7035894" y="2022241"/>
                    <a:pt x="7055223" y="2021541"/>
                    <a:pt x="7073152" y="2017059"/>
                  </a:cubicBezTo>
                  <a:cubicBezTo>
                    <a:pt x="7152341" y="1937870"/>
                    <a:pt x="7015912" y="2066281"/>
                    <a:pt x="7180729" y="1963270"/>
                  </a:cubicBezTo>
                  <a:cubicBezTo>
                    <a:pt x="7196588" y="1953358"/>
                    <a:pt x="7293412" y="1894308"/>
                    <a:pt x="7328647" y="1869141"/>
                  </a:cubicBezTo>
                  <a:cubicBezTo>
                    <a:pt x="7410112" y="1810952"/>
                    <a:pt x="7351978" y="1844029"/>
                    <a:pt x="7436223" y="1801906"/>
                  </a:cubicBezTo>
                  <a:cubicBezTo>
                    <a:pt x="7482991" y="1755136"/>
                    <a:pt x="7460169" y="1774442"/>
                    <a:pt x="7543800" y="1721223"/>
                  </a:cubicBezTo>
                  <a:cubicBezTo>
                    <a:pt x="7599385" y="1685851"/>
                    <a:pt x="7616643" y="1674530"/>
                    <a:pt x="7678270" y="1653988"/>
                  </a:cubicBezTo>
                  <a:cubicBezTo>
                    <a:pt x="7695803" y="1648144"/>
                    <a:pt x="7714129" y="1645023"/>
                    <a:pt x="7732058" y="1640541"/>
                  </a:cubicBezTo>
                  <a:cubicBezTo>
                    <a:pt x="7809587" y="1588856"/>
                    <a:pt x="7734797" y="1633605"/>
                    <a:pt x="7812741" y="1600200"/>
                  </a:cubicBezTo>
                  <a:cubicBezTo>
                    <a:pt x="7831166" y="1592304"/>
                    <a:pt x="7847512" y="1579645"/>
                    <a:pt x="7866529" y="1573306"/>
                  </a:cubicBezTo>
                  <a:cubicBezTo>
                    <a:pt x="7888212" y="1566078"/>
                    <a:pt x="7911591" y="1565402"/>
                    <a:pt x="7933764" y="1559859"/>
                  </a:cubicBezTo>
                  <a:cubicBezTo>
                    <a:pt x="7947515" y="1556421"/>
                    <a:pt x="7960658" y="1550894"/>
                    <a:pt x="7974105" y="1546411"/>
                  </a:cubicBezTo>
                  <a:cubicBezTo>
                    <a:pt x="8068235" y="1550894"/>
                    <a:pt x="8162696" y="1550782"/>
                    <a:pt x="8256494" y="1559859"/>
                  </a:cubicBezTo>
                  <a:cubicBezTo>
                    <a:pt x="8340121" y="1567952"/>
                    <a:pt x="8367674" y="1578990"/>
                    <a:pt x="8431305" y="1600200"/>
                  </a:cubicBezTo>
                  <a:cubicBezTo>
                    <a:pt x="8507505" y="1595718"/>
                    <a:pt x="8583952" y="1594348"/>
                    <a:pt x="8659905" y="1586753"/>
                  </a:cubicBezTo>
                  <a:cubicBezTo>
                    <a:pt x="8674009" y="1585343"/>
                    <a:pt x="8686410" y="1576381"/>
                    <a:pt x="8700247" y="1573306"/>
                  </a:cubicBezTo>
                  <a:cubicBezTo>
                    <a:pt x="8726863" y="1567391"/>
                    <a:pt x="8754035" y="1564341"/>
                    <a:pt x="8780929" y="1559859"/>
                  </a:cubicBezTo>
                  <a:cubicBezTo>
                    <a:pt x="8872008" y="1499138"/>
                    <a:pt x="8760562" y="1566041"/>
                    <a:pt x="8888505" y="1519517"/>
                  </a:cubicBezTo>
                  <a:cubicBezTo>
                    <a:pt x="8916763" y="1509241"/>
                    <a:pt x="8941814" y="1491618"/>
                    <a:pt x="8969188" y="1479176"/>
                  </a:cubicBezTo>
                  <a:cubicBezTo>
                    <a:pt x="8991163" y="1469188"/>
                    <a:pt x="9014507" y="1462397"/>
                    <a:pt x="9036423" y="1452282"/>
                  </a:cubicBezTo>
                  <a:cubicBezTo>
                    <a:pt x="9072824" y="1435481"/>
                    <a:pt x="9110642" y="1420733"/>
                    <a:pt x="9144000" y="1398494"/>
                  </a:cubicBezTo>
                  <a:lnTo>
                    <a:pt x="9224682" y="1344706"/>
                  </a:lnTo>
                  <a:cubicBezTo>
                    <a:pt x="9238129" y="1335741"/>
                    <a:pt x="9249691" y="1322922"/>
                    <a:pt x="9265023" y="1317811"/>
                  </a:cubicBezTo>
                  <a:cubicBezTo>
                    <a:pt x="9278470" y="1313329"/>
                    <a:pt x="9292686" y="1310703"/>
                    <a:pt x="9305364" y="1304364"/>
                  </a:cubicBezTo>
                  <a:cubicBezTo>
                    <a:pt x="9409632" y="1252230"/>
                    <a:pt x="9284649" y="1297822"/>
                    <a:pt x="9386047" y="1264023"/>
                  </a:cubicBezTo>
                  <a:cubicBezTo>
                    <a:pt x="9403976" y="1250576"/>
                    <a:pt x="9419789" y="1233705"/>
                    <a:pt x="9439835" y="1223682"/>
                  </a:cubicBezTo>
                  <a:cubicBezTo>
                    <a:pt x="9465191" y="1211004"/>
                    <a:pt x="9496929" y="1212513"/>
                    <a:pt x="9520517" y="1196788"/>
                  </a:cubicBezTo>
                  <a:cubicBezTo>
                    <a:pt x="9584446" y="1154169"/>
                    <a:pt x="9545526" y="1175005"/>
                    <a:pt x="9641541" y="1143000"/>
                  </a:cubicBezTo>
                  <a:lnTo>
                    <a:pt x="9722223" y="1116106"/>
                  </a:lnTo>
                  <a:lnTo>
                    <a:pt x="9762564" y="1102659"/>
                  </a:lnTo>
                  <a:cubicBezTo>
                    <a:pt x="9834279" y="995084"/>
                    <a:pt x="9740155" y="1125067"/>
                    <a:pt x="9829800" y="1035423"/>
                  </a:cubicBezTo>
                  <a:cubicBezTo>
                    <a:pt x="9841228" y="1023995"/>
                    <a:pt x="9845266" y="1006510"/>
                    <a:pt x="9856694" y="995082"/>
                  </a:cubicBezTo>
                  <a:cubicBezTo>
                    <a:pt x="9868122" y="983654"/>
                    <a:pt x="9883884" y="977582"/>
                    <a:pt x="9897035" y="968188"/>
                  </a:cubicBezTo>
                  <a:cubicBezTo>
                    <a:pt x="9915272" y="955161"/>
                    <a:pt x="9932463" y="940699"/>
                    <a:pt x="9950823" y="927847"/>
                  </a:cubicBezTo>
                  <a:cubicBezTo>
                    <a:pt x="9977303" y="909311"/>
                    <a:pt x="10006265" y="894251"/>
                    <a:pt x="10031505" y="874059"/>
                  </a:cubicBezTo>
                  <a:cubicBezTo>
                    <a:pt x="10053917" y="856129"/>
                    <a:pt x="10075780" y="837491"/>
                    <a:pt x="10098741" y="820270"/>
                  </a:cubicBezTo>
                  <a:cubicBezTo>
                    <a:pt x="10126465" y="799477"/>
                    <a:pt x="10160964" y="779244"/>
                    <a:pt x="10192870" y="766482"/>
                  </a:cubicBezTo>
                  <a:cubicBezTo>
                    <a:pt x="10219191" y="755954"/>
                    <a:pt x="10245220" y="740565"/>
                    <a:pt x="10273552" y="739588"/>
                  </a:cubicBezTo>
                  <a:lnTo>
                    <a:pt x="10663517" y="726141"/>
                  </a:lnTo>
                  <a:cubicBezTo>
                    <a:pt x="10676964" y="721659"/>
                    <a:pt x="10691467" y="719578"/>
                    <a:pt x="10703858" y="712694"/>
                  </a:cubicBezTo>
                  <a:cubicBezTo>
                    <a:pt x="10703890" y="712676"/>
                    <a:pt x="10804696" y="645469"/>
                    <a:pt x="10824882" y="632011"/>
                  </a:cubicBezTo>
                  <a:cubicBezTo>
                    <a:pt x="10940485" y="554941"/>
                    <a:pt x="10794226" y="647339"/>
                    <a:pt x="10905564" y="591670"/>
                  </a:cubicBezTo>
                  <a:cubicBezTo>
                    <a:pt x="10947182" y="570861"/>
                    <a:pt x="10957066" y="548794"/>
                    <a:pt x="10999694" y="524435"/>
                  </a:cubicBezTo>
                  <a:cubicBezTo>
                    <a:pt x="11012001" y="517403"/>
                    <a:pt x="11027357" y="517327"/>
                    <a:pt x="11040035" y="510988"/>
                  </a:cubicBezTo>
                  <a:cubicBezTo>
                    <a:pt x="11054490" y="503760"/>
                    <a:pt x="11065608" y="490658"/>
                    <a:pt x="11080376" y="484094"/>
                  </a:cubicBezTo>
                  <a:cubicBezTo>
                    <a:pt x="11106281" y="472580"/>
                    <a:pt x="11161058" y="457200"/>
                    <a:pt x="11161058" y="457200"/>
                  </a:cubicBezTo>
                  <a:cubicBezTo>
                    <a:pt x="11201399" y="461682"/>
                    <a:pt x="11241964" y="464475"/>
                    <a:pt x="11282082" y="470647"/>
                  </a:cubicBezTo>
                  <a:cubicBezTo>
                    <a:pt x="11300348" y="473457"/>
                    <a:pt x="11317389" y="484094"/>
                    <a:pt x="11335870" y="484094"/>
                  </a:cubicBezTo>
                  <a:cubicBezTo>
                    <a:pt x="11398783" y="484094"/>
                    <a:pt x="11461376" y="475129"/>
                    <a:pt x="11524129" y="470647"/>
                  </a:cubicBezTo>
                  <a:cubicBezTo>
                    <a:pt x="11542058" y="461682"/>
                    <a:pt x="11560728" y="454066"/>
                    <a:pt x="11577917" y="443753"/>
                  </a:cubicBezTo>
                  <a:cubicBezTo>
                    <a:pt x="11693513" y="374395"/>
                    <a:pt x="11617797" y="403565"/>
                    <a:pt x="11698941" y="376517"/>
                  </a:cubicBezTo>
                  <a:cubicBezTo>
                    <a:pt x="11707906" y="363070"/>
                    <a:pt x="11714407" y="347604"/>
                    <a:pt x="11725835" y="336176"/>
                  </a:cubicBezTo>
                  <a:cubicBezTo>
                    <a:pt x="11737263" y="324748"/>
                    <a:pt x="11756080" y="321902"/>
                    <a:pt x="11766176" y="309282"/>
                  </a:cubicBezTo>
                  <a:cubicBezTo>
                    <a:pt x="11775031" y="298214"/>
                    <a:pt x="11770768" y="280009"/>
                    <a:pt x="11779623" y="268941"/>
                  </a:cubicBezTo>
                  <a:cubicBezTo>
                    <a:pt x="11789719" y="256321"/>
                    <a:pt x="11807549" y="252393"/>
                    <a:pt x="11819964" y="242047"/>
                  </a:cubicBezTo>
                  <a:cubicBezTo>
                    <a:pt x="11887116" y="186087"/>
                    <a:pt x="11829751" y="211890"/>
                    <a:pt x="11900647" y="188259"/>
                  </a:cubicBezTo>
                  <a:cubicBezTo>
                    <a:pt x="11945621" y="143283"/>
                    <a:pt x="11908512" y="176877"/>
                    <a:pt x="11967882" y="134470"/>
                  </a:cubicBezTo>
                  <a:cubicBezTo>
                    <a:pt x="11986119" y="121443"/>
                    <a:pt x="12003310" y="106981"/>
                    <a:pt x="12021670" y="94129"/>
                  </a:cubicBezTo>
                  <a:cubicBezTo>
                    <a:pt x="12048150" y="75593"/>
                    <a:pt x="12070994" y="48180"/>
                    <a:pt x="12102352" y="40341"/>
                  </a:cubicBezTo>
                  <a:cubicBezTo>
                    <a:pt x="12120282" y="35859"/>
                    <a:pt x="12138439" y="32205"/>
                    <a:pt x="12156141" y="26894"/>
                  </a:cubicBezTo>
                  <a:cubicBezTo>
                    <a:pt x="12183294" y="18748"/>
                    <a:pt x="12236823" y="0"/>
                    <a:pt x="12236823" y="0"/>
                  </a:cubicBezTo>
                </a:path>
              </a:pathLst>
            </a:custGeom>
            <a:noFill/>
            <a:ln w="76200">
              <a:solidFill>
                <a:srgbClr val="054B49">
                  <a:alpha val="23922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4E31DF96-3909-49FA-A27D-9B55BAADE1B4}"/>
                </a:ext>
              </a:extLst>
            </p:cNvPr>
            <p:cNvSpPr/>
            <p:nvPr/>
          </p:nvSpPr>
          <p:spPr>
            <a:xfrm>
              <a:off x="2877671" y="3550024"/>
              <a:ext cx="9520517" cy="3213847"/>
            </a:xfrm>
            <a:custGeom>
              <a:avLst/>
              <a:gdLst>
                <a:gd name="connsiteX0" fmla="*/ 0 w 9520517"/>
                <a:gd name="connsiteY0" fmla="*/ 3213847 h 3213847"/>
                <a:gd name="connsiteX1" fmla="*/ 53788 w 9520517"/>
                <a:gd name="connsiteY1" fmla="*/ 3146611 h 3213847"/>
                <a:gd name="connsiteX2" fmla="*/ 94129 w 9520517"/>
                <a:gd name="connsiteY2" fmla="*/ 3119717 h 3213847"/>
                <a:gd name="connsiteX3" fmla="*/ 134470 w 9520517"/>
                <a:gd name="connsiteY3" fmla="*/ 3065929 h 3213847"/>
                <a:gd name="connsiteX4" fmla="*/ 174811 w 9520517"/>
                <a:gd name="connsiteY4" fmla="*/ 3039035 h 3213847"/>
                <a:gd name="connsiteX5" fmla="*/ 228600 w 9520517"/>
                <a:gd name="connsiteY5" fmla="*/ 2998694 h 3213847"/>
                <a:gd name="connsiteX6" fmla="*/ 268941 w 9520517"/>
                <a:gd name="connsiteY6" fmla="*/ 2971800 h 3213847"/>
                <a:gd name="connsiteX7" fmla="*/ 376517 w 9520517"/>
                <a:gd name="connsiteY7" fmla="*/ 2891117 h 3213847"/>
                <a:gd name="connsiteX8" fmla="*/ 430305 w 9520517"/>
                <a:gd name="connsiteY8" fmla="*/ 2864223 h 3213847"/>
                <a:gd name="connsiteX9" fmla="*/ 510988 w 9520517"/>
                <a:gd name="connsiteY9" fmla="*/ 2837329 h 3213847"/>
                <a:gd name="connsiteX10" fmla="*/ 564776 w 9520517"/>
                <a:gd name="connsiteY10" fmla="*/ 2810435 h 3213847"/>
                <a:gd name="connsiteX11" fmla="*/ 618564 w 9520517"/>
                <a:gd name="connsiteY11" fmla="*/ 2796988 h 3213847"/>
                <a:gd name="connsiteX12" fmla="*/ 658905 w 9520517"/>
                <a:gd name="connsiteY12" fmla="*/ 2783541 h 3213847"/>
                <a:gd name="connsiteX13" fmla="*/ 820270 w 9520517"/>
                <a:gd name="connsiteY13" fmla="*/ 2796988 h 3213847"/>
                <a:gd name="connsiteX14" fmla="*/ 874058 w 9520517"/>
                <a:gd name="connsiteY14" fmla="*/ 2823882 h 3213847"/>
                <a:gd name="connsiteX15" fmla="*/ 914400 w 9520517"/>
                <a:gd name="connsiteY15" fmla="*/ 2837329 h 3213847"/>
                <a:gd name="connsiteX16" fmla="*/ 995082 w 9520517"/>
                <a:gd name="connsiteY16" fmla="*/ 2850776 h 3213847"/>
                <a:gd name="connsiteX17" fmla="*/ 1089211 w 9520517"/>
                <a:gd name="connsiteY17" fmla="*/ 2877670 h 3213847"/>
                <a:gd name="connsiteX18" fmla="*/ 1156447 w 9520517"/>
                <a:gd name="connsiteY18" fmla="*/ 2891117 h 3213847"/>
                <a:gd name="connsiteX19" fmla="*/ 1465729 w 9520517"/>
                <a:gd name="connsiteY19" fmla="*/ 2877670 h 3213847"/>
                <a:gd name="connsiteX20" fmla="*/ 1506070 w 9520517"/>
                <a:gd name="connsiteY20" fmla="*/ 2864223 h 3213847"/>
                <a:gd name="connsiteX21" fmla="*/ 1559858 w 9520517"/>
                <a:gd name="connsiteY21" fmla="*/ 2850776 h 3213847"/>
                <a:gd name="connsiteX22" fmla="*/ 1613647 w 9520517"/>
                <a:gd name="connsiteY22" fmla="*/ 2823882 h 3213847"/>
                <a:gd name="connsiteX23" fmla="*/ 1653988 w 9520517"/>
                <a:gd name="connsiteY23" fmla="*/ 2810435 h 3213847"/>
                <a:gd name="connsiteX24" fmla="*/ 1707776 w 9520517"/>
                <a:gd name="connsiteY24" fmla="*/ 2770094 h 3213847"/>
                <a:gd name="connsiteX25" fmla="*/ 1761564 w 9520517"/>
                <a:gd name="connsiteY25" fmla="*/ 2743200 h 3213847"/>
                <a:gd name="connsiteX26" fmla="*/ 1788458 w 9520517"/>
                <a:gd name="connsiteY26" fmla="*/ 2702858 h 3213847"/>
                <a:gd name="connsiteX27" fmla="*/ 1869141 w 9520517"/>
                <a:gd name="connsiteY27" fmla="*/ 2649070 h 3213847"/>
                <a:gd name="connsiteX28" fmla="*/ 1990164 w 9520517"/>
                <a:gd name="connsiteY28" fmla="*/ 2501152 h 3213847"/>
                <a:gd name="connsiteX29" fmla="*/ 2030505 w 9520517"/>
                <a:gd name="connsiteY29" fmla="*/ 2474258 h 3213847"/>
                <a:gd name="connsiteX30" fmla="*/ 2111188 w 9520517"/>
                <a:gd name="connsiteY30" fmla="*/ 2447364 h 3213847"/>
                <a:gd name="connsiteX31" fmla="*/ 2259105 w 9520517"/>
                <a:gd name="connsiteY31" fmla="*/ 2407023 h 3213847"/>
                <a:gd name="connsiteX32" fmla="*/ 2622176 w 9520517"/>
                <a:gd name="connsiteY32" fmla="*/ 2393576 h 3213847"/>
                <a:gd name="connsiteX33" fmla="*/ 2675964 w 9520517"/>
                <a:gd name="connsiteY33" fmla="*/ 2380129 h 3213847"/>
                <a:gd name="connsiteX34" fmla="*/ 2756647 w 9520517"/>
                <a:gd name="connsiteY34" fmla="*/ 2353235 h 3213847"/>
                <a:gd name="connsiteX35" fmla="*/ 2850776 w 9520517"/>
                <a:gd name="connsiteY35" fmla="*/ 2326341 h 3213847"/>
                <a:gd name="connsiteX36" fmla="*/ 2944905 w 9520517"/>
                <a:gd name="connsiteY36" fmla="*/ 2286000 h 3213847"/>
                <a:gd name="connsiteX37" fmla="*/ 3039035 w 9520517"/>
                <a:gd name="connsiteY37" fmla="*/ 2218764 h 3213847"/>
                <a:gd name="connsiteX38" fmla="*/ 3119717 w 9520517"/>
                <a:gd name="connsiteY38" fmla="*/ 2164976 h 3213847"/>
                <a:gd name="connsiteX39" fmla="*/ 3213847 w 9520517"/>
                <a:gd name="connsiteY39" fmla="*/ 2097741 h 3213847"/>
                <a:gd name="connsiteX40" fmla="*/ 3254188 w 9520517"/>
                <a:gd name="connsiteY40" fmla="*/ 2043952 h 3213847"/>
                <a:gd name="connsiteX41" fmla="*/ 3307976 w 9520517"/>
                <a:gd name="connsiteY41" fmla="*/ 1990164 h 3213847"/>
                <a:gd name="connsiteX42" fmla="*/ 3334870 w 9520517"/>
                <a:gd name="connsiteY42" fmla="*/ 1936376 h 3213847"/>
                <a:gd name="connsiteX43" fmla="*/ 3375211 w 9520517"/>
                <a:gd name="connsiteY43" fmla="*/ 1909482 h 3213847"/>
                <a:gd name="connsiteX44" fmla="*/ 3415553 w 9520517"/>
                <a:gd name="connsiteY44" fmla="*/ 1869141 h 3213847"/>
                <a:gd name="connsiteX45" fmla="*/ 3469341 w 9520517"/>
                <a:gd name="connsiteY45" fmla="*/ 1828800 h 3213847"/>
                <a:gd name="connsiteX46" fmla="*/ 3550023 w 9520517"/>
                <a:gd name="connsiteY46" fmla="*/ 1788458 h 3213847"/>
                <a:gd name="connsiteX47" fmla="*/ 3966882 w 9520517"/>
                <a:gd name="connsiteY47" fmla="*/ 1775011 h 3213847"/>
                <a:gd name="connsiteX48" fmla="*/ 4007223 w 9520517"/>
                <a:gd name="connsiteY48" fmla="*/ 1761564 h 3213847"/>
                <a:gd name="connsiteX49" fmla="*/ 4061011 w 9520517"/>
                <a:gd name="connsiteY49" fmla="*/ 1734670 h 3213847"/>
                <a:gd name="connsiteX50" fmla="*/ 4182035 w 9520517"/>
                <a:gd name="connsiteY50" fmla="*/ 1707776 h 3213847"/>
                <a:gd name="connsiteX51" fmla="*/ 4235823 w 9520517"/>
                <a:gd name="connsiteY51" fmla="*/ 1680882 h 3213847"/>
                <a:gd name="connsiteX52" fmla="*/ 4477870 w 9520517"/>
                <a:gd name="connsiteY52" fmla="*/ 1694329 h 3213847"/>
                <a:gd name="connsiteX53" fmla="*/ 4572000 w 9520517"/>
                <a:gd name="connsiteY53" fmla="*/ 1721223 h 3213847"/>
                <a:gd name="connsiteX54" fmla="*/ 4908176 w 9520517"/>
                <a:gd name="connsiteY54" fmla="*/ 1707776 h 3213847"/>
                <a:gd name="connsiteX55" fmla="*/ 5029200 w 9520517"/>
                <a:gd name="connsiteY55" fmla="*/ 1680882 h 3213847"/>
                <a:gd name="connsiteX56" fmla="*/ 5123329 w 9520517"/>
                <a:gd name="connsiteY56" fmla="*/ 1573305 h 3213847"/>
                <a:gd name="connsiteX57" fmla="*/ 5244353 w 9520517"/>
                <a:gd name="connsiteY57" fmla="*/ 1452282 h 3213847"/>
                <a:gd name="connsiteX58" fmla="*/ 5284694 w 9520517"/>
                <a:gd name="connsiteY58" fmla="*/ 1411941 h 3213847"/>
                <a:gd name="connsiteX59" fmla="*/ 5325035 w 9520517"/>
                <a:gd name="connsiteY59" fmla="*/ 1371600 h 3213847"/>
                <a:gd name="connsiteX60" fmla="*/ 5365376 w 9520517"/>
                <a:gd name="connsiteY60" fmla="*/ 1358152 h 3213847"/>
                <a:gd name="connsiteX61" fmla="*/ 5459505 w 9520517"/>
                <a:gd name="connsiteY61" fmla="*/ 1290917 h 3213847"/>
                <a:gd name="connsiteX62" fmla="*/ 5553635 w 9520517"/>
                <a:gd name="connsiteY62" fmla="*/ 1250576 h 3213847"/>
                <a:gd name="connsiteX63" fmla="*/ 5593976 w 9520517"/>
                <a:gd name="connsiteY63" fmla="*/ 1223682 h 3213847"/>
                <a:gd name="connsiteX64" fmla="*/ 5715000 w 9520517"/>
                <a:gd name="connsiteY64" fmla="*/ 1183341 h 3213847"/>
                <a:gd name="connsiteX65" fmla="*/ 5916705 w 9520517"/>
                <a:gd name="connsiteY65" fmla="*/ 1169894 h 3213847"/>
                <a:gd name="connsiteX66" fmla="*/ 5983941 w 9520517"/>
                <a:gd name="connsiteY66" fmla="*/ 1129552 h 3213847"/>
                <a:gd name="connsiteX67" fmla="*/ 6037729 w 9520517"/>
                <a:gd name="connsiteY67" fmla="*/ 1102658 h 3213847"/>
                <a:gd name="connsiteX68" fmla="*/ 6091517 w 9520517"/>
                <a:gd name="connsiteY68" fmla="*/ 1062317 h 3213847"/>
                <a:gd name="connsiteX69" fmla="*/ 6199094 w 9520517"/>
                <a:gd name="connsiteY69" fmla="*/ 1008529 h 3213847"/>
                <a:gd name="connsiteX70" fmla="*/ 6293223 w 9520517"/>
                <a:gd name="connsiteY70" fmla="*/ 954741 h 3213847"/>
                <a:gd name="connsiteX71" fmla="*/ 6333564 w 9520517"/>
                <a:gd name="connsiteY71" fmla="*/ 927847 h 3213847"/>
                <a:gd name="connsiteX72" fmla="*/ 6454588 w 9520517"/>
                <a:gd name="connsiteY72" fmla="*/ 874058 h 3213847"/>
                <a:gd name="connsiteX73" fmla="*/ 6508376 w 9520517"/>
                <a:gd name="connsiteY73" fmla="*/ 847164 h 3213847"/>
                <a:gd name="connsiteX74" fmla="*/ 6548717 w 9520517"/>
                <a:gd name="connsiteY74" fmla="*/ 874058 h 3213847"/>
                <a:gd name="connsiteX75" fmla="*/ 6602505 w 9520517"/>
                <a:gd name="connsiteY75" fmla="*/ 954741 h 3213847"/>
                <a:gd name="connsiteX76" fmla="*/ 6629400 w 9520517"/>
                <a:gd name="connsiteY76" fmla="*/ 981635 h 3213847"/>
                <a:gd name="connsiteX77" fmla="*/ 6831105 w 9520517"/>
                <a:gd name="connsiteY77" fmla="*/ 1021976 h 3213847"/>
                <a:gd name="connsiteX78" fmla="*/ 7221070 w 9520517"/>
                <a:gd name="connsiteY78" fmla="*/ 1008529 h 3213847"/>
                <a:gd name="connsiteX79" fmla="*/ 7261411 w 9520517"/>
                <a:gd name="connsiteY79" fmla="*/ 968188 h 3213847"/>
                <a:gd name="connsiteX80" fmla="*/ 7288305 w 9520517"/>
                <a:gd name="connsiteY80" fmla="*/ 927847 h 3213847"/>
                <a:gd name="connsiteX81" fmla="*/ 7355541 w 9520517"/>
                <a:gd name="connsiteY81" fmla="*/ 860611 h 3213847"/>
                <a:gd name="connsiteX82" fmla="*/ 7476564 w 9520517"/>
                <a:gd name="connsiteY82" fmla="*/ 726141 h 3213847"/>
                <a:gd name="connsiteX83" fmla="*/ 7516905 w 9520517"/>
                <a:gd name="connsiteY83" fmla="*/ 685800 h 3213847"/>
                <a:gd name="connsiteX84" fmla="*/ 7611035 w 9520517"/>
                <a:gd name="connsiteY84" fmla="*/ 618564 h 3213847"/>
                <a:gd name="connsiteX85" fmla="*/ 7705164 w 9520517"/>
                <a:gd name="connsiteY85" fmla="*/ 551329 h 3213847"/>
                <a:gd name="connsiteX86" fmla="*/ 7812741 w 9520517"/>
                <a:gd name="connsiteY86" fmla="*/ 470647 h 3213847"/>
                <a:gd name="connsiteX87" fmla="*/ 7893423 w 9520517"/>
                <a:gd name="connsiteY87" fmla="*/ 416858 h 3213847"/>
                <a:gd name="connsiteX88" fmla="*/ 7933764 w 9520517"/>
                <a:gd name="connsiteY88" fmla="*/ 389964 h 3213847"/>
                <a:gd name="connsiteX89" fmla="*/ 8027894 w 9520517"/>
                <a:gd name="connsiteY89" fmla="*/ 416858 h 3213847"/>
                <a:gd name="connsiteX90" fmla="*/ 8068235 w 9520517"/>
                <a:gd name="connsiteY90" fmla="*/ 430305 h 3213847"/>
                <a:gd name="connsiteX91" fmla="*/ 8202705 w 9520517"/>
                <a:gd name="connsiteY91" fmla="*/ 470647 h 3213847"/>
                <a:gd name="connsiteX92" fmla="*/ 8256494 w 9520517"/>
                <a:gd name="connsiteY92" fmla="*/ 497541 h 3213847"/>
                <a:gd name="connsiteX93" fmla="*/ 8390964 w 9520517"/>
                <a:gd name="connsiteY93" fmla="*/ 389964 h 3213847"/>
                <a:gd name="connsiteX94" fmla="*/ 8417858 w 9520517"/>
                <a:gd name="connsiteY94" fmla="*/ 349623 h 3213847"/>
                <a:gd name="connsiteX95" fmla="*/ 8471647 w 9520517"/>
                <a:gd name="connsiteY95" fmla="*/ 309282 h 3213847"/>
                <a:gd name="connsiteX96" fmla="*/ 8552329 w 9520517"/>
                <a:gd name="connsiteY96" fmla="*/ 228600 h 3213847"/>
                <a:gd name="connsiteX97" fmla="*/ 8579223 w 9520517"/>
                <a:gd name="connsiteY97" fmla="*/ 201705 h 3213847"/>
                <a:gd name="connsiteX98" fmla="*/ 8700247 w 9520517"/>
                <a:gd name="connsiteY98" fmla="*/ 134470 h 3213847"/>
                <a:gd name="connsiteX99" fmla="*/ 9238129 w 9520517"/>
                <a:gd name="connsiteY99" fmla="*/ 147917 h 3213847"/>
                <a:gd name="connsiteX100" fmla="*/ 9359153 w 9520517"/>
                <a:gd name="connsiteY100" fmla="*/ 80682 h 3213847"/>
                <a:gd name="connsiteX101" fmla="*/ 9466729 w 9520517"/>
                <a:gd name="connsiteY101" fmla="*/ 26894 h 3213847"/>
                <a:gd name="connsiteX102" fmla="*/ 9507070 w 9520517"/>
                <a:gd name="connsiteY102" fmla="*/ 13447 h 3213847"/>
                <a:gd name="connsiteX103" fmla="*/ 9520517 w 9520517"/>
                <a:gd name="connsiteY103" fmla="*/ 0 h 3213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9520517" h="3213847">
                  <a:moveTo>
                    <a:pt x="0" y="3213847"/>
                  </a:moveTo>
                  <a:cubicBezTo>
                    <a:pt x="17929" y="3191435"/>
                    <a:pt x="33493" y="3166906"/>
                    <a:pt x="53788" y="3146611"/>
                  </a:cubicBezTo>
                  <a:cubicBezTo>
                    <a:pt x="65216" y="3135183"/>
                    <a:pt x="82701" y="3131145"/>
                    <a:pt x="94129" y="3119717"/>
                  </a:cubicBezTo>
                  <a:cubicBezTo>
                    <a:pt x="109976" y="3103870"/>
                    <a:pt x="118623" y="3081776"/>
                    <a:pt x="134470" y="3065929"/>
                  </a:cubicBezTo>
                  <a:cubicBezTo>
                    <a:pt x="145898" y="3054501"/>
                    <a:pt x="161660" y="3048428"/>
                    <a:pt x="174811" y="3039035"/>
                  </a:cubicBezTo>
                  <a:cubicBezTo>
                    <a:pt x="193048" y="3026008"/>
                    <a:pt x="210363" y="3011721"/>
                    <a:pt x="228600" y="2998694"/>
                  </a:cubicBezTo>
                  <a:cubicBezTo>
                    <a:pt x="241751" y="2989301"/>
                    <a:pt x="256321" y="2981896"/>
                    <a:pt x="268941" y="2971800"/>
                  </a:cubicBezTo>
                  <a:cubicBezTo>
                    <a:pt x="331979" y="2921369"/>
                    <a:pt x="251407" y="2953672"/>
                    <a:pt x="376517" y="2891117"/>
                  </a:cubicBezTo>
                  <a:cubicBezTo>
                    <a:pt x="394446" y="2882152"/>
                    <a:pt x="411693" y="2871668"/>
                    <a:pt x="430305" y="2864223"/>
                  </a:cubicBezTo>
                  <a:cubicBezTo>
                    <a:pt x="456626" y="2853694"/>
                    <a:pt x="485632" y="2850007"/>
                    <a:pt x="510988" y="2837329"/>
                  </a:cubicBezTo>
                  <a:cubicBezTo>
                    <a:pt x="528917" y="2828364"/>
                    <a:pt x="546007" y="2817473"/>
                    <a:pt x="564776" y="2810435"/>
                  </a:cubicBezTo>
                  <a:cubicBezTo>
                    <a:pt x="582080" y="2803946"/>
                    <a:pt x="600794" y="2802065"/>
                    <a:pt x="618564" y="2796988"/>
                  </a:cubicBezTo>
                  <a:cubicBezTo>
                    <a:pt x="632193" y="2793094"/>
                    <a:pt x="645458" y="2788023"/>
                    <a:pt x="658905" y="2783541"/>
                  </a:cubicBezTo>
                  <a:cubicBezTo>
                    <a:pt x="712693" y="2788023"/>
                    <a:pt x="767220" y="2787041"/>
                    <a:pt x="820270" y="2796988"/>
                  </a:cubicBezTo>
                  <a:cubicBezTo>
                    <a:pt x="839972" y="2800682"/>
                    <a:pt x="855633" y="2815986"/>
                    <a:pt x="874058" y="2823882"/>
                  </a:cubicBezTo>
                  <a:cubicBezTo>
                    <a:pt x="887087" y="2829466"/>
                    <a:pt x="900563" y="2834254"/>
                    <a:pt x="914400" y="2837329"/>
                  </a:cubicBezTo>
                  <a:cubicBezTo>
                    <a:pt x="941016" y="2843244"/>
                    <a:pt x="968346" y="2845429"/>
                    <a:pt x="995082" y="2850776"/>
                  </a:cubicBezTo>
                  <a:cubicBezTo>
                    <a:pt x="1120852" y="2875930"/>
                    <a:pt x="986676" y="2852037"/>
                    <a:pt x="1089211" y="2877670"/>
                  </a:cubicBezTo>
                  <a:cubicBezTo>
                    <a:pt x="1111384" y="2883213"/>
                    <a:pt x="1134035" y="2886635"/>
                    <a:pt x="1156447" y="2891117"/>
                  </a:cubicBezTo>
                  <a:cubicBezTo>
                    <a:pt x="1259541" y="2886635"/>
                    <a:pt x="1362842" y="2885584"/>
                    <a:pt x="1465729" y="2877670"/>
                  </a:cubicBezTo>
                  <a:cubicBezTo>
                    <a:pt x="1479862" y="2876583"/>
                    <a:pt x="1492441" y="2868117"/>
                    <a:pt x="1506070" y="2864223"/>
                  </a:cubicBezTo>
                  <a:cubicBezTo>
                    <a:pt x="1523840" y="2859146"/>
                    <a:pt x="1542554" y="2857265"/>
                    <a:pt x="1559858" y="2850776"/>
                  </a:cubicBezTo>
                  <a:cubicBezTo>
                    <a:pt x="1578628" y="2843737"/>
                    <a:pt x="1595222" y="2831778"/>
                    <a:pt x="1613647" y="2823882"/>
                  </a:cubicBezTo>
                  <a:cubicBezTo>
                    <a:pt x="1626675" y="2818298"/>
                    <a:pt x="1640541" y="2814917"/>
                    <a:pt x="1653988" y="2810435"/>
                  </a:cubicBezTo>
                  <a:cubicBezTo>
                    <a:pt x="1671917" y="2796988"/>
                    <a:pt x="1688771" y="2781972"/>
                    <a:pt x="1707776" y="2770094"/>
                  </a:cubicBezTo>
                  <a:cubicBezTo>
                    <a:pt x="1724775" y="2759470"/>
                    <a:pt x="1746165" y="2756033"/>
                    <a:pt x="1761564" y="2743200"/>
                  </a:cubicBezTo>
                  <a:cubicBezTo>
                    <a:pt x="1773980" y="2732854"/>
                    <a:pt x="1776295" y="2713500"/>
                    <a:pt x="1788458" y="2702858"/>
                  </a:cubicBezTo>
                  <a:cubicBezTo>
                    <a:pt x="1812783" y="2681573"/>
                    <a:pt x="1869141" y="2649070"/>
                    <a:pt x="1869141" y="2649070"/>
                  </a:cubicBezTo>
                  <a:cubicBezTo>
                    <a:pt x="1893929" y="2574707"/>
                    <a:pt x="1889366" y="2568351"/>
                    <a:pt x="1990164" y="2501152"/>
                  </a:cubicBezTo>
                  <a:cubicBezTo>
                    <a:pt x="2003611" y="2492187"/>
                    <a:pt x="2015737" y="2480822"/>
                    <a:pt x="2030505" y="2474258"/>
                  </a:cubicBezTo>
                  <a:cubicBezTo>
                    <a:pt x="2056411" y="2462744"/>
                    <a:pt x="2087600" y="2463089"/>
                    <a:pt x="2111188" y="2447364"/>
                  </a:cubicBezTo>
                  <a:cubicBezTo>
                    <a:pt x="2175443" y="2404527"/>
                    <a:pt x="2149254" y="2413300"/>
                    <a:pt x="2259105" y="2407023"/>
                  </a:cubicBezTo>
                  <a:cubicBezTo>
                    <a:pt x="2380014" y="2400114"/>
                    <a:pt x="2501152" y="2398058"/>
                    <a:pt x="2622176" y="2393576"/>
                  </a:cubicBezTo>
                  <a:cubicBezTo>
                    <a:pt x="2640105" y="2389094"/>
                    <a:pt x="2658262" y="2385439"/>
                    <a:pt x="2675964" y="2380129"/>
                  </a:cubicBezTo>
                  <a:cubicBezTo>
                    <a:pt x="2703118" y="2371983"/>
                    <a:pt x="2729144" y="2360111"/>
                    <a:pt x="2756647" y="2353235"/>
                  </a:cubicBezTo>
                  <a:cubicBezTo>
                    <a:pt x="2783942" y="2346411"/>
                    <a:pt x="2823768" y="2337916"/>
                    <a:pt x="2850776" y="2326341"/>
                  </a:cubicBezTo>
                  <a:cubicBezTo>
                    <a:pt x="2967091" y="2276492"/>
                    <a:pt x="2850298" y="2317536"/>
                    <a:pt x="2944905" y="2286000"/>
                  </a:cubicBezTo>
                  <a:cubicBezTo>
                    <a:pt x="3076080" y="2198549"/>
                    <a:pt x="2872217" y="2335537"/>
                    <a:pt x="3039035" y="2218764"/>
                  </a:cubicBezTo>
                  <a:cubicBezTo>
                    <a:pt x="3065515" y="2200228"/>
                    <a:pt x="3096861" y="2187832"/>
                    <a:pt x="3119717" y="2164976"/>
                  </a:cubicBezTo>
                  <a:cubicBezTo>
                    <a:pt x="3174233" y="2110460"/>
                    <a:pt x="3143049" y="2133140"/>
                    <a:pt x="3213847" y="2097741"/>
                  </a:cubicBezTo>
                  <a:cubicBezTo>
                    <a:pt x="3227294" y="2079811"/>
                    <a:pt x="3239430" y="2060819"/>
                    <a:pt x="3254188" y="2043952"/>
                  </a:cubicBezTo>
                  <a:cubicBezTo>
                    <a:pt x="3270885" y="2024870"/>
                    <a:pt x="3292762" y="2010449"/>
                    <a:pt x="3307976" y="1990164"/>
                  </a:cubicBezTo>
                  <a:cubicBezTo>
                    <a:pt x="3320003" y="1974128"/>
                    <a:pt x="3322037" y="1951775"/>
                    <a:pt x="3334870" y="1936376"/>
                  </a:cubicBezTo>
                  <a:cubicBezTo>
                    <a:pt x="3345216" y="1923961"/>
                    <a:pt x="3362795" y="1919828"/>
                    <a:pt x="3375211" y="1909482"/>
                  </a:cubicBezTo>
                  <a:cubicBezTo>
                    <a:pt x="3389820" y="1897308"/>
                    <a:pt x="3401114" y="1881517"/>
                    <a:pt x="3415553" y="1869141"/>
                  </a:cubicBezTo>
                  <a:cubicBezTo>
                    <a:pt x="3432569" y="1854556"/>
                    <a:pt x="3451104" y="1841827"/>
                    <a:pt x="3469341" y="1828800"/>
                  </a:cubicBezTo>
                  <a:cubicBezTo>
                    <a:pt x="3491105" y="1813254"/>
                    <a:pt x="3520986" y="1790166"/>
                    <a:pt x="3550023" y="1788458"/>
                  </a:cubicBezTo>
                  <a:cubicBezTo>
                    <a:pt x="3688808" y="1780294"/>
                    <a:pt x="3827929" y="1779493"/>
                    <a:pt x="3966882" y="1775011"/>
                  </a:cubicBezTo>
                  <a:cubicBezTo>
                    <a:pt x="3980329" y="1770529"/>
                    <a:pt x="3994195" y="1767148"/>
                    <a:pt x="4007223" y="1761564"/>
                  </a:cubicBezTo>
                  <a:cubicBezTo>
                    <a:pt x="4025648" y="1753668"/>
                    <a:pt x="4041994" y="1741009"/>
                    <a:pt x="4061011" y="1734670"/>
                  </a:cubicBezTo>
                  <a:cubicBezTo>
                    <a:pt x="4137690" y="1709111"/>
                    <a:pt x="4113092" y="1733630"/>
                    <a:pt x="4182035" y="1707776"/>
                  </a:cubicBezTo>
                  <a:cubicBezTo>
                    <a:pt x="4200804" y="1700738"/>
                    <a:pt x="4217894" y="1689847"/>
                    <a:pt x="4235823" y="1680882"/>
                  </a:cubicBezTo>
                  <a:cubicBezTo>
                    <a:pt x="4316505" y="1685364"/>
                    <a:pt x="4397395" y="1687013"/>
                    <a:pt x="4477870" y="1694329"/>
                  </a:cubicBezTo>
                  <a:cubicBezTo>
                    <a:pt x="4501085" y="1696439"/>
                    <a:pt x="4548121" y="1713264"/>
                    <a:pt x="4572000" y="1721223"/>
                  </a:cubicBezTo>
                  <a:cubicBezTo>
                    <a:pt x="4684059" y="1716741"/>
                    <a:pt x="4796276" y="1715236"/>
                    <a:pt x="4908176" y="1707776"/>
                  </a:cubicBezTo>
                  <a:cubicBezTo>
                    <a:pt x="4931454" y="1706224"/>
                    <a:pt x="5003437" y="1687323"/>
                    <a:pt x="5029200" y="1680882"/>
                  </a:cubicBezTo>
                  <a:cubicBezTo>
                    <a:pt x="5143501" y="1604681"/>
                    <a:pt x="4966444" y="1730190"/>
                    <a:pt x="5123329" y="1573305"/>
                  </a:cubicBezTo>
                  <a:lnTo>
                    <a:pt x="5244353" y="1452282"/>
                  </a:lnTo>
                  <a:lnTo>
                    <a:pt x="5284694" y="1411941"/>
                  </a:lnTo>
                  <a:cubicBezTo>
                    <a:pt x="5298141" y="1398494"/>
                    <a:pt x="5306994" y="1377614"/>
                    <a:pt x="5325035" y="1371600"/>
                  </a:cubicBezTo>
                  <a:lnTo>
                    <a:pt x="5365376" y="1358152"/>
                  </a:lnTo>
                  <a:cubicBezTo>
                    <a:pt x="5377558" y="1349016"/>
                    <a:pt x="5439842" y="1300748"/>
                    <a:pt x="5459505" y="1290917"/>
                  </a:cubicBezTo>
                  <a:cubicBezTo>
                    <a:pt x="5490038" y="1275651"/>
                    <a:pt x="5523102" y="1265842"/>
                    <a:pt x="5553635" y="1250576"/>
                  </a:cubicBezTo>
                  <a:cubicBezTo>
                    <a:pt x="5568090" y="1243348"/>
                    <a:pt x="5579521" y="1230910"/>
                    <a:pt x="5593976" y="1223682"/>
                  </a:cubicBezTo>
                  <a:cubicBezTo>
                    <a:pt x="5620018" y="1210661"/>
                    <a:pt x="5682471" y="1186765"/>
                    <a:pt x="5715000" y="1183341"/>
                  </a:cubicBezTo>
                  <a:cubicBezTo>
                    <a:pt x="5782014" y="1176287"/>
                    <a:pt x="5849470" y="1174376"/>
                    <a:pt x="5916705" y="1169894"/>
                  </a:cubicBezTo>
                  <a:cubicBezTo>
                    <a:pt x="5939117" y="1156447"/>
                    <a:pt x="5961093" y="1142245"/>
                    <a:pt x="5983941" y="1129552"/>
                  </a:cubicBezTo>
                  <a:cubicBezTo>
                    <a:pt x="6001464" y="1119817"/>
                    <a:pt x="6020730" y="1113282"/>
                    <a:pt x="6037729" y="1102658"/>
                  </a:cubicBezTo>
                  <a:cubicBezTo>
                    <a:pt x="6056734" y="1090780"/>
                    <a:pt x="6072158" y="1073610"/>
                    <a:pt x="6091517" y="1062317"/>
                  </a:cubicBezTo>
                  <a:cubicBezTo>
                    <a:pt x="6126147" y="1042116"/>
                    <a:pt x="6163719" y="1027396"/>
                    <a:pt x="6199094" y="1008529"/>
                  </a:cubicBezTo>
                  <a:cubicBezTo>
                    <a:pt x="6230980" y="991523"/>
                    <a:pt x="6262235" y="973334"/>
                    <a:pt x="6293223" y="954741"/>
                  </a:cubicBezTo>
                  <a:cubicBezTo>
                    <a:pt x="6307081" y="946426"/>
                    <a:pt x="6319437" y="935696"/>
                    <a:pt x="6333564" y="927847"/>
                  </a:cubicBezTo>
                  <a:cubicBezTo>
                    <a:pt x="6495647" y="837800"/>
                    <a:pt x="6353326" y="917456"/>
                    <a:pt x="6454588" y="874058"/>
                  </a:cubicBezTo>
                  <a:cubicBezTo>
                    <a:pt x="6473013" y="866162"/>
                    <a:pt x="6490447" y="856129"/>
                    <a:pt x="6508376" y="847164"/>
                  </a:cubicBezTo>
                  <a:cubicBezTo>
                    <a:pt x="6521823" y="856129"/>
                    <a:pt x="6538075" y="861895"/>
                    <a:pt x="6548717" y="874058"/>
                  </a:cubicBezTo>
                  <a:cubicBezTo>
                    <a:pt x="6570002" y="898384"/>
                    <a:pt x="6579649" y="931886"/>
                    <a:pt x="6602505" y="954741"/>
                  </a:cubicBezTo>
                  <a:cubicBezTo>
                    <a:pt x="6611470" y="963706"/>
                    <a:pt x="6618060" y="975965"/>
                    <a:pt x="6629400" y="981635"/>
                  </a:cubicBezTo>
                  <a:cubicBezTo>
                    <a:pt x="6697508" y="1015689"/>
                    <a:pt x="6755042" y="1013525"/>
                    <a:pt x="6831105" y="1021976"/>
                  </a:cubicBezTo>
                  <a:cubicBezTo>
                    <a:pt x="6961093" y="1017494"/>
                    <a:pt x="7092009" y="1024662"/>
                    <a:pt x="7221070" y="1008529"/>
                  </a:cubicBezTo>
                  <a:cubicBezTo>
                    <a:pt x="7239940" y="1006170"/>
                    <a:pt x="7249237" y="982797"/>
                    <a:pt x="7261411" y="968188"/>
                  </a:cubicBezTo>
                  <a:cubicBezTo>
                    <a:pt x="7271757" y="955773"/>
                    <a:pt x="7277663" y="940010"/>
                    <a:pt x="7288305" y="927847"/>
                  </a:cubicBezTo>
                  <a:cubicBezTo>
                    <a:pt x="7309177" y="903994"/>
                    <a:pt x="7336524" y="885967"/>
                    <a:pt x="7355541" y="860611"/>
                  </a:cubicBezTo>
                  <a:cubicBezTo>
                    <a:pt x="7418702" y="776396"/>
                    <a:pt x="7380035" y="822670"/>
                    <a:pt x="7476564" y="726141"/>
                  </a:cubicBezTo>
                  <a:cubicBezTo>
                    <a:pt x="7490011" y="712694"/>
                    <a:pt x="7501082" y="696349"/>
                    <a:pt x="7516905" y="685800"/>
                  </a:cubicBezTo>
                  <a:cubicBezTo>
                    <a:pt x="7547026" y="665719"/>
                    <a:pt x="7584350" y="641914"/>
                    <a:pt x="7611035" y="618564"/>
                  </a:cubicBezTo>
                  <a:cubicBezTo>
                    <a:pt x="7689571" y="549845"/>
                    <a:pt x="7632536" y="575538"/>
                    <a:pt x="7705164" y="551329"/>
                  </a:cubicBezTo>
                  <a:cubicBezTo>
                    <a:pt x="7797312" y="459183"/>
                    <a:pt x="7717154" y="528000"/>
                    <a:pt x="7812741" y="470647"/>
                  </a:cubicBezTo>
                  <a:cubicBezTo>
                    <a:pt x="7840457" y="454017"/>
                    <a:pt x="7866529" y="434788"/>
                    <a:pt x="7893423" y="416858"/>
                  </a:cubicBezTo>
                  <a:lnTo>
                    <a:pt x="7933764" y="389964"/>
                  </a:lnTo>
                  <a:cubicBezTo>
                    <a:pt x="8030487" y="422205"/>
                    <a:pt x="7909700" y="383089"/>
                    <a:pt x="8027894" y="416858"/>
                  </a:cubicBezTo>
                  <a:cubicBezTo>
                    <a:pt x="8041523" y="420752"/>
                    <a:pt x="8054606" y="426411"/>
                    <a:pt x="8068235" y="430305"/>
                  </a:cubicBezTo>
                  <a:cubicBezTo>
                    <a:pt x="8137584" y="450119"/>
                    <a:pt x="8122808" y="438688"/>
                    <a:pt x="8202705" y="470647"/>
                  </a:cubicBezTo>
                  <a:cubicBezTo>
                    <a:pt x="8221317" y="478092"/>
                    <a:pt x="8238564" y="488576"/>
                    <a:pt x="8256494" y="497541"/>
                  </a:cubicBezTo>
                  <a:cubicBezTo>
                    <a:pt x="8324673" y="474815"/>
                    <a:pt x="8331448" y="479238"/>
                    <a:pt x="8390964" y="389964"/>
                  </a:cubicBezTo>
                  <a:cubicBezTo>
                    <a:pt x="8399929" y="376517"/>
                    <a:pt x="8406430" y="361051"/>
                    <a:pt x="8417858" y="349623"/>
                  </a:cubicBezTo>
                  <a:cubicBezTo>
                    <a:pt x="8433706" y="333775"/>
                    <a:pt x="8453717" y="322729"/>
                    <a:pt x="8471647" y="309282"/>
                  </a:cubicBezTo>
                  <a:cubicBezTo>
                    <a:pt x="8516988" y="241271"/>
                    <a:pt x="8477271" y="291149"/>
                    <a:pt x="8552329" y="228600"/>
                  </a:cubicBezTo>
                  <a:cubicBezTo>
                    <a:pt x="8562069" y="220484"/>
                    <a:pt x="8569080" y="209312"/>
                    <a:pt x="8579223" y="201705"/>
                  </a:cubicBezTo>
                  <a:cubicBezTo>
                    <a:pt x="8653203" y="146220"/>
                    <a:pt x="8637352" y="155434"/>
                    <a:pt x="8700247" y="134470"/>
                  </a:cubicBezTo>
                  <a:cubicBezTo>
                    <a:pt x="8986144" y="164564"/>
                    <a:pt x="8939877" y="172771"/>
                    <a:pt x="9238129" y="147917"/>
                  </a:cubicBezTo>
                  <a:cubicBezTo>
                    <a:pt x="9282752" y="144198"/>
                    <a:pt x="9326838" y="96839"/>
                    <a:pt x="9359153" y="80682"/>
                  </a:cubicBezTo>
                  <a:cubicBezTo>
                    <a:pt x="9395012" y="62753"/>
                    <a:pt x="9428695" y="39572"/>
                    <a:pt x="9466729" y="26894"/>
                  </a:cubicBezTo>
                  <a:cubicBezTo>
                    <a:pt x="9480176" y="22412"/>
                    <a:pt x="9494392" y="19786"/>
                    <a:pt x="9507070" y="13447"/>
                  </a:cubicBezTo>
                  <a:cubicBezTo>
                    <a:pt x="9512740" y="10612"/>
                    <a:pt x="9516035" y="4482"/>
                    <a:pt x="9520517" y="0"/>
                  </a:cubicBezTo>
                </a:path>
              </a:pathLst>
            </a:custGeom>
            <a:noFill/>
            <a:ln w="76200">
              <a:solidFill>
                <a:srgbClr val="054B49">
                  <a:alpha val="23922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55" name="TOP RIPPLE 2 Group 563">
            <a:extLst>
              <a:ext uri="{FF2B5EF4-FFF2-40B4-BE49-F238E27FC236}">
                <a16:creationId xmlns:a16="http://schemas.microsoft.com/office/drawing/2014/main" id="{178F65E7-9B10-44CE-BE1E-A83C529DFB2A}"/>
              </a:ext>
            </a:extLst>
          </p:cNvPr>
          <p:cNvGrpSpPr/>
          <p:nvPr/>
        </p:nvGrpSpPr>
        <p:grpSpPr>
          <a:xfrm>
            <a:off x="-153284" y="2826843"/>
            <a:ext cx="12386974" cy="3741679"/>
            <a:chOff x="0" y="0"/>
            <a:chExt cx="12398188" cy="6763871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C7A812D-B733-47AA-BC42-152F86AFD211}"/>
                </a:ext>
              </a:extLst>
            </p:cNvPr>
            <p:cNvSpPr/>
            <p:nvPr/>
          </p:nvSpPr>
          <p:spPr>
            <a:xfrm>
              <a:off x="0" y="0"/>
              <a:ext cx="7046259" cy="2622176"/>
            </a:xfrm>
            <a:custGeom>
              <a:avLst/>
              <a:gdLst>
                <a:gd name="connsiteX0" fmla="*/ 0 w 6871447"/>
                <a:gd name="connsiteY0" fmla="*/ 2541494 h 2541494"/>
                <a:gd name="connsiteX1" fmla="*/ 107576 w 6871447"/>
                <a:gd name="connsiteY1" fmla="*/ 2474259 h 2541494"/>
                <a:gd name="connsiteX2" fmla="*/ 201706 w 6871447"/>
                <a:gd name="connsiteY2" fmla="*/ 2407024 h 2541494"/>
                <a:gd name="connsiteX3" fmla="*/ 282388 w 6871447"/>
                <a:gd name="connsiteY3" fmla="*/ 2366683 h 2541494"/>
                <a:gd name="connsiteX4" fmla="*/ 389964 w 6871447"/>
                <a:gd name="connsiteY4" fmla="*/ 2312894 h 2541494"/>
                <a:gd name="connsiteX5" fmla="*/ 497541 w 6871447"/>
                <a:gd name="connsiteY5" fmla="*/ 2245659 h 2541494"/>
                <a:gd name="connsiteX6" fmla="*/ 537882 w 6871447"/>
                <a:gd name="connsiteY6" fmla="*/ 2205318 h 2541494"/>
                <a:gd name="connsiteX7" fmla="*/ 578223 w 6871447"/>
                <a:gd name="connsiteY7" fmla="*/ 2178424 h 2541494"/>
                <a:gd name="connsiteX8" fmla="*/ 699247 w 6871447"/>
                <a:gd name="connsiteY8" fmla="*/ 2124636 h 2541494"/>
                <a:gd name="connsiteX9" fmla="*/ 753035 w 6871447"/>
                <a:gd name="connsiteY9" fmla="*/ 2111189 h 2541494"/>
                <a:gd name="connsiteX10" fmla="*/ 793376 w 6871447"/>
                <a:gd name="connsiteY10" fmla="*/ 2097742 h 2541494"/>
                <a:gd name="connsiteX11" fmla="*/ 1116106 w 6871447"/>
                <a:gd name="connsiteY11" fmla="*/ 2084294 h 2541494"/>
                <a:gd name="connsiteX12" fmla="*/ 1223682 w 6871447"/>
                <a:gd name="connsiteY12" fmla="*/ 2030506 h 2541494"/>
                <a:gd name="connsiteX13" fmla="*/ 1304364 w 6871447"/>
                <a:gd name="connsiteY13" fmla="*/ 1976718 h 2541494"/>
                <a:gd name="connsiteX14" fmla="*/ 1411941 w 6871447"/>
                <a:gd name="connsiteY14" fmla="*/ 1896036 h 2541494"/>
                <a:gd name="connsiteX15" fmla="*/ 1452282 w 6871447"/>
                <a:gd name="connsiteY15" fmla="*/ 1869142 h 2541494"/>
                <a:gd name="connsiteX16" fmla="*/ 1546412 w 6871447"/>
                <a:gd name="connsiteY16" fmla="*/ 1842247 h 2541494"/>
                <a:gd name="connsiteX17" fmla="*/ 1586753 w 6871447"/>
                <a:gd name="connsiteY17" fmla="*/ 1815353 h 2541494"/>
                <a:gd name="connsiteX18" fmla="*/ 1801906 w 6871447"/>
                <a:gd name="connsiteY18" fmla="*/ 1842247 h 2541494"/>
                <a:gd name="connsiteX19" fmla="*/ 1869141 w 6871447"/>
                <a:gd name="connsiteY19" fmla="*/ 1882589 h 2541494"/>
                <a:gd name="connsiteX20" fmla="*/ 1949823 w 6871447"/>
                <a:gd name="connsiteY20" fmla="*/ 1922930 h 2541494"/>
                <a:gd name="connsiteX21" fmla="*/ 2178423 w 6871447"/>
                <a:gd name="connsiteY21" fmla="*/ 1896036 h 2541494"/>
                <a:gd name="connsiteX22" fmla="*/ 2232212 w 6871447"/>
                <a:gd name="connsiteY22" fmla="*/ 1869142 h 2541494"/>
                <a:gd name="connsiteX23" fmla="*/ 2286000 w 6871447"/>
                <a:gd name="connsiteY23" fmla="*/ 1855694 h 2541494"/>
                <a:gd name="connsiteX24" fmla="*/ 2393576 w 6871447"/>
                <a:gd name="connsiteY24" fmla="*/ 1801906 h 2541494"/>
                <a:gd name="connsiteX25" fmla="*/ 2433917 w 6871447"/>
                <a:gd name="connsiteY25" fmla="*/ 1775012 h 2541494"/>
                <a:gd name="connsiteX26" fmla="*/ 2487706 w 6871447"/>
                <a:gd name="connsiteY26" fmla="*/ 1748118 h 2541494"/>
                <a:gd name="connsiteX27" fmla="*/ 2581835 w 6871447"/>
                <a:gd name="connsiteY27" fmla="*/ 1667436 h 2541494"/>
                <a:gd name="connsiteX28" fmla="*/ 2622176 w 6871447"/>
                <a:gd name="connsiteY28" fmla="*/ 1653989 h 2541494"/>
                <a:gd name="connsiteX29" fmla="*/ 2716306 w 6871447"/>
                <a:gd name="connsiteY29" fmla="*/ 1600200 h 2541494"/>
                <a:gd name="connsiteX30" fmla="*/ 2756647 w 6871447"/>
                <a:gd name="connsiteY30" fmla="*/ 1573306 h 2541494"/>
                <a:gd name="connsiteX31" fmla="*/ 2810435 w 6871447"/>
                <a:gd name="connsiteY31" fmla="*/ 1559859 h 2541494"/>
                <a:gd name="connsiteX32" fmla="*/ 2944906 w 6871447"/>
                <a:gd name="connsiteY32" fmla="*/ 1519518 h 2541494"/>
                <a:gd name="connsiteX33" fmla="*/ 3133164 w 6871447"/>
                <a:gd name="connsiteY33" fmla="*/ 1532965 h 2541494"/>
                <a:gd name="connsiteX34" fmla="*/ 3173506 w 6871447"/>
                <a:gd name="connsiteY34" fmla="*/ 1546412 h 2541494"/>
                <a:gd name="connsiteX35" fmla="*/ 3227294 w 6871447"/>
                <a:gd name="connsiteY35" fmla="*/ 1559859 h 2541494"/>
                <a:gd name="connsiteX36" fmla="*/ 3267635 w 6871447"/>
                <a:gd name="connsiteY36" fmla="*/ 1573306 h 2541494"/>
                <a:gd name="connsiteX37" fmla="*/ 3321423 w 6871447"/>
                <a:gd name="connsiteY37" fmla="*/ 1586753 h 2541494"/>
                <a:gd name="connsiteX38" fmla="*/ 3402106 w 6871447"/>
                <a:gd name="connsiteY38" fmla="*/ 1613647 h 2541494"/>
                <a:gd name="connsiteX39" fmla="*/ 3697941 w 6871447"/>
                <a:gd name="connsiteY39" fmla="*/ 1573306 h 2541494"/>
                <a:gd name="connsiteX40" fmla="*/ 3765176 w 6871447"/>
                <a:gd name="connsiteY40" fmla="*/ 1546412 h 2541494"/>
                <a:gd name="connsiteX41" fmla="*/ 3805517 w 6871447"/>
                <a:gd name="connsiteY41" fmla="*/ 1519518 h 2541494"/>
                <a:gd name="connsiteX42" fmla="*/ 3859306 w 6871447"/>
                <a:gd name="connsiteY42" fmla="*/ 1492624 h 2541494"/>
                <a:gd name="connsiteX43" fmla="*/ 3926541 w 6871447"/>
                <a:gd name="connsiteY43" fmla="*/ 1452283 h 2541494"/>
                <a:gd name="connsiteX44" fmla="*/ 3966882 w 6871447"/>
                <a:gd name="connsiteY44" fmla="*/ 1425389 h 2541494"/>
                <a:gd name="connsiteX45" fmla="*/ 4020670 w 6871447"/>
                <a:gd name="connsiteY45" fmla="*/ 1398494 h 2541494"/>
                <a:gd name="connsiteX46" fmla="*/ 4061012 w 6871447"/>
                <a:gd name="connsiteY46" fmla="*/ 1371600 h 2541494"/>
                <a:gd name="connsiteX47" fmla="*/ 4155141 w 6871447"/>
                <a:gd name="connsiteY47" fmla="*/ 1317812 h 2541494"/>
                <a:gd name="connsiteX48" fmla="*/ 4195482 w 6871447"/>
                <a:gd name="connsiteY48" fmla="*/ 1277471 h 2541494"/>
                <a:gd name="connsiteX49" fmla="*/ 4276164 w 6871447"/>
                <a:gd name="connsiteY49" fmla="*/ 1237130 h 2541494"/>
                <a:gd name="connsiteX50" fmla="*/ 4303059 w 6871447"/>
                <a:gd name="connsiteY50" fmla="*/ 1210236 h 2541494"/>
                <a:gd name="connsiteX51" fmla="*/ 4397188 w 6871447"/>
                <a:gd name="connsiteY51" fmla="*/ 1156447 h 2541494"/>
                <a:gd name="connsiteX52" fmla="*/ 4437529 w 6871447"/>
                <a:gd name="connsiteY52" fmla="*/ 1116106 h 2541494"/>
                <a:gd name="connsiteX53" fmla="*/ 4558553 w 6871447"/>
                <a:gd name="connsiteY53" fmla="*/ 1048871 h 2541494"/>
                <a:gd name="connsiteX54" fmla="*/ 4666129 w 6871447"/>
                <a:gd name="connsiteY54" fmla="*/ 968189 h 2541494"/>
                <a:gd name="connsiteX55" fmla="*/ 4719917 w 6871447"/>
                <a:gd name="connsiteY55" fmla="*/ 941294 h 2541494"/>
                <a:gd name="connsiteX56" fmla="*/ 4800600 w 6871447"/>
                <a:gd name="connsiteY56" fmla="*/ 900953 h 2541494"/>
                <a:gd name="connsiteX57" fmla="*/ 4961964 w 6871447"/>
                <a:gd name="connsiteY57" fmla="*/ 927847 h 2541494"/>
                <a:gd name="connsiteX58" fmla="*/ 5042647 w 6871447"/>
                <a:gd name="connsiteY58" fmla="*/ 968189 h 2541494"/>
                <a:gd name="connsiteX59" fmla="*/ 5082988 w 6871447"/>
                <a:gd name="connsiteY59" fmla="*/ 995083 h 2541494"/>
                <a:gd name="connsiteX60" fmla="*/ 5338482 w 6871447"/>
                <a:gd name="connsiteY60" fmla="*/ 995083 h 2541494"/>
                <a:gd name="connsiteX61" fmla="*/ 5378823 w 6871447"/>
                <a:gd name="connsiteY61" fmla="*/ 968189 h 2541494"/>
                <a:gd name="connsiteX62" fmla="*/ 5459506 w 6871447"/>
                <a:gd name="connsiteY62" fmla="*/ 941294 h 2541494"/>
                <a:gd name="connsiteX63" fmla="*/ 5580529 w 6871447"/>
                <a:gd name="connsiteY63" fmla="*/ 860612 h 2541494"/>
                <a:gd name="connsiteX64" fmla="*/ 5620870 w 6871447"/>
                <a:gd name="connsiteY64" fmla="*/ 833718 h 2541494"/>
                <a:gd name="connsiteX65" fmla="*/ 5701553 w 6871447"/>
                <a:gd name="connsiteY65" fmla="*/ 753036 h 2541494"/>
                <a:gd name="connsiteX66" fmla="*/ 5741894 w 6871447"/>
                <a:gd name="connsiteY66" fmla="*/ 726142 h 2541494"/>
                <a:gd name="connsiteX67" fmla="*/ 5889812 w 6871447"/>
                <a:gd name="connsiteY67" fmla="*/ 605118 h 2541494"/>
                <a:gd name="connsiteX68" fmla="*/ 5970494 w 6871447"/>
                <a:gd name="connsiteY68" fmla="*/ 578224 h 2541494"/>
                <a:gd name="connsiteX69" fmla="*/ 6118412 w 6871447"/>
                <a:gd name="connsiteY69" fmla="*/ 605118 h 2541494"/>
                <a:gd name="connsiteX70" fmla="*/ 6185647 w 6871447"/>
                <a:gd name="connsiteY70" fmla="*/ 591671 h 2541494"/>
                <a:gd name="connsiteX71" fmla="*/ 6293223 w 6871447"/>
                <a:gd name="connsiteY71" fmla="*/ 537883 h 2541494"/>
                <a:gd name="connsiteX72" fmla="*/ 6387353 w 6871447"/>
                <a:gd name="connsiteY72" fmla="*/ 430306 h 2541494"/>
                <a:gd name="connsiteX73" fmla="*/ 6400800 w 6871447"/>
                <a:gd name="connsiteY73" fmla="*/ 389965 h 2541494"/>
                <a:gd name="connsiteX74" fmla="*/ 6441141 w 6871447"/>
                <a:gd name="connsiteY74" fmla="*/ 349624 h 2541494"/>
                <a:gd name="connsiteX75" fmla="*/ 6494929 w 6871447"/>
                <a:gd name="connsiteY75" fmla="*/ 268942 h 2541494"/>
                <a:gd name="connsiteX76" fmla="*/ 6575612 w 6871447"/>
                <a:gd name="connsiteY76" fmla="*/ 188259 h 2541494"/>
                <a:gd name="connsiteX77" fmla="*/ 6602506 w 6871447"/>
                <a:gd name="connsiteY77" fmla="*/ 134471 h 2541494"/>
                <a:gd name="connsiteX78" fmla="*/ 6763870 w 6871447"/>
                <a:gd name="connsiteY78" fmla="*/ 53789 h 2541494"/>
                <a:gd name="connsiteX79" fmla="*/ 6844553 w 6871447"/>
                <a:gd name="connsiteY79" fmla="*/ 26894 h 2541494"/>
                <a:gd name="connsiteX80" fmla="*/ 6871447 w 6871447"/>
                <a:gd name="connsiteY80" fmla="*/ 0 h 254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6871447" h="2541494">
                  <a:moveTo>
                    <a:pt x="0" y="2541494"/>
                  </a:moveTo>
                  <a:cubicBezTo>
                    <a:pt x="39256" y="2517940"/>
                    <a:pt x="71358" y="2500129"/>
                    <a:pt x="107576" y="2474259"/>
                  </a:cubicBezTo>
                  <a:cubicBezTo>
                    <a:pt x="132050" y="2456777"/>
                    <a:pt x="173179" y="2422872"/>
                    <a:pt x="201706" y="2407024"/>
                  </a:cubicBezTo>
                  <a:cubicBezTo>
                    <a:pt x="227991" y="2392422"/>
                    <a:pt x="256103" y="2381286"/>
                    <a:pt x="282388" y="2366683"/>
                  </a:cubicBezTo>
                  <a:cubicBezTo>
                    <a:pt x="385978" y="2309133"/>
                    <a:pt x="243253" y="2371581"/>
                    <a:pt x="389964" y="2312894"/>
                  </a:cubicBezTo>
                  <a:cubicBezTo>
                    <a:pt x="487506" y="2215354"/>
                    <a:pt x="361710" y="2330553"/>
                    <a:pt x="497541" y="2245659"/>
                  </a:cubicBezTo>
                  <a:cubicBezTo>
                    <a:pt x="513667" y="2235580"/>
                    <a:pt x="523273" y="2217492"/>
                    <a:pt x="537882" y="2205318"/>
                  </a:cubicBezTo>
                  <a:cubicBezTo>
                    <a:pt x="550297" y="2194972"/>
                    <a:pt x="564191" y="2186442"/>
                    <a:pt x="578223" y="2178424"/>
                  </a:cubicBezTo>
                  <a:cubicBezTo>
                    <a:pt x="611024" y="2159681"/>
                    <a:pt x="664670" y="2136162"/>
                    <a:pt x="699247" y="2124636"/>
                  </a:cubicBezTo>
                  <a:cubicBezTo>
                    <a:pt x="716780" y="2118792"/>
                    <a:pt x="735265" y="2116266"/>
                    <a:pt x="753035" y="2111189"/>
                  </a:cubicBezTo>
                  <a:cubicBezTo>
                    <a:pt x="766664" y="2107295"/>
                    <a:pt x="779240" y="2098789"/>
                    <a:pt x="793376" y="2097742"/>
                  </a:cubicBezTo>
                  <a:cubicBezTo>
                    <a:pt x="900752" y="2089788"/>
                    <a:pt x="1008529" y="2088777"/>
                    <a:pt x="1116106" y="2084294"/>
                  </a:cubicBezTo>
                  <a:cubicBezTo>
                    <a:pt x="1176075" y="2064304"/>
                    <a:pt x="1153819" y="2074964"/>
                    <a:pt x="1223682" y="2030506"/>
                  </a:cubicBezTo>
                  <a:cubicBezTo>
                    <a:pt x="1250951" y="2013153"/>
                    <a:pt x="1281508" y="1999573"/>
                    <a:pt x="1304364" y="1976718"/>
                  </a:cubicBezTo>
                  <a:cubicBezTo>
                    <a:pt x="1354115" y="1926969"/>
                    <a:pt x="1320710" y="1956857"/>
                    <a:pt x="1411941" y="1896036"/>
                  </a:cubicBezTo>
                  <a:cubicBezTo>
                    <a:pt x="1425388" y="1887071"/>
                    <a:pt x="1436603" y="1873062"/>
                    <a:pt x="1452282" y="1869142"/>
                  </a:cubicBezTo>
                  <a:cubicBezTo>
                    <a:pt x="1519821" y="1852256"/>
                    <a:pt x="1488537" y="1861538"/>
                    <a:pt x="1546412" y="1842247"/>
                  </a:cubicBezTo>
                  <a:cubicBezTo>
                    <a:pt x="1559859" y="1833282"/>
                    <a:pt x="1570623" y="1816361"/>
                    <a:pt x="1586753" y="1815353"/>
                  </a:cubicBezTo>
                  <a:cubicBezTo>
                    <a:pt x="1709144" y="1807704"/>
                    <a:pt x="1722262" y="1815700"/>
                    <a:pt x="1801906" y="1842247"/>
                  </a:cubicBezTo>
                  <a:cubicBezTo>
                    <a:pt x="1854435" y="1894778"/>
                    <a:pt x="1799318" y="1847677"/>
                    <a:pt x="1869141" y="1882589"/>
                  </a:cubicBezTo>
                  <a:cubicBezTo>
                    <a:pt x="1973411" y="1934724"/>
                    <a:pt x="1848425" y="1889131"/>
                    <a:pt x="1949823" y="1922930"/>
                  </a:cubicBezTo>
                  <a:cubicBezTo>
                    <a:pt x="2026023" y="1913965"/>
                    <a:pt x="2103053" y="1910392"/>
                    <a:pt x="2178423" y="1896036"/>
                  </a:cubicBezTo>
                  <a:cubicBezTo>
                    <a:pt x="2198115" y="1892285"/>
                    <a:pt x="2213442" y="1876181"/>
                    <a:pt x="2232212" y="1869142"/>
                  </a:cubicBezTo>
                  <a:cubicBezTo>
                    <a:pt x="2249516" y="1862653"/>
                    <a:pt x="2268071" y="1860177"/>
                    <a:pt x="2286000" y="1855694"/>
                  </a:cubicBezTo>
                  <a:cubicBezTo>
                    <a:pt x="2405459" y="1766100"/>
                    <a:pt x="2276084" y="1852260"/>
                    <a:pt x="2393576" y="1801906"/>
                  </a:cubicBezTo>
                  <a:cubicBezTo>
                    <a:pt x="2408431" y="1795540"/>
                    <a:pt x="2419885" y="1783030"/>
                    <a:pt x="2433917" y="1775012"/>
                  </a:cubicBezTo>
                  <a:cubicBezTo>
                    <a:pt x="2451322" y="1765067"/>
                    <a:pt x="2469776" y="1757083"/>
                    <a:pt x="2487706" y="1748118"/>
                  </a:cubicBezTo>
                  <a:cubicBezTo>
                    <a:pt x="2519499" y="1716325"/>
                    <a:pt x="2541584" y="1690437"/>
                    <a:pt x="2581835" y="1667436"/>
                  </a:cubicBezTo>
                  <a:cubicBezTo>
                    <a:pt x="2594142" y="1660404"/>
                    <a:pt x="2608729" y="1658471"/>
                    <a:pt x="2622176" y="1653989"/>
                  </a:cubicBezTo>
                  <a:cubicBezTo>
                    <a:pt x="2674437" y="1601726"/>
                    <a:pt x="2621498" y="1647603"/>
                    <a:pt x="2716306" y="1600200"/>
                  </a:cubicBezTo>
                  <a:cubicBezTo>
                    <a:pt x="2730761" y="1592973"/>
                    <a:pt x="2741792" y="1579672"/>
                    <a:pt x="2756647" y="1573306"/>
                  </a:cubicBezTo>
                  <a:cubicBezTo>
                    <a:pt x="2773634" y="1566026"/>
                    <a:pt x="2792733" y="1565170"/>
                    <a:pt x="2810435" y="1559859"/>
                  </a:cubicBezTo>
                  <a:cubicBezTo>
                    <a:pt x="2974121" y="1510753"/>
                    <a:pt x="2820932" y="1550511"/>
                    <a:pt x="2944906" y="1519518"/>
                  </a:cubicBezTo>
                  <a:cubicBezTo>
                    <a:pt x="3007659" y="1524000"/>
                    <a:pt x="3070682" y="1525614"/>
                    <a:pt x="3133164" y="1532965"/>
                  </a:cubicBezTo>
                  <a:cubicBezTo>
                    <a:pt x="3147242" y="1534621"/>
                    <a:pt x="3159877" y="1542518"/>
                    <a:pt x="3173506" y="1546412"/>
                  </a:cubicBezTo>
                  <a:cubicBezTo>
                    <a:pt x="3191276" y="1551489"/>
                    <a:pt x="3209524" y="1554782"/>
                    <a:pt x="3227294" y="1559859"/>
                  </a:cubicBezTo>
                  <a:cubicBezTo>
                    <a:pt x="3240923" y="1563753"/>
                    <a:pt x="3254006" y="1569412"/>
                    <a:pt x="3267635" y="1573306"/>
                  </a:cubicBezTo>
                  <a:cubicBezTo>
                    <a:pt x="3285405" y="1578383"/>
                    <a:pt x="3303721" y="1581443"/>
                    <a:pt x="3321423" y="1586753"/>
                  </a:cubicBezTo>
                  <a:cubicBezTo>
                    <a:pt x="3348577" y="1594899"/>
                    <a:pt x="3402106" y="1613647"/>
                    <a:pt x="3402106" y="1613647"/>
                  </a:cubicBezTo>
                  <a:cubicBezTo>
                    <a:pt x="3496215" y="1606925"/>
                    <a:pt x="3606306" y="1609960"/>
                    <a:pt x="3697941" y="1573306"/>
                  </a:cubicBezTo>
                  <a:cubicBezTo>
                    <a:pt x="3720353" y="1564341"/>
                    <a:pt x="3743586" y="1557207"/>
                    <a:pt x="3765176" y="1546412"/>
                  </a:cubicBezTo>
                  <a:cubicBezTo>
                    <a:pt x="3779631" y="1539184"/>
                    <a:pt x="3791485" y="1527536"/>
                    <a:pt x="3805517" y="1519518"/>
                  </a:cubicBezTo>
                  <a:cubicBezTo>
                    <a:pt x="3822922" y="1509573"/>
                    <a:pt x="3841783" y="1502359"/>
                    <a:pt x="3859306" y="1492624"/>
                  </a:cubicBezTo>
                  <a:cubicBezTo>
                    <a:pt x="3882153" y="1479931"/>
                    <a:pt x="3904377" y="1466135"/>
                    <a:pt x="3926541" y="1452283"/>
                  </a:cubicBezTo>
                  <a:cubicBezTo>
                    <a:pt x="3940246" y="1443718"/>
                    <a:pt x="3952850" y="1433407"/>
                    <a:pt x="3966882" y="1425389"/>
                  </a:cubicBezTo>
                  <a:cubicBezTo>
                    <a:pt x="3984287" y="1415443"/>
                    <a:pt x="4003265" y="1408440"/>
                    <a:pt x="4020670" y="1398494"/>
                  </a:cubicBezTo>
                  <a:cubicBezTo>
                    <a:pt x="4034702" y="1390476"/>
                    <a:pt x="4046980" y="1379618"/>
                    <a:pt x="4061012" y="1371600"/>
                  </a:cubicBezTo>
                  <a:cubicBezTo>
                    <a:pt x="4102859" y="1347687"/>
                    <a:pt x="4119402" y="1347595"/>
                    <a:pt x="4155141" y="1317812"/>
                  </a:cubicBezTo>
                  <a:cubicBezTo>
                    <a:pt x="4169750" y="1305638"/>
                    <a:pt x="4179659" y="1288020"/>
                    <a:pt x="4195482" y="1277471"/>
                  </a:cubicBezTo>
                  <a:cubicBezTo>
                    <a:pt x="4220500" y="1260792"/>
                    <a:pt x="4250666" y="1253066"/>
                    <a:pt x="4276164" y="1237130"/>
                  </a:cubicBezTo>
                  <a:cubicBezTo>
                    <a:pt x="4286915" y="1230411"/>
                    <a:pt x="4292510" y="1217269"/>
                    <a:pt x="4303059" y="1210236"/>
                  </a:cubicBezTo>
                  <a:cubicBezTo>
                    <a:pt x="4333128" y="1190190"/>
                    <a:pt x="4367583" y="1177171"/>
                    <a:pt x="4397188" y="1156447"/>
                  </a:cubicBezTo>
                  <a:cubicBezTo>
                    <a:pt x="4412767" y="1145541"/>
                    <a:pt x="4422518" y="1127781"/>
                    <a:pt x="4437529" y="1116106"/>
                  </a:cubicBezTo>
                  <a:cubicBezTo>
                    <a:pt x="4506886" y="1062162"/>
                    <a:pt x="4497687" y="1069160"/>
                    <a:pt x="4558553" y="1048871"/>
                  </a:cubicBezTo>
                  <a:cubicBezTo>
                    <a:pt x="4590889" y="1023002"/>
                    <a:pt x="4628665" y="989598"/>
                    <a:pt x="4666129" y="968189"/>
                  </a:cubicBezTo>
                  <a:cubicBezTo>
                    <a:pt x="4683534" y="958243"/>
                    <a:pt x="4702512" y="951240"/>
                    <a:pt x="4719917" y="941294"/>
                  </a:cubicBezTo>
                  <a:cubicBezTo>
                    <a:pt x="4792902" y="899588"/>
                    <a:pt x="4726641" y="925606"/>
                    <a:pt x="4800600" y="900953"/>
                  </a:cubicBezTo>
                  <a:cubicBezTo>
                    <a:pt x="4810694" y="902215"/>
                    <a:pt x="4932349" y="913039"/>
                    <a:pt x="4961964" y="927847"/>
                  </a:cubicBezTo>
                  <a:cubicBezTo>
                    <a:pt x="5081850" y="987791"/>
                    <a:pt x="4860056" y="922541"/>
                    <a:pt x="5042647" y="968189"/>
                  </a:cubicBezTo>
                  <a:cubicBezTo>
                    <a:pt x="5056094" y="977154"/>
                    <a:pt x="5068533" y="987855"/>
                    <a:pt x="5082988" y="995083"/>
                  </a:cubicBezTo>
                  <a:cubicBezTo>
                    <a:pt x="5159348" y="1033263"/>
                    <a:pt x="5272175" y="999227"/>
                    <a:pt x="5338482" y="995083"/>
                  </a:cubicBezTo>
                  <a:cubicBezTo>
                    <a:pt x="5351929" y="986118"/>
                    <a:pt x="5364055" y="974753"/>
                    <a:pt x="5378823" y="968189"/>
                  </a:cubicBezTo>
                  <a:cubicBezTo>
                    <a:pt x="5404729" y="956675"/>
                    <a:pt x="5435918" y="957019"/>
                    <a:pt x="5459506" y="941294"/>
                  </a:cubicBezTo>
                  <a:lnTo>
                    <a:pt x="5580529" y="860612"/>
                  </a:lnTo>
                  <a:cubicBezTo>
                    <a:pt x="5593976" y="851647"/>
                    <a:pt x="5609442" y="845146"/>
                    <a:pt x="5620870" y="833718"/>
                  </a:cubicBezTo>
                  <a:cubicBezTo>
                    <a:pt x="5647764" y="806824"/>
                    <a:pt x="5669907" y="774134"/>
                    <a:pt x="5701553" y="753036"/>
                  </a:cubicBezTo>
                  <a:cubicBezTo>
                    <a:pt x="5715000" y="744071"/>
                    <a:pt x="5729731" y="736784"/>
                    <a:pt x="5741894" y="726142"/>
                  </a:cubicBezTo>
                  <a:cubicBezTo>
                    <a:pt x="5788177" y="685644"/>
                    <a:pt x="5827432" y="625911"/>
                    <a:pt x="5889812" y="605118"/>
                  </a:cubicBezTo>
                  <a:lnTo>
                    <a:pt x="5970494" y="578224"/>
                  </a:lnTo>
                  <a:cubicBezTo>
                    <a:pt x="5992356" y="582596"/>
                    <a:pt x="6101206" y="605118"/>
                    <a:pt x="6118412" y="605118"/>
                  </a:cubicBezTo>
                  <a:cubicBezTo>
                    <a:pt x="6141268" y="605118"/>
                    <a:pt x="6163235" y="596153"/>
                    <a:pt x="6185647" y="591671"/>
                  </a:cubicBezTo>
                  <a:cubicBezTo>
                    <a:pt x="6221506" y="573742"/>
                    <a:pt x="6264874" y="566232"/>
                    <a:pt x="6293223" y="537883"/>
                  </a:cubicBezTo>
                  <a:cubicBezTo>
                    <a:pt x="6328274" y="502832"/>
                    <a:pt x="6365115" y="474781"/>
                    <a:pt x="6387353" y="430306"/>
                  </a:cubicBezTo>
                  <a:cubicBezTo>
                    <a:pt x="6393692" y="417628"/>
                    <a:pt x="6392937" y="401759"/>
                    <a:pt x="6400800" y="389965"/>
                  </a:cubicBezTo>
                  <a:cubicBezTo>
                    <a:pt x="6411349" y="374142"/>
                    <a:pt x="6429466" y="364635"/>
                    <a:pt x="6441141" y="349624"/>
                  </a:cubicBezTo>
                  <a:cubicBezTo>
                    <a:pt x="6460985" y="324110"/>
                    <a:pt x="6472073" y="291798"/>
                    <a:pt x="6494929" y="268942"/>
                  </a:cubicBezTo>
                  <a:lnTo>
                    <a:pt x="6575612" y="188259"/>
                  </a:lnTo>
                  <a:cubicBezTo>
                    <a:pt x="6584577" y="170330"/>
                    <a:pt x="6588332" y="148645"/>
                    <a:pt x="6602506" y="134471"/>
                  </a:cubicBezTo>
                  <a:cubicBezTo>
                    <a:pt x="6654640" y="82337"/>
                    <a:pt x="6698250" y="75662"/>
                    <a:pt x="6763870" y="53789"/>
                  </a:cubicBezTo>
                  <a:lnTo>
                    <a:pt x="6844553" y="26894"/>
                  </a:lnTo>
                  <a:lnTo>
                    <a:pt x="6871447" y="0"/>
                  </a:lnTo>
                </a:path>
              </a:pathLst>
            </a:custGeom>
            <a:noFill/>
            <a:ln w="76200">
              <a:solidFill>
                <a:srgbClr val="054B49">
                  <a:alpha val="23922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E185B203-656C-4B1F-9BE5-7946F1FF0208}"/>
                </a:ext>
              </a:extLst>
            </p:cNvPr>
            <p:cNvSpPr/>
            <p:nvPr/>
          </p:nvSpPr>
          <p:spPr>
            <a:xfrm>
              <a:off x="0" y="618565"/>
              <a:ext cx="12357847" cy="4249270"/>
            </a:xfrm>
            <a:custGeom>
              <a:avLst/>
              <a:gdLst>
                <a:gd name="connsiteX0" fmla="*/ 0 w 12236823"/>
                <a:gd name="connsiteY0" fmla="*/ 4155141 h 4155141"/>
                <a:gd name="connsiteX1" fmla="*/ 94129 w 12236823"/>
                <a:gd name="connsiteY1" fmla="*/ 4087906 h 4155141"/>
                <a:gd name="connsiteX2" fmla="*/ 134470 w 12236823"/>
                <a:gd name="connsiteY2" fmla="*/ 4047564 h 4155141"/>
                <a:gd name="connsiteX3" fmla="*/ 188258 w 12236823"/>
                <a:gd name="connsiteY3" fmla="*/ 4020670 h 4155141"/>
                <a:gd name="connsiteX4" fmla="*/ 255494 w 12236823"/>
                <a:gd name="connsiteY4" fmla="*/ 3980329 h 4155141"/>
                <a:gd name="connsiteX5" fmla="*/ 309282 w 12236823"/>
                <a:gd name="connsiteY5" fmla="*/ 3939988 h 4155141"/>
                <a:gd name="connsiteX6" fmla="*/ 389964 w 12236823"/>
                <a:gd name="connsiteY6" fmla="*/ 3899647 h 4155141"/>
                <a:gd name="connsiteX7" fmla="*/ 430305 w 12236823"/>
                <a:gd name="connsiteY7" fmla="*/ 3859306 h 4155141"/>
                <a:gd name="connsiteX8" fmla="*/ 510988 w 12236823"/>
                <a:gd name="connsiteY8" fmla="*/ 3792070 h 4155141"/>
                <a:gd name="connsiteX9" fmla="*/ 537882 w 12236823"/>
                <a:gd name="connsiteY9" fmla="*/ 3751729 h 4155141"/>
                <a:gd name="connsiteX10" fmla="*/ 618564 w 12236823"/>
                <a:gd name="connsiteY10" fmla="*/ 3697941 h 4155141"/>
                <a:gd name="connsiteX11" fmla="*/ 658905 w 12236823"/>
                <a:gd name="connsiteY11" fmla="*/ 3657600 h 4155141"/>
                <a:gd name="connsiteX12" fmla="*/ 726141 w 12236823"/>
                <a:gd name="connsiteY12" fmla="*/ 3644153 h 4155141"/>
                <a:gd name="connsiteX13" fmla="*/ 766482 w 12236823"/>
                <a:gd name="connsiteY13" fmla="*/ 3657600 h 4155141"/>
                <a:gd name="connsiteX14" fmla="*/ 806823 w 12236823"/>
                <a:gd name="connsiteY14" fmla="*/ 3684494 h 4155141"/>
                <a:gd name="connsiteX15" fmla="*/ 1062317 w 12236823"/>
                <a:gd name="connsiteY15" fmla="*/ 3671047 h 4155141"/>
                <a:gd name="connsiteX16" fmla="*/ 1129552 w 12236823"/>
                <a:gd name="connsiteY16" fmla="*/ 3644153 h 4155141"/>
                <a:gd name="connsiteX17" fmla="*/ 1169894 w 12236823"/>
                <a:gd name="connsiteY17" fmla="*/ 3630706 h 4155141"/>
                <a:gd name="connsiteX18" fmla="*/ 1223682 w 12236823"/>
                <a:gd name="connsiteY18" fmla="*/ 3603811 h 4155141"/>
                <a:gd name="connsiteX19" fmla="*/ 1317811 w 12236823"/>
                <a:gd name="connsiteY19" fmla="*/ 3576917 h 4155141"/>
                <a:gd name="connsiteX20" fmla="*/ 1465729 w 12236823"/>
                <a:gd name="connsiteY20" fmla="*/ 3603811 h 4155141"/>
                <a:gd name="connsiteX21" fmla="*/ 1506070 w 12236823"/>
                <a:gd name="connsiteY21" fmla="*/ 3617259 h 4155141"/>
                <a:gd name="connsiteX22" fmla="*/ 1653988 w 12236823"/>
                <a:gd name="connsiteY22" fmla="*/ 3671047 h 4155141"/>
                <a:gd name="connsiteX23" fmla="*/ 1963270 w 12236823"/>
                <a:gd name="connsiteY23" fmla="*/ 3684494 h 4155141"/>
                <a:gd name="connsiteX24" fmla="*/ 2232211 w 12236823"/>
                <a:gd name="connsiteY24" fmla="*/ 3671047 h 4155141"/>
                <a:gd name="connsiteX25" fmla="*/ 2312894 w 12236823"/>
                <a:gd name="connsiteY25" fmla="*/ 3644153 h 4155141"/>
                <a:gd name="connsiteX26" fmla="*/ 2366682 w 12236823"/>
                <a:gd name="connsiteY26" fmla="*/ 3630706 h 4155141"/>
                <a:gd name="connsiteX27" fmla="*/ 2420470 w 12236823"/>
                <a:gd name="connsiteY27" fmla="*/ 3563470 h 4155141"/>
                <a:gd name="connsiteX28" fmla="*/ 2528047 w 12236823"/>
                <a:gd name="connsiteY28" fmla="*/ 3402106 h 4155141"/>
                <a:gd name="connsiteX29" fmla="*/ 2554941 w 12236823"/>
                <a:gd name="connsiteY29" fmla="*/ 3375211 h 4155141"/>
                <a:gd name="connsiteX30" fmla="*/ 2608729 w 12236823"/>
                <a:gd name="connsiteY30" fmla="*/ 3294529 h 4155141"/>
                <a:gd name="connsiteX31" fmla="*/ 2649070 w 12236823"/>
                <a:gd name="connsiteY31" fmla="*/ 3254188 h 4155141"/>
                <a:gd name="connsiteX32" fmla="*/ 2729752 w 12236823"/>
                <a:gd name="connsiteY32" fmla="*/ 3200400 h 4155141"/>
                <a:gd name="connsiteX33" fmla="*/ 3281082 w 12236823"/>
                <a:gd name="connsiteY33" fmla="*/ 3200400 h 4155141"/>
                <a:gd name="connsiteX34" fmla="*/ 3348317 w 12236823"/>
                <a:gd name="connsiteY34" fmla="*/ 3173506 h 4155141"/>
                <a:gd name="connsiteX35" fmla="*/ 3388658 w 12236823"/>
                <a:gd name="connsiteY35" fmla="*/ 3160059 h 4155141"/>
                <a:gd name="connsiteX36" fmla="*/ 3442447 w 12236823"/>
                <a:gd name="connsiteY36" fmla="*/ 3119717 h 4155141"/>
                <a:gd name="connsiteX37" fmla="*/ 3496235 w 12236823"/>
                <a:gd name="connsiteY37" fmla="*/ 3092823 h 4155141"/>
                <a:gd name="connsiteX38" fmla="*/ 3630705 w 12236823"/>
                <a:gd name="connsiteY38" fmla="*/ 2958353 h 4155141"/>
                <a:gd name="connsiteX39" fmla="*/ 3657600 w 12236823"/>
                <a:gd name="connsiteY39" fmla="*/ 2931459 h 4155141"/>
                <a:gd name="connsiteX40" fmla="*/ 3697941 w 12236823"/>
                <a:gd name="connsiteY40" fmla="*/ 2918011 h 4155141"/>
                <a:gd name="connsiteX41" fmla="*/ 3738282 w 12236823"/>
                <a:gd name="connsiteY41" fmla="*/ 2891117 h 4155141"/>
                <a:gd name="connsiteX42" fmla="*/ 3792070 w 12236823"/>
                <a:gd name="connsiteY42" fmla="*/ 2877670 h 4155141"/>
                <a:gd name="connsiteX43" fmla="*/ 4343400 w 12236823"/>
                <a:gd name="connsiteY43" fmla="*/ 2877670 h 4155141"/>
                <a:gd name="connsiteX44" fmla="*/ 4383741 w 12236823"/>
                <a:gd name="connsiteY44" fmla="*/ 2864223 h 4155141"/>
                <a:gd name="connsiteX45" fmla="*/ 4450976 w 12236823"/>
                <a:gd name="connsiteY45" fmla="*/ 2850776 h 4155141"/>
                <a:gd name="connsiteX46" fmla="*/ 4572000 w 12236823"/>
                <a:gd name="connsiteY46" fmla="*/ 2823882 h 4155141"/>
                <a:gd name="connsiteX47" fmla="*/ 4625788 w 12236823"/>
                <a:gd name="connsiteY47" fmla="*/ 2783541 h 4155141"/>
                <a:gd name="connsiteX48" fmla="*/ 4693023 w 12236823"/>
                <a:gd name="connsiteY48" fmla="*/ 2756647 h 4155141"/>
                <a:gd name="connsiteX49" fmla="*/ 4733364 w 12236823"/>
                <a:gd name="connsiteY49" fmla="*/ 2743200 h 4155141"/>
                <a:gd name="connsiteX50" fmla="*/ 4867835 w 12236823"/>
                <a:gd name="connsiteY50" fmla="*/ 2649070 h 4155141"/>
                <a:gd name="connsiteX51" fmla="*/ 4948517 w 12236823"/>
                <a:gd name="connsiteY51" fmla="*/ 2595282 h 4155141"/>
                <a:gd name="connsiteX52" fmla="*/ 4988858 w 12236823"/>
                <a:gd name="connsiteY52" fmla="*/ 2554941 h 4155141"/>
                <a:gd name="connsiteX53" fmla="*/ 5029200 w 12236823"/>
                <a:gd name="connsiteY53" fmla="*/ 2528047 h 4155141"/>
                <a:gd name="connsiteX54" fmla="*/ 5069541 w 12236823"/>
                <a:gd name="connsiteY54" fmla="*/ 2487706 h 4155141"/>
                <a:gd name="connsiteX55" fmla="*/ 5190564 w 12236823"/>
                <a:gd name="connsiteY55" fmla="*/ 2420470 h 4155141"/>
                <a:gd name="connsiteX56" fmla="*/ 5271247 w 12236823"/>
                <a:gd name="connsiteY56" fmla="*/ 2393576 h 4155141"/>
                <a:gd name="connsiteX57" fmla="*/ 5405717 w 12236823"/>
                <a:gd name="connsiteY57" fmla="*/ 2420470 h 4155141"/>
                <a:gd name="connsiteX58" fmla="*/ 5459505 w 12236823"/>
                <a:gd name="connsiteY58" fmla="*/ 2433917 h 4155141"/>
                <a:gd name="connsiteX59" fmla="*/ 5647764 w 12236823"/>
                <a:gd name="connsiteY59" fmla="*/ 2460811 h 4155141"/>
                <a:gd name="connsiteX60" fmla="*/ 5755341 w 12236823"/>
                <a:gd name="connsiteY60" fmla="*/ 2447364 h 4155141"/>
                <a:gd name="connsiteX61" fmla="*/ 5930152 w 12236823"/>
                <a:gd name="connsiteY61" fmla="*/ 2326341 h 4155141"/>
                <a:gd name="connsiteX62" fmla="*/ 5970494 w 12236823"/>
                <a:gd name="connsiteY62" fmla="*/ 2312894 h 4155141"/>
                <a:gd name="connsiteX63" fmla="*/ 6024282 w 12236823"/>
                <a:gd name="connsiteY63" fmla="*/ 2272553 h 4155141"/>
                <a:gd name="connsiteX64" fmla="*/ 6064623 w 12236823"/>
                <a:gd name="connsiteY64" fmla="*/ 2245659 h 4155141"/>
                <a:gd name="connsiteX65" fmla="*/ 6091517 w 12236823"/>
                <a:gd name="connsiteY65" fmla="*/ 2218764 h 4155141"/>
                <a:gd name="connsiteX66" fmla="*/ 6172200 w 12236823"/>
                <a:gd name="connsiteY66" fmla="*/ 2164976 h 4155141"/>
                <a:gd name="connsiteX67" fmla="*/ 6212541 w 12236823"/>
                <a:gd name="connsiteY67" fmla="*/ 2138082 h 4155141"/>
                <a:gd name="connsiteX68" fmla="*/ 6252882 w 12236823"/>
                <a:gd name="connsiteY68" fmla="*/ 2111188 h 4155141"/>
                <a:gd name="connsiteX69" fmla="*/ 6333564 w 12236823"/>
                <a:gd name="connsiteY69" fmla="*/ 2070847 h 4155141"/>
                <a:gd name="connsiteX70" fmla="*/ 6373905 w 12236823"/>
                <a:gd name="connsiteY70" fmla="*/ 2057400 h 4155141"/>
                <a:gd name="connsiteX71" fmla="*/ 6427694 w 12236823"/>
                <a:gd name="connsiteY71" fmla="*/ 2030506 h 4155141"/>
                <a:gd name="connsiteX72" fmla="*/ 6589058 w 12236823"/>
                <a:gd name="connsiteY72" fmla="*/ 2070847 h 4155141"/>
                <a:gd name="connsiteX73" fmla="*/ 6629400 w 12236823"/>
                <a:gd name="connsiteY73" fmla="*/ 2084294 h 4155141"/>
                <a:gd name="connsiteX74" fmla="*/ 6669741 w 12236823"/>
                <a:gd name="connsiteY74" fmla="*/ 2097741 h 4155141"/>
                <a:gd name="connsiteX75" fmla="*/ 6925235 w 12236823"/>
                <a:gd name="connsiteY75" fmla="*/ 2084294 h 4155141"/>
                <a:gd name="connsiteX76" fmla="*/ 7019364 w 12236823"/>
                <a:gd name="connsiteY76" fmla="*/ 2030506 h 4155141"/>
                <a:gd name="connsiteX77" fmla="*/ 7073152 w 12236823"/>
                <a:gd name="connsiteY77" fmla="*/ 2017059 h 4155141"/>
                <a:gd name="connsiteX78" fmla="*/ 7180729 w 12236823"/>
                <a:gd name="connsiteY78" fmla="*/ 1963270 h 4155141"/>
                <a:gd name="connsiteX79" fmla="*/ 7328647 w 12236823"/>
                <a:gd name="connsiteY79" fmla="*/ 1869141 h 4155141"/>
                <a:gd name="connsiteX80" fmla="*/ 7436223 w 12236823"/>
                <a:gd name="connsiteY80" fmla="*/ 1801906 h 4155141"/>
                <a:gd name="connsiteX81" fmla="*/ 7543800 w 12236823"/>
                <a:gd name="connsiteY81" fmla="*/ 1721223 h 4155141"/>
                <a:gd name="connsiteX82" fmla="*/ 7678270 w 12236823"/>
                <a:gd name="connsiteY82" fmla="*/ 1653988 h 4155141"/>
                <a:gd name="connsiteX83" fmla="*/ 7732058 w 12236823"/>
                <a:gd name="connsiteY83" fmla="*/ 1640541 h 4155141"/>
                <a:gd name="connsiteX84" fmla="*/ 7812741 w 12236823"/>
                <a:gd name="connsiteY84" fmla="*/ 1600200 h 4155141"/>
                <a:gd name="connsiteX85" fmla="*/ 7866529 w 12236823"/>
                <a:gd name="connsiteY85" fmla="*/ 1573306 h 4155141"/>
                <a:gd name="connsiteX86" fmla="*/ 7933764 w 12236823"/>
                <a:gd name="connsiteY86" fmla="*/ 1559859 h 4155141"/>
                <a:gd name="connsiteX87" fmla="*/ 7974105 w 12236823"/>
                <a:gd name="connsiteY87" fmla="*/ 1546411 h 4155141"/>
                <a:gd name="connsiteX88" fmla="*/ 8256494 w 12236823"/>
                <a:gd name="connsiteY88" fmla="*/ 1559859 h 4155141"/>
                <a:gd name="connsiteX89" fmla="*/ 8431305 w 12236823"/>
                <a:gd name="connsiteY89" fmla="*/ 1600200 h 4155141"/>
                <a:gd name="connsiteX90" fmla="*/ 8659905 w 12236823"/>
                <a:gd name="connsiteY90" fmla="*/ 1586753 h 4155141"/>
                <a:gd name="connsiteX91" fmla="*/ 8700247 w 12236823"/>
                <a:gd name="connsiteY91" fmla="*/ 1573306 h 4155141"/>
                <a:gd name="connsiteX92" fmla="*/ 8780929 w 12236823"/>
                <a:gd name="connsiteY92" fmla="*/ 1559859 h 4155141"/>
                <a:gd name="connsiteX93" fmla="*/ 8888505 w 12236823"/>
                <a:gd name="connsiteY93" fmla="*/ 1519517 h 4155141"/>
                <a:gd name="connsiteX94" fmla="*/ 8969188 w 12236823"/>
                <a:gd name="connsiteY94" fmla="*/ 1479176 h 4155141"/>
                <a:gd name="connsiteX95" fmla="*/ 9036423 w 12236823"/>
                <a:gd name="connsiteY95" fmla="*/ 1452282 h 4155141"/>
                <a:gd name="connsiteX96" fmla="*/ 9144000 w 12236823"/>
                <a:gd name="connsiteY96" fmla="*/ 1398494 h 4155141"/>
                <a:gd name="connsiteX97" fmla="*/ 9224682 w 12236823"/>
                <a:gd name="connsiteY97" fmla="*/ 1344706 h 4155141"/>
                <a:gd name="connsiteX98" fmla="*/ 9265023 w 12236823"/>
                <a:gd name="connsiteY98" fmla="*/ 1317811 h 4155141"/>
                <a:gd name="connsiteX99" fmla="*/ 9305364 w 12236823"/>
                <a:gd name="connsiteY99" fmla="*/ 1304364 h 4155141"/>
                <a:gd name="connsiteX100" fmla="*/ 9386047 w 12236823"/>
                <a:gd name="connsiteY100" fmla="*/ 1264023 h 4155141"/>
                <a:gd name="connsiteX101" fmla="*/ 9439835 w 12236823"/>
                <a:gd name="connsiteY101" fmla="*/ 1223682 h 4155141"/>
                <a:gd name="connsiteX102" fmla="*/ 9520517 w 12236823"/>
                <a:gd name="connsiteY102" fmla="*/ 1196788 h 4155141"/>
                <a:gd name="connsiteX103" fmla="*/ 9641541 w 12236823"/>
                <a:gd name="connsiteY103" fmla="*/ 1143000 h 4155141"/>
                <a:gd name="connsiteX104" fmla="*/ 9722223 w 12236823"/>
                <a:gd name="connsiteY104" fmla="*/ 1116106 h 4155141"/>
                <a:gd name="connsiteX105" fmla="*/ 9762564 w 12236823"/>
                <a:gd name="connsiteY105" fmla="*/ 1102659 h 4155141"/>
                <a:gd name="connsiteX106" fmla="*/ 9829800 w 12236823"/>
                <a:gd name="connsiteY106" fmla="*/ 1035423 h 4155141"/>
                <a:gd name="connsiteX107" fmla="*/ 9856694 w 12236823"/>
                <a:gd name="connsiteY107" fmla="*/ 995082 h 4155141"/>
                <a:gd name="connsiteX108" fmla="*/ 9897035 w 12236823"/>
                <a:gd name="connsiteY108" fmla="*/ 968188 h 4155141"/>
                <a:gd name="connsiteX109" fmla="*/ 9950823 w 12236823"/>
                <a:gd name="connsiteY109" fmla="*/ 927847 h 4155141"/>
                <a:gd name="connsiteX110" fmla="*/ 10031505 w 12236823"/>
                <a:gd name="connsiteY110" fmla="*/ 874059 h 4155141"/>
                <a:gd name="connsiteX111" fmla="*/ 10098741 w 12236823"/>
                <a:gd name="connsiteY111" fmla="*/ 820270 h 4155141"/>
                <a:gd name="connsiteX112" fmla="*/ 10192870 w 12236823"/>
                <a:gd name="connsiteY112" fmla="*/ 766482 h 4155141"/>
                <a:gd name="connsiteX113" fmla="*/ 10273552 w 12236823"/>
                <a:gd name="connsiteY113" fmla="*/ 739588 h 4155141"/>
                <a:gd name="connsiteX114" fmla="*/ 10663517 w 12236823"/>
                <a:gd name="connsiteY114" fmla="*/ 726141 h 4155141"/>
                <a:gd name="connsiteX115" fmla="*/ 10703858 w 12236823"/>
                <a:gd name="connsiteY115" fmla="*/ 712694 h 4155141"/>
                <a:gd name="connsiteX116" fmla="*/ 10824882 w 12236823"/>
                <a:gd name="connsiteY116" fmla="*/ 632011 h 4155141"/>
                <a:gd name="connsiteX117" fmla="*/ 10905564 w 12236823"/>
                <a:gd name="connsiteY117" fmla="*/ 591670 h 4155141"/>
                <a:gd name="connsiteX118" fmla="*/ 10999694 w 12236823"/>
                <a:gd name="connsiteY118" fmla="*/ 524435 h 4155141"/>
                <a:gd name="connsiteX119" fmla="*/ 11040035 w 12236823"/>
                <a:gd name="connsiteY119" fmla="*/ 510988 h 4155141"/>
                <a:gd name="connsiteX120" fmla="*/ 11080376 w 12236823"/>
                <a:gd name="connsiteY120" fmla="*/ 484094 h 4155141"/>
                <a:gd name="connsiteX121" fmla="*/ 11161058 w 12236823"/>
                <a:gd name="connsiteY121" fmla="*/ 457200 h 4155141"/>
                <a:gd name="connsiteX122" fmla="*/ 11282082 w 12236823"/>
                <a:gd name="connsiteY122" fmla="*/ 470647 h 4155141"/>
                <a:gd name="connsiteX123" fmla="*/ 11335870 w 12236823"/>
                <a:gd name="connsiteY123" fmla="*/ 484094 h 4155141"/>
                <a:gd name="connsiteX124" fmla="*/ 11524129 w 12236823"/>
                <a:gd name="connsiteY124" fmla="*/ 470647 h 4155141"/>
                <a:gd name="connsiteX125" fmla="*/ 11577917 w 12236823"/>
                <a:gd name="connsiteY125" fmla="*/ 443753 h 4155141"/>
                <a:gd name="connsiteX126" fmla="*/ 11698941 w 12236823"/>
                <a:gd name="connsiteY126" fmla="*/ 376517 h 4155141"/>
                <a:gd name="connsiteX127" fmla="*/ 11725835 w 12236823"/>
                <a:gd name="connsiteY127" fmla="*/ 336176 h 4155141"/>
                <a:gd name="connsiteX128" fmla="*/ 11766176 w 12236823"/>
                <a:gd name="connsiteY128" fmla="*/ 309282 h 4155141"/>
                <a:gd name="connsiteX129" fmla="*/ 11779623 w 12236823"/>
                <a:gd name="connsiteY129" fmla="*/ 268941 h 4155141"/>
                <a:gd name="connsiteX130" fmla="*/ 11819964 w 12236823"/>
                <a:gd name="connsiteY130" fmla="*/ 242047 h 4155141"/>
                <a:gd name="connsiteX131" fmla="*/ 11900647 w 12236823"/>
                <a:gd name="connsiteY131" fmla="*/ 188259 h 4155141"/>
                <a:gd name="connsiteX132" fmla="*/ 11967882 w 12236823"/>
                <a:gd name="connsiteY132" fmla="*/ 134470 h 4155141"/>
                <a:gd name="connsiteX133" fmla="*/ 12021670 w 12236823"/>
                <a:gd name="connsiteY133" fmla="*/ 94129 h 4155141"/>
                <a:gd name="connsiteX134" fmla="*/ 12102352 w 12236823"/>
                <a:gd name="connsiteY134" fmla="*/ 40341 h 4155141"/>
                <a:gd name="connsiteX135" fmla="*/ 12156141 w 12236823"/>
                <a:gd name="connsiteY135" fmla="*/ 26894 h 4155141"/>
                <a:gd name="connsiteX136" fmla="*/ 12236823 w 12236823"/>
                <a:gd name="connsiteY136" fmla="*/ 0 h 4155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</a:cxnLst>
              <a:rect l="l" t="t" r="r" b="b"/>
              <a:pathLst>
                <a:path w="12236823" h="4155141">
                  <a:moveTo>
                    <a:pt x="0" y="4155141"/>
                  </a:moveTo>
                  <a:cubicBezTo>
                    <a:pt x="31376" y="4132729"/>
                    <a:pt x="64020" y="4111993"/>
                    <a:pt x="94129" y="4087906"/>
                  </a:cubicBezTo>
                  <a:cubicBezTo>
                    <a:pt x="108979" y="4076026"/>
                    <a:pt x="118995" y="4058618"/>
                    <a:pt x="134470" y="4047564"/>
                  </a:cubicBezTo>
                  <a:cubicBezTo>
                    <a:pt x="150782" y="4035913"/>
                    <a:pt x="170735" y="4030405"/>
                    <a:pt x="188258" y="4020670"/>
                  </a:cubicBezTo>
                  <a:cubicBezTo>
                    <a:pt x="211106" y="4007977"/>
                    <a:pt x="233747" y="3994827"/>
                    <a:pt x="255494" y="3980329"/>
                  </a:cubicBezTo>
                  <a:cubicBezTo>
                    <a:pt x="274142" y="3967897"/>
                    <a:pt x="289823" y="3951107"/>
                    <a:pt x="309282" y="3939988"/>
                  </a:cubicBezTo>
                  <a:cubicBezTo>
                    <a:pt x="386469" y="3895881"/>
                    <a:pt x="313300" y="3963534"/>
                    <a:pt x="389964" y="3899647"/>
                  </a:cubicBezTo>
                  <a:cubicBezTo>
                    <a:pt x="404573" y="3887473"/>
                    <a:pt x="415696" y="3871480"/>
                    <a:pt x="430305" y="3859306"/>
                  </a:cubicBezTo>
                  <a:cubicBezTo>
                    <a:pt x="488000" y="3811226"/>
                    <a:pt x="457418" y="3856354"/>
                    <a:pt x="510988" y="3792070"/>
                  </a:cubicBezTo>
                  <a:cubicBezTo>
                    <a:pt x="521334" y="3779655"/>
                    <a:pt x="525719" y="3762371"/>
                    <a:pt x="537882" y="3751729"/>
                  </a:cubicBezTo>
                  <a:cubicBezTo>
                    <a:pt x="562207" y="3730444"/>
                    <a:pt x="595708" y="3720797"/>
                    <a:pt x="618564" y="3697941"/>
                  </a:cubicBezTo>
                  <a:cubicBezTo>
                    <a:pt x="632011" y="3684494"/>
                    <a:pt x="641896" y="3666105"/>
                    <a:pt x="658905" y="3657600"/>
                  </a:cubicBezTo>
                  <a:cubicBezTo>
                    <a:pt x="679348" y="3647379"/>
                    <a:pt x="703729" y="3648635"/>
                    <a:pt x="726141" y="3644153"/>
                  </a:cubicBezTo>
                  <a:cubicBezTo>
                    <a:pt x="739588" y="3648635"/>
                    <a:pt x="753804" y="3651261"/>
                    <a:pt x="766482" y="3657600"/>
                  </a:cubicBezTo>
                  <a:cubicBezTo>
                    <a:pt x="780937" y="3664828"/>
                    <a:pt x="790678" y="3683760"/>
                    <a:pt x="806823" y="3684494"/>
                  </a:cubicBezTo>
                  <a:lnTo>
                    <a:pt x="1062317" y="3671047"/>
                  </a:lnTo>
                  <a:cubicBezTo>
                    <a:pt x="1084729" y="3662082"/>
                    <a:pt x="1106951" y="3652628"/>
                    <a:pt x="1129552" y="3644153"/>
                  </a:cubicBezTo>
                  <a:cubicBezTo>
                    <a:pt x="1142824" y="3639176"/>
                    <a:pt x="1156865" y="3636290"/>
                    <a:pt x="1169894" y="3630706"/>
                  </a:cubicBezTo>
                  <a:cubicBezTo>
                    <a:pt x="1188319" y="3622809"/>
                    <a:pt x="1205257" y="3611708"/>
                    <a:pt x="1223682" y="3603811"/>
                  </a:cubicBezTo>
                  <a:cubicBezTo>
                    <a:pt x="1250688" y="3592237"/>
                    <a:pt x="1290518" y="3583740"/>
                    <a:pt x="1317811" y="3576917"/>
                  </a:cubicBezTo>
                  <a:cubicBezTo>
                    <a:pt x="1353774" y="3582911"/>
                    <a:pt x="1428143" y="3594414"/>
                    <a:pt x="1465729" y="3603811"/>
                  </a:cubicBezTo>
                  <a:cubicBezTo>
                    <a:pt x="1479480" y="3607249"/>
                    <a:pt x="1492798" y="3612282"/>
                    <a:pt x="1506070" y="3617259"/>
                  </a:cubicBezTo>
                  <a:cubicBezTo>
                    <a:pt x="1529570" y="3626072"/>
                    <a:pt x="1632683" y="3670121"/>
                    <a:pt x="1653988" y="3671047"/>
                  </a:cubicBezTo>
                  <a:lnTo>
                    <a:pt x="1963270" y="3684494"/>
                  </a:lnTo>
                  <a:cubicBezTo>
                    <a:pt x="2052917" y="3680012"/>
                    <a:pt x="2143044" y="3681335"/>
                    <a:pt x="2232211" y="3671047"/>
                  </a:cubicBezTo>
                  <a:cubicBezTo>
                    <a:pt x="2260373" y="3667798"/>
                    <a:pt x="2285391" y="3651029"/>
                    <a:pt x="2312894" y="3644153"/>
                  </a:cubicBezTo>
                  <a:lnTo>
                    <a:pt x="2366682" y="3630706"/>
                  </a:lnTo>
                  <a:cubicBezTo>
                    <a:pt x="2401283" y="3526901"/>
                    <a:pt x="2350043" y="3653104"/>
                    <a:pt x="2420470" y="3563470"/>
                  </a:cubicBezTo>
                  <a:cubicBezTo>
                    <a:pt x="2460409" y="3512638"/>
                    <a:pt x="2482337" y="3447818"/>
                    <a:pt x="2528047" y="3402106"/>
                  </a:cubicBezTo>
                  <a:cubicBezTo>
                    <a:pt x="2537012" y="3393141"/>
                    <a:pt x="2547334" y="3385354"/>
                    <a:pt x="2554941" y="3375211"/>
                  </a:cubicBezTo>
                  <a:cubicBezTo>
                    <a:pt x="2574334" y="3349353"/>
                    <a:pt x="2585873" y="3317385"/>
                    <a:pt x="2608729" y="3294529"/>
                  </a:cubicBezTo>
                  <a:cubicBezTo>
                    <a:pt x="2622176" y="3281082"/>
                    <a:pt x="2634059" y="3265863"/>
                    <a:pt x="2649070" y="3254188"/>
                  </a:cubicBezTo>
                  <a:cubicBezTo>
                    <a:pt x="2674584" y="3234344"/>
                    <a:pt x="2729752" y="3200400"/>
                    <a:pt x="2729752" y="3200400"/>
                  </a:cubicBezTo>
                  <a:cubicBezTo>
                    <a:pt x="2958141" y="3213835"/>
                    <a:pt x="3033996" y="3225961"/>
                    <a:pt x="3281082" y="3200400"/>
                  </a:cubicBezTo>
                  <a:cubicBezTo>
                    <a:pt x="3305092" y="3197916"/>
                    <a:pt x="3325716" y="3181981"/>
                    <a:pt x="3348317" y="3173506"/>
                  </a:cubicBezTo>
                  <a:cubicBezTo>
                    <a:pt x="3361589" y="3168529"/>
                    <a:pt x="3375211" y="3164541"/>
                    <a:pt x="3388658" y="3160059"/>
                  </a:cubicBezTo>
                  <a:cubicBezTo>
                    <a:pt x="3406588" y="3146612"/>
                    <a:pt x="3423442" y="3131595"/>
                    <a:pt x="3442447" y="3119717"/>
                  </a:cubicBezTo>
                  <a:cubicBezTo>
                    <a:pt x="3459446" y="3109093"/>
                    <a:pt x="3480721" y="3105517"/>
                    <a:pt x="3496235" y="3092823"/>
                  </a:cubicBezTo>
                  <a:cubicBezTo>
                    <a:pt x="3496240" y="3092819"/>
                    <a:pt x="3605090" y="2983968"/>
                    <a:pt x="3630705" y="2958353"/>
                  </a:cubicBezTo>
                  <a:cubicBezTo>
                    <a:pt x="3639670" y="2949388"/>
                    <a:pt x="3645573" y="2935468"/>
                    <a:pt x="3657600" y="2931459"/>
                  </a:cubicBezTo>
                  <a:cubicBezTo>
                    <a:pt x="3671047" y="2926976"/>
                    <a:pt x="3685263" y="2924350"/>
                    <a:pt x="3697941" y="2918011"/>
                  </a:cubicBezTo>
                  <a:cubicBezTo>
                    <a:pt x="3712396" y="2910783"/>
                    <a:pt x="3723427" y="2897483"/>
                    <a:pt x="3738282" y="2891117"/>
                  </a:cubicBezTo>
                  <a:cubicBezTo>
                    <a:pt x="3755269" y="2883837"/>
                    <a:pt x="3774141" y="2882152"/>
                    <a:pt x="3792070" y="2877670"/>
                  </a:cubicBezTo>
                  <a:cubicBezTo>
                    <a:pt x="4057810" y="2894279"/>
                    <a:pt x="4031162" y="2899973"/>
                    <a:pt x="4343400" y="2877670"/>
                  </a:cubicBezTo>
                  <a:cubicBezTo>
                    <a:pt x="4357538" y="2876660"/>
                    <a:pt x="4369990" y="2867661"/>
                    <a:pt x="4383741" y="2864223"/>
                  </a:cubicBezTo>
                  <a:cubicBezTo>
                    <a:pt x="4405914" y="2858680"/>
                    <a:pt x="4428665" y="2855734"/>
                    <a:pt x="4450976" y="2850776"/>
                  </a:cubicBezTo>
                  <a:cubicBezTo>
                    <a:pt x="4621876" y="2812798"/>
                    <a:pt x="4369230" y="2864435"/>
                    <a:pt x="4572000" y="2823882"/>
                  </a:cubicBezTo>
                  <a:cubicBezTo>
                    <a:pt x="4589929" y="2810435"/>
                    <a:pt x="4606197" y="2794425"/>
                    <a:pt x="4625788" y="2783541"/>
                  </a:cubicBezTo>
                  <a:cubicBezTo>
                    <a:pt x="4646888" y="2771819"/>
                    <a:pt x="4670422" y="2765122"/>
                    <a:pt x="4693023" y="2756647"/>
                  </a:cubicBezTo>
                  <a:cubicBezTo>
                    <a:pt x="4706295" y="2751670"/>
                    <a:pt x="4720973" y="2750084"/>
                    <a:pt x="4733364" y="2743200"/>
                  </a:cubicBezTo>
                  <a:cubicBezTo>
                    <a:pt x="4796048" y="2708376"/>
                    <a:pt x="4813598" y="2687036"/>
                    <a:pt x="4867835" y="2649070"/>
                  </a:cubicBezTo>
                  <a:cubicBezTo>
                    <a:pt x="4894315" y="2630534"/>
                    <a:pt x="4925661" y="2618138"/>
                    <a:pt x="4948517" y="2595282"/>
                  </a:cubicBezTo>
                  <a:cubicBezTo>
                    <a:pt x="4961964" y="2581835"/>
                    <a:pt x="4974249" y="2567115"/>
                    <a:pt x="4988858" y="2554941"/>
                  </a:cubicBezTo>
                  <a:cubicBezTo>
                    <a:pt x="5001274" y="2544595"/>
                    <a:pt x="5016784" y="2538393"/>
                    <a:pt x="5029200" y="2528047"/>
                  </a:cubicBezTo>
                  <a:cubicBezTo>
                    <a:pt x="5043809" y="2515873"/>
                    <a:pt x="5054328" y="2499116"/>
                    <a:pt x="5069541" y="2487706"/>
                  </a:cubicBezTo>
                  <a:cubicBezTo>
                    <a:pt x="5089040" y="2473082"/>
                    <a:pt x="5163194" y="2431418"/>
                    <a:pt x="5190564" y="2420470"/>
                  </a:cubicBezTo>
                  <a:cubicBezTo>
                    <a:pt x="5216885" y="2409941"/>
                    <a:pt x="5271247" y="2393576"/>
                    <a:pt x="5271247" y="2393576"/>
                  </a:cubicBezTo>
                  <a:cubicBezTo>
                    <a:pt x="5396183" y="2424810"/>
                    <a:pt x="5240864" y="2387499"/>
                    <a:pt x="5405717" y="2420470"/>
                  </a:cubicBezTo>
                  <a:cubicBezTo>
                    <a:pt x="5423839" y="2424094"/>
                    <a:pt x="5441239" y="2431107"/>
                    <a:pt x="5459505" y="2433917"/>
                  </a:cubicBezTo>
                  <a:cubicBezTo>
                    <a:pt x="5736335" y="2476506"/>
                    <a:pt x="5465786" y="2424415"/>
                    <a:pt x="5647764" y="2460811"/>
                  </a:cubicBezTo>
                  <a:cubicBezTo>
                    <a:pt x="5683623" y="2456329"/>
                    <a:pt x="5721504" y="2460053"/>
                    <a:pt x="5755341" y="2447364"/>
                  </a:cubicBezTo>
                  <a:cubicBezTo>
                    <a:pt x="5858740" y="2408590"/>
                    <a:pt x="5849251" y="2376903"/>
                    <a:pt x="5930152" y="2326341"/>
                  </a:cubicBezTo>
                  <a:cubicBezTo>
                    <a:pt x="5942172" y="2318828"/>
                    <a:pt x="5957047" y="2317376"/>
                    <a:pt x="5970494" y="2312894"/>
                  </a:cubicBezTo>
                  <a:cubicBezTo>
                    <a:pt x="5988423" y="2299447"/>
                    <a:pt x="6006045" y="2285580"/>
                    <a:pt x="6024282" y="2272553"/>
                  </a:cubicBezTo>
                  <a:cubicBezTo>
                    <a:pt x="6037433" y="2263159"/>
                    <a:pt x="6052003" y="2255755"/>
                    <a:pt x="6064623" y="2245659"/>
                  </a:cubicBezTo>
                  <a:cubicBezTo>
                    <a:pt x="6074523" y="2237739"/>
                    <a:pt x="6081374" y="2226371"/>
                    <a:pt x="6091517" y="2218764"/>
                  </a:cubicBezTo>
                  <a:cubicBezTo>
                    <a:pt x="6117375" y="2199370"/>
                    <a:pt x="6145306" y="2182905"/>
                    <a:pt x="6172200" y="2164976"/>
                  </a:cubicBezTo>
                  <a:lnTo>
                    <a:pt x="6212541" y="2138082"/>
                  </a:lnTo>
                  <a:cubicBezTo>
                    <a:pt x="6225988" y="2129117"/>
                    <a:pt x="6237550" y="2116299"/>
                    <a:pt x="6252882" y="2111188"/>
                  </a:cubicBezTo>
                  <a:cubicBezTo>
                    <a:pt x="6354280" y="2077389"/>
                    <a:pt x="6229294" y="2122982"/>
                    <a:pt x="6333564" y="2070847"/>
                  </a:cubicBezTo>
                  <a:cubicBezTo>
                    <a:pt x="6346242" y="2064508"/>
                    <a:pt x="6360877" y="2062984"/>
                    <a:pt x="6373905" y="2057400"/>
                  </a:cubicBezTo>
                  <a:cubicBezTo>
                    <a:pt x="6392330" y="2049504"/>
                    <a:pt x="6409764" y="2039471"/>
                    <a:pt x="6427694" y="2030506"/>
                  </a:cubicBezTo>
                  <a:cubicBezTo>
                    <a:pt x="6536341" y="2048614"/>
                    <a:pt x="6482508" y="2035331"/>
                    <a:pt x="6589058" y="2070847"/>
                  </a:cubicBezTo>
                  <a:lnTo>
                    <a:pt x="6629400" y="2084294"/>
                  </a:lnTo>
                  <a:lnTo>
                    <a:pt x="6669741" y="2097741"/>
                  </a:lnTo>
                  <a:cubicBezTo>
                    <a:pt x="6754906" y="2093259"/>
                    <a:pt x="6840303" y="2092015"/>
                    <a:pt x="6925235" y="2084294"/>
                  </a:cubicBezTo>
                  <a:cubicBezTo>
                    <a:pt x="6975504" y="2079724"/>
                    <a:pt x="6972156" y="2054110"/>
                    <a:pt x="7019364" y="2030506"/>
                  </a:cubicBezTo>
                  <a:cubicBezTo>
                    <a:pt x="7035894" y="2022241"/>
                    <a:pt x="7055223" y="2021541"/>
                    <a:pt x="7073152" y="2017059"/>
                  </a:cubicBezTo>
                  <a:cubicBezTo>
                    <a:pt x="7152341" y="1937870"/>
                    <a:pt x="7015912" y="2066281"/>
                    <a:pt x="7180729" y="1963270"/>
                  </a:cubicBezTo>
                  <a:cubicBezTo>
                    <a:pt x="7196588" y="1953358"/>
                    <a:pt x="7293412" y="1894308"/>
                    <a:pt x="7328647" y="1869141"/>
                  </a:cubicBezTo>
                  <a:cubicBezTo>
                    <a:pt x="7410112" y="1810952"/>
                    <a:pt x="7351978" y="1844029"/>
                    <a:pt x="7436223" y="1801906"/>
                  </a:cubicBezTo>
                  <a:cubicBezTo>
                    <a:pt x="7482991" y="1755136"/>
                    <a:pt x="7460169" y="1774442"/>
                    <a:pt x="7543800" y="1721223"/>
                  </a:cubicBezTo>
                  <a:cubicBezTo>
                    <a:pt x="7599385" y="1685851"/>
                    <a:pt x="7616643" y="1674530"/>
                    <a:pt x="7678270" y="1653988"/>
                  </a:cubicBezTo>
                  <a:cubicBezTo>
                    <a:pt x="7695803" y="1648144"/>
                    <a:pt x="7714129" y="1645023"/>
                    <a:pt x="7732058" y="1640541"/>
                  </a:cubicBezTo>
                  <a:cubicBezTo>
                    <a:pt x="7809587" y="1588856"/>
                    <a:pt x="7734797" y="1633605"/>
                    <a:pt x="7812741" y="1600200"/>
                  </a:cubicBezTo>
                  <a:cubicBezTo>
                    <a:pt x="7831166" y="1592304"/>
                    <a:pt x="7847512" y="1579645"/>
                    <a:pt x="7866529" y="1573306"/>
                  </a:cubicBezTo>
                  <a:cubicBezTo>
                    <a:pt x="7888212" y="1566078"/>
                    <a:pt x="7911591" y="1565402"/>
                    <a:pt x="7933764" y="1559859"/>
                  </a:cubicBezTo>
                  <a:cubicBezTo>
                    <a:pt x="7947515" y="1556421"/>
                    <a:pt x="7960658" y="1550894"/>
                    <a:pt x="7974105" y="1546411"/>
                  </a:cubicBezTo>
                  <a:cubicBezTo>
                    <a:pt x="8068235" y="1550894"/>
                    <a:pt x="8162696" y="1550782"/>
                    <a:pt x="8256494" y="1559859"/>
                  </a:cubicBezTo>
                  <a:cubicBezTo>
                    <a:pt x="8340121" y="1567952"/>
                    <a:pt x="8367674" y="1578990"/>
                    <a:pt x="8431305" y="1600200"/>
                  </a:cubicBezTo>
                  <a:cubicBezTo>
                    <a:pt x="8507505" y="1595718"/>
                    <a:pt x="8583952" y="1594348"/>
                    <a:pt x="8659905" y="1586753"/>
                  </a:cubicBezTo>
                  <a:cubicBezTo>
                    <a:pt x="8674009" y="1585343"/>
                    <a:pt x="8686410" y="1576381"/>
                    <a:pt x="8700247" y="1573306"/>
                  </a:cubicBezTo>
                  <a:cubicBezTo>
                    <a:pt x="8726863" y="1567391"/>
                    <a:pt x="8754035" y="1564341"/>
                    <a:pt x="8780929" y="1559859"/>
                  </a:cubicBezTo>
                  <a:cubicBezTo>
                    <a:pt x="8872008" y="1499138"/>
                    <a:pt x="8760562" y="1566041"/>
                    <a:pt x="8888505" y="1519517"/>
                  </a:cubicBezTo>
                  <a:cubicBezTo>
                    <a:pt x="8916763" y="1509241"/>
                    <a:pt x="8941814" y="1491618"/>
                    <a:pt x="8969188" y="1479176"/>
                  </a:cubicBezTo>
                  <a:cubicBezTo>
                    <a:pt x="8991163" y="1469188"/>
                    <a:pt x="9014507" y="1462397"/>
                    <a:pt x="9036423" y="1452282"/>
                  </a:cubicBezTo>
                  <a:cubicBezTo>
                    <a:pt x="9072824" y="1435481"/>
                    <a:pt x="9110642" y="1420733"/>
                    <a:pt x="9144000" y="1398494"/>
                  </a:cubicBezTo>
                  <a:lnTo>
                    <a:pt x="9224682" y="1344706"/>
                  </a:lnTo>
                  <a:cubicBezTo>
                    <a:pt x="9238129" y="1335741"/>
                    <a:pt x="9249691" y="1322922"/>
                    <a:pt x="9265023" y="1317811"/>
                  </a:cubicBezTo>
                  <a:cubicBezTo>
                    <a:pt x="9278470" y="1313329"/>
                    <a:pt x="9292686" y="1310703"/>
                    <a:pt x="9305364" y="1304364"/>
                  </a:cubicBezTo>
                  <a:cubicBezTo>
                    <a:pt x="9409632" y="1252230"/>
                    <a:pt x="9284649" y="1297822"/>
                    <a:pt x="9386047" y="1264023"/>
                  </a:cubicBezTo>
                  <a:cubicBezTo>
                    <a:pt x="9403976" y="1250576"/>
                    <a:pt x="9419789" y="1233705"/>
                    <a:pt x="9439835" y="1223682"/>
                  </a:cubicBezTo>
                  <a:cubicBezTo>
                    <a:pt x="9465191" y="1211004"/>
                    <a:pt x="9496929" y="1212513"/>
                    <a:pt x="9520517" y="1196788"/>
                  </a:cubicBezTo>
                  <a:cubicBezTo>
                    <a:pt x="9584446" y="1154169"/>
                    <a:pt x="9545526" y="1175005"/>
                    <a:pt x="9641541" y="1143000"/>
                  </a:cubicBezTo>
                  <a:lnTo>
                    <a:pt x="9722223" y="1116106"/>
                  </a:lnTo>
                  <a:lnTo>
                    <a:pt x="9762564" y="1102659"/>
                  </a:lnTo>
                  <a:cubicBezTo>
                    <a:pt x="9834279" y="995084"/>
                    <a:pt x="9740155" y="1125067"/>
                    <a:pt x="9829800" y="1035423"/>
                  </a:cubicBezTo>
                  <a:cubicBezTo>
                    <a:pt x="9841228" y="1023995"/>
                    <a:pt x="9845266" y="1006510"/>
                    <a:pt x="9856694" y="995082"/>
                  </a:cubicBezTo>
                  <a:cubicBezTo>
                    <a:pt x="9868122" y="983654"/>
                    <a:pt x="9883884" y="977582"/>
                    <a:pt x="9897035" y="968188"/>
                  </a:cubicBezTo>
                  <a:cubicBezTo>
                    <a:pt x="9915272" y="955161"/>
                    <a:pt x="9932463" y="940699"/>
                    <a:pt x="9950823" y="927847"/>
                  </a:cubicBezTo>
                  <a:cubicBezTo>
                    <a:pt x="9977303" y="909311"/>
                    <a:pt x="10006265" y="894251"/>
                    <a:pt x="10031505" y="874059"/>
                  </a:cubicBezTo>
                  <a:cubicBezTo>
                    <a:pt x="10053917" y="856129"/>
                    <a:pt x="10075780" y="837491"/>
                    <a:pt x="10098741" y="820270"/>
                  </a:cubicBezTo>
                  <a:cubicBezTo>
                    <a:pt x="10126465" y="799477"/>
                    <a:pt x="10160964" y="779244"/>
                    <a:pt x="10192870" y="766482"/>
                  </a:cubicBezTo>
                  <a:cubicBezTo>
                    <a:pt x="10219191" y="755954"/>
                    <a:pt x="10245220" y="740565"/>
                    <a:pt x="10273552" y="739588"/>
                  </a:cubicBezTo>
                  <a:lnTo>
                    <a:pt x="10663517" y="726141"/>
                  </a:lnTo>
                  <a:cubicBezTo>
                    <a:pt x="10676964" y="721659"/>
                    <a:pt x="10691467" y="719578"/>
                    <a:pt x="10703858" y="712694"/>
                  </a:cubicBezTo>
                  <a:cubicBezTo>
                    <a:pt x="10703890" y="712676"/>
                    <a:pt x="10804696" y="645469"/>
                    <a:pt x="10824882" y="632011"/>
                  </a:cubicBezTo>
                  <a:cubicBezTo>
                    <a:pt x="10940485" y="554941"/>
                    <a:pt x="10794226" y="647339"/>
                    <a:pt x="10905564" y="591670"/>
                  </a:cubicBezTo>
                  <a:cubicBezTo>
                    <a:pt x="10947182" y="570861"/>
                    <a:pt x="10957066" y="548794"/>
                    <a:pt x="10999694" y="524435"/>
                  </a:cubicBezTo>
                  <a:cubicBezTo>
                    <a:pt x="11012001" y="517403"/>
                    <a:pt x="11027357" y="517327"/>
                    <a:pt x="11040035" y="510988"/>
                  </a:cubicBezTo>
                  <a:cubicBezTo>
                    <a:pt x="11054490" y="503760"/>
                    <a:pt x="11065608" y="490658"/>
                    <a:pt x="11080376" y="484094"/>
                  </a:cubicBezTo>
                  <a:cubicBezTo>
                    <a:pt x="11106281" y="472580"/>
                    <a:pt x="11161058" y="457200"/>
                    <a:pt x="11161058" y="457200"/>
                  </a:cubicBezTo>
                  <a:cubicBezTo>
                    <a:pt x="11201399" y="461682"/>
                    <a:pt x="11241964" y="464475"/>
                    <a:pt x="11282082" y="470647"/>
                  </a:cubicBezTo>
                  <a:cubicBezTo>
                    <a:pt x="11300348" y="473457"/>
                    <a:pt x="11317389" y="484094"/>
                    <a:pt x="11335870" y="484094"/>
                  </a:cubicBezTo>
                  <a:cubicBezTo>
                    <a:pt x="11398783" y="484094"/>
                    <a:pt x="11461376" y="475129"/>
                    <a:pt x="11524129" y="470647"/>
                  </a:cubicBezTo>
                  <a:cubicBezTo>
                    <a:pt x="11542058" y="461682"/>
                    <a:pt x="11560728" y="454066"/>
                    <a:pt x="11577917" y="443753"/>
                  </a:cubicBezTo>
                  <a:cubicBezTo>
                    <a:pt x="11693513" y="374395"/>
                    <a:pt x="11617797" y="403565"/>
                    <a:pt x="11698941" y="376517"/>
                  </a:cubicBezTo>
                  <a:cubicBezTo>
                    <a:pt x="11707906" y="363070"/>
                    <a:pt x="11714407" y="347604"/>
                    <a:pt x="11725835" y="336176"/>
                  </a:cubicBezTo>
                  <a:cubicBezTo>
                    <a:pt x="11737263" y="324748"/>
                    <a:pt x="11756080" y="321902"/>
                    <a:pt x="11766176" y="309282"/>
                  </a:cubicBezTo>
                  <a:cubicBezTo>
                    <a:pt x="11775031" y="298214"/>
                    <a:pt x="11770768" y="280009"/>
                    <a:pt x="11779623" y="268941"/>
                  </a:cubicBezTo>
                  <a:cubicBezTo>
                    <a:pt x="11789719" y="256321"/>
                    <a:pt x="11807549" y="252393"/>
                    <a:pt x="11819964" y="242047"/>
                  </a:cubicBezTo>
                  <a:cubicBezTo>
                    <a:pt x="11887116" y="186087"/>
                    <a:pt x="11829751" y="211890"/>
                    <a:pt x="11900647" y="188259"/>
                  </a:cubicBezTo>
                  <a:cubicBezTo>
                    <a:pt x="11945621" y="143283"/>
                    <a:pt x="11908512" y="176877"/>
                    <a:pt x="11967882" y="134470"/>
                  </a:cubicBezTo>
                  <a:cubicBezTo>
                    <a:pt x="11986119" y="121443"/>
                    <a:pt x="12003310" y="106981"/>
                    <a:pt x="12021670" y="94129"/>
                  </a:cubicBezTo>
                  <a:cubicBezTo>
                    <a:pt x="12048150" y="75593"/>
                    <a:pt x="12070994" y="48180"/>
                    <a:pt x="12102352" y="40341"/>
                  </a:cubicBezTo>
                  <a:cubicBezTo>
                    <a:pt x="12120282" y="35859"/>
                    <a:pt x="12138439" y="32205"/>
                    <a:pt x="12156141" y="26894"/>
                  </a:cubicBezTo>
                  <a:cubicBezTo>
                    <a:pt x="12183294" y="18748"/>
                    <a:pt x="12236823" y="0"/>
                    <a:pt x="12236823" y="0"/>
                  </a:cubicBezTo>
                </a:path>
              </a:pathLst>
            </a:custGeom>
            <a:noFill/>
            <a:ln w="76200">
              <a:solidFill>
                <a:srgbClr val="054B49">
                  <a:alpha val="23922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A0011784-7D62-4195-A38E-7BC1DFC85A6E}"/>
                </a:ext>
              </a:extLst>
            </p:cNvPr>
            <p:cNvSpPr/>
            <p:nvPr/>
          </p:nvSpPr>
          <p:spPr>
            <a:xfrm>
              <a:off x="2877671" y="3550024"/>
              <a:ext cx="9520517" cy="3213847"/>
            </a:xfrm>
            <a:custGeom>
              <a:avLst/>
              <a:gdLst>
                <a:gd name="connsiteX0" fmla="*/ 0 w 9520517"/>
                <a:gd name="connsiteY0" fmla="*/ 3213847 h 3213847"/>
                <a:gd name="connsiteX1" fmla="*/ 53788 w 9520517"/>
                <a:gd name="connsiteY1" fmla="*/ 3146611 h 3213847"/>
                <a:gd name="connsiteX2" fmla="*/ 94129 w 9520517"/>
                <a:gd name="connsiteY2" fmla="*/ 3119717 h 3213847"/>
                <a:gd name="connsiteX3" fmla="*/ 134470 w 9520517"/>
                <a:gd name="connsiteY3" fmla="*/ 3065929 h 3213847"/>
                <a:gd name="connsiteX4" fmla="*/ 174811 w 9520517"/>
                <a:gd name="connsiteY4" fmla="*/ 3039035 h 3213847"/>
                <a:gd name="connsiteX5" fmla="*/ 228600 w 9520517"/>
                <a:gd name="connsiteY5" fmla="*/ 2998694 h 3213847"/>
                <a:gd name="connsiteX6" fmla="*/ 268941 w 9520517"/>
                <a:gd name="connsiteY6" fmla="*/ 2971800 h 3213847"/>
                <a:gd name="connsiteX7" fmla="*/ 376517 w 9520517"/>
                <a:gd name="connsiteY7" fmla="*/ 2891117 h 3213847"/>
                <a:gd name="connsiteX8" fmla="*/ 430305 w 9520517"/>
                <a:gd name="connsiteY8" fmla="*/ 2864223 h 3213847"/>
                <a:gd name="connsiteX9" fmla="*/ 510988 w 9520517"/>
                <a:gd name="connsiteY9" fmla="*/ 2837329 h 3213847"/>
                <a:gd name="connsiteX10" fmla="*/ 564776 w 9520517"/>
                <a:gd name="connsiteY10" fmla="*/ 2810435 h 3213847"/>
                <a:gd name="connsiteX11" fmla="*/ 618564 w 9520517"/>
                <a:gd name="connsiteY11" fmla="*/ 2796988 h 3213847"/>
                <a:gd name="connsiteX12" fmla="*/ 658905 w 9520517"/>
                <a:gd name="connsiteY12" fmla="*/ 2783541 h 3213847"/>
                <a:gd name="connsiteX13" fmla="*/ 820270 w 9520517"/>
                <a:gd name="connsiteY13" fmla="*/ 2796988 h 3213847"/>
                <a:gd name="connsiteX14" fmla="*/ 874058 w 9520517"/>
                <a:gd name="connsiteY14" fmla="*/ 2823882 h 3213847"/>
                <a:gd name="connsiteX15" fmla="*/ 914400 w 9520517"/>
                <a:gd name="connsiteY15" fmla="*/ 2837329 h 3213847"/>
                <a:gd name="connsiteX16" fmla="*/ 995082 w 9520517"/>
                <a:gd name="connsiteY16" fmla="*/ 2850776 h 3213847"/>
                <a:gd name="connsiteX17" fmla="*/ 1089211 w 9520517"/>
                <a:gd name="connsiteY17" fmla="*/ 2877670 h 3213847"/>
                <a:gd name="connsiteX18" fmla="*/ 1156447 w 9520517"/>
                <a:gd name="connsiteY18" fmla="*/ 2891117 h 3213847"/>
                <a:gd name="connsiteX19" fmla="*/ 1465729 w 9520517"/>
                <a:gd name="connsiteY19" fmla="*/ 2877670 h 3213847"/>
                <a:gd name="connsiteX20" fmla="*/ 1506070 w 9520517"/>
                <a:gd name="connsiteY20" fmla="*/ 2864223 h 3213847"/>
                <a:gd name="connsiteX21" fmla="*/ 1559858 w 9520517"/>
                <a:gd name="connsiteY21" fmla="*/ 2850776 h 3213847"/>
                <a:gd name="connsiteX22" fmla="*/ 1613647 w 9520517"/>
                <a:gd name="connsiteY22" fmla="*/ 2823882 h 3213847"/>
                <a:gd name="connsiteX23" fmla="*/ 1653988 w 9520517"/>
                <a:gd name="connsiteY23" fmla="*/ 2810435 h 3213847"/>
                <a:gd name="connsiteX24" fmla="*/ 1707776 w 9520517"/>
                <a:gd name="connsiteY24" fmla="*/ 2770094 h 3213847"/>
                <a:gd name="connsiteX25" fmla="*/ 1761564 w 9520517"/>
                <a:gd name="connsiteY25" fmla="*/ 2743200 h 3213847"/>
                <a:gd name="connsiteX26" fmla="*/ 1788458 w 9520517"/>
                <a:gd name="connsiteY26" fmla="*/ 2702858 h 3213847"/>
                <a:gd name="connsiteX27" fmla="*/ 1869141 w 9520517"/>
                <a:gd name="connsiteY27" fmla="*/ 2649070 h 3213847"/>
                <a:gd name="connsiteX28" fmla="*/ 1990164 w 9520517"/>
                <a:gd name="connsiteY28" fmla="*/ 2501152 h 3213847"/>
                <a:gd name="connsiteX29" fmla="*/ 2030505 w 9520517"/>
                <a:gd name="connsiteY29" fmla="*/ 2474258 h 3213847"/>
                <a:gd name="connsiteX30" fmla="*/ 2111188 w 9520517"/>
                <a:gd name="connsiteY30" fmla="*/ 2447364 h 3213847"/>
                <a:gd name="connsiteX31" fmla="*/ 2259105 w 9520517"/>
                <a:gd name="connsiteY31" fmla="*/ 2407023 h 3213847"/>
                <a:gd name="connsiteX32" fmla="*/ 2622176 w 9520517"/>
                <a:gd name="connsiteY32" fmla="*/ 2393576 h 3213847"/>
                <a:gd name="connsiteX33" fmla="*/ 2675964 w 9520517"/>
                <a:gd name="connsiteY33" fmla="*/ 2380129 h 3213847"/>
                <a:gd name="connsiteX34" fmla="*/ 2756647 w 9520517"/>
                <a:gd name="connsiteY34" fmla="*/ 2353235 h 3213847"/>
                <a:gd name="connsiteX35" fmla="*/ 2850776 w 9520517"/>
                <a:gd name="connsiteY35" fmla="*/ 2326341 h 3213847"/>
                <a:gd name="connsiteX36" fmla="*/ 2944905 w 9520517"/>
                <a:gd name="connsiteY36" fmla="*/ 2286000 h 3213847"/>
                <a:gd name="connsiteX37" fmla="*/ 3039035 w 9520517"/>
                <a:gd name="connsiteY37" fmla="*/ 2218764 h 3213847"/>
                <a:gd name="connsiteX38" fmla="*/ 3119717 w 9520517"/>
                <a:gd name="connsiteY38" fmla="*/ 2164976 h 3213847"/>
                <a:gd name="connsiteX39" fmla="*/ 3213847 w 9520517"/>
                <a:gd name="connsiteY39" fmla="*/ 2097741 h 3213847"/>
                <a:gd name="connsiteX40" fmla="*/ 3254188 w 9520517"/>
                <a:gd name="connsiteY40" fmla="*/ 2043952 h 3213847"/>
                <a:gd name="connsiteX41" fmla="*/ 3307976 w 9520517"/>
                <a:gd name="connsiteY41" fmla="*/ 1990164 h 3213847"/>
                <a:gd name="connsiteX42" fmla="*/ 3334870 w 9520517"/>
                <a:gd name="connsiteY42" fmla="*/ 1936376 h 3213847"/>
                <a:gd name="connsiteX43" fmla="*/ 3375211 w 9520517"/>
                <a:gd name="connsiteY43" fmla="*/ 1909482 h 3213847"/>
                <a:gd name="connsiteX44" fmla="*/ 3415553 w 9520517"/>
                <a:gd name="connsiteY44" fmla="*/ 1869141 h 3213847"/>
                <a:gd name="connsiteX45" fmla="*/ 3469341 w 9520517"/>
                <a:gd name="connsiteY45" fmla="*/ 1828800 h 3213847"/>
                <a:gd name="connsiteX46" fmla="*/ 3550023 w 9520517"/>
                <a:gd name="connsiteY46" fmla="*/ 1788458 h 3213847"/>
                <a:gd name="connsiteX47" fmla="*/ 3966882 w 9520517"/>
                <a:gd name="connsiteY47" fmla="*/ 1775011 h 3213847"/>
                <a:gd name="connsiteX48" fmla="*/ 4007223 w 9520517"/>
                <a:gd name="connsiteY48" fmla="*/ 1761564 h 3213847"/>
                <a:gd name="connsiteX49" fmla="*/ 4061011 w 9520517"/>
                <a:gd name="connsiteY49" fmla="*/ 1734670 h 3213847"/>
                <a:gd name="connsiteX50" fmla="*/ 4182035 w 9520517"/>
                <a:gd name="connsiteY50" fmla="*/ 1707776 h 3213847"/>
                <a:gd name="connsiteX51" fmla="*/ 4235823 w 9520517"/>
                <a:gd name="connsiteY51" fmla="*/ 1680882 h 3213847"/>
                <a:gd name="connsiteX52" fmla="*/ 4477870 w 9520517"/>
                <a:gd name="connsiteY52" fmla="*/ 1694329 h 3213847"/>
                <a:gd name="connsiteX53" fmla="*/ 4572000 w 9520517"/>
                <a:gd name="connsiteY53" fmla="*/ 1721223 h 3213847"/>
                <a:gd name="connsiteX54" fmla="*/ 4908176 w 9520517"/>
                <a:gd name="connsiteY54" fmla="*/ 1707776 h 3213847"/>
                <a:gd name="connsiteX55" fmla="*/ 5029200 w 9520517"/>
                <a:gd name="connsiteY55" fmla="*/ 1680882 h 3213847"/>
                <a:gd name="connsiteX56" fmla="*/ 5123329 w 9520517"/>
                <a:gd name="connsiteY56" fmla="*/ 1573305 h 3213847"/>
                <a:gd name="connsiteX57" fmla="*/ 5244353 w 9520517"/>
                <a:gd name="connsiteY57" fmla="*/ 1452282 h 3213847"/>
                <a:gd name="connsiteX58" fmla="*/ 5284694 w 9520517"/>
                <a:gd name="connsiteY58" fmla="*/ 1411941 h 3213847"/>
                <a:gd name="connsiteX59" fmla="*/ 5325035 w 9520517"/>
                <a:gd name="connsiteY59" fmla="*/ 1371600 h 3213847"/>
                <a:gd name="connsiteX60" fmla="*/ 5365376 w 9520517"/>
                <a:gd name="connsiteY60" fmla="*/ 1358152 h 3213847"/>
                <a:gd name="connsiteX61" fmla="*/ 5459505 w 9520517"/>
                <a:gd name="connsiteY61" fmla="*/ 1290917 h 3213847"/>
                <a:gd name="connsiteX62" fmla="*/ 5553635 w 9520517"/>
                <a:gd name="connsiteY62" fmla="*/ 1250576 h 3213847"/>
                <a:gd name="connsiteX63" fmla="*/ 5593976 w 9520517"/>
                <a:gd name="connsiteY63" fmla="*/ 1223682 h 3213847"/>
                <a:gd name="connsiteX64" fmla="*/ 5715000 w 9520517"/>
                <a:gd name="connsiteY64" fmla="*/ 1183341 h 3213847"/>
                <a:gd name="connsiteX65" fmla="*/ 5916705 w 9520517"/>
                <a:gd name="connsiteY65" fmla="*/ 1169894 h 3213847"/>
                <a:gd name="connsiteX66" fmla="*/ 5983941 w 9520517"/>
                <a:gd name="connsiteY66" fmla="*/ 1129552 h 3213847"/>
                <a:gd name="connsiteX67" fmla="*/ 6037729 w 9520517"/>
                <a:gd name="connsiteY67" fmla="*/ 1102658 h 3213847"/>
                <a:gd name="connsiteX68" fmla="*/ 6091517 w 9520517"/>
                <a:gd name="connsiteY68" fmla="*/ 1062317 h 3213847"/>
                <a:gd name="connsiteX69" fmla="*/ 6199094 w 9520517"/>
                <a:gd name="connsiteY69" fmla="*/ 1008529 h 3213847"/>
                <a:gd name="connsiteX70" fmla="*/ 6293223 w 9520517"/>
                <a:gd name="connsiteY70" fmla="*/ 954741 h 3213847"/>
                <a:gd name="connsiteX71" fmla="*/ 6333564 w 9520517"/>
                <a:gd name="connsiteY71" fmla="*/ 927847 h 3213847"/>
                <a:gd name="connsiteX72" fmla="*/ 6454588 w 9520517"/>
                <a:gd name="connsiteY72" fmla="*/ 874058 h 3213847"/>
                <a:gd name="connsiteX73" fmla="*/ 6508376 w 9520517"/>
                <a:gd name="connsiteY73" fmla="*/ 847164 h 3213847"/>
                <a:gd name="connsiteX74" fmla="*/ 6548717 w 9520517"/>
                <a:gd name="connsiteY74" fmla="*/ 874058 h 3213847"/>
                <a:gd name="connsiteX75" fmla="*/ 6602505 w 9520517"/>
                <a:gd name="connsiteY75" fmla="*/ 954741 h 3213847"/>
                <a:gd name="connsiteX76" fmla="*/ 6629400 w 9520517"/>
                <a:gd name="connsiteY76" fmla="*/ 981635 h 3213847"/>
                <a:gd name="connsiteX77" fmla="*/ 6831105 w 9520517"/>
                <a:gd name="connsiteY77" fmla="*/ 1021976 h 3213847"/>
                <a:gd name="connsiteX78" fmla="*/ 7221070 w 9520517"/>
                <a:gd name="connsiteY78" fmla="*/ 1008529 h 3213847"/>
                <a:gd name="connsiteX79" fmla="*/ 7261411 w 9520517"/>
                <a:gd name="connsiteY79" fmla="*/ 968188 h 3213847"/>
                <a:gd name="connsiteX80" fmla="*/ 7288305 w 9520517"/>
                <a:gd name="connsiteY80" fmla="*/ 927847 h 3213847"/>
                <a:gd name="connsiteX81" fmla="*/ 7355541 w 9520517"/>
                <a:gd name="connsiteY81" fmla="*/ 860611 h 3213847"/>
                <a:gd name="connsiteX82" fmla="*/ 7476564 w 9520517"/>
                <a:gd name="connsiteY82" fmla="*/ 726141 h 3213847"/>
                <a:gd name="connsiteX83" fmla="*/ 7516905 w 9520517"/>
                <a:gd name="connsiteY83" fmla="*/ 685800 h 3213847"/>
                <a:gd name="connsiteX84" fmla="*/ 7611035 w 9520517"/>
                <a:gd name="connsiteY84" fmla="*/ 618564 h 3213847"/>
                <a:gd name="connsiteX85" fmla="*/ 7705164 w 9520517"/>
                <a:gd name="connsiteY85" fmla="*/ 551329 h 3213847"/>
                <a:gd name="connsiteX86" fmla="*/ 7812741 w 9520517"/>
                <a:gd name="connsiteY86" fmla="*/ 470647 h 3213847"/>
                <a:gd name="connsiteX87" fmla="*/ 7893423 w 9520517"/>
                <a:gd name="connsiteY87" fmla="*/ 416858 h 3213847"/>
                <a:gd name="connsiteX88" fmla="*/ 7933764 w 9520517"/>
                <a:gd name="connsiteY88" fmla="*/ 389964 h 3213847"/>
                <a:gd name="connsiteX89" fmla="*/ 8027894 w 9520517"/>
                <a:gd name="connsiteY89" fmla="*/ 416858 h 3213847"/>
                <a:gd name="connsiteX90" fmla="*/ 8068235 w 9520517"/>
                <a:gd name="connsiteY90" fmla="*/ 430305 h 3213847"/>
                <a:gd name="connsiteX91" fmla="*/ 8202705 w 9520517"/>
                <a:gd name="connsiteY91" fmla="*/ 470647 h 3213847"/>
                <a:gd name="connsiteX92" fmla="*/ 8256494 w 9520517"/>
                <a:gd name="connsiteY92" fmla="*/ 497541 h 3213847"/>
                <a:gd name="connsiteX93" fmla="*/ 8390964 w 9520517"/>
                <a:gd name="connsiteY93" fmla="*/ 389964 h 3213847"/>
                <a:gd name="connsiteX94" fmla="*/ 8417858 w 9520517"/>
                <a:gd name="connsiteY94" fmla="*/ 349623 h 3213847"/>
                <a:gd name="connsiteX95" fmla="*/ 8471647 w 9520517"/>
                <a:gd name="connsiteY95" fmla="*/ 309282 h 3213847"/>
                <a:gd name="connsiteX96" fmla="*/ 8552329 w 9520517"/>
                <a:gd name="connsiteY96" fmla="*/ 228600 h 3213847"/>
                <a:gd name="connsiteX97" fmla="*/ 8579223 w 9520517"/>
                <a:gd name="connsiteY97" fmla="*/ 201705 h 3213847"/>
                <a:gd name="connsiteX98" fmla="*/ 8700247 w 9520517"/>
                <a:gd name="connsiteY98" fmla="*/ 134470 h 3213847"/>
                <a:gd name="connsiteX99" fmla="*/ 9238129 w 9520517"/>
                <a:gd name="connsiteY99" fmla="*/ 147917 h 3213847"/>
                <a:gd name="connsiteX100" fmla="*/ 9359153 w 9520517"/>
                <a:gd name="connsiteY100" fmla="*/ 80682 h 3213847"/>
                <a:gd name="connsiteX101" fmla="*/ 9466729 w 9520517"/>
                <a:gd name="connsiteY101" fmla="*/ 26894 h 3213847"/>
                <a:gd name="connsiteX102" fmla="*/ 9507070 w 9520517"/>
                <a:gd name="connsiteY102" fmla="*/ 13447 h 3213847"/>
                <a:gd name="connsiteX103" fmla="*/ 9520517 w 9520517"/>
                <a:gd name="connsiteY103" fmla="*/ 0 h 3213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9520517" h="3213847">
                  <a:moveTo>
                    <a:pt x="0" y="3213847"/>
                  </a:moveTo>
                  <a:cubicBezTo>
                    <a:pt x="17929" y="3191435"/>
                    <a:pt x="33493" y="3166906"/>
                    <a:pt x="53788" y="3146611"/>
                  </a:cubicBezTo>
                  <a:cubicBezTo>
                    <a:pt x="65216" y="3135183"/>
                    <a:pt x="82701" y="3131145"/>
                    <a:pt x="94129" y="3119717"/>
                  </a:cubicBezTo>
                  <a:cubicBezTo>
                    <a:pt x="109976" y="3103870"/>
                    <a:pt x="118623" y="3081776"/>
                    <a:pt x="134470" y="3065929"/>
                  </a:cubicBezTo>
                  <a:cubicBezTo>
                    <a:pt x="145898" y="3054501"/>
                    <a:pt x="161660" y="3048428"/>
                    <a:pt x="174811" y="3039035"/>
                  </a:cubicBezTo>
                  <a:cubicBezTo>
                    <a:pt x="193048" y="3026008"/>
                    <a:pt x="210363" y="3011721"/>
                    <a:pt x="228600" y="2998694"/>
                  </a:cubicBezTo>
                  <a:cubicBezTo>
                    <a:pt x="241751" y="2989301"/>
                    <a:pt x="256321" y="2981896"/>
                    <a:pt x="268941" y="2971800"/>
                  </a:cubicBezTo>
                  <a:cubicBezTo>
                    <a:pt x="331979" y="2921369"/>
                    <a:pt x="251407" y="2953672"/>
                    <a:pt x="376517" y="2891117"/>
                  </a:cubicBezTo>
                  <a:cubicBezTo>
                    <a:pt x="394446" y="2882152"/>
                    <a:pt x="411693" y="2871668"/>
                    <a:pt x="430305" y="2864223"/>
                  </a:cubicBezTo>
                  <a:cubicBezTo>
                    <a:pt x="456626" y="2853694"/>
                    <a:pt x="485632" y="2850007"/>
                    <a:pt x="510988" y="2837329"/>
                  </a:cubicBezTo>
                  <a:cubicBezTo>
                    <a:pt x="528917" y="2828364"/>
                    <a:pt x="546007" y="2817473"/>
                    <a:pt x="564776" y="2810435"/>
                  </a:cubicBezTo>
                  <a:cubicBezTo>
                    <a:pt x="582080" y="2803946"/>
                    <a:pt x="600794" y="2802065"/>
                    <a:pt x="618564" y="2796988"/>
                  </a:cubicBezTo>
                  <a:cubicBezTo>
                    <a:pt x="632193" y="2793094"/>
                    <a:pt x="645458" y="2788023"/>
                    <a:pt x="658905" y="2783541"/>
                  </a:cubicBezTo>
                  <a:cubicBezTo>
                    <a:pt x="712693" y="2788023"/>
                    <a:pt x="767220" y="2787041"/>
                    <a:pt x="820270" y="2796988"/>
                  </a:cubicBezTo>
                  <a:cubicBezTo>
                    <a:pt x="839972" y="2800682"/>
                    <a:pt x="855633" y="2815986"/>
                    <a:pt x="874058" y="2823882"/>
                  </a:cubicBezTo>
                  <a:cubicBezTo>
                    <a:pt x="887087" y="2829466"/>
                    <a:pt x="900563" y="2834254"/>
                    <a:pt x="914400" y="2837329"/>
                  </a:cubicBezTo>
                  <a:cubicBezTo>
                    <a:pt x="941016" y="2843244"/>
                    <a:pt x="968346" y="2845429"/>
                    <a:pt x="995082" y="2850776"/>
                  </a:cubicBezTo>
                  <a:cubicBezTo>
                    <a:pt x="1120852" y="2875930"/>
                    <a:pt x="986676" y="2852037"/>
                    <a:pt x="1089211" y="2877670"/>
                  </a:cubicBezTo>
                  <a:cubicBezTo>
                    <a:pt x="1111384" y="2883213"/>
                    <a:pt x="1134035" y="2886635"/>
                    <a:pt x="1156447" y="2891117"/>
                  </a:cubicBezTo>
                  <a:cubicBezTo>
                    <a:pt x="1259541" y="2886635"/>
                    <a:pt x="1362842" y="2885584"/>
                    <a:pt x="1465729" y="2877670"/>
                  </a:cubicBezTo>
                  <a:cubicBezTo>
                    <a:pt x="1479862" y="2876583"/>
                    <a:pt x="1492441" y="2868117"/>
                    <a:pt x="1506070" y="2864223"/>
                  </a:cubicBezTo>
                  <a:cubicBezTo>
                    <a:pt x="1523840" y="2859146"/>
                    <a:pt x="1542554" y="2857265"/>
                    <a:pt x="1559858" y="2850776"/>
                  </a:cubicBezTo>
                  <a:cubicBezTo>
                    <a:pt x="1578628" y="2843737"/>
                    <a:pt x="1595222" y="2831778"/>
                    <a:pt x="1613647" y="2823882"/>
                  </a:cubicBezTo>
                  <a:cubicBezTo>
                    <a:pt x="1626675" y="2818298"/>
                    <a:pt x="1640541" y="2814917"/>
                    <a:pt x="1653988" y="2810435"/>
                  </a:cubicBezTo>
                  <a:cubicBezTo>
                    <a:pt x="1671917" y="2796988"/>
                    <a:pt x="1688771" y="2781972"/>
                    <a:pt x="1707776" y="2770094"/>
                  </a:cubicBezTo>
                  <a:cubicBezTo>
                    <a:pt x="1724775" y="2759470"/>
                    <a:pt x="1746165" y="2756033"/>
                    <a:pt x="1761564" y="2743200"/>
                  </a:cubicBezTo>
                  <a:cubicBezTo>
                    <a:pt x="1773980" y="2732854"/>
                    <a:pt x="1776295" y="2713500"/>
                    <a:pt x="1788458" y="2702858"/>
                  </a:cubicBezTo>
                  <a:cubicBezTo>
                    <a:pt x="1812783" y="2681573"/>
                    <a:pt x="1869141" y="2649070"/>
                    <a:pt x="1869141" y="2649070"/>
                  </a:cubicBezTo>
                  <a:cubicBezTo>
                    <a:pt x="1893929" y="2574707"/>
                    <a:pt x="1889366" y="2568351"/>
                    <a:pt x="1990164" y="2501152"/>
                  </a:cubicBezTo>
                  <a:cubicBezTo>
                    <a:pt x="2003611" y="2492187"/>
                    <a:pt x="2015737" y="2480822"/>
                    <a:pt x="2030505" y="2474258"/>
                  </a:cubicBezTo>
                  <a:cubicBezTo>
                    <a:pt x="2056411" y="2462744"/>
                    <a:pt x="2087600" y="2463089"/>
                    <a:pt x="2111188" y="2447364"/>
                  </a:cubicBezTo>
                  <a:cubicBezTo>
                    <a:pt x="2175443" y="2404527"/>
                    <a:pt x="2149254" y="2413300"/>
                    <a:pt x="2259105" y="2407023"/>
                  </a:cubicBezTo>
                  <a:cubicBezTo>
                    <a:pt x="2380014" y="2400114"/>
                    <a:pt x="2501152" y="2398058"/>
                    <a:pt x="2622176" y="2393576"/>
                  </a:cubicBezTo>
                  <a:cubicBezTo>
                    <a:pt x="2640105" y="2389094"/>
                    <a:pt x="2658262" y="2385439"/>
                    <a:pt x="2675964" y="2380129"/>
                  </a:cubicBezTo>
                  <a:cubicBezTo>
                    <a:pt x="2703118" y="2371983"/>
                    <a:pt x="2729144" y="2360111"/>
                    <a:pt x="2756647" y="2353235"/>
                  </a:cubicBezTo>
                  <a:cubicBezTo>
                    <a:pt x="2783942" y="2346411"/>
                    <a:pt x="2823768" y="2337916"/>
                    <a:pt x="2850776" y="2326341"/>
                  </a:cubicBezTo>
                  <a:cubicBezTo>
                    <a:pt x="2967091" y="2276492"/>
                    <a:pt x="2850298" y="2317536"/>
                    <a:pt x="2944905" y="2286000"/>
                  </a:cubicBezTo>
                  <a:cubicBezTo>
                    <a:pt x="3076080" y="2198549"/>
                    <a:pt x="2872217" y="2335537"/>
                    <a:pt x="3039035" y="2218764"/>
                  </a:cubicBezTo>
                  <a:cubicBezTo>
                    <a:pt x="3065515" y="2200228"/>
                    <a:pt x="3096861" y="2187832"/>
                    <a:pt x="3119717" y="2164976"/>
                  </a:cubicBezTo>
                  <a:cubicBezTo>
                    <a:pt x="3174233" y="2110460"/>
                    <a:pt x="3143049" y="2133140"/>
                    <a:pt x="3213847" y="2097741"/>
                  </a:cubicBezTo>
                  <a:cubicBezTo>
                    <a:pt x="3227294" y="2079811"/>
                    <a:pt x="3239430" y="2060819"/>
                    <a:pt x="3254188" y="2043952"/>
                  </a:cubicBezTo>
                  <a:cubicBezTo>
                    <a:pt x="3270885" y="2024870"/>
                    <a:pt x="3292762" y="2010449"/>
                    <a:pt x="3307976" y="1990164"/>
                  </a:cubicBezTo>
                  <a:cubicBezTo>
                    <a:pt x="3320003" y="1974128"/>
                    <a:pt x="3322037" y="1951775"/>
                    <a:pt x="3334870" y="1936376"/>
                  </a:cubicBezTo>
                  <a:cubicBezTo>
                    <a:pt x="3345216" y="1923961"/>
                    <a:pt x="3362795" y="1919828"/>
                    <a:pt x="3375211" y="1909482"/>
                  </a:cubicBezTo>
                  <a:cubicBezTo>
                    <a:pt x="3389820" y="1897308"/>
                    <a:pt x="3401114" y="1881517"/>
                    <a:pt x="3415553" y="1869141"/>
                  </a:cubicBezTo>
                  <a:cubicBezTo>
                    <a:pt x="3432569" y="1854556"/>
                    <a:pt x="3451104" y="1841827"/>
                    <a:pt x="3469341" y="1828800"/>
                  </a:cubicBezTo>
                  <a:cubicBezTo>
                    <a:pt x="3491105" y="1813254"/>
                    <a:pt x="3520986" y="1790166"/>
                    <a:pt x="3550023" y="1788458"/>
                  </a:cubicBezTo>
                  <a:cubicBezTo>
                    <a:pt x="3688808" y="1780294"/>
                    <a:pt x="3827929" y="1779493"/>
                    <a:pt x="3966882" y="1775011"/>
                  </a:cubicBezTo>
                  <a:cubicBezTo>
                    <a:pt x="3980329" y="1770529"/>
                    <a:pt x="3994195" y="1767148"/>
                    <a:pt x="4007223" y="1761564"/>
                  </a:cubicBezTo>
                  <a:cubicBezTo>
                    <a:pt x="4025648" y="1753668"/>
                    <a:pt x="4041994" y="1741009"/>
                    <a:pt x="4061011" y="1734670"/>
                  </a:cubicBezTo>
                  <a:cubicBezTo>
                    <a:pt x="4137690" y="1709111"/>
                    <a:pt x="4113092" y="1733630"/>
                    <a:pt x="4182035" y="1707776"/>
                  </a:cubicBezTo>
                  <a:cubicBezTo>
                    <a:pt x="4200804" y="1700738"/>
                    <a:pt x="4217894" y="1689847"/>
                    <a:pt x="4235823" y="1680882"/>
                  </a:cubicBezTo>
                  <a:cubicBezTo>
                    <a:pt x="4316505" y="1685364"/>
                    <a:pt x="4397395" y="1687013"/>
                    <a:pt x="4477870" y="1694329"/>
                  </a:cubicBezTo>
                  <a:cubicBezTo>
                    <a:pt x="4501085" y="1696439"/>
                    <a:pt x="4548121" y="1713264"/>
                    <a:pt x="4572000" y="1721223"/>
                  </a:cubicBezTo>
                  <a:cubicBezTo>
                    <a:pt x="4684059" y="1716741"/>
                    <a:pt x="4796276" y="1715236"/>
                    <a:pt x="4908176" y="1707776"/>
                  </a:cubicBezTo>
                  <a:cubicBezTo>
                    <a:pt x="4931454" y="1706224"/>
                    <a:pt x="5003437" y="1687323"/>
                    <a:pt x="5029200" y="1680882"/>
                  </a:cubicBezTo>
                  <a:cubicBezTo>
                    <a:pt x="5143501" y="1604681"/>
                    <a:pt x="4966444" y="1730190"/>
                    <a:pt x="5123329" y="1573305"/>
                  </a:cubicBezTo>
                  <a:lnTo>
                    <a:pt x="5244353" y="1452282"/>
                  </a:lnTo>
                  <a:lnTo>
                    <a:pt x="5284694" y="1411941"/>
                  </a:lnTo>
                  <a:cubicBezTo>
                    <a:pt x="5298141" y="1398494"/>
                    <a:pt x="5306994" y="1377614"/>
                    <a:pt x="5325035" y="1371600"/>
                  </a:cubicBezTo>
                  <a:lnTo>
                    <a:pt x="5365376" y="1358152"/>
                  </a:lnTo>
                  <a:cubicBezTo>
                    <a:pt x="5377558" y="1349016"/>
                    <a:pt x="5439842" y="1300748"/>
                    <a:pt x="5459505" y="1290917"/>
                  </a:cubicBezTo>
                  <a:cubicBezTo>
                    <a:pt x="5490038" y="1275651"/>
                    <a:pt x="5523102" y="1265842"/>
                    <a:pt x="5553635" y="1250576"/>
                  </a:cubicBezTo>
                  <a:cubicBezTo>
                    <a:pt x="5568090" y="1243348"/>
                    <a:pt x="5579521" y="1230910"/>
                    <a:pt x="5593976" y="1223682"/>
                  </a:cubicBezTo>
                  <a:cubicBezTo>
                    <a:pt x="5620018" y="1210661"/>
                    <a:pt x="5682471" y="1186765"/>
                    <a:pt x="5715000" y="1183341"/>
                  </a:cubicBezTo>
                  <a:cubicBezTo>
                    <a:pt x="5782014" y="1176287"/>
                    <a:pt x="5849470" y="1174376"/>
                    <a:pt x="5916705" y="1169894"/>
                  </a:cubicBezTo>
                  <a:cubicBezTo>
                    <a:pt x="5939117" y="1156447"/>
                    <a:pt x="5961093" y="1142245"/>
                    <a:pt x="5983941" y="1129552"/>
                  </a:cubicBezTo>
                  <a:cubicBezTo>
                    <a:pt x="6001464" y="1119817"/>
                    <a:pt x="6020730" y="1113282"/>
                    <a:pt x="6037729" y="1102658"/>
                  </a:cubicBezTo>
                  <a:cubicBezTo>
                    <a:pt x="6056734" y="1090780"/>
                    <a:pt x="6072158" y="1073610"/>
                    <a:pt x="6091517" y="1062317"/>
                  </a:cubicBezTo>
                  <a:cubicBezTo>
                    <a:pt x="6126147" y="1042116"/>
                    <a:pt x="6163719" y="1027396"/>
                    <a:pt x="6199094" y="1008529"/>
                  </a:cubicBezTo>
                  <a:cubicBezTo>
                    <a:pt x="6230980" y="991523"/>
                    <a:pt x="6262235" y="973334"/>
                    <a:pt x="6293223" y="954741"/>
                  </a:cubicBezTo>
                  <a:cubicBezTo>
                    <a:pt x="6307081" y="946426"/>
                    <a:pt x="6319437" y="935696"/>
                    <a:pt x="6333564" y="927847"/>
                  </a:cubicBezTo>
                  <a:cubicBezTo>
                    <a:pt x="6495647" y="837800"/>
                    <a:pt x="6353326" y="917456"/>
                    <a:pt x="6454588" y="874058"/>
                  </a:cubicBezTo>
                  <a:cubicBezTo>
                    <a:pt x="6473013" y="866162"/>
                    <a:pt x="6490447" y="856129"/>
                    <a:pt x="6508376" y="847164"/>
                  </a:cubicBezTo>
                  <a:cubicBezTo>
                    <a:pt x="6521823" y="856129"/>
                    <a:pt x="6538075" y="861895"/>
                    <a:pt x="6548717" y="874058"/>
                  </a:cubicBezTo>
                  <a:cubicBezTo>
                    <a:pt x="6570002" y="898384"/>
                    <a:pt x="6579649" y="931886"/>
                    <a:pt x="6602505" y="954741"/>
                  </a:cubicBezTo>
                  <a:cubicBezTo>
                    <a:pt x="6611470" y="963706"/>
                    <a:pt x="6618060" y="975965"/>
                    <a:pt x="6629400" y="981635"/>
                  </a:cubicBezTo>
                  <a:cubicBezTo>
                    <a:pt x="6697508" y="1015689"/>
                    <a:pt x="6755042" y="1013525"/>
                    <a:pt x="6831105" y="1021976"/>
                  </a:cubicBezTo>
                  <a:cubicBezTo>
                    <a:pt x="6961093" y="1017494"/>
                    <a:pt x="7092009" y="1024662"/>
                    <a:pt x="7221070" y="1008529"/>
                  </a:cubicBezTo>
                  <a:cubicBezTo>
                    <a:pt x="7239940" y="1006170"/>
                    <a:pt x="7249237" y="982797"/>
                    <a:pt x="7261411" y="968188"/>
                  </a:cubicBezTo>
                  <a:cubicBezTo>
                    <a:pt x="7271757" y="955773"/>
                    <a:pt x="7277663" y="940010"/>
                    <a:pt x="7288305" y="927847"/>
                  </a:cubicBezTo>
                  <a:cubicBezTo>
                    <a:pt x="7309177" y="903994"/>
                    <a:pt x="7336524" y="885967"/>
                    <a:pt x="7355541" y="860611"/>
                  </a:cubicBezTo>
                  <a:cubicBezTo>
                    <a:pt x="7418702" y="776396"/>
                    <a:pt x="7380035" y="822670"/>
                    <a:pt x="7476564" y="726141"/>
                  </a:cubicBezTo>
                  <a:cubicBezTo>
                    <a:pt x="7490011" y="712694"/>
                    <a:pt x="7501082" y="696349"/>
                    <a:pt x="7516905" y="685800"/>
                  </a:cubicBezTo>
                  <a:cubicBezTo>
                    <a:pt x="7547026" y="665719"/>
                    <a:pt x="7584350" y="641914"/>
                    <a:pt x="7611035" y="618564"/>
                  </a:cubicBezTo>
                  <a:cubicBezTo>
                    <a:pt x="7689571" y="549845"/>
                    <a:pt x="7632536" y="575538"/>
                    <a:pt x="7705164" y="551329"/>
                  </a:cubicBezTo>
                  <a:cubicBezTo>
                    <a:pt x="7797312" y="459183"/>
                    <a:pt x="7717154" y="528000"/>
                    <a:pt x="7812741" y="470647"/>
                  </a:cubicBezTo>
                  <a:cubicBezTo>
                    <a:pt x="7840457" y="454017"/>
                    <a:pt x="7866529" y="434788"/>
                    <a:pt x="7893423" y="416858"/>
                  </a:cubicBezTo>
                  <a:lnTo>
                    <a:pt x="7933764" y="389964"/>
                  </a:lnTo>
                  <a:cubicBezTo>
                    <a:pt x="8030487" y="422205"/>
                    <a:pt x="7909700" y="383089"/>
                    <a:pt x="8027894" y="416858"/>
                  </a:cubicBezTo>
                  <a:cubicBezTo>
                    <a:pt x="8041523" y="420752"/>
                    <a:pt x="8054606" y="426411"/>
                    <a:pt x="8068235" y="430305"/>
                  </a:cubicBezTo>
                  <a:cubicBezTo>
                    <a:pt x="8137584" y="450119"/>
                    <a:pt x="8122808" y="438688"/>
                    <a:pt x="8202705" y="470647"/>
                  </a:cubicBezTo>
                  <a:cubicBezTo>
                    <a:pt x="8221317" y="478092"/>
                    <a:pt x="8238564" y="488576"/>
                    <a:pt x="8256494" y="497541"/>
                  </a:cubicBezTo>
                  <a:cubicBezTo>
                    <a:pt x="8324673" y="474815"/>
                    <a:pt x="8331448" y="479238"/>
                    <a:pt x="8390964" y="389964"/>
                  </a:cubicBezTo>
                  <a:cubicBezTo>
                    <a:pt x="8399929" y="376517"/>
                    <a:pt x="8406430" y="361051"/>
                    <a:pt x="8417858" y="349623"/>
                  </a:cubicBezTo>
                  <a:cubicBezTo>
                    <a:pt x="8433706" y="333775"/>
                    <a:pt x="8453717" y="322729"/>
                    <a:pt x="8471647" y="309282"/>
                  </a:cubicBezTo>
                  <a:cubicBezTo>
                    <a:pt x="8516988" y="241271"/>
                    <a:pt x="8477271" y="291149"/>
                    <a:pt x="8552329" y="228600"/>
                  </a:cubicBezTo>
                  <a:cubicBezTo>
                    <a:pt x="8562069" y="220484"/>
                    <a:pt x="8569080" y="209312"/>
                    <a:pt x="8579223" y="201705"/>
                  </a:cubicBezTo>
                  <a:cubicBezTo>
                    <a:pt x="8653203" y="146220"/>
                    <a:pt x="8637352" y="155434"/>
                    <a:pt x="8700247" y="134470"/>
                  </a:cubicBezTo>
                  <a:cubicBezTo>
                    <a:pt x="8986144" y="164564"/>
                    <a:pt x="8939877" y="172771"/>
                    <a:pt x="9238129" y="147917"/>
                  </a:cubicBezTo>
                  <a:cubicBezTo>
                    <a:pt x="9282752" y="144198"/>
                    <a:pt x="9326838" y="96839"/>
                    <a:pt x="9359153" y="80682"/>
                  </a:cubicBezTo>
                  <a:cubicBezTo>
                    <a:pt x="9395012" y="62753"/>
                    <a:pt x="9428695" y="39572"/>
                    <a:pt x="9466729" y="26894"/>
                  </a:cubicBezTo>
                  <a:cubicBezTo>
                    <a:pt x="9480176" y="22412"/>
                    <a:pt x="9494392" y="19786"/>
                    <a:pt x="9507070" y="13447"/>
                  </a:cubicBezTo>
                  <a:cubicBezTo>
                    <a:pt x="9512740" y="10612"/>
                    <a:pt x="9516035" y="4482"/>
                    <a:pt x="9520517" y="0"/>
                  </a:cubicBezTo>
                </a:path>
              </a:pathLst>
            </a:custGeom>
            <a:noFill/>
            <a:ln w="76200">
              <a:solidFill>
                <a:srgbClr val="054B49">
                  <a:alpha val="23922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564" name="TOP RIPPLE 1 Group 563">
            <a:extLst>
              <a:ext uri="{FF2B5EF4-FFF2-40B4-BE49-F238E27FC236}">
                <a16:creationId xmlns:a16="http://schemas.microsoft.com/office/drawing/2014/main" id="{7915056D-AA3A-4182-9D77-DD724BB0F528}"/>
              </a:ext>
            </a:extLst>
          </p:cNvPr>
          <p:cNvGrpSpPr/>
          <p:nvPr/>
        </p:nvGrpSpPr>
        <p:grpSpPr>
          <a:xfrm>
            <a:off x="67902" y="2343604"/>
            <a:ext cx="12386974" cy="3421919"/>
            <a:chOff x="0" y="0"/>
            <a:chExt cx="12398188" cy="6763871"/>
          </a:xfrm>
        </p:grpSpPr>
        <p:sp>
          <p:nvSpPr>
            <p:cNvPr id="581" name="Freeform: Shape 580">
              <a:extLst>
                <a:ext uri="{FF2B5EF4-FFF2-40B4-BE49-F238E27FC236}">
                  <a16:creationId xmlns:a16="http://schemas.microsoft.com/office/drawing/2014/main" id="{42746310-4E44-427E-A660-EC0934DA045A}"/>
                </a:ext>
              </a:extLst>
            </p:cNvPr>
            <p:cNvSpPr/>
            <p:nvPr/>
          </p:nvSpPr>
          <p:spPr>
            <a:xfrm>
              <a:off x="0" y="0"/>
              <a:ext cx="7046259" cy="2622176"/>
            </a:xfrm>
            <a:custGeom>
              <a:avLst/>
              <a:gdLst>
                <a:gd name="connsiteX0" fmla="*/ 0 w 6871447"/>
                <a:gd name="connsiteY0" fmla="*/ 2541494 h 2541494"/>
                <a:gd name="connsiteX1" fmla="*/ 107576 w 6871447"/>
                <a:gd name="connsiteY1" fmla="*/ 2474259 h 2541494"/>
                <a:gd name="connsiteX2" fmla="*/ 201706 w 6871447"/>
                <a:gd name="connsiteY2" fmla="*/ 2407024 h 2541494"/>
                <a:gd name="connsiteX3" fmla="*/ 282388 w 6871447"/>
                <a:gd name="connsiteY3" fmla="*/ 2366683 h 2541494"/>
                <a:gd name="connsiteX4" fmla="*/ 389964 w 6871447"/>
                <a:gd name="connsiteY4" fmla="*/ 2312894 h 2541494"/>
                <a:gd name="connsiteX5" fmla="*/ 497541 w 6871447"/>
                <a:gd name="connsiteY5" fmla="*/ 2245659 h 2541494"/>
                <a:gd name="connsiteX6" fmla="*/ 537882 w 6871447"/>
                <a:gd name="connsiteY6" fmla="*/ 2205318 h 2541494"/>
                <a:gd name="connsiteX7" fmla="*/ 578223 w 6871447"/>
                <a:gd name="connsiteY7" fmla="*/ 2178424 h 2541494"/>
                <a:gd name="connsiteX8" fmla="*/ 699247 w 6871447"/>
                <a:gd name="connsiteY8" fmla="*/ 2124636 h 2541494"/>
                <a:gd name="connsiteX9" fmla="*/ 753035 w 6871447"/>
                <a:gd name="connsiteY9" fmla="*/ 2111189 h 2541494"/>
                <a:gd name="connsiteX10" fmla="*/ 793376 w 6871447"/>
                <a:gd name="connsiteY10" fmla="*/ 2097742 h 2541494"/>
                <a:gd name="connsiteX11" fmla="*/ 1116106 w 6871447"/>
                <a:gd name="connsiteY11" fmla="*/ 2084294 h 2541494"/>
                <a:gd name="connsiteX12" fmla="*/ 1223682 w 6871447"/>
                <a:gd name="connsiteY12" fmla="*/ 2030506 h 2541494"/>
                <a:gd name="connsiteX13" fmla="*/ 1304364 w 6871447"/>
                <a:gd name="connsiteY13" fmla="*/ 1976718 h 2541494"/>
                <a:gd name="connsiteX14" fmla="*/ 1411941 w 6871447"/>
                <a:gd name="connsiteY14" fmla="*/ 1896036 h 2541494"/>
                <a:gd name="connsiteX15" fmla="*/ 1452282 w 6871447"/>
                <a:gd name="connsiteY15" fmla="*/ 1869142 h 2541494"/>
                <a:gd name="connsiteX16" fmla="*/ 1546412 w 6871447"/>
                <a:gd name="connsiteY16" fmla="*/ 1842247 h 2541494"/>
                <a:gd name="connsiteX17" fmla="*/ 1586753 w 6871447"/>
                <a:gd name="connsiteY17" fmla="*/ 1815353 h 2541494"/>
                <a:gd name="connsiteX18" fmla="*/ 1801906 w 6871447"/>
                <a:gd name="connsiteY18" fmla="*/ 1842247 h 2541494"/>
                <a:gd name="connsiteX19" fmla="*/ 1869141 w 6871447"/>
                <a:gd name="connsiteY19" fmla="*/ 1882589 h 2541494"/>
                <a:gd name="connsiteX20" fmla="*/ 1949823 w 6871447"/>
                <a:gd name="connsiteY20" fmla="*/ 1922930 h 2541494"/>
                <a:gd name="connsiteX21" fmla="*/ 2178423 w 6871447"/>
                <a:gd name="connsiteY21" fmla="*/ 1896036 h 2541494"/>
                <a:gd name="connsiteX22" fmla="*/ 2232212 w 6871447"/>
                <a:gd name="connsiteY22" fmla="*/ 1869142 h 2541494"/>
                <a:gd name="connsiteX23" fmla="*/ 2286000 w 6871447"/>
                <a:gd name="connsiteY23" fmla="*/ 1855694 h 2541494"/>
                <a:gd name="connsiteX24" fmla="*/ 2393576 w 6871447"/>
                <a:gd name="connsiteY24" fmla="*/ 1801906 h 2541494"/>
                <a:gd name="connsiteX25" fmla="*/ 2433917 w 6871447"/>
                <a:gd name="connsiteY25" fmla="*/ 1775012 h 2541494"/>
                <a:gd name="connsiteX26" fmla="*/ 2487706 w 6871447"/>
                <a:gd name="connsiteY26" fmla="*/ 1748118 h 2541494"/>
                <a:gd name="connsiteX27" fmla="*/ 2581835 w 6871447"/>
                <a:gd name="connsiteY27" fmla="*/ 1667436 h 2541494"/>
                <a:gd name="connsiteX28" fmla="*/ 2622176 w 6871447"/>
                <a:gd name="connsiteY28" fmla="*/ 1653989 h 2541494"/>
                <a:gd name="connsiteX29" fmla="*/ 2716306 w 6871447"/>
                <a:gd name="connsiteY29" fmla="*/ 1600200 h 2541494"/>
                <a:gd name="connsiteX30" fmla="*/ 2756647 w 6871447"/>
                <a:gd name="connsiteY30" fmla="*/ 1573306 h 2541494"/>
                <a:gd name="connsiteX31" fmla="*/ 2810435 w 6871447"/>
                <a:gd name="connsiteY31" fmla="*/ 1559859 h 2541494"/>
                <a:gd name="connsiteX32" fmla="*/ 2944906 w 6871447"/>
                <a:gd name="connsiteY32" fmla="*/ 1519518 h 2541494"/>
                <a:gd name="connsiteX33" fmla="*/ 3133164 w 6871447"/>
                <a:gd name="connsiteY33" fmla="*/ 1532965 h 2541494"/>
                <a:gd name="connsiteX34" fmla="*/ 3173506 w 6871447"/>
                <a:gd name="connsiteY34" fmla="*/ 1546412 h 2541494"/>
                <a:gd name="connsiteX35" fmla="*/ 3227294 w 6871447"/>
                <a:gd name="connsiteY35" fmla="*/ 1559859 h 2541494"/>
                <a:gd name="connsiteX36" fmla="*/ 3267635 w 6871447"/>
                <a:gd name="connsiteY36" fmla="*/ 1573306 h 2541494"/>
                <a:gd name="connsiteX37" fmla="*/ 3321423 w 6871447"/>
                <a:gd name="connsiteY37" fmla="*/ 1586753 h 2541494"/>
                <a:gd name="connsiteX38" fmla="*/ 3402106 w 6871447"/>
                <a:gd name="connsiteY38" fmla="*/ 1613647 h 2541494"/>
                <a:gd name="connsiteX39" fmla="*/ 3697941 w 6871447"/>
                <a:gd name="connsiteY39" fmla="*/ 1573306 h 2541494"/>
                <a:gd name="connsiteX40" fmla="*/ 3765176 w 6871447"/>
                <a:gd name="connsiteY40" fmla="*/ 1546412 h 2541494"/>
                <a:gd name="connsiteX41" fmla="*/ 3805517 w 6871447"/>
                <a:gd name="connsiteY41" fmla="*/ 1519518 h 2541494"/>
                <a:gd name="connsiteX42" fmla="*/ 3859306 w 6871447"/>
                <a:gd name="connsiteY42" fmla="*/ 1492624 h 2541494"/>
                <a:gd name="connsiteX43" fmla="*/ 3926541 w 6871447"/>
                <a:gd name="connsiteY43" fmla="*/ 1452283 h 2541494"/>
                <a:gd name="connsiteX44" fmla="*/ 3966882 w 6871447"/>
                <a:gd name="connsiteY44" fmla="*/ 1425389 h 2541494"/>
                <a:gd name="connsiteX45" fmla="*/ 4020670 w 6871447"/>
                <a:gd name="connsiteY45" fmla="*/ 1398494 h 2541494"/>
                <a:gd name="connsiteX46" fmla="*/ 4061012 w 6871447"/>
                <a:gd name="connsiteY46" fmla="*/ 1371600 h 2541494"/>
                <a:gd name="connsiteX47" fmla="*/ 4155141 w 6871447"/>
                <a:gd name="connsiteY47" fmla="*/ 1317812 h 2541494"/>
                <a:gd name="connsiteX48" fmla="*/ 4195482 w 6871447"/>
                <a:gd name="connsiteY48" fmla="*/ 1277471 h 2541494"/>
                <a:gd name="connsiteX49" fmla="*/ 4276164 w 6871447"/>
                <a:gd name="connsiteY49" fmla="*/ 1237130 h 2541494"/>
                <a:gd name="connsiteX50" fmla="*/ 4303059 w 6871447"/>
                <a:gd name="connsiteY50" fmla="*/ 1210236 h 2541494"/>
                <a:gd name="connsiteX51" fmla="*/ 4397188 w 6871447"/>
                <a:gd name="connsiteY51" fmla="*/ 1156447 h 2541494"/>
                <a:gd name="connsiteX52" fmla="*/ 4437529 w 6871447"/>
                <a:gd name="connsiteY52" fmla="*/ 1116106 h 2541494"/>
                <a:gd name="connsiteX53" fmla="*/ 4558553 w 6871447"/>
                <a:gd name="connsiteY53" fmla="*/ 1048871 h 2541494"/>
                <a:gd name="connsiteX54" fmla="*/ 4666129 w 6871447"/>
                <a:gd name="connsiteY54" fmla="*/ 968189 h 2541494"/>
                <a:gd name="connsiteX55" fmla="*/ 4719917 w 6871447"/>
                <a:gd name="connsiteY55" fmla="*/ 941294 h 2541494"/>
                <a:gd name="connsiteX56" fmla="*/ 4800600 w 6871447"/>
                <a:gd name="connsiteY56" fmla="*/ 900953 h 2541494"/>
                <a:gd name="connsiteX57" fmla="*/ 4961964 w 6871447"/>
                <a:gd name="connsiteY57" fmla="*/ 927847 h 2541494"/>
                <a:gd name="connsiteX58" fmla="*/ 5042647 w 6871447"/>
                <a:gd name="connsiteY58" fmla="*/ 968189 h 2541494"/>
                <a:gd name="connsiteX59" fmla="*/ 5082988 w 6871447"/>
                <a:gd name="connsiteY59" fmla="*/ 995083 h 2541494"/>
                <a:gd name="connsiteX60" fmla="*/ 5338482 w 6871447"/>
                <a:gd name="connsiteY60" fmla="*/ 995083 h 2541494"/>
                <a:gd name="connsiteX61" fmla="*/ 5378823 w 6871447"/>
                <a:gd name="connsiteY61" fmla="*/ 968189 h 2541494"/>
                <a:gd name="connsiteX62" fmla="*/ 5459506 w 6871447"/>
                <a:gd name="connsiteY62" fmla="*/ 941294 h 2541494"/>
                <a:gd name="connsiteX63" fmla="*/ 5580529 w 6871447"/>
                <a:gd name="connsiteY63" fmla="*/ 860612 h 2541494"/>
                <a:gd name="connsiteX64" fmla="*/ 5620870 w 6871447"/>
                <a:gd name="connsiteY64" fmla="*/ 833718 h 2541494"/>
                <a:gd name="connsiteX65" fmla="*/ 5701553 w 6871447"/>
                <a:gd name="connsiteY65" fmla="*/ 753036 h 2541494"/>
                <a:gd name="connsiteX66" fmla="*/ 5741894 w 6871447"/>
                <a:gd name="connsiteY66" fmla="*/ 726142 h 2541494"/>
                <a:gd name="connsiteX67" fmla="*/ 5889812 w 6871447"/>
                <a:gd name="connsiteY67" fmla="*/ 605118 h 2541494"/>
                <a:gd name="connsiteX68" fmla="*/ 5970494 w 6871447"/>
                <a:gd name="connsiteY68" fmla="*/ 578224 h 2541494"/>
                <a:gd name="connsiteX69" fmla="*/ 6118412 w 6871447"/>
                <a:gd name="connsiteY69" fmla="*/ 605118 h 2541494"/>
                <a:gd name="connsiteX70" fmla="*/ 6185647 w 6871447"/>
                <a:gd name="connsiteY70" fmla="*/ 591671 h 2541494"/>
                <a:gd name="connsiteX71" fmla="*/ 6293223 w 6871447"/>
                <a:gd name="connsiteY71" fmla="*/ 537883 h 2541494"/>
                <a:gd name="connsiteX72" fmla="*/ 6387353 w 6871447"/>
                <a:gd name="connsiteY72" fmla="*/ 430306 h 2541494"/>
                <a:gd name="connsiteX73" fmla="*/ 6400800 w 6871447"/>
                <a:gd name="connsiteY73" fmla="*/ 389965 h 2541494"/>
                <a:gd name="connsiteX74" fmla="*/ 6441141 w 6871447"/>
                <a:gd name="connsiteY74" fmla="*/ 349624 h 2541494"/>
                <a:gd name="connsiteX75" fmla="*/ 6494929 w 6871447"/>
                <a:gd name="connsiteY75" fmla="*/ 268942 h 2541494"/>
                <a:gd name="connsiteX76" fmla="*/ 6575612 w 6871447"/>
                <a:gd name="connsiteY76" fmla="*/ 188259 h 2541494"/>
                <a:gd name="connsiteX77" fmla="*/ 6602506 w 6871447"/>
                <a:gd name="connsiteY77" fmla="*/ 134471 h 2541494"/>
                <a:gd name="connsiteX78" fmla="*/ 6763870 w 6871447"/>
                <a:gd name="connsiteY78" fmla="*/ 53789 h 2541494"/>
                <a:gd name="connsiteX79" fmla="*/ 6844553 w 6871447"/>
                <a:gd name="connsiteY79" fmla="*/ 26894 h 2541494"/>
                <a:gd name="connsiteX80" fmla="*/ 6871447 w 6871447"/>
                <a:gd name="connsiteY80" fmla="*/ 0 h 254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6871447" h="2541494">
                  <a:moveTo>
                    <a:pt x="0" y="2541494"/>
                  </a:moveTo>
                  <a:cubicBezTo>
                    <a:pt x="39256" y="2517940"/>
                    <a:pt x="71358" y="2500129"/>
                    <a:pt x="107576" y="2474259"/>
                  </a:cubicBezTo>
                  <a:cubicBezTo>
                    <a:pt x="132050" y="2456777"/>
                    <a:pt x="173179" y="2422872"/>
                    <a:pt x="201706" y="2407024"/>
                  </a:cubicBezTo>
                  <a:cubicBezTo>
                    <a:pt x="227991" y="2392422"/>
                    <a:pt x="256103" y="2381286"/>
                    <a:pt x="282388" y="2366683"/>
                  </a:cubicBezTo>
                  <a:cubicBezTo>
                    <a:pt x="385978" y="2309133"/>
                    <a:pt x="243253" y="2371581"/>
                    <a:pt x="389964" y="2312894"/>
                  </a:cubicBezTo>
                  <a:cubicBezTo>
                    <a:pt x="487506" y="2215354"/>
                    <a:pt x="361710" y="2330553"/>
                    <a:pt x="497541" y="2245659"/>
                  </a:cubicBezTo>
                  <a:cubicBezTo>
                    <a:pt x="513667" y="2235580"/>
                    <a:pt x="523273" y="2217492"/>
                    <a:pt x="537882" y="2205318"/>
                  </a:cubicBezTo>
                  <a:cubicBezTo>
                    <a:pt x="550297" y="2194972"/>
                    <a:pt x="564191" y="2186442"/>
                    <a:pt x="578223" y="2178424"/>
                  </a:cubicBezTo>
                  <a:cubicBezTo>
                    <a:pt x="611024" y="2159681"/>
                    <a:pt x="664670" y="2136162"/>
                    <a:pt x="699247" y="2124636"/>
                  </a:cubicBezTo>
                  <a:cubicBezTo>
                    <a:pt x="716780" y="2118792"/>
                    <a:pt x="735265" y="2116266"/>
                    <a:pt x="753035" y="2111189"/>
                  </a:cubicBezTo>
                  <a:cubicBezTo>
                    <a:pt x="766664" y="2107295"/>
                    <a:pt x="779240" y="2098789"/>
                    <a:pt x="793376" y="2097742"/>
                  </a:cubicBezTo>
                  <a:cubicBezTo>
                    <a:pt x="900752" y="2089788"/>
                    <a:pt x="1008529" y="2088777"/>
                    <a:pt x="1116106" y="2084294"/>
                  </a:cubicBezTo>
                  <a:cubicBezTo>
                    <a:pt x="1176075" y="2064304"/>
                    <a:pt x="1153819" y="2074964"/>
                    <a:pt x="1223682" y="2030506"/>
                  </a:cubicBezTo>
                  <a:cubicBezTo>
                    <a:pt x="1250951" y="2013153"/>
                    <a:pt x="1281508" y="1999573"/>
                    <a:pt x="1304364" y="1976718"/>
                  </a:cubicBezTo>
                  <a:cubicBezTo>
                    <a:pt x="1354115" y="1926969"/>
                    <a:pt x="1320710" y="1956857"/>
                    <a:pt x="1411941" y="1896036"/>
                  </a:cubicBezTo>
                  <a:cubicBezTo>
                    <a:pt x="1425388" y="1887071"/>
                    <a:pt x="1436603" y="1873062"/>
                    <a:pt x="1452282" y="1869142"/>
                  </a:cubicBezTo>
                  <a:cubicBezTo>
                    <a:pt x="1519821" y="1852256"/>
                    <a:pt x="1488537" y="1861538"/>
                    <a:pt x="1546412" y="1842247"/>
                  </a:cubicBezTo>
                  <a:cubicBezTo>
                    <a:pt x="1559859" y="1833282"/>
                    <a:pt x="1570623" y="1816361"/>
                    <a:pt x="1586753" y="1815353"/>
                  </a:cubicBezTo>
                  <a:cubicBezTo>
                    <a:pt x="1709144" y="1807704"/>
                    <a:pt x="1722262" y="1815700"/>
                    <a:pt x="1801906" y="1842247"/>
                  </a:cubicBezTo>
                  <a:cubicBezTo>
                    <a:pt x="1854435" y="1894778"/>
                    <a:pt x="1799318" y="1847677"/>
                    <a:pt x="1869141" y="1882589"/>
                  </a:cubicBezTo>
                  <a:cubicBezTo>
                    <a:pt x="1973411" y="1934724"/>
                    <a:pt x="1848425" y="1889131"/>
                    <a:pt x="1949823" y="1922930"/>
                  </a:cubicBezTo>
                  <a:cubicBezTo>
                    <a:pt x="2026023" y="1913965"/>
                    <a:pt x="2103053" y="1910392"/>
                    <a:pt x="2178423" y="1896036"/>
                  </a:cubicBezTo>
                  <a:cubicBezTo>
                    <a:pt x="2198115" y="1892285"/>
                    <a:pt x="2213442" y="1876181"/>
                    <a:pt x="2232212" y="1869142"/>
                  </a:cubicBezTo>
                  <a:cubicBezTo>
                    <a:pt x="2249516" y="1862653"/>
                    <a:pt x="2268071" y="1860177"/>
                    <a:pt x="2286000" y="1855694"/>
                  </a:cubicBezTo>
                  <a:cubicBezTo>
                    <a:pt x="2405459" y="1766100"/>
                    <a:pt x="2276084" y="1852260"/>
                    <a:pt x="2393576" y="1801906"/>
                  </a:cubicBezTo>
                  <a:cubicBezTo>
                    <a:pt x="2408431" y="1795540"/>
                    <a:pt x="2419885" y="1783030"/>
                    <a:pt x="2433917" y="1775012"/>
                  </a:cubicBezTo>
                  <a:cubicBezTo>
                    <a:pt x="2451322" y="1765067"/>
                    <a:pt x="2469776" y="1757083"/>
                    <a:pt x="2487706" y="1748118"/>
                  </a:cubicBezTo>
                  <a:cubicBezTo>
                    <a:pt x="2519499" y="1716325"/>
                    <a:pt x="2541584" y="1690437"/>
                    <a:pt x="2581835" y="1667436"/>
                  </a:cubicBezTo>
                  <a:cubicBezTo>
                    <a:pt x="2594142" y="1660404"/>
                    <a:pt x="2608729" y="1658471"/>
                    <a:pt x="2622176" y="1653989"/>
                  </a:cubicBezTo>
                  <a:cubicBezTo>
                    <a:pt x="2674437" y="1601726"/>
                    <a:pt x="2621498" y="1647603"/>
                    <a:pt x="2716306" y="1600200"/>
                  </a:cubicBezTo>
                  <a:cubicBezTo>
                    <a:pt x="2730761" y="1592973"/>
                    <a:pt x="2741792" y="1579672"/>
                    <a:pt x="2756647" y="1573306"/>
                  </a:cubicBezTo>
                  <a:cubicBezTo>
                    <a:pt x="2773634" y="1566026"/>
                    <a:pt x="2792733" y="1565170"/>
                    <a:pt x="2810435" y="1559859"/>
                  </a:cubicBezTo>
                  <a:cubicBezTo>
                    <a:pt x="2974121" y="1510753"/>
                    <a:pt x="2820932" y="1550511"/>
                    <a:pt x="2944906" y="1519518"/>
                  </a:cubicBezTo>
                  <a:cubicBezTo>
                    <a:pt x="3007659" y="1524000"/>
                    <a:pt x="3070682" y="1525614"/>
                    <a:pt x="3133164" y="1532965"/>
                  </a:cubicBezTo>
                  <a:cubicBezTo>
                    <a:pt x="3147242" y="1534621"/>
                    <a:pt x="3159877" y="1542518"/>
                    <a:pt x="3173506" y="1546412"/>
                  </a:cubicBezTo>
                  <a:cubicBezTo>
                    <a:pt x="3191276" y="1551489"/>
                    <a:pt x="3209524" y="1554782"/>
                    <a:pt x="3227294" y="1559859"/>
                  </a:cubicBezTo>
                  <a:cubicBezTo>
                    <a:pt x="3240923" y="1563753"/>
                    <a:pt x="3254006" y="1569412"/>
                    <a:pt x="3267635" y="1573306"/>
                  </a:cubicBezTo>
                  <a:cubicBezTo>
                    <a:pt x="3285405" y="1578383"/>
                    <a:pt x="3303721" y="1581443"/>
                    <a:pt x="3321423" y="1586753"/>
                  </a:cubicBezTo>
                  <a:cubicBezTo>
                    <a:pt x="3348577" y="1594899"/>
                    <a:pt x="3402106" y="1613647"/>
                    <a:pt x="3402106" y="1613647"/>
                  </a:cubicBezTo>
                  <a:cubicBezTo>
                    <a:pt x="3496215" y="1606925"/>
                    <a:pt x="3606306" y="1609960"/>
                    <a:pt x="3697941" y="1573306"/>
                  </a:cubicBezTo>
                  <a:cubicBezTo>
                    <a:pt x="3720353" y="1564341"/>
                    <a:pt x="3743586" y="1557207"/>
                    <a:pt x="3765176" y="1546412"/>
                  </a:cubicBezTo>
                  <a:cubicBezTo>
                    <a:pt x="3779631" y="1539184"/>
                    <a:pt x="3791485" y="1527536"/>
                    <a:pt x="3805517" y="1519518"/>
                  </a:cubicBezTo>
                  <a:cubicBezTo>
                    <a:pt x="3822922" y="1509573"/>
                    <a:pt x="3841783" y="1502359"/>
                    <a:pt x="3859306" y="1492624"/>
                  </a:cubicBezTo>
                  <a:cubicBezTo>
                    <a:pt x="3882153" y="1479931"/>
                    <a:pt x="3904377" y="1466135"/>
                    <a:pt x="3926541" y="1452283"/>
                  </a:cubicBezTo>
                  <a:cubicBezTo>
                    <a:pt x="3940246" y="1443718"/>
                    <a:pt x="3952850" y="1433407"/>
                    <a:pt x="3966882" y="1425389"/>
                  </a:cubicBezTo>
                  <a:cubicBezTo>
                    <a:pt x="3984287" y="1415443"/>
                    <a:pt x="4003265" y="1408440"/>
                    <a:pt x="4020670" y="1398494"/>
                  </a:cubicBezTo>
                  <a:cubicBezTo>
                    <a:pt x="4034702" y="1390476"/>
                    <a:pt x="4046980" y="1379618"/>
                    <a:pt x="4061012" y="1371600"/>
                  </a:cubicBezTo>
                  <a:cubicBezTo>
                    <a:pt x="4102859" y="1347687"/>
                    <a:pt x="4119402" y="1347595"/>
                    <a:pt x="4155141" y="1317812"/>
                  </a:cubicBezTo>
                  <a:cubicBezTo>
                    <a:pt x="4169750" y="1305638"/>
                    <a:pt x="4179659" y="1288020"/>
                    <a:pt x="4195482" y="1277471"/>
                  </a:cubicBezTo>
                  <a:cubicBezTo>
                    <a:pt x="4220500" y="1260792"/>
                    <a:pt x="4250666" y="1253066"/>
                    <a:pt x="4276164" y="1237130"/>
                  </a:cubicBezTo>
                  <a:cubicBezTo>
                    <a:pt x="4286915" y="1230411"/>
                    <a:pt x="4292510" y="1217269"/>
                    <a:pt x="4303059" y="1210236"/>
                  </a:cubicBezTo>
                  <a:cubicBezTo>
                    <a:pt x="4333128" y="1190190"/>
                    <a:pt x="4367583" y="1177171"/>
                    <a:pt x="4397188" y="1156447"/>
                  </a:cubicBezTo>
                  <a:cubicBezTo>
                    <a:pt x="4412767" y="1145541"/>
                    <a:pt x="4422518" y="1127781"/>
                    <a:pt x="4437529" y="1116106"/>
                  </a:cubicBezTo>
                  <a:cubicBezTo>
                    <a:pt x="4506886" y="1062162"/>
                    <a:pt x="4497687" y="1069160"/>
                    <a:pt x="4558553" y="1048871"/>
                  </a:cubicBezTo>
                  <a:cubicBezTo>
                    <a:pt x="4590889" y="1023002"/>
                    <a:pt x="4628665" y="989598"/>
                    <a:pt x="4666129" y="968189"/>
                  </a:cubicBezTo>
                  <a:cubicBezTo>
                    <a:pt x="4683534" y="958243"/>
                    <a:pt x="4702512" y="951240"/>
                    <a:pt x="4719917" y="941294"/>
                  </a:cubicBezTo>
                  <a:cubicBezTo>
                    <a:pt x="4792902" y="899588"/>
                    <a:pt x="4726641" y="925606"/>
                    <a:pt x="4800600" y="900953"/>
                  </a:cubicBezTo>
                  <a:cubicBezTo>
                    <a:pt x="4810694" y="902215"/>
                    <a:pt x="4932349" y="913039"/>
                    <a:pt x="4961964" y="927847"/>
                  </a:cubicBezTo>
                  <a:cubicBezTo>
                    <a:pt x="5081850" y="987791"/>
                    <a:pt x="4860056" y="922541"/>
                    <a:pt x="5042647" y="968189"/>
                  </a:cubicBezTo>
                  <a:cubicBezTo>
                    <a:pt x="5056094" y="977154"/>
                    <a:pt x="5068533" y="987855"/>
                    <a:pt x="5082988" y="995083"/>
                  </a:cubicBezTo>
                  <a:cubicBezTo>
                    <a:pt x="5159348" y="1033263"/>
                    <a:pt x="5272175" y="999227"/>
                    <a:pt x="5338482" y="995083"/>
                  </a:cubicBezTo>
                  <a:cubicBezTo>
                    <a:pt x="5351929" y="986118"/>
                    <a:pt x="5364055" y="974753"/>
                    <a:pt x="5378823" y="968189"/>
                  </a:cubicBezTo>
                  <a:cubicBezTo>
                    <a:pt x="5404729" y="956675"/>
                    <a:pt x="5435918" y="957019"/>
                    <a:pt x="5459506" y="941294"/>
                  </a:cubicBezTo>
                  <a:lnTo>
                    <a:pt x="5580529" y="860612"/>
                  </a:lnTo>
                  <a:cubicBezTo>
                    <a:pt x="5593976" y="851647"/>
                    <a:pt x="5609442" y="845146"/>
                    <a:pt x="5620870" y="833718"/>
                  </a:cubicBezTo>
                  <a:cubicBezTo>
                    <a:pt x="5647764" y="806824"/>
                    <a:pt x="5669907" y="774134"/>
                    <a:pt x="5701553" y="753036"/>
                  </a:cubicBezTo>
                  <a:cubicBezTo>
                    <a:pt x="5715000" y="744071"/>
                    <a:pt x="5729731" y="736784"/>
                    <a:pt x="5741894" y="726142"/>
                  </a:cubicBezTo>
                  <a:cubicBezTo>
                    <a:pt x="5788177" y="685644"/>
                    <a:pt x="5827432" y="625911"/>
                    <a:pt x="5889812" y="605118"/>
                  </a:cubicBezTo>
                  <a:lnTo>
                    <a:pt x="5970494" y="578224"/>
                  </a:lnTo>
                  <a:cubicBezTo>
                    <a:pt x="5992356" y="582596"/>
                    <a:pt x="6101206" y="605118"/>
                    <a:pt x="6118412" y="605118"/>
                  </a:cubicBezTo>
                  <a:cubicBezTo>
                    <a:pt x="6141268" y="605118"/>
                    <a:pt x="6163235" y="596153"/>
                    <a:pt x="6185647" y="591671"/>
                  </a:cubicBezTo>
                  <a:cubicBezTo>
                    <a:pt x="6221506" y="573742"/>
                    <a:pt x="6264874" y="566232"/>
                    <a:pt x="6293223" y="537883"/>
                  </a:cubicBezTo>
                  <a:cubicBezTo>
                    <a:pt x="6328274" y="502832"/>
                    <a:pt x="6365115" y="474781"/>
                    <a:pt x="6387353" y="430306"/>
                  </a:cubicBezTo>
                  <a:cubicBezTo>
                    <a:pt x="6393692" y="417628"/>
                    <a:pt x="6392937" y="401759"/>
                    <a:pt x="6400800" y="389965"/>
                  </a:cubicBezTo>
                  <a:cubicBezTo>
                    <a:pt x="6411349" y="374142"/>
                    <a:pt x="6429466" y="364635"/>
                    <a:pt x="6441141" y="349624"/>
                  </a:cubicBezTo>
                  <a:cubicBezTo>
                    <a:pt x="6460985" y="324110"/>
                    <a:pt x="6472073" y="291798"/>
                    <a:pt x="6494929" y="268942"/>
                  </a:cubicBezTo>
                  <a:lnTo>
                    <a:pt x="6575612" y="188259"/>
                  </a:lnTo>
                  <a:cubicBezTo>
                    <a:pt x="6584577" y="170330"/>
                    <a:pt x="6588332" y="148645"/>
                    <a:pt x="6602506" y="134471"/>
                  </a:cubicBezTo>
                  <a:cubicBezTo>
                    <a:pt x="6654640" y="82337"/>
                    <a:pt x="6698250" y="75662"/>
                    <a:pt x="6763870" y="53789"/>
                  </a:cubicBezTo>
                  <a:lnTo>
                    <a:pt x="6844553" y="26894"/>
                  </a:lnTo>
                  <a:lnTo>
                    <a:pt x="6871447" y="0"/>
                  </a:lnTo>
                </a:path>
              </a:pathLst>
            </a:custGeom>
            <a:noFill/>
            <a:ln w="76200">
              <a:solidFill>
                <a:srgbClr val="054B49">
                  <a:alpha val="23922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2" name="Freeform: Shape 581">
              <a:extLst>
                <a:ext uri="{FF2B5EF4-FFF2-40B4-BE49-F238E27FC236}">
                  <a16:creationId xmlns:a16="http://schemas.microsoft.com/office/drawing/2014/main" id="{46EE9DA0-8B7A-4B49-A658-017687E93503}"/>
                </a:ext>
              </a:extLst>
            </p:cNvPr>
            <p:cNvSpPr/>
            <p:nvPr/>
          </p:nvSpPr>
          <p:spPr>
            <a:xfrm>
              <a:off x="0" y="618565"/>
              <a:ext cx="12357847" cy="4249270"/>
            </a:xfrm>
            <a:custGeom>
              <a:avLst/>
              <a:gdLst>
                <a:gd name="connsiteX0" fmla="*/ 0 w 12236823"/>
                <a:gd name="connsiteY0" fmla="*/ 4155141 h 4155141"/>
                <a:gd name="connsiteX1" fmla="*/ 94129 w 12236823"/>
                <a:gd name="connsiteY1" fmla="*/ 4087906 h 4155141"/>
                <a:gd name="connsiteX2" fmla="*/ 134470 w 12236823"/>
                <a:gd name="connsiteY2" fmla="*/ 4047564 h 4155141"/>
                <a:gd name="connsiteX3" fmla="*/ 188258 w 12236823"/>
                <a:gd name="connsiteY3" fmla="*/ 4020670 h 4155141"/>
                <a:gd name="connsiteX4" fmla="*/ 255494 w 12236823"/>
                <a:gd name="connsiteY4" fmla="*/ 3980329 h 4155141"/>
                <a:gd name="connsiteX5" fmla="*/ 309282 w 12236823"/>
                <a:gd name="connsiteY5" fmla="*/ 3939988 h 4155141"/>
                <a:gd name="connsiteX6" fmla="*/ 389964 w 12236823"/>
                <a:gd name="connsiteY6" fmla="*/ 3899647 h 4155141"/>
                <a:gd name="connsiteX7" fmla="*/ 430305 w 12236823"/>
                <a:gd name="connsiteY7" fmla="*/ 3859306 h 4155141"/>
                <a:gd name="connsiteX8" fmla="*/ 510988 w 12236823"/>
                <a:gd name="connsiteY8" fmla="*/ 3792070 h 4155141"/>
                <a:gd name="connsiteX9" fmla="*/ 537882 w 12236823"/>
                <a:gd name="connsiteY9" fmla="*/ 3751729 h 4155141"/>
                <a:gd name="connsiteX10" fmla="*/ 618564 w 12236823"/>
                <a:gd name="connsiteY10" fmla="*/ 3697941 h 4155141"/>
                <a:gd name="connsiteX11" fmla="*/ 658905 w 12236823"/>
                <a:gd name="connsiteY11" fmla="*/ 3657600 h 4155141"/>
                <a:gd name="connsiteX12" fmla="*/ 726141 w 12236823"/>
                <a:gd name="connsiteY12" fmla="*/ 3644153 h 4155141"/>
                <a:gd name="connsiteX13" fmla="*/ 766482 w 12236823"/>
                <a:gd name="connsiteY13" fmla="*/ 3657600 h 4155141"/>
                <a:gd name="connsiteX14" fmla="*/ 806823 w 12236823"/>
                <a:gd name="connsiteY14" fmla="*/ 3684494 h 4155141"/>
                <a:gd name="connsiteX15" fmla="*/ 1062317 w 12236823"/>
                <a:gd name="connsiteY15" fmla="*/ 3671047 h 4155141"/>
                <a:gd name="connsiteX16" fmla="*/ 1129552 w 12236823"/>
                <a:gd name="connsiteY16" fmla="*/ 3644153 h 4155141"/>
                <a:gd name="connsiteX17" fmla="*/ 1169894 w 12236823"/>
                <a:gd name="connsiteY17" fmla="*/ 3630706 h 4155141"/>
                <a:gd name="connsiteX18" fmla="*/ 1223682 w 12236823"/>
                <a:gd name="connsiteY18" fmla="*/ 3603811 h 4155141"/>
                <a:gd name="connsiteX19" fmla="*/ 1317811 w 12236823"/>
                <a:gd name="connsiteY19" fmla="*/ 3576917 h 4155141"/>
                <a:gd name="connsiteX20" fmla="*/ 1465729 w 12236823"/>
                <a:gd name="connsiteY20" fmla="*/ 3603811 h 4155141"/>
                <a:gd name="connsiteX21" fmla="*/ 1506070 w 12236823"/>
                <a:gd name="connsiteY21" fmla="*/ 3617259 h 4155141"/>
                <a:gd name="connsiteX22" fmla="*/ 1653988 w 12236823"/>
                <a:gd name="connsiteY22" fmla="*/ 3671047 h 4155141"/>
                <a:gd name="connsiteX23" fmla="*/ 1963270 w 12236823"/>
                <a:gd name="connsiteY23" fmla="*/ 3684494 h 4155141"/>
                <a:gd name="connsiteX24" fmla="*/ 2232211 w 12236823"/>
                <a:gd name="connsiteY24" fmla="*/ 3671047 h 4155141"/>
                <a:gd name="connsiteX25" fmla="*/ 2312894 w 12236823"/>
                <a:gd name="connsiteY25" fmla="*/ 3644153 h 4155141"/>
                <a:gd name="connsiteX26" fmla="*/ 2366682 w 12236823"/>
                <a:gd name="connsiteY26" fmla="*/ 3630706 h 4155141"/>
                <a:gd name="connsiteX27" fmla="*/ 2420470 w 12236823"/>
                <a:gd name="connsiteY27" fmla="*/ 3563470 h 4155141"/>
                <a:gd name="connsiteX28" fmla="*/ 2528047 w 12236823"/>
                <a:gd name="connsiteY28" fmla="*/ 3402106 h 4155141"/>
                <a:gd name="connsiteX29" fmla="*/ 2554941 w 12236823"/>
                <a:gd name="connsiteY29" fmla="*/ 3375211 h 4155141"/>
                <a:gd name="connsiteX30" fmla="*/ 2608729 w 12236823"/>
                <a:gd name="connsiteY30" fmla="*/ 3294529 h 4155141"/>
                <a:gd name="connsiteX31" fmla="*/ 2649070 w 12236823"/>
                <a:gd name="connsiteY31" fmla="*/ 3254188 h 4155141"/>
                <a:gd name="connsiteX32" fmla="*/ 2729752 w 12236823"/>
                <a:gd name="connsiteY32" fmla="*/ 3200400 h 4155141"/>
                <a:gd name="connsiteX33" fmla="*/ 3281082 w 12236823"/>
                <a:gd name="connsiteY33" fmla="*/ 3200400 h 4155141"/>
                <a:gd name="connsiteX34" fmla="*/ 3348317 w 12236823"/>
                <a:gd name="connsiteY34" fmla="*/ 3173506 h 4155141"/>
                <a:gd name="connsiteX35" fmla="*/ 3388658 w 12236823"/>
                <a:gd name="connsiteY35" fmla="*/ 3160059 h 4155141"/>
                <a:gd name="connsiteX36" fmla="*/ 3442447 w 12236823"/>
                <a:gd name="connsiteY36" fmla="*/ 3119717 h 4155141"/>
                <a:gd name="connsiteX37" fmla="*/ 3496235 w 12236823"/>
                <a:gd name="connsiteY37" fmla="*/ 3092823 h 4155141"/>
                <a:gd name="connsiteX38" fmla="*/ 3630705 w 12236823"/>
                <a:gd name="connsiteY38" fmla="*/ 2958353 h 4155141"/>
                <a:gd name="connsiteX39" fmla="*/ 3657600 w 12236823"/>
                <a:gd name="connsiteY39" fmla="*/ 2931459 h 4155141"/>
                <a:gd name="connsiteX40" fmla="*/ 3697941 w 12236823"/>
                <a:gd name="connsiteY40" fmla="*/ 2918011 h 4155141"/>
                <a:gd name="connsiteX41" fmla="*/ 3738282 w 12236823"/>
                <a:gd name="connsiteY41" fmla="*/ 2891117 h 4155141"/>
                <a:gd name="connsiteX42" fmla="*/ 3792070 w 12236823"/>
                <a:gd name="connsiteY42" fmla="*/ 2877670 h 4155141"/>
                <a:gd name="connsiteX43" fmla="*/ 4343400 w 12236823"/>
                <a:gd name="connsiteY43" fmla="*/ 2877670 h 4155141"/>
                <a:gd name="connsiteX44" fmla="*/ 4383741 w 12236823"/>
                <a:gd name="connsiteY44" fmla="*/ 2864223 h 4155141"/>
                <a:gd name="connsiteX45" fmla="*/ 4450976 w 12236823"/>
                <a:gd name="connsiteY45" fmla="*/ 2850776 h 4155141"/>
                <a:gd name="connsiteX46" fmla="*/ 4572000 w 12236823"/>
                <a:gd name="connsiteY46" fmla="*/ 2823882 h 4155141"/>
                <a:gd name="connsiteX47" fmla="*/ 4625788 w 12236823"/>
                <a:gd name="connsiteY47" fmla="*/ 2783541 h 4155141"/>
                <a:gd name="connsiteX48" fmla="*/ 4693023 w 12236823"/>
                <a:gd name="connsiteY48" fmla="*/ 2756647 h 4155141"/>
                <a:gd name="connsiteX49" fmla="*/ 4733364 w 12236823"/>
                <a:gd name="connsiteY49" fmla="*/ 2743200 h 4155141"/>
                <a:gd name="connsiteX50" fmla="*/ 4867835 w 12236823"/>
                <a:gd name="connsiteY50" fmla="*/ 2649070 h 4155141"/>
                <a:gd name="connsiteX51" fmla="*/ 4948517 w 12236823"/>
                <a:gd name="connsiteY51" fmla="*/ 2595282 h 4155141"/>
                <a:gd name="connsiteX52" fmla="*/ 4988858 w 12236823"/>
                <a:gd name="connsiteY52" fmla="*/ 2554941 h 4155141"/>
                <a:gd name="connsiteX53" fmla="*/ 5029200 w 12236823"/>
                <a:gd name="connsiteY53" fmla="*/ 2528047 h 4155141"/>
                <a:gd name="connsiteX54" fmla="*/ 5069541 w 12236823"/>
                <a:gd name="connsiteY54" fmla="*/ 2487706 h 4155141"/>
                <a:gd name="connsiteX55" fmla="*/ 5190564 w 12236823"/>
                <a:gd name="connsiteY55" fmla="*/ 2420470 h 4155141"/>
                <a:gd name="connsiteX56" fmla="*/ 5271247 w 12236823"/>
                <a:gd name="connsiteY56" fmla="*/ 2393576 h 4155141"/>
                <a:gd name="connsiteX57" fmla="*/ 5405717 w 12236823"/>
                <a:gd name="connsiteY57" fmla="*/ 2420470 h 4155141"/>
                <a:gd name="connsiteX58" fmla="*/ 5459505 w 12236823"/>
                <a:gd name="connsiteY58" fmla="*/ 2433917 h 4155141"/>
                <a:gd name="connsiteX59" fmla="*/ 5647764 w 12236823"/>
                <a:gd name="connsiteY59" fmla="*/ 2460811 h 4155141"/>
                <a:gd name="connsiteX60" fmla="*/ 5755341 w 12236823"/>
                <a:gd name="connsiteY60" fmla="*/ 2447364 h 4155141"/>
                <a:gd name="connsiteX61" fmla="*/ 5930152 w 12236823"/>
                <a:gd name="connsiteY61" fmla="*/ 2326341 h 4155141"/>
                <a:gd name="connsiteX62" fmla="*/ 5970494 w 12236823"/>
                <a:gd name="connsiteY62" fmla="*/ 2312894 h 4155141"/>
                <a:gd name="connsiteX63" fmla="*/ 6024282 w 12236823"/>
                <a:gd name="connsiteY63" fmla="*/ 2272553 h 4155141"/>
                <a:gd name="connsiteX64" fmla="*/ 6064623 w 12236823"/>
                <a:gd name="connsiteY64" fmla="*/ 2245659 h 4155141"/>
                <a:gd name="connsiteX65" fmla="*/ 6091517 w 12236823"/>
                <a:gd name="connsiteY65" fmla="*/ 2218764 h 4155141"/>
                <a:gd name="connsiteX66" fmla="*/ 6172200 w 12236823"/>
                <a:gd name="connsiteY66" fmla="*/ 2164976 h 4155141"/>
                <a:gd name="connsiteX67" fmla="*/ 6212541 w 12236823"/>
                <a:gd name="connsiteY67" fmla="*/ 2138082 h 4155141"/>
                <a:gd name="connsiteX68" fmla="*/ 6252882 w 12236823"/>
                <a:gd name="connsiteY68" fmla="*/ 2111188 h 4155141"/>
                <a:gd name="connsiteX69" fmla="*/ 6333564 w 12236823"/>
                <a:gd name="connsiteY69" fmla="*/ 2070847 h 4155141"/>
                <a:gd name="connsiteX70" fmla="*/ 6373905 w 12236823"/>
                <a:gd name="connsiteY70" fmla="*/ 2057400 h 4155141"/>
                <a:gd name="connsiteX71" fmla="*/ 6427694 w 12236823"/>
                <a:gd name="connsiteY71" fmla="*/ 2030506 h 4155141"/>
                <a:gd name="connsiteX72" fmla="*/ 6589058 w 12236823"/>
                <a:gd name="connsiteY72" fmla="*/ 2070847 h 4155141"/>
                <a:gd name="connsiteX73" fmla="*/ 6629400 w 12236823"/>
                <a:gd name="connsiteY73" fmla="*/ 2084294 h 4155141"/>
                <a:gd name="connsiteX74" fmla="*/ 6669741 w 12236823"/>
                <a:gd name="connsiteY74" fmla="*/ 2097741 h 4155141"/>
                <a:gd name="connsiteX75" fmla="*/ 6925235 w 12236823"/>
                <a:gd name="connsiteY75" fmla="*/ 2084294 h 4155141"/>
                <a:gd name="connsiteX76" fmla="*/ 7019364 w 12236823"/>
                <a:gd name="connsiteY76" fmla="*/ 2030506 h 4155141"/>
                <a:gd name="connsiteX77" fmla="*/ 7073152 w 12236823"/>
                <a:gd name="connsiteY77" fmla="*/ 2017059 h 4155141"/>
                <a:gd name="connsiteX78" fmla="*/ 7180729 w 12236823"/>
                <a:gd name="connsiteY78" fmla="*/ 1963270 h 4155141"/>
                <a:gd name="connsiteX79" fmla="*/ 7328647 w 12236823"/>
                <a:gd name="connsiteY79" fmla="*/ 1869141 h 4155141"/>
                <a:gd name="connsiteX80" fmla="*/ 7436223 w 12236823"/>
                <a:gd name="connsiteY80" fmla="*/ 1801906 h 4155141"/>
                <a:gd name="connsiteX81" fmla="*/ 7543800 w 12236823"/>
                <a:gd name="connsiteY81" fmla="*/ 1721223 h 4155141"/>
                <a:gd name="connsiteX82" fmla="*/ 7678270 w 12236823"/>
                <a:gd name="connsiteY82" fmla="*/ 1653988 h 4155141"/>
                <a:gd name="connsiteX83" fmla="*/ 7732058 w 12236823"/>
                <a:gd name="connsiteY83" fmla="*/ 1640541 h 4155141"/>
                <a:gd name="connsiteX84" fmla="*/ 7812741 w 12236823"/>
                <a:gd name="connsiteY84" fmla="*/ 1600200 h 4155141"/>
                <a:gd name="connsiteX85" fmla="*/ 7866529 w 12236823"/>
                <a:gd name="connsiteY85" fmla="*/ 1573306 h 4155141"/>
                <a:gd name="connsiteX86" fmla="*/ 7933764 w 12236823"/>
                <a:gd name="connsiteY86" fmla="*/ 1559859 h 4155141"/>
                <a:gd name="connsiteX87" fmla="*/ 7974105 w 12236823"/>
                <a:gd name="connsiteY87" fmla="*/ 1546411 h 4155141"/>
                <a:gd name="connsiteX88" fmla="*/ 8256494 w 12236823"/>
                <a:gd name="connsiteY88" fmla="*/ 1559859 h 4155141"/>
                <a:gd name="connsiteX89" fmla="*/ 8431305 w 12236823"/>
                <a:gd name="connsiteY89" fmla="*/ 1600200 h 4155141"/>
                <a:gd name="connsiteX90" fmla="*/ 8659905 w 12236823"/>
                <a:gd name="connsiteY90" fmla="*/ 1586753 h 4155141"/>
                <a:gd name="connsiteX91" fmla="*/ 8700247 w 12236823"/>
                <a:gd name="connsiteY91" fmla="*/ 1573306 h 4155141"/>
                <a:gd name="connsiteX92" fmla="*/ 8780929 w 12236823"/>
                <a:gd name="connsiteY92" fmla="*/ 1559859 h 4155141"/>
                <a:gd name="connsiteX93" fmla="*/ 8888505 w 12236823"/>
                <a:gd name="connsiteY93" fmla="*/ 1519517 h 4155141"/>
                <a:gd name="connsiteX94" fmla="*/ 8969188 w 12236823"/>
                <a:gd name="connsiteY94" fmla="*/ 1479176 h 4155141"/>
                <a:gd name="connsiteX95" fmla="*/ 9036423 w 12236823"/>
                <a:gd name="connsiteY95" fmla="*/ 1452282 h 4155141"/>
                <a:gd name="connsiteX96" fmla="*/ 9144000 w 12236823"/>
                <a:gd name="connsiteY96" fmla="*/ 1398494 h 4155141"/>
                <a:gd name="connsiteX97" fmla="*/ 9224682 w 12236823"/>
                <a:gd name="connsiteY97" fmla="*/ 1344706 h 4155141"/>
                <a:gd name="connsiteX98" fmla="*/ 9265023 w 12236823"/>
                <a:gd name="connsiteY98" fmla="*/ 1317811 h 4155141"/>
                <a:gd name="connsiteX99" fmla="*/ 9305364 w 12236823"/>
                <a:gd name="connsiteY99" fmla="*/ 1304364 h 4155141"/>
                <a:gd name="connsiteX100" fmla="*/ 9386047 w 12236823"/>
                <a:gd name="connsiteY100" fmla="*/ 1264023 h 4155141"/>
                <a:gd name="connsiteX101" fmla="*/ 9439835 w 12236823"/>
                <a:gd name="connsiteY101" fmla="*/ 1223682 h 4155141"/>
                <a:gd name="connsiteX102" fmla="*/ 9520517 w 12236823"/>
                <a:gd name="connsiteY102" fmla="*/ 1196788 h 4155141"/>
                <a:gd name="connsiteX103" fmla="*/ 9641541 w 12236823"/>
                <a:gd name="connsiteY103" fmla="*/ 1143000 h 4155141"/>
                <a:gd name="connsiteX104" fmla="*/ 9722223 w 12236823"/>
                <a:gd name="connsiteY104" fmla="*/ 1116106 h 4155141"/>
                <a:gd name="connsiteX105" fmla="*/ 9762564 w 12236823"/>
                <a:gd name="connsiteY105" fmla="*/ 1102659 h 4155141"/>
                <a:gd name="connsiteX106" fmla="*/ 9829800 w 12236823"/>
                <a:gd name="connsiteY106" fmla="*/ 1035423 h 4155141"/>
                <a:gd name="connsiteX107" fmla="*/ 9856694 w 12236823"/>
                <a:gd name="connsiteY107" fmla="*/ 995082 h 4155141"/>
                <a:gd name="connsiteX108" fmla="*/ 9897035 w 12236823"/>
                <a:gd name="connsiteY108" fmla="*/ 968188 h 4155141"/>
                <a:gd name="connsiteX109" fmla="*/ 9950823 w 12236823"/>
                <a:gd name="connsiteY109" fmla="*/ 927847 h 4155141"/>
                <a:gd name="connsiteX110" fmla="*/ 10031505 w 12236823"/>
                <a:gd name="connsiteY110" fmla="*/ 874059 h 4155141"/>
                <a:gd name="connsiteX111" fmla="*/ 10098741 w 12236823"/>
                <a:gd name="connsiteY111" fmla="*/ 820270 h 4155141"/>
                <a:gd name="connsiteX112" fmla="*/ 10192870 w 12236823"/>
                <a:gd name="connsiteY112" fmla="*/ 766482 h 4155141"/>
                <a:gd name="connsiteX113" fmla="*/ 10273552 w 12236823"/>
                <a:gd name="connsiteY113" fmla="*/ 739588 h 4155141"/>
                <a:gd name="connsiteX114" fmla="*/ 10663517 w 12236823"/>
                <a:gd name="connsiteY114" fmla="*/ 726141 h 4155141"/>
                <a:gd name="connsiteX115" fmla="*/ 10703858 w 12236823"/>
                <a:gd name="connsiteY115" fmla="*/ 712694 h 4155141"/>
                <a:gd name="connsiteX116" fmla="*/ 10824882 w 12236823"/>
                <a:gd name="connsiteY116" fmla="*/ 632011 h 4155141"/>
                <a:gd name="connsiteX117" fmla="*/ 10905564 w 12236823"/>
                <a:gd name="connsiteY117" fmla="*/ 591670 h 4155141"/>
                <a:gd name="connsiteX118" fmla="*/ 10999694 w 12236823"/>
                <a:gd name="connsiteY118" fmla="*/ 524435 h 4155141"/>
                <a:gd name="connsiteX119" fmla="*/ 11040035 w 12236823"/>
                <a:gd name="connsiteY119" fmla="*/ 510988 h 4155141"/>
                <a:gd name="connsiteX120" fmla="*/ 11080376 w 12236823"/>
                <a:gd name="connsiteY120" fmla="*/ 484094 h 4155141"/>
                <a:gd name="connsiteX121" fmla="*/ 11161058 w 12236823"/>
                <a:gd name="connsiteY121" fmla="*/ 457200 h 4155141"/>
                <a:gd name="connsiteX122" fmla="*/ 11282082 w 12236823"/>
                <a:gd name="connsiteY122" fmla="*/ 470647 h 4155141"/>
                <a:gd name="connsiteX123" fmla="*/ 11335870 w 12236823"/>
                <a:gd name="connsiteY123" fmla="*/ 484094 h 4155141"/>
                <a:gd name="connsiteX124" fmla="*/ 11524129 w 12236823"/>
                <a:gd name="connsiteY124" fmla="*/ 470647 h 4155141"/>
                <a:gd name="connsiteX125" fmla="*/ 11577917 w 12236823"/>
                <a:gd name="connsiteY125" fmla="*/ 443753 h 4155141"/>
                <a:gd name="connsiteX126" fmla="*/ 11698941 w 12236823"/>
                <a:gd name="connsiteY126" fmla="*/ 376517 h 4155141"/>
                <a:gd name="connsiteX127" fmla="*/ 11725835 w 12236823"/>
                <a:gd name="connsiteY127" fmla="*/ 336176 h 4155141"/>
                <a:gd name="connsiteX128" fmla="*/ 11766176 w 12236823"/>
                <a:gd name="connsiteY128" fmla="*/ 309282 h 4155141"/>
                <a:gd name="connsiteX129" fmla="*/ 11779623 w 12236823"/>
                <a:gd name="connsiteY129" fmla="*/ 268941 h 4155141"/>
                <a:gd name="connsiteX130" fmla="*/ 11819964 w 12236823"/>
                <a:gd name="connsiteY130" fmla="*/ 242047 h 4155141"/>
                <a:gd name="connsiteX131" fmla="*/ 11900647 w 12236823"/>
                <a:gd name="connsiteY131" fmla="*/ 188259 h 4155141"/>
                <a:gd name="connsiteX132" fmla="*/ 11967882 w 12236823"/>
                <a:gd name="connsiteY132" fmla="*/ 134470 h 4155141"/>
                <a:gd name="connsiteX133" fmla="*/ 12021670 w 12236823"/>
                <a:gd name="connsiteY133" fmla="*/ 94129 h 4155141"/>
                <a:gd name="connsiteX134" fmla="*/ 12102352 w 12236823"/>
                <a:gd name="connsiteY134" fmla="*/ 40341 h 4155141"/>
                <a:gd name="connsiteX135" fmla="*/ 12156141 w 12236823"/>
                <a:gd name="connsiteY135" fmla="*/ 26894 h 4155141"/>
                <a:gd name="connsiteX136" fmla="*/ 12236823 w 12236823"/>
                <a:gd name="connsiteY136" fmla="*/ 0 h 4155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</a:cxnLst>
              <a:rect l="l" t="t" r="r" b="b"/>
              <a:pathLst>
                <a:path w="12236823" h="4155141">
                  <a:moveTo>
                    <a:pt x="0" y="4155141"/>
                  </a:moveTo>
                  <a:cubicBezTo>
                    <a:pt x="31376" y="4132729"/>
                    <a:pt x="64020" y="4111993"/>
                    <a:pt x="94129" y="4087906"/>
                  </a:cubicBezTo>
                  <a:cubicBezTo>
                    <a:pt x="108979" y="4076026"/>
                    <a:pt x="118995" y="4058618"/>
                    <a:pt x="134470" y="4047564"/>
                  </a:cubicBezTo>
                  <a:cubicBezTo>
                    <a:pt x="150782" y="4035913"/>
                    <a:pt x="170735" y="4030405"/>
                    <a:pt x="188258" y="4020670"/>
                  </a:cubicBezTo>
                  <a:cubicBezTo>
                    <a:pt x="211106" y="4007977"/>
                    <a:pt x="233747" y="3994827"/>
                    <a:pt x="255494" y="3980329"/>
                  </a:cubicBezTo>
                  <a:cubicBezTo>
                    <a:pt x="274142" y="3967897"/>
                    <a:pt x="289823" y="3951107"/>
                    <a:pt x="309282" y="3939988"/>
                  </a:cubicBezTo>
                  <a:cubicBezTo>
                    <a:pt x="386469" y="3895881"/>
                    <a:pt x="313300" y="3963534"/>
                    <a:pt x="389964" y="3899647"/>
                  </a:cubicBezTo>
                  <a:cubicBezTo>
                    <a:pt x="404573" y="3887473"/>
                    <a:pt x="415696" y="3871480"/>
                    <a:pt x="430305" y="3859306"/>
                  </a:cubicBezTo>
                  <a:cubicBezTo>
                    <a:pt x="488000" y="3811226"/>
                    <a:pt x="457418" y="3856354"/>
                    <a:pt x="510988" y="3792070"/>
                  </a:cubicBezTo>
                  <a:cubicBezTo>
                    <a:pt x="521334" y="3779655"/>
                    <a:pt x="525719" y="3762371"/>
                    <a:pt x="537882" y="3751729"/>
                  </a:cubicBezTo>
                  <a:cubicBezTo>
                    <a:pt x="562207" y="3730444"/>
                    <a:pt x="595708" y="3720797"/>
                    <a:pt x="618564" y="3697941"/>
                  </a:cubicBezTo>
                  <a:cubicBezTo>
                    <a:pt x="632011" y="3684494"/>
                    <a:pt x="641896" y="3666105"/>
                    <a:pt x="658905" y="3657600"/>
                  </a:cubicBezTo>
                  <a:cubicBezTo>
                    <a:pt x="679348" y="3647379"/>
                    <a:pt x="703729" y="3648635"/>
                    <a:pt x="726141" y="3644153"/>
                  </a:cubicBezTo>
                  <a:cubicBezTo>
                    <a:pt x="739588" y="3648635"/>
                    <a:pt x="753804" y="3651261"/>
                    <a:pt x="766482" y="3657600"/>
                  </a:cubicBezTo>
                  <a:cubicBezTo>
                    <a:pt x="780937" y="3664828"/>
                    <a:pt x="790678" y="3683760"/>
                    <a:pt x="806823" y="3684494"/>
                  </a:cubicBezTo>
                  <a:lnTo>
                    <a:pt x="1062317" y="3671047"/>
                  </a:lnTo>
                  <a:cubicBezTo>
                    <a:pt x="1084729" y="3662082"/>
                    <a:pt x="1106951" y="3652628"/>
                    <a:pt x="1129552" y="3644153"/>
                  </a:cubicBezTo>
                  <a:cubicBezTo>
                    <a:pt x="1142824" y="3639176"/>
                    <a:pt x="1156865" y="3636290"/>
                    <a:pt x="1169894" y="3630706"/>
                  </a:cubicBezTo>
                  <a:cubicBezTo>
                    <a:pt x="1188319" y="3622809"/>
                    <a:pt x="1205257" y="3611708"/>
                    <a:pt x="1223682" y="3603811"/>
                  </a:cubicBezTo>
                  <a:cubicBezTo>
                    <a:pt x="1250688" y="3592237"/>
                    <a:pt x="1290518" y="3583740"/>
                    <a:pt x="1317811" y="3576917"/>
                  </a:cubicBezTo>
                  <a:cubicBezTo>
                    <a:pt x="1353774" y="3582911"/>
                    <a:pt x="1428143" y="3594414"/>
                    <a:pt x="1465729" y="3603811"/>
                  </a:cubicBezTo>
                  <a:cubicBezTo>
                    <a:pt x="1479480" y="3607249"/>
                    <a:pt x="1492798" y="3612282"/>
                    <a:pt x="1506070" y="3617259"/>
                  </a:cubicBezTo>
                  <a:cubicBezTo>
                    <a:pt x="1529570" y="3626072"/>
                    <a:pt x="1632683" y="3670121"/>
                    <a:pt x="1653988" y="3671047"/>
                  </a:cubicBezTo>
                  <a:lnTo>
                    <a:pt x="1963270" y="3684494"/>
                  </a:lnTo>
                  <a:cubicBezTo>
                    <a:pt x="2052917" y="3680012"/>
                    <a:pt x="2143044" y="3681335"/>
                    <a:pt x="2232211" y="3671047"/>
                  </a:cubicBezTo>
                  <a:cubicBezTo>
                    <a:pt x="2260373" y="3667798"/>
                    <a:pt x="2285391" y="3651029"/>
                    <a:pt x="2312894" y="3644153"/>
                  </a:cubicBezTo>
                  <a:lnTo>
                    <a:pt x="2366682" y="3630706"/>
                  </a:lnTo>
                  <a:cubicBezTo>
                    <a:pt x="2401283" y="3526901"/>
                    <a:pt x="2350043" y="3653104"/>
                    <a:pt x="2420470" y="3563470"/>
                  </a:cubicBezTo>
                  <a:cubicBezTo>
                    <a:pt x="2460409" y="3512638"/>
                    <a:pt x="2482337" y="3447818"/>
                    <a:pt x="2528047" y="3402106"/>
                  </a:cubicBezTo>
                  <a:cubicBezTo>
                    <a:pt x="2537012" y="3393141"/>
                    <a:pt x="2547334" y="3385354"/>
                    <a:pt x="2554941" y="3375211"/>
                  </a:cubicBezTo>
                  <a:cubicBezTo>
                    <a:pt x="2574334" y="3349353"/>
                    <a:pt x="2585873" y="3317385"/>
                    <a:pt x="2608729" y="3294529"/>
                  </a:cubicBezTo>
                  <a:cubicBezTo>
                    <a:pt x="2622176" y="3281082"/>
                    <a:pt x="2634059" y="3265863"/>
                    <a:pt x="2649070" y="3254188"/>
                  </a:cubicBezTo>
                  <a:cubicBezTo>
                    <a:pt x="2674584" y="3234344"/>
                    <a:pt x="2729752" y="3200400"/>
                    <a:pt x="2729752" y="3200400"/>
                  </a:cubicBezTo>
                  <a:cubicBezTo>
                    <a:pt x="2958141" y="3213835"/>
                    <a:pt x="3033996" y="3225961"/>
                    <a:pt x="3281082" y="3200400"/>
                  </a:cubicBezTo>
                  <a:cubicBezTo>
                    <a:pt x="3305092" y="3197916"/>
                    <a:pt x="3325716" y="3181981"/>
                    <a:pt x="3348317" y="3173506"/>
                  </a:cubicBezTo>
                  <a:cubicBezTo>
                    <a:pt x="3361589" y="3168529"/>
                    <a:pt x="3375211" y="3164541"/>
                    <a:pt x="3388658" y="3160059"/>
                  </a:cubicBezTo>
                  <a:cubicBezTo>
                    <a:pt x="3406588" y="3146612"/>
                    <a:pt x="3423442" y="3131595"/>
                    <a:pt x="3442447" y="3119717"/>
                  </a:cubicBezTo>
                  <a:cubicBezTo>
                    <a:pt x="3459446" y="3109093"/>
                    <a:pt x="3480721" y="3105517"/>
                    <a:pt x="3496235" y="3092823"/>
                  </a:cubicBezTo>
                  <a:cubicBezTo>
                    <a:pt x="3496240" y="3092819"/>
                    <a:pt x="3605090" y="2983968"/>
                    <a:pt x="3630705" y="2958353"/>
                  </a:cubicBezTo>
                  <a:cubicBezTo>
                    <a:pt x="3639670" y="2949388"/>
                    <a:pt x="3645573" y="2935468"/>
                    <a:pt x="3657600" y="2931459"/>
                  </a:cubicBezTo>
                  <a:cubicBezTo>
                    <a:pt x="3671047" y="2926976"/>
                    <a:pt x="3685263" y="2924350"/>
                    <a:pt x="3697941" y="2918011"/>
                  </a:cubicBezTo>
                  <a:cubicBezTo>
                    <a:pt x="3712396" y="2910783"/>
                    <a:pt x="3723427" y="2897483"/>
                    <a:pt x="3738282" y="2891117"/>
                  </a:cubicBezTo>
                  <a:cubicBezTo>
                    <a:pt x="3755269" y="2883837"/>
                    <a:pt x="3774141" y="2882152"/>
                    <a:pt x="3792070" y="2877670"/>
                  </a:cubicBezTo>
                  <a:cubicBezTo>
                    <a:pt x="4057810" y="2894279"/>
                    <a:pt x="4031162" y="2899973"/>
                    <a:pt x="4343400" y="2877670"/>
                  </a:cubicBezTo>
                  <a:cubicBezTo>
                    <a:pt x="4357538" y="2876660"/>
                    <a:pt x="4369990" y="2867661"/>
                    <a:pt x="4383741" y="2864223"/>
                  </a:cubicBezTo>
                  <a:cubicBezTo>
                    <a:pt x="4405914" y="2858680"/>
                    <a:pt x="4428665" y="2855734"/>
                    <a:pt x="4450976" y="2850776"/>
                  </a:cubicBezTo>
                  <a:cubicBezTo>
                    <a:pt x="4621876" y="2812798"/>
                    <a:pt x="4369230" y="2864435"/>
                    <a:pt x="4572000" y="2823882"/>
                  </a:cubicBezTo>
                  <a:cubicBezTo>
                    <a:pt x="4589929" y="2810435"/>
                    <a:pt x="4606197" y="2794425"/>
                    <a:pt x="4625788" y="2783541"/>
                  </a:cubicBezTo>
                  <a:cubicBezTo>
                    <a:pt x="4646888" y="2771819"/>
                    <a:pt x="4670422" y="2765122"/>
                    <a:pt x="4693023" y="2756647"/>
                  </a:cubicBezTo>
                  <a:cubicBezTo>
                    <a:pt x="4706295" y="2751670"/>
                    <a:pt x="4720973" y="2750084"/>
                    <a:pt x="4733364" y="2743200"/>
                  </a:cubicBezTo>
                  <a:cubicBezTo>
                    <a:pt x="4796048" y="2708376"/>
                    <a:pt x="4813598" y="2687036"/>
                    <a:pt x="4867835" y="2649070"/>
                  </a:cubicBezTo>
                  <a:cubicBezTo>
                    <a:pt x="4894315" y="2630534"/>
                    <a:pt x="4925661" y="2618138"/>
                    <a:pt x="4948517" y="2595282"/>
                  </a:cubicBezTo>
                  <a:cubicBezTo>
                    <a:pt x="4961964" y="2581835"/>
                    <a:pt x="4974249" y="2567115"/>
                    <a:pt x="4988858" y="2554941"/>
                  </a:cubicBezTo>
                  <a:cubicBezTo>
                    <a:pt x="5001274" y="2544595"/>
                    <a:pt x="5016784" y="2538393"/>
                    <a:pt x="5029200" y="2528047"/>
                  </a:cubicBezTo>
                  <a:cubicBezTo>
                    <a:pt x="5043809" y="2515873"/>
                    <a:pt x="5054328" y="2499116"/>
                    <a:pt x="5069541" y="2487706"/>
                  </a:cubicBezTo>
                  <a:cubicBezTo>
                    <a:pt x="5089040" y="2473082"/>
                    <a:pt x="5163194" y="2431418"/>
                    <a:pt x="5190564" y="2420470"/>
                  </a:cubicBezTo>
                  <a:cubicBezTo>
                    <a:pt x="5216885" y="2409941"/>
                    <a:pt x="5271247" y="2393576"/>
                    <a:pt x="5271247" y="2393576"/>
                  </a:cubicBezTo>
                  <a:cubicBezTo>
                    <a:pt x="5396183" y="2424810"/>
                    <a:pt x="5240864" y="2387499"/>
                    <a:pt x="5405717" y="2420470"/>
                  </a:cubicBezTo>
                  <a:cubicBezTo>
                    <a:pt x="5423839" y="2424094"/>
                    <a:pt x="5441239" y="2431107"/>
                    <a:pt x="5459505" y="2433917"/>
                  </a:cubicBezTo>
                  <a:cubicBezTo>
                    <a:pt x="5736335" y="2476506"/>
                    <a:pt x="5465786" y="2424415"/>
                    <a:pt x="5647764" y="2460811"/>
                  </a:cubicBezTo>
                  <a:cubicBezTo>
                    <a:pt x="5683623" y="2456329"/>
                    <a:pt x="5721504" y="2460053"/>
                    <a:pt x="5755341" y="2447364"/>
                  </a:cubicBezTo>
                  <a:cubicBezTo>
                    <a:pt x="5858740" y="2408590"/>
                    <a:pt x="5849251" y="2376903"/>
                    <a:pt x="5930152" y="2326341"/>
                  </a:cubicBezTo>
                  <a:cubicBezTo>
                    <a:pt x="5942172" y="2318828"/>
                    <a:pt x="5957047" y="2317376"/>
                    <a:pt x="5970494" y="2312894"/>
                  </a:cubicBezTo>
                  <a:cubicBezTo>
                    <a:pt x="5988423" y="2299447"/>
                    <a:pt x="6006045" y="2285580"/>
                    <a:pt x="6024282" y="2272553"/>
                  </a:cubicBezTo>
                  <a:cubicBezTo>
                    <a:pt x="6037433" y="2263159"/>
                    <a:pt x="6052003" y="2255755"/>
                    <a:pt x="6064623" y="2245659"/>
                  </a:cubicBezTo>
                  <a:cubicBezTo>
                    <a:pt x="6074523" y="2237739"/>
                    <a:pt x="6081374" y="2226371"/>
                    <a:pt x="6091517" y="2218764"/>
                  </a:cubicBezTo>
                  <a:cubicBezTo>
                    <a:pt x="6117375" y="2199370"/>
                    <a:pt x="6145306" y="2182905"/>
                    <a:pt x="6172200" y="2164976"/>
                  </a:cubicBezTo>
                  <a:lnTo>
                    <a:pt x="6212541" y="2138082"/>
                  </a:lnTo>
                  <a:cubicBezTo>
                    <a:pt x="6225988" y="2129117"/>
                    <a:pt x="6237550" y="2116299"/>
                    <a:pt x="6252882" y="2111188"/>
                  </a:cubicBezTo>
                  <a:cubicBezTo>
                    <a:pt x="6354280" y="2077389"/>
                    <a:pt x="6229294" y="2122982"/>
                    <a:pt x="6333564" y="2070847"/>
                  </a:cubicBezTo>
                  <a:cubicBezTo>
                    <a:pt x="6346242" y="2064508"/>
                    <a:pt x="6360877" y="2062984"/>
                    <a:pt x="6373905" y="2057400"/>
                  </a:cubicBezTo>
                  <a:cubicBezTo>
                    <a:pt x="6392330" y="2049504"/>
                    <a:pt x="6409764" y="2039471"/>
                    <a:pt x="6427694" y="2030506"/>
                  </a:cubicBezTo>
                  <a:cubicBezTo>
                    <a:pt x="6536341" y="2048614"/>
                    <a:pt x="6482508" y="2035331"/>
                    <a:pt x="6589058" y="2070847"/>
                  </a:cubicBezTo>
                  <a:lnTo>
                    <a:pt x="6629400" y="2084294"/>
                  </a:lnTo>
                  <a:lnTo>
                    <a:pt x="6669741" y="2097741"/>
                  </a:lnTo>
                  <a:cubicBezTo>
                    <a:pt x="6754906" y="2093259"/>
                    <a:pt x="6840303" y="2092015"/>
                    <a:pt x="6925235" y="2084294"/>
                  </a:cubicBezTo>
                  <a:cubicBezTo>
                    <a:pt x="6975504" y="2079724"/>
                    <a:pt x="6972156" y="2054110"/>
                    <a:pt x="7019364" y="2030506"/>
                  </a:cubicBezTo>
                  <a:cubicBezTo>
                    <a:pt x="7035894" y="2022241"/>
                    <a:pt x="7055223" y="2021541"/>
                    <a:pt x="7073152" y="2017059"/>
                  </a:cubicBezTo>
                  <a:cubicBezTo>
                    <a:pt x="7152341" y="1937870"/>
                    <a:pt x="7015912" y="2066281"/>
                    <a:pt x="7180729" y="1963270"/>
                  </a:cubicBezTo>
                  <a:cubicBezTo>
                    <a:pt x="7196588" y="1953358"/>
                    <a:pt x="7293412" y="1894308"/>
                    <a:pt x="7328647" y="1869141"/>
                  </a:cubicBezTo>
                  <a:cubicBezTo>
                    <a:pt x="7410112" y="1810952"/>
                    <a:pt x="7351978" y="1844029"/>
                    <a:pt x="7436223" y="1801906"/>
                  </a:cubicBezTo>
                  <a:cubicBezTo>
                    <a:pt x="7482991" y="1755136"/>
                    <a:pt x="7460169" y="1774442"/>
                    <a:pt x="7543800" y="1721223"/>
                  </a:cubicBezTo>
                  <a:cubicBezTo>
                    <a:pt x="7599385" y="1685851"/>
                    <a:pt x="7616643" y="1674530"/>
                    <a:pt x="7678270" y="1653988"/>
                  </a:cubicBezTo>
                  <a:cubicBezTo>
                    <a:pt x="7695803" y="1648144"/>
                    <a:pt x="7714129" y="1645023"/>
                    <a:pt x="7732058" y="1640541"/>
                  </a:cubicBezTo>
                  <a:cubicBezTo>
                    <a:pt x="7809587" y="1588856"/>
                    <a:pt x="7734797" y="1633605"/>
                    <a:pt x="7812741" y="1600200"/>
                  </a:cubicBezTo>
                  <a:cubicBezTo>
                    <a:pt x="7831166" y="1592304"/>
                    <a:pt x="7847512" y="1579645"/>
                    <a:pt x="7866529" y="1573306"/>
                  </a:cubicBezTo>
                  <a:cubicBezTo>
                    <a:pt x="7888212" y="1566078"/>
                    <a:pt x="7911591" y="1565402"/>
                    <a:pt x="7933764" y="1559859"/>
                  </a:cubicBezTo>
                  <a:cubicBezTo>
                    <a:pt x="7947515" y="1556421"/>
                    <a:pt x="7960658" y="1550894"/>
                    <a:pt x="7974105" y="1546411"/>
                  </a:cubicBezTo>
                  <a:cubicBezTo>
                    <a:pt x="8068235" y="1550894"/>
                    <a:pt x="8162696" y="1550782"/>
                    <a:pt x="8256494" y="1559859"/>
                  </a:cubicBezTo>
                  <a:cubicBezTo>
                    <a:pt x="8340121" y="1567952"/>
                    <a:pt x="8367674" y="1578990"/>
                    <a:pt x="8431305" y="1600200"/>
                  </a:cubicBezTo>
                  <a:cubicBezTo>
                    <a:pt x="8507505" y="1595718"/>
                    <a:pt x="8583952" y="1594348"/>
                    <a:pt x="8659905" y="1586753"/>
                  </a:cubicBezTo>
                  <a:cubicBezTo>
                    <a:pt x="8674009" y="1585343"/>
                    <a:pt x="8686410" y="1576381"/>
                    <a:pt x="8700247" y="1573306"/>
                  </a:cubicBezTo>
                  <a:cubicBezTo>
                    <a:pt x="8726863" y="1567391"/>
                    <a:pt x="8754035" y="1564341"/>
                    <a:pt x="8780929" y="1559859"/>
                  </a:cubicBezTo>
                  <a:cubicBezTo>
                    <a:pt x="8872008" y="1499138"/>
                    <a:pt x="8760562" y="1566041"/>
                    <a:pt x="8888505" y="1519517"/>
                  </a:cubicBezTo>
                  <a:cubicBezTo>
                    <a:pt x="8916763" y="1509241"/>
                    <a:pt x="8941814" y="1491618"/>
                    <a:pt x="8969188" y="1479176"/>
                  </a:cubicBezTo>
                  <a:cubicBezTo>
                    <a:pt x="8991163" y="1469188"/>
                    <a:pt x="9014507" y="1462397"/>
                    <a:pt x="9036423" y="1452282"/>
                  </a:cubicBezTo>
                  <a:cubicBezTo>
                    <a:pt x="9072824" y="1435481"/>
                    <a:pt x="9110642" y="1420733"/>
                    <a:pt x="9144000" y="1398494"/>
                  </a:cubicBezTo>
                  <a:lnTo>
                    <a:pt x="9224682" y="1344706"/>
                  </a:lnTo>
                  <a:cubicBezTo>
                    <a:pt x="9238129" y="1335741"/>
                    <a:pt x="9249691" y="1322922"/>
                    <a:pt x="9265023" y="1317811"/>
                  </a:cubicBezTo>
                  <a:cubicBezTo>
                    <a:pt x="9278470" y="1313329"/>
                    <a:pt x="9292686" y="1310703"/>
                    <a:pt x="9305364" y="1304364"/>
                  </a:cubicBezTo>
                  <a:cubicBezTo>
                    <a:pt x="9409632" y="1252230"/>
                    <a:pt x="9284649" y="1297822"/>
                    <a:pt x="9386047" y="1264023"/>
                  </a:cubicBezTo>
                  <a:cubicBezTo>
                    <a:pt x="9403976" y="1250576"/>
                    <a:pt x="9419789" y="1233705"/>
                    <a:pt x="9439835" y="1223682"/>
                  </a:cubicBezTo>
                  <a:cubicBezTo>
                    <a:pt x="9465191" y="1211004"/>
                    <a:pt x="9496929" y="1212513"/>
                    <a:pt x="9520517" y="1196788"/>
                  </a:cubicBezTo>
                  <a:cubicBezTo>
                    <a:pt x="9584446" y="1154169"/>
                    <a:pt x="9545526" y="1175005"/>
                    <a:pt x="9641541" y="1143000"/>
                  </a:cubicBezTo>
                  <a:lnTo>
                    <a:pt x="9722223" y="1116106"/>
                  </a:lnTo>
                  <a:lnTo>
                    <a:pt x="9762564" y="1102659"/>
                  </a:lnTo>
                  <a:cubicBezTo>
                    <a:pt x="9834279" y="995084"/>
                    <a:pt x="9740155" y="1125067"/>
                    <a:pt x="9829800" y="1035423"/>
                  </a:cubicBezTo>
                  <a:cubicBezTo>
                    <a:pt x="9841228" y="1023995"/>
                    <a:pt x="9845266" y="1006510"/>
                    <a:pt x="9856694" y="995082"/>
                  </a:cubicBezTo>
                  <a:cubicBezTo>
                    <a:pt x="9868122" y="983654"/>
                    <a:pt x="9883884" y="977582"/>
                    <a:pt x="9897035" y="968188"/>
                  </a:cubicBezTo>
                  <a:cubicBezTo>
                    <a:pt x="9915272" y="955161"/>
                    <a:pt x="9932463" y="940699"/>
                    <a:pt x="9950823" y="927847"/>
                  </a:cubicBezTo>
                  <a:cubicBezTo>
                    <a:pt x="9977303" y="909311"/>
                    <a:pt x="10006265" y="894251"/>
                    <a:pt x="10031505" y="874059"/>
                  </a:cubicBezTo>
                  <a:cubicBezTo>
                    <a:pt x="10053917" y="856129"/>
                    <a:pt x="10075780" y="837491"/>
                    <a:pt x="10098741" y="820270"/>
                  </a:cubicBezTo>
                  <a:cubicBezTo>
                    <a:pt x="10126465" y="799477"/>
                    <a:pt x="10160964" y="779244"/>
                    <a:pt x="10192870" y="766482"/>
                  </a:cubicBezTo>
                  <a:cubicBezTo>
                    <a:pt x="10219191" y="755954"/>
                    <a:pt x="10245220" y="740565"/>
                    <a:pt x="10273552" y="739588"/>
                  </a:cubicBezTo>
                  <a:lnTo>
                    <a:pt x="10663517" y="726141"/>
                  </a:lnTo>
                  <a:cubicBezTo>
                    <a:pt x="10676964" y="721659"/>
                    <a:pt x="10691467" y="719578"/>
                    <a:pt x="10703858" y="712694"/>
                  </a:cubicBezTo>
                  <a:cubicBezTo>
                    <a:pt x="10703890" y="712676"/>
                    <a:pt x="10804696" y="645469"/>
                    <a:pt x="10824882" y="632011"/>
                  </a:cubicBezTo>
                  <a:cubicBezTo>
                    <a:pt x="10940485" y="554941"/>
                    <a:pt x="10794226" y="647339"/>
                    <a:pt x="10905564" y="591670"/>
                  </a:cubicBezTo>
                  <a:cubicBezTo>
                    <a:pt x="10947182" y="570861"/>
                    <a:pt x="10957066" y="548794"/>
                    <a:pt x="10999694" y="524435"/>
                  </a:cubicBezTo>
                  <a:cubicBezTo>
                    <a:pt x="11012001" y="517403"/>
                    <a:pt x="11027357" y="517327"/>
                    <a:pt x="11040035" y="510988"/>
                  </a:cubicBezTo>
                  <a:cubicBezTo>
                    <a:pt x="11054490" y="503760"/>
                    <a:pt x="11065608" y="490658"/>
                    <a:pt x="11080376" y="484094"/>
                  </a:cubicBezTo>
                  <a:cubicBezTo>
                    <a:pt x="11106281" y="472580"/>
                    <a:pt x="11161058" y="457200"/>
                    <a:pt x="11161058" y="457200"/>
                  </a:cubicBezTo>
                  <a:cubicBezTo>
                    <a:pt x="11201399" y="461682"/>
                    <a:pt x="11241964" y="464475"/>
                    <a:pt x="11282082" y="470647"/>
                  </a:cubicBezTo>
                  <a:cubicBezTo>
                    <a:pt x="11300348" y="473457"/>
                    <a:pt x="11317389" y="484094"/>
                    <a:pt x="11335870" y="484094"/>
                  </a:cubicBezTo>
                  <a:cubicBezTo>
                    <a:pt x="11398783" y="484094"/>
                    <a:pt x="11461376" y="475129"/>
                    <a:pt x="11524129" y="470647"/>
                  </a:cubicBezTo>
                  <a:cubicBezTo>
                    <a:pt x="11542058" y="461682"/>
                    <a:pt x="11560728" y="454066"/>
                    <a:pt x="11577917" y="443753"/>
                  </a:cubicBezTo>
                  <a:cubicBezTo>
                    <a:pt x="11693513" y="374395"/>
                    <a:pt x="11617797" y="403565"/>
                    <a:pt x="11698941" y="376517"/>
                  </a:cubicBezTo>
                  <a:cubicBezTo>
                    <a:pt x="11707906" y="363070"/>
                    <a:pt x="11714407" y="347604"/>
                    <a:pt x="11725835" y="336176"/>
                  </a:cubicBezTo>
                  <a:cubicBezTo>
                    <a:pt x="11737263" y="324748"/>
                    <a:pt x="11756080" y="321902"/>
                    <a:pt x="11766176" y="309282"/>
                  </a:cubicBezTo>
                  <a:cubicBezTo>
                    <a:pt x="11775031" y="298214"/>
                    <a:pt x="11770768" y="280009"/>
                    <a:pt x="11779623" y="268941"/>
                  </a:cubicBezTo>
                  <a:cubicBezTo>
                    <a:pt x="11789719" y="256321"/>
                    <a:pt x="11807549" y="252393"/>
                    <a:pt x="11819964" y="242047"/>
                  </a:cubicBezTo>
                  <a:cubicBezTo>
                    <a:pt x="11887116" y="186087"/>
                    <a:pt x="11829751" y="211890"/>
                    <a:pt x="11900647" y="188259"/>
                  </a:cubicBezTo>
                  <a:cubicBezTo>
                    <a:pt x="11945621" y="143283"/>
                    <a:pt x="11908512" y="176877"/>
                    <a:pt x="11967882" y="134470"/>
                  </a:cubicBezTo>
                  <a:cubicBezTo>
                    <a:pt x="11986119" y="121443"/>
                    <a:pt x="12003310" y="106981"/>
                    <a:pt x="12021670" y="94129"/>
                  </a:cubicBezTo>
                  <a:cubicBezTo>
                    <a:pt x="12048150" y="75593"/>
                    <a:pt x="12070994" y="48180"/>
                    <a:pt x="12102352" y="40341"/>
                  </a:cubicBezTo>
                  <a:cubicBezTo>
                    <a:pt x="12120282" y="35859"/>
                    <a:pt x="12138439" y="32205"/>
                    <a:pt x="12156141" y="26894"/>
                  </a:cubicBezTo>
                  <a:cubicBezTo>
                    <a:pt x="12183294" y="18748"/>
                    <a:pt x="12236823" y="0"/>
                    <a:pt x="12236823" y="0"/>
                  </a:cubicBezTo>
                </a:path>
              </a:pathLst>
            </a:custGeom>
            <a:noFill/>
            <a:ln w="76200">
              <a:solidFill>
                <a:srgbClr val="054B49">
                  <a:alpha val="23922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83" name="Freeform: Shape 582">
              <a:extLst>
                <a:ext uri="{FF2B5EF4-FFF2-40B4-BE49-F238E27FC236}">
                  <a16:creationId xmlns:a16="http://schemas.microsoft.com/office/drawing/2014/main" id="{7D9032A2-7BAA-4BE4-8970-F45B18B50A04}"/>
                </a:ext>
              </a:extLst>
            </p:cNvPr>
            <p:cNvSpPr/>
            <p:nvPr/>
          </p:nvSpPr>
          <p:spPr>
            <a:xfrm>
              <a:off x="2877671" y="3550024"/>
              <a:ext cx="9520517" cy="3213847"/>
            </a:xfrm>
            <a:custGeom>
              <a:avLst/>
              <a:gdLst>
                <a:gd name="connsiteX0" fmla="*/ 0 w 9520517"/>
                <a:gd name="connsiteY0" fmla="*/ 3213847 h 3213847"/>
                <a:gd name="connsiteX1" fmla="*/ 53788 w 9520517"/>
                <a:gd name="connsiteY1" fmla="*/ 3146611 h 3213847"/>
                <a:gd name="connsiteX2" fmla="*/ 94129 w 9520517"/>
                <a:gd name="connsiteY2" fmla="*/ 3119717 h 3213847"/>
                <a:gd name="connsiteX3" fmla="*/ 134470 w 9520517"/>
                <a:gd name="connsiteY3" fmla="*/ 3065929 h 3213847"/>
                <a:gd name="connsiteX4" fmla="*/ 174811 w 9520517"/>
                <a:gd name="connsiteY4" fmla="*/ 3039035 h 3213847"/>
                <a:gd name="connsiteX5" fmla="*/ 228600 w 9520517"/>
                <a:gd name="connsiteY5" fmla="*/ 2998694 h 3213847"/>
                <a:gd name="connsiteX6" fmla="*/ 268941 w 9520517"/>
                <a:gd name="connsiteY6" fmla="*/ 2971800 h 3213847"/>
                <a:gd name="connsiteX7" fmla="*/ 376517 w 9520517"/>
                <a:gd name="connsiteY7" fmla="*/ 2891117 h 3213847"/>
                <a:gd name="connsiteX8" fmla="*/ 430305 w 9520517"/>
                <a:gd name="connsiteY8" fmla="*/ 2864223 h 3213847"/>
                <a:gd name="connsiteX9" fmla="*/ 510988 w 9520517"/>
                <a:gd name="connsiteY9" fmla="*/ 2837329 h 3213847"/>
                <a:gd name="connsiteX10" fmla="*/ 564776 w 9520517"/>
                <a:gd name="connsiteY10" fmla="*/ 2810435 h 3213847"/>
                <a:gd name="connsiteX11" fmla="*/ 618564 w 9520517"/>
                <a:gd name="connsiteY11" fmla="*/ 2796988 h 3213847"/>
                <a:gd name="connsiteX12" fmla="*/ 658905 w 9520517"/>
                <a:gd name="connsiteY12" fmla="*/ 2783541 h 3213847"/>
                <a:gd name="connsiteX13" fmla="*/ 820270 w 9520517"/>
                <a:gd name="connsiteY13" fmla="*/ 2796988 h 3213847"/>
                <a:gd name="connsiteX14" fmla="*/ 874058 w 9520517"/>
                <a:gd name="connsiteY14" fmla="*/ 2823882 h 3213847"/>
                <a:gd name="connsiteX15" fmla="*/ 914400 w 9520517"/>
                <a:gd name="connsiteY15" fmla="*/ 2837329 h 3213847"/>
                <a:gd name="connsiteX16" fmla="*/ 995082 w 9520517"/>
                <a:gd name="connsiteY16" fmla="*/ 2850776 h 3213847"/>
                <a:gd name="connsiteX17" fmla="*/ 1089211 w 9520517"/>
                <a:gd name="connsiteY17" fmla="*/ 2877670 h 3213847"/>
                <a:gd name="connsiteX18" fmla="*/ 1156447 w 9520517"/>
                <a:gd name="connsiteY18" fmla="*/ 2891117 h 3213847"/>
                <a:gd name="connsiteX19" fmla="*/ 1465729 w 9520517"/>
                <a:gd name="connsiteY19" fmla="*/ 2877670 h 3213847"/>
                <a:gd name="connsiteX20" fmla="*/ 1506070 w 9520517"/>
                <a:gd name="connsiteY20" fmla="*/ 2864223 h 3213847"/>
                <a:gd name="connsiteX21" fmla="*/ 1559858 w 9520517"/>
                <a:gd name="connsiteY21" fmla="*/ 2850776 h 3213847"/>
                <a:gd name="connsiteX22" fmla="*/ 1613647 w 9520517"/>
                <a:gd name="connsiteY22" fmla="*/ 2823882 h 3213847"/>
                <a:gd name="connsiteX23" fmla="*/ 1653988 w 9520517"/>
                <a:gd name="connsiteY23" fmla="*/ 2810435 h 3213847"/>
                <a:gd name="connsiteX24" fmla="*/ 1707776 w 9520517"/>
                <a:gd name="connsiteY24" fmla="*/ 2770094 h 3213847"/>
                <a:gd name="connsiteX25" fmla="*/ 1761564 w 9520517"/>
                <a:gd name="connsiteY25" fmla="*/ 2743200 h 3213847"/>
                <a:gd name="connsiteX26" fmla="*/ 1788458 w 9520517"/>
                <a:gd name="connsiteY26" fmla="*/ 2702858 h 3213847"/>
                <a:gd name="connsiteX27" fmla="*/ 1869141 w 9520517"/>
                <a:gd name="connsiteY27" fmla="*/ 2649070 h 3213847"/>
                <a:gd name="connsiteX28" fmla="*/ 1990164 w 9520517"/>
                <a:gd name="connsiteY28" fmla="*/ 2501152 h 3213847"/>
                <a:gd name="connsiteX29" fmla="*/ 2030505 w 9520517"/>
                <a:gd name="connsiteY29" fmla="*/ 2474258 h 3213847"/>
                <a:gd name="connsiteX30" fmla="*/ 2111188 w 9520517"/>
                <a:gd name="connsiteY30" fmla="*/ 2447364 h 3213847"/>
                <a:gd name="connsiteX31" fmla="*/ 2259105 w 9520517"/>
                <a:gd name="connsiteY31" fmla="*/ 2407023 h 3213847"/>
                <a:gd name="connsiteX32" fmla="*/ 2622176 w 9520517"/>
                <a:gd name="connsiteY32" fmla="*/ 2393576 h 3213847"/>
                <a:gd name="connsiteX33" fmla="*/ 2675964 w 9520517"/>
                <a:gd name="connsiteY33" fmla="*/ 2380129 h 3213847"/>
                <a:gd name="connsiteX34" fmla="*/ 2756647 w 9520517"/>
                <a:gd name="connsiteY34" fmla="*/ 2353235 h 3213847"/>
                <a:gd name="connsiteX35" fmla="*/ 2850776 w 9520517"/>
                <a:gd name="connsiteY35" fmla="*/ 2326341 h 3213847"/>
                <a:gd name="connsiteX36" fmla="*/ 2944905 w 9520517"/>
                <a:gd name="connsiteY36" fmla="*/ 2286000 h 3213847"/>
                <a:gd name="connsiteX37" fmla="*/ 3039035 w 9520517"/>
                <a:gd name="connsiteY37" fmla="*/ 2218764 h 3213847"/>
                <a:gd name="connsiteX38" fmla="*/ 3119717 w 9520517"/>
                <a:gd name="connsiteY38" fmla="*/ 2164976 h 3213847"/>
                <a:gd name="connsiteX39" fmla="*/ 3213847 w 9520517"/>
                <a:gd name="connsiteY39" fmla="*/ 2097741 h 3213847"/>
                <a:gd name="connsiteX40" fmla="*/ 3254188 w 9520517"/>
                <a:gd name="connsiteY40" fmla="*/ 2043952 h 3213847"/>
                <a:gd name="connsiteX41" fmla="*/ 3307976 w 9520517"/>
                <a:gd name="connsiteY41" fmla="*/ 1990164 h 3213847"/>
                <a:gd name="connsiteX42" fmla="*/ 3334870 w 9520517"/>
                <a:gd name="connsiteY42" fmla="*/ 1936376 h 3213847"/>
                <a:gd name="connsiteX43" fmla="*/ 3375211 w 9520517"/>
                <a:gd name="connsiteY43" fmla="*/ 1909482 h 3213847"/>
                <a:gd name="connsiteX44" fmla="*/ 3415553 w 9520517"/>
                <a:gd name="connsiteY44" fmla="*/ 1869141 h 3213847"/>
                <a:gd name="connsiteX45" fmla="*/ 3469341 w 9520517"/>
                <a:gd name="connsiteY45" fmla="*/ 1828800 h 3213847"/>
                <a:gd name="connsiteX46" fmla="*/ 3550023 w 9520517"/>
                <a:gd name="connsiteY46" fmla="*/ 1788458 h 3213847"/>
                <a:gd name="connsiteX47" fmla="*/ 3966882 w 9520517"/>
                <a:gd name="connsiteY47" fmla="*/ 1775011 h 3213847"/>
                <a:gd name="connsiteX48" fmla="*/ 4007223 w 9520517"/>
                <a:gd name="connsiteY48" fmla="*/ 1761564 h 3213847"/>
                <a:gd name="connsiteX49" fmla="*/ 4061011 w 9520517"/>
                <a:gd name="connsiteY49" fmla="*/ 1734670 h 3213847"/>
                <a:gd name="connsiteX50" fmla="*/ 4182035 w 9520517"/>
                <a:gd name="connsiteY50" fmla="*/ 1707776 h 3213847"/>
                <a:gd name="connsiteX51" fmla="*/ 4235823 w 9520517"/>
                <a:gd name="connsiteY51" fmla="*/ 1680882 h 3213847"/>
                <a:gd name="connsiteX52" fmla="*/ 4477870 w 9520517"/>
                <a:gd name="connsiteY52" fmla="*/ 1694329 h 3213847"/>
                <a:gd name="connsiteX53" fmla="*/ 4572000 w 9520517"/>
                <a:gd name="connsiteY53" fmla="*/ 1721223 h 3213847"/>
                <a:gd name="connsiteX54" fmla="*/ 4908176 w 9520517"/>
                <a:gd name="connsiteY54" fmla="*/ 1707776 h 3213847"/>
                <a:gd name="connsiteX55" fmla="*/ 5029200 w 9520517"/>
                <a:gd name="connsiteY55" fmla="*/ 1680882 h 3213847"/>
                <a:gd name="connsiteX56" fmla="*/ 5123329 w 9520517"/>
                <a:gd name="connsiteY56" fmla="*/ 1573305 h 3213847"/>
                <a:gd name="connsiteX57" fmla="*/ 5244353 w 9520517"/>
                <a:gd name="connsiteY57" fmla="*/ 1452282 h 3213847"/>
                <a:gd name="connsiteX58" fmla="*/ 5284694 w 9520517"/>
                <a:gd name="connsiteY58" fmla="*/ 1411941 h 3213847"/>
                <a:gd name="connsiteX59" fmla="*/ 5325035 w 9520517"/>
                <a:gd name="connsiteY59" fmla="*/ 1371600 h 3213847"/>
                <a:gd name="connsiteX60" fmla="*/ 5365376 w 9520517"/>
                <a:gd name="connsiteY60" fmla="*/ 1358152 h 3213847"/>
                <a:gd name="connsiteX61" fmla="*/ 5459505 w 9520517"/>
                <a:gd name="connsiteY61" fmla="*/ 1290917 h 3213847"/>
                <a:gd name="connsiteX62" fmla="*/ 5553635 w 9520517"/>
                <a:gd name="connsiteY62" fmla="*/ 1250576 h 3213847"/>
                <a:gd name="connsiteX63" fmla="*/ 5593976 w 9520517"/>
                <a:gd name="connsiteY63" fmla="*/ 1223682 h 3213847"/>
                <a:gd name="connsiteX64" fmla="*/ 5715000 w 9520517"/>
                <a:gd name="connsiteY64" fmla="*/ 1183341 h 3213847"/>
                <a:gd name="connsiteX65" fmla="*/ 5916705 w 9520517"/>
                <a:gd name="connsiteY65" fmla="*/ 1169894 h 3213847"/>
                <a:gd name="connsiteX66" fmla="*/ 5983941 w 9520517"/>
                <a:gd name="connsiteY66" fmla="*/ 1129552 h 3213847"/>
                <a:gd name="connsiteX67" fmla="*/ 6037729 w 9520517"/>
                <a:gd name="connsiteY67" fmla="*/ 1102658 h 3213847"/>
                <a:gd name="connsiteX68" fmla="*/ 6091517 w 9520517"/>
                <a:gd name="connsiteY68" fmla="*/ 1062317 h 3213847"/>
                <a:gd name="connsiteX69" fmla="*/ 6199094 w 9520517"/>
                <a:gd name="connsiteY69" fmla="*/ 1008529 h 3213847"/>
                <a:gd name="connsiteX70" fmla="*/ 6293223 w 9520517"/>
                <a:gd name="connsiteY70" fmla="*/ 954741 h 3213847"/>
                <a:gd name="connsiteX71" fmla="*/ 6333564 w 9520517"/>
                <a:gd name="connsiteY71" fmla="*/ 927847 h 3213847"/>
                <a:gd name="connsiteX72" fmla="*/ 6454588 w 9520517"/>
                <a:gd name="connsiteY72" fmla="*/ 874058 h 3213847"/>
                <a:gd name="connsiteX73" fmla="*/ 6508376 w 9520517"/>
                <a:gd name="connsiteY73" fmla="*/ 847164 h 3213847"/>
                <a:gd name="connsiteX74" fmla="*/ 6548717 w 9520517"/>
                <a:gd name="connsiteY74" fmla="*/ 874058 h 3213847"/>
                <a:gd name="connsiteX75" fmla="*/ 6602505 w 9520517"/>
                <a:gd name="connsiteY75" fmla="*/ 954741 h 3213847"/>
                <a:gd name="connsiteX76" fmla="*/ 6629400 w 9520517"/>
                <a:gd name="connsiteY76" fmla="*/ 981635 h 3213847"/>
                <a:gd name="connsiteX77" fmla="*/ 6831105 w 9520517"/>
                <a:gd name="connsiteY77" fmla="*/ 1021976 h 3213847"/>
                <a:gd name="connsiteX78" fmla="*/ 7221070 w 9520517"/>
                <a:gd name="connsiteY78" fmla="*/ 1008529 h 3213847"/>
                <a:gd name="connsiteX79" fmla="*/ 7261411 w 9520517"/>
                <a:gd name="connsiteY79" fmla="*/ 968188 h 3213847"/>
                <a:gd name="connsiteX80" fmla="*/ 7288305 w 9520517"/>
                <a:gd name="connsiteY80" fmla="*/ 927847 h 3213847"/>
                <a:gd name="connsiteX81" fmla="*/ 7355541 w 9520517"/>
                <a:gd name="connsiteY81" fmla="*/ 860611 h 3213847"/>
                <a:gd name="connsiteX82" fmla="*/ 7476564 w 9520517"/>
                <a:gd name="connsiteY82" fmla="*/ 726141 h 3213847"/>
                <a:gd name="connsiteX83" fmla="*/ 7516905 w 9520517"/>
                <a:gd name="connsiteY83" fmla="*/ 685800 h 3213847"/>
                <a:gd name="connsiteX84" fmla="*/ 7611035 w 9520517"/>
                <a:gd name="connsiteY84" fmla="*/ 618564 h 3213847"/>
                <a:gd name="connsiteX85" fmla="*/ 7705164 w 9520517"/>
                <a:gd name="connsiteY85" fmla="*/ 551329 h 3213847"/>
                <a:gd name="connsiteX86" fmla="*/ 7812741 w 9520517"/>
                <a:gd name="connsiteY86" fmla="*/ 470647 h 3213847"/>
                <a:gd name="connsiteX87" fmla="*/ 7893423 w 9520517"/>
                <a:gd name="connsiteY87" fmla="*/ 416858 h 3213847"/>
                <a:gd name="connsiteX88" fmla="*/ 7933764 w 9520517"/>
                <a:gd name="connsiteY88" fmla="*/ 389964 h 3213847"/>
                <a:gd name="connsiteX89" fmla="*/ 8027894 w 9520517"/>
                <a:gd name="connsiteY89" fmla="*/ 416858 h 3213847"/>
                <a:gd name="connsiteX90" fmla="*/ 8068235 w 9520517"/>
                <a:gd name="connsiteY90" fmla="*/ 430305 h 3213847"/>
                <a:gd name="connsiteX91" fmla="*/ 8202705 w 9520517"/>
                <a:gd name="connsiteY91" fmla="*/ 470647 h 3213847"/>
                <a:gd name="connsiteX92" fmla="*/ 8256494 w 9520517"/>
                <a:gd name="connsiteY92" fmla="*/ 497541 h 3213847"/>
                <a:gd name="connsiteX93" fmla="*/ 8390964 w 9520517"/>
                <a:gd name="connsiteY93" fmla="*/ 389964 h 3213847"/>
                <a:gd name="connsiteX94" fmla="*/ 8417858 w 9520517"/>
                <a:gd name="connsiteY94" fmla="*/ 349623 h 3213847"/>
                <a:gd name="connsiteX95" fmla="*/ 8471647 w 9520517"/>
                <a:gd name="connsiteY95" fmla="*/ 309282 h 3213847"/>
                <a:gd name="connsiteX96" fmla="*/ 8552329 w 9520517"/>
                <a:gd name="connsiteY96" fmla="*/ 228600 h 3213847"/>
                <a:gd name="connsiteX97" fmla="*/ 8579223 w 9520517"/>
                <a:gd name="connsiteY97" fmla="*/ 201705 h 3213847"/>
                <a:gd name="connsiteX98" fmla="*/ 8700247 w 9520517"/>
                <a:gd name="connsiteY98" fmla="*/ 134470 h 3213847"/>
                <a:gd name="connsiteX99" fmla="*/ 9238129 w 9520517"/>
                <a:gd name="connsiteY99" fmla="*/ 147917 h 3213847"/>
                <a:gd name="connsiteX100" fmla="*/ 9359153 w 9520517"/>
                <a:gd name="connsiteY100" fmla="*/ 80682 h 3213847"/>
                <a:gd name="connsiteX101" fmla="*/ 9466729 w 9520517"/>
                <a:gd name="connsiteY101" fmla="*/ 26894 h 3213847"/>
                <a:gd name="connsiteX102" fmla="*/ 9507070 w 9520517"/>
                <a:gd name="connsiteY102" fmla="*/ 13447 h 3213847"/>
                <a:gd name="connsiteX103" fmla="*/ 9520517 w 9520517"/>
                <a:gd name="connsiteY103" fmla="*/ 0 h 3213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9520517" h="3213847">
                  <a:moveTo>
                    <a:pt x="0" y="3213847"/>
                  </a:moveTo>
                  <a:cubicBezTo>
                    <a:pt x="17929" y="3191435"/>
                    <a:pt x="33493" y="3166906"/>
                    <a:pt x="53788" y="3146611"/>
                  </a:cubicBezTo>
                  <a:cubicBezTo>
                    <a:pt x="65216" y="3135183"/>
                    <a:pt x="82701" y="3131145"/>
                    <a:pt x="94129" y="3119717"/>
                  </a:cubicBezTo>
                  <a:cubicBezTo>
                    <a:pt x="109976" y="3103870"/>
                    <a:pt x="118623" y="3081776"/>
                    <a:pt x="134470" y="3065929"/>
                  </a:cubicBezTo>
                  <a:cubicBezTo>
                    <a:pt x="145898" y="3054501"/>
                    <a:pt x="161660" y="3048428"/>
                    <a:pt x="174811" y="3039035"/>
                  </a:cubicBezTo>
                  <a:cubicBezTo>
                    <a:pt x="193048" y="3026008"/>
                    <a:pt x="210363" y="3011721"/>
                    <a:pt x="228600" y="2998694"/>
                  </a:cubicBezTo>
                  <a:cubicBezTo>
                    <a:pt x="241751" y="2989301"/>
                    <a:pt x="256321" y="2981896"/>
                    <a:pt x="268941" y="2971800"/>
                  </a:cubicBezTo>
                  <a:cubicBezTo>
                    <a:pt x="331979" y="2921369"/>
                    <a:pt x="251407" y="2953672"/>
                    <a:pt x="376517" y="2891117"/>
                  </a:cubicBezTo>
                  <a:cubicBezTo>
                    <a:pt x="394446" y="2882152"/>
                    <a:pt x="411693" y="2871668"/>
                    <a:pt x="430305" y="2864223"/>
                  </a:cubicBezTo>
                  <a:cubicBezTo>
                    <a:pt x="456626" y="2853694"/>
                    <a:pt x="485632" y="2850007"/>
                    <a:pt x="510988" y="2837329"/>
                  </a:cubicBezTo>
                  <a:cubicBezTo>
                    <a:pt x="528917" y="2828364"/>
                    <a:pt x="546007" y="2817473"/>
                    <a:pt x="564776" y="2810435"/>
                  </a:cubicBezTo>
                  <a:cubicBezTo>
                    <a:pt x="582080" y="2803946"/>
                    <a:pt x="600794" y="2802065"/>
                    <a:pt x="618564" y="2796988"/>
                  </a:cubicBezTo>
                  <a:cubicBezTo>
                    <a:pt x="632193" y="2793094"/>
                    <a:pt x="645458" y="2788023"/>
                    <a:pt x="658905" y="2783541"/>
                  </a:cubicBezTo>
                  <a:cubicBezTo>
                    <a:pt x="712693" y="2788023"/>
                    <a:pt x="767220" y="2787041"/>
                    <a:pt x="820270" y="2796988"/>
                  </a:cubicBezTo>
                  <a:cubicBezTo>
                    <a:pt x="839972" y="2800682"/>
                    <a:pt x="855633" y="2815986"/>
                    <a:pt x="874058" y="2823882"/>
                  </a:cubicBezTo>
                  <a:cubicBezTo>
                    <a:pt x="887087" y="2829466"/>
                    <a:pt x="900563" y="2834254"/>
                    <a:pt x="914400" y="2837329"/>
                  </a:cubicBezTo>
                  <a:cubicBezTo>
                    <a:pt x="941016" y="2843244"/>
                    <a:pt x="968346" y="2845429"/>
                    <a:pt x="995082" y="2850776"/>
                  </a:cubicBezTo>
                  <a:cubicBezTo>
                    <a:pt x="1120852" y="2875930"/>
                    <a:pt x="986676" y="2852037"/>
                    <a:pt x="1089211" y="2877670"/>
                  </a:cubicBezTo>
                  <a:cubicBezTo>
                    <a:pt x="1111384" y="2883213"/>
                    <a:pt x="1134035" y="2886635"/>
                    <a:pt x="1156447" y="2891117"/>
                  </a:cubicBezTo>
                  <a:cubicBezTo>
                    <a:pt x="1259541" y="2886635"/>
                    <a:pt x="1362842" y="2885584"/>
                    <a:pt x="1465729" y="2877670"/>
                  </a:cubicBezTo>
                  <a:cubicBezTo>
                    <a:pt x="1479862" y="2876583"/>
                    <a:pt x="1492441" y="2868117"/>
                    <a:pt x="1506070" y="2864223"/>
                  </a:cubicBezTo>
                  <a:cubicBezTo>
                    <a:pt x="1523840" y="2859146"/>
                    <a:pt x="1542554" y="2857265"/>
                    <a:pt x="1559858" y="2850776"/>
                  </a:cubicBezTo>
                  <a:cubicBezTo>
                    <a:pt x="1578628" y="2843737"/>
                    <a:pt x="1595222" y="2831778"/>
                    <a:pt x="1613647" y="2823882"/>
                  </a:cubicBezTo>
                  <a:cubicBezTo>
                    <a:pt x="1626675" y="2818298"/>
                    <a:pt x="1640541" y="2814917"/>
                    <a:pt x="1653988" y="2810435"/>
                  </a:cubicBezTo>
                  <a:cubicBezTo>
                    <a:pt x="1671917" y="2796988"/>
                    <a:pt x="1688771" y="2781972"/>
                    <a:pt x="1707776" y="2770094"/>
                  </a:cubicBezTo>
                  <a:cubicBezTo>
                    <a:pt x="1724775" y="2759470"/>
                    <a:pt x="1746165" y="2756033"/>
                    <a:pt x="1761564" y="2743200"/>
                  </a:cubicBezTo>
                  <a:cubicBezTo>
                    <a:pt x="1773980" y="2732854"/>
                    <a:pt x="1776295" y="2713500"/>
                    <a:pt x="1788458" y="2702858"/>
                  </a:cubicBezTo>
                  <a:cubicBezTo>
                    <a:pt x="1812783" y="2681573"/>
                    <a:pt x="1869141" y="2649070"/>
                    <a:pt x="1869141" y="2649070"/>
                  </a:cubicBezTo>
                  <a:cubicBezTo>
                    <a:pt x="1893929" y="2574707"/>
                    <a:pt x="1889366" y="2568351"/>
                    <a:pt x="1990164" y="2501152"/>
                  </a:cubicBezTo>
                  <a:cubicBezTo>
                    <a:pt x="2003611" y="2492187"/>
                    <a:pt x="2015737" y="2480822"/>
                    <a:pt x="2030505" y="2474258"/>
                  </a:cubicBezTo>
                  <a:cubicBezTo>
                    <a:pt x="2056411" y="2462744"/>
                    <a:pt x="2087600" y="2463089"/>
                    <a:pt x="2111188" y="2447364"/>
                  </a:cubicBezTo>
                  <a:cubicBezTo>
                    <a:pt x="2175443" y="2404527"/>
                    <a:pt x="2149254" y="2413300"/>
                    <a:pt x="2259105" y="2407023"/>
                  </a:cubicBezTo>
                  <a:cubicBezTo>
                    <a:pt x="2380014" y="2400114"/>
                    <a:pt x="2501152" y="2398058"/>
                    <a:pt x="2622176" y="2393576"/>
                  </a:cubicBezTo>
                  <a:cubicBezTo>
                    <a:pt x="2640105" y="2389094"/>
                    <a:pt x="2658262" y="2385439"/>
                    <a:pt x="2675964" y="2380129"/>
                  </a:cubicBezTo>
                  <a:cubicBezTo>
                    <a:pt x="2703118" y="2371983"/>
                    <a:pt x="2729144" y="2360111"/>
                    <a:pt x="2756647" y="2353235"/>
                  </a:cubicBezTo>
                  <a:cubicBezTo>
                    <a:pt x="2783942" y="2346411"/>
                    <a:pt x="2823768" y="2337916"/>
                    <a:pt x="2850776" y="2326341"/>
                  </a:cubicBezTo>
                  <a:cubicBezTo>
                    <a:pt x="2967091" y="2276492"/>
                    <a:pt x="2850298" y="2317536"/>
                    <a:pt x="2944905" y="2286000"/>
                  </a:cubicBezTo>
                  <a:cubicBezTo>
                    <a:pt x="3076080" y="2198549"/>
                    <a:pt x="2872217" y="2335537"/>
                    <a:pt x="3039035" y="2218764"/>
                  </a:cubicBezTo>
                  <a:cubicBezTo>
                    <a:pt x="3065515" y="2200228"/>
                    <a:pt x="3096861" y="2187832"/>
                    <a:pt x="3119717" y="2164976"/>
                  </a:cubicBezTo>
                  <a:cubicBezTo>
                    <a:pt x="3174233" y="2110460"/>
                    <a:pt x="3143049" y="2133140"/>
                    <a:pt x="3213847" y="2097741"/>
                  </a:cubicBezTo>
                  <a:cubicBezTo>
                    <a:pt x="3227294" y="2079811"/>
                    <a:pt x="3239430" y="2060819"/>
                    <a:pt x="3254188" y="2043952"/>
                  </a:cubicBezTo>
                  <a:cubicBezTo>
                    <a:pt x="3270885" y="2024870"/>
                    <a:pt x="3292762" y="2010449"/>
                    <a:pt x="3307976" y="1990164"/>
                  </a:cubicBezTo>
                  <a:cubicBezTo>
                    <a:pt x="3320003" y="1974128"/>
                    <a:pt x="3322037" y="1951775"/>
                    <a:pt x="3334870" y="1936376"/>
                  </a:cubicBezTo>
                  <a:cubicBezTo>
                    <a:pt x="3345216" y="1923961"/>
                    <a:pt x="3362795" y="1919828"/>
                    <a:pt x="3375211" y="1909482"/>
                  </a:cubicBezTo>
                  <a:cubicBezTo>
                    <a:pt x="3389820" y="1897308"/>
                    <a:pt x="3401114" y="1881517"/>
                    <a:pt x="3415553" y="1869141"/>
                  </a:cubicBezTo>
                  <a:cubicBezTo>
                    <a:pt x="3432569" y="1854556"/>
                    <a:pt x="3451104" y="1841827"/>
                    <a:pt x="3469341" y="1828800"/>
                  </a:cubicBezTo>
                  <a:cubicBezTo>
                    <a:pt x="3491105" y="1813254"/>
                    <a:pt x="3520986" y="1790166"/>
                    <a:pt x="3550023" y="1788458"/>
                  </a:cubicBezTo>
                  <a:cubicBezTo>
                    <a:pt x="3688808" y="1780294"/>
                    <a:pt x="3827929" y="1779493"/>
                    <a:pt x="3966882" y="1775011"/>
                  </a:cubicBezTo>
                  <a:cubicBezTo>
                    <a:pt x="3980329" y="1770529"/>
                    <a:pt x="3994195" y="1767148"/>
                    <a:pt x="4007223" y="1761564"/>
                  </a:cubicBezTo>
                  <a:cubicBezTo>
                    <a:pt x="4025648" y="1753668"/>
                    <a:pt x="4041994" y="1741009"/>
                    <a:pt x="4061011" y="1734670"/>
                  </a:cubicBezTo>
                  <a:cubicBezTo>
                    <a:pt x="4137690" y="1709111"/>
                    <a:pt x="4113092" y="1733630"/>
                    <a:pt x="4182035" y="1707776"/>
                  </a:cubicBezTo>
                  <a:cubicBezTo>
                    <a:pt x="4200804" y="1700738"/>
                    <a:pt x="4217894" y="1689847"/>
                    <a:pt x="4235823" y="1680882"/>
                  </a:cubicBezTo>
                  <a:cubicBezTo>
                    <a:pt x="4316505" y="1685364"/>
                    <a:pt x="4397395" y="1687013"/>
                    <a:pt x="4477870" y="1694329"/>
                  </a:cubicBezTo>
                  <a:cubicBezTo>
                    <a:pt x="4501085" y="1696439"/>
                    <a:pt x="4548121" y="1713264"/>
                    <a:pt x="4572000" y="1721223"/>
                  </a:cubicBezTo>
                  <a:cubicBezTo>
                    <a:pt x="4684059" y="1716741"/>
                    <a:pt x="4796276" y="1715236"/>
                    <a:pt x="4908176" y="1707776"/>
                  </a:cubicBezTo>
                  <a:cubicBezTo>
                    <a:pt x="4931454" y="1706224"/>
                    <a:pt x="5003437" y="1687323"/>
                    <a:pt x="5029200" y="1680882"/>
                  </a:cubicBezTo>
                  <a:cubicBezTo>
                    <a:pt x="5143501" y="1604681"/>
                    <a:pt x="4966444" y="1730190"/>
                    <a:pt x="5123329" y="1573305"/>
                  </a:cubicBezTo>
                  <a:lnTo>
                    <a:pt x="5244353" y="1452282"/>
                  </a:lnTo>
                  <a:lnTo>
                    <a:pt x="5284694" y="1411941"/>
                  </a:lnTo>
                  <a:cubicBezTo>
                    <a:pt x="5298141" y="1398494"/>
                    <a:pt x="5306994" y="1377614"/>
                    <a:pt x="5325035" y="1371600"/>
                  </a:cubicBezTo>
                  <a:lnTo>
                    <a:pt x="5365376" y="1358152"/>
                  </a:lnTo>
                  <a:cubicBezTo>
                    <a:pt x="5377558" y="1349016"/>
                    <a:pt x="5439842" y="1300748"/>
                    <a:pt x="5459505" y="1290917"/>
                  </a:cubicBezTo>
                  <a:cubicBezTo>
                    <a:pt x="5490038" y="1275651"/>
                    <a:pt x="5523102" y="1265842"/>
                    <a:pt x="5553635" y="1250576"/>
                  </a:cubicBezTo>
                  <a:cubicBezTo>
                    <a:pt x="5568090" y="1243348"/>
                    <a:pt x="5579521" y="1230910"/>
                    <a:pt x="5593976" y="1223682"/>
                  </a:cubicBezTo>
                  <a:cubicBezTo>
                    <a:pt x="5620018" y="1210661"/>
                    <a:pt x="5682471" y="1186765"/>
                    <a:pt x="5715000" y="1183341"/>
                  </a:cubicBezTo>
                  <a:cubicBezTo>
                    <a:pt x="5782014" y="1176287"/>
                    <a:pt x="5849470" y="1174376"/>
                    <a:pt x="5916705" y="1169894"/>
                  </a:cubicBezTo>
                  <a:cubicBezTo>
                    <a:pt x="5939117" y="1156447"/>
                    <a:pt x="5961093" y="1142245"/>
                    <a:pt x="5983941" y="1129552"/>
                  </a:cubicBezTo>
                  <a:cubicBezTo>
                    <a:pt x="6001464" y="1119817"/>
                    <a:pt x="6020730" y="1113282"/>
                    <a:pt x="6037729" y="1102658"/>
                  </a:cubicBezTo>
                  <a:cubicBezTo>
                    <a:pt x="6056734" y="1090780"/>
                    <a:pt x="6072158" y="1073610"/>
                    <a:pt x="6091517" y="1062317"/>
                  </a:cubicBezTo>
                  <a:cubicBezTo>
                    <a:pt x="6126147" y="1042116"/>
                    <a:pt x="6163719" y="1027396"/>
                    <a:pt x="6199094" y="1008529"/>
                  </a:cubicBezTo>
                  <a:cubicBezTo>
                    <a:pt x="6230980" y="991523"/>
                    <a:pt x="6262235" y="973334"/>
                    <a:pt x="6293223" y="954741"/>
                  </a:cubicBezTo>
                  <a:cubicBezTo>
                    <a:pt x="6307081" y="946426"/>
                    <a:pt x="6319437" y="935696"/>
                    <a:pt x="6333564" y="927847"/>
                  </a:cubicBezTo>
                  <a:cubicBezTo>
                    <a:pt x="6495647" y="837800"/>
                    <a:pt x="6353326" y="917456"/>
                    <a:pt x="6454588" y="874058"/>
                  </a:cubicBezTo>
                  <a:cubicBezTo>
                    <a:pt x="6473013" y="866162"/>
                    <a:pt x="6490447" y="856129"/>
                    <a:pt x="6508376" y="847164"/>
                  </a:cubicBezTo>
                  <a:cubicBezTo>
                    <a:pt x="6521823" y="856129"/>
                    <a:pt x="6538075" y="861895"/>
                    <a:pt x="6548717" y="874058"/>
                  </a:cubicBezTo>
                  <a:cubicBezTo>
                    <a:pt x="6570002" y="898384"/>
                    <a:pt x="6579649" y="931886"/>
                    <a:pt x="6602505" y="954741"/>
                  </a:cubicBezTo>
                  <a:cubicBezTo>
                    <a:pt x="6611470" y="963706"/>
                    <a:pt x="6618060" y="975965"/>
                    <a:pt x="6629400" y="981635"/>
                  </a:cubicBezTo>
                  <a:cubicBezTo>
                    <a:pt x="6697508" y="1015689"/>
                    <a:pt x="6755042" y="1013525"/>
                    <a:pt x="6831105" y="1021976"/>
                  </a:cubicBezTo>
                  <a:cubicBezTo>
                    <a:pt x="6961093" y="1017494"/>
                    <a:pt x="7092009" y="1024662"/>
                    <a:pt x="7221070" y="1008529"/>
                  </a:cubicBezTo>
                  <a:cubicBezTo>
                    <a:pt x="7239940" y="1006170"/>
                    <a:pt x="7249237" y="982797"/>
                    <a:pt x="7261411" y="968188"/>
                  </a:cubicBezTo>
                  <a:cubicBezTo>
                    <a:pt x="7271757" y="955773"/>
                    <a:pt x="7277663" y="940010"/>
                    <a:pt x="7288305" y="927847"/>
                  </a:cubicBezTo>
                  <a:cubicBezTo>
                    <a:pt x="7309177" y="903994"/>
                    <a:pt x="7336524" y="885967"/>
                    <a:pt x="7355541" y="860611"/>
                  </a:cubicBezTo>
                  <a:cubicBezTo>
                    <a:pt x="7418702" y="776396"/>
                    <a:pt x="7380035" y="822670"/>
                    <a:pt x="7476564" y="726141"/>
                  </a:cubicBezTo>
                  <a:cubicBezTo>
                    <a:pt x="7490011" y="712694"/>
                    <a:pt x="7501082" y="696349"/>
                    <a:pt x="7516905" y="685800"/>
                  </a:cubicBezTo>
                  <a:cubicBezTo>
                    <a:pt x="7547026" y="665719"/>
                    <a:pt x="7584350" y="641914"/>
                    <a:pt x="7611035" y="618564"/>
                  </a:cubicBezTo>
                  <a:cubicBezTo>
                    <a:pt x="7689571" y="549845"/>
                    <a:pt x="7632536" y="575538"/>
                    <a:pt x="7705164" y="551329"/>
                  </a:cubicBezTo>
                  <a:cubicBezTo>
                    <a:pt x="7797312" y="459183"/>
                    <a:pt x="7717154" y="528000"/>
                    <a:pt x="7812741" y="470647"/>
                  </a:cubicBezTo>
                  <a:cubicBezTo>
                    <a:pt x="7840457" y="454017"/>
                    <a:pt x="7866529" y="434788"/>
                    <a:pt x="7893423" y="416858"/>
                  </a:cubicBezTo>
                  <a:lnTo>
                    <a:pt x="7933764" y="389964"/>
                  </a:lnTo>
                  <a:cubicBezTo>
                    <a:pt x="8030487" y="422205"/>
                    <a:pt x="7909700" y="383089"/>
                    <a:pt x="8027894" y="416858"/>
                  </a:cubicBezTo>
                  <a:cubicBezTo>
                    <a:pt x="8041523" y="420752"/>
                    <a:pt x="8054606" y="426411"/>
                    <a:pt x="8068235" y="430305"/>
                  </a:cubicBezTo>
                  <a:cubicBezTo>
                    <a:pt x="8137584" y="450119"/>
                    <a:pt x="8122808" y="438688"/>
                    <a:pt x="8202705" y="470647"/>
                  </a:cubicBezTo>
                  <a:cubicBezTo>
                    <a:pt x="8221317" y="478092"/>
                    <a:pt x="8238564" y="488576"/>
                    <a:pt x="8256494" y="497541"/>
                  </a:cubicBezTo>
                  <a:cubicBezTo>
                    <a:pt x="8324673" y="474815"/>
                    <a:pt x="8331448" y="479238"/>
                    <a:pt x="8390964" y="389964"/>
                  </a:cubicBezTo>
                  <a:cubicBezTo>
                    <a:pt x="8399929" y="376517"/>
                    <a:pt x="8406430" y="361051"/>
                    <a:pt x="8417858" y="349623"/>
                  </a:cubicBezTo>
                  <a:cubicBezTo>
                    <a:pt x="8433706" y="333775"/>
                    <a:pt x="8453717" y="322729"/>
                    <a:pt x="8471647" y="309282"/>
                  </a:cubicBezTo>
                  <a:cubicBezTo>
                    <a:pt x="8516988" y="241271"/>
                    <a:pt x="8477271" y="291149"/>
                    <a:pt x="8552329" y="228600"/>
                  </a:cubicBezTo>
                  <a:cubicBezTo>
                    <a:pt x="8562069" y="220484"/>
                    <a:pt x="8569080" y="209312"/>
                    <a:pt x="8579223" y="201705"/>
                  </a:cubicBezTo>
                  <a:cubicBezTo>
                    <a:pt x="8653203" y="146220"/>
                    <a:pt x="8637352" y="155434"/>
                    <a:pt x="8700247" y="134470"/>
                  </a:cubicBezTo>
                  <a:cubicBezTo>
                    <a:pt x="8986144" y="164564"/>
                    <a:pt x="8939877" y="172771"/>
                    <a:pt x="9238129" y="147917"/>
                  </a:cubicBezTo>
                  <a:cubicBezTo>
                    <a:pt x="9282752" y="144198"/>
                    <a:pt x="9326838" y="96839"/>
                    <a:pt x="9359153" y="80682"/>
                  </a:cubicBezTo>
                  <a:cubicBezTo>
                    <a:pt x="9395012" y="62753"/>
                    <a:pt x="9428695" y="39572"/>
                    <a:pt x="9466729" y="26894"/>
                  </a:cubicBezTo>
                  <a:cubicBezTo>
                    <a:pt x="9480176" y="22412"/>
                    <a:pt x="9494392" y="19786"/>
                    <a:pt x="9507070" y="13447"/>
                  </a:cubicBezTo>
                  <a:cubicBezTo>
                    <a:pt x="9512740" y="10612"/>
                    <a:pt x="9516035" y="4482"/>
                    <a:pt x="9520517" y="0"/>
                  </a:cubicBezTo>
                </a:path>
              </a:pathLst>
            </a:custGeom>
            <a:noFill/>
            <a:ln w="76200">
              <a:solidFill>
                <a:srgbClr val="054B49">
                  <a:alpha val="23922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43" name="FISH 9 Picture 26">
            <a:extLst>
              <a:ext uri="{FF2B5EF4-FFF2-40B4-BE49-F238E27FC236}">
                <a16:creationId xmlns:a16="http://schemas.microsoft.com/office/drawing/2014/main" id="{117B9A8B-5894-4DC0-8A47-CF1E9DEC06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558" b="25459"/>
          <a:stretch/>
        </p:blipFill>
        <p:spPr>
          <a:xfrm>
            <a:off x="5523903" y="2723242"/>
            <a:ext cx="1737511" cy="476818"/>
          </a:xfrm>
          <a:prstGeom prst="rect">
            <a:avLst/>
          </a:prstGeom>
        </p:spPr>
      </p:pic>
      <p:pic>
        <p:nvPicPr>
          <p:cNvPr id="133" name="FISH 8 Picture 26">
            <a:extLst>
              <a:ext uri="{FF2B5EF4-FFF2-40B4-BE49-F238E27FC236}">
                <a16:creationId xmlns:a16="http://schemas.microsoft.com/office/drawing/2014/main" id="{416BDD8B-629D-478D-81C0-91E8B4EEA4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558" b="25459"/>
          <a:stretch/>
        </p:blipFill>
        <p:spPr>
          <a:xfrm>
            <a:off x="3492724" y="3378798"/>
            <a:ext cx="1737511" cy="476818"/>
          </a:xfrm>
          <a:prstGeom prst="rect">
            <a:avLst/>
          </a:prstGeom>
        </p:spPr>
      </p:pic>
      <p:pic>
        <p:nvPicPr>
          <p:cNvPr id="153" name="FISH 10 Picture 26">
            <a:extLst>
              <a:ext uri="{FF2B5EF4-FFF2-40B4-BE49-F238E27FC236}">
                <a16:creationId xmlns:a16="http://schemas.microsoft.com/office/drawing/2014/main" id="{7EA7C9D7-5E51-44AD-B6E3-80562904EF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558" b="25459"/>
          <a:stretch/>
        </p:blipFill>
        <p:spPr>
          <a:xfrm>
            <a:off x="6979906" y="3935157"/>
            <a:ext cx="1737511" cy="476818"/>
          </a:xfrm>
          <a:prstGeom prst="rect">
            <a:avLst/>
          </a:prstGeom>
        </p:spPr>
      </p:pic>
      <p:pic>
        <p:nvPicPr>
          <p:cNvPr id="163" name="FISH 11 Picture 26">
            <a:extLst>
              <a:ext uri="{FF2B5EF4-FFF2-40B4-BE49-F238E27FC236}">
                <a16:creationId xmlns:a16="http://schemas.microsoft.com/office/drawing/2014/main" id="{04E44C05-A7CA-41EE-B570-3E5BF1FD77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558" b="25459"/>
          <a:stretch/>
        </p:blipFill>
        <p:spPr>
          <a:xfrm>
            <a:off x="4421654" y="4497034"/>
            <a:ext cx="1737511" cy="476818"/>
          </a:xfrm>
          <a:prstGeom prst="rect">
            <a:avLst/>
          </a:prstGeom>
        </p:spPr>
      </p:pic>
      <p:pic>
        <p:nvPicPr>
          <p:cNvPr id="173" name="FISH 12 Picture 26">
            <a:extLst>
              <a:ext uri="{FF2B5EF4-FFF2-40B4-BE49-F238E27FC236}">
                <a16:creationId xmlns:a16="http://schemas.microsoft.com/office/drawing/2014/main" id="{82B39F56-60C6-4F21-821D-4B7B171232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558" b="25459"/>
          <a:stretch/>
        </p:blipFill>
        <p:spPr>
          <a:xfrm>
            <a:off x="9184752" y="4316878"/>
            <a:ext cx="1737511" cy="476818"/>
          </a:xfrm>
          <a:prstGeom prst="rect">
            <a:avLst/>
          </a:prstGeom>
        </p:spPr>
      </p:pic>
      <p:pic>
        <p:nvPicPr>
          <p:cNvPr id="53" name="FISH 3 Picture 26">
            <a:extLst>
              <a:ext uri="{FF2B5EF4-FFF2-40B4-BE49-F238E27FC236}">
                <a16:creationId xmlns:a16="http://schemas.microsoft.com/office/drawing/2014/main" id="{1292AAF0-EA41-4BD5-B6C4-1AE4EE74D0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558" b="25459"/>
          <a:stretch/>
        </p:blipFill>
        <p:spPr>
          <a:xfrm>
            <a:off x="10417828" y="3277143"/>
            <a:ext cx="1737511" cy="476818"/>
          </a:xfrm>
          <a:prstGeom prst="rect">
            <a:avLst/>
          </a:prstGeom>
        </p:spPr>
      </p:pic>
      <p:pic>
        <p:nvPicPr>
          <p:cNvPr id="712" name="SOUND 2019-04-12-22-08-57">
            <a:hlinkClick r:id="" action="ppaction://media"/>
            <a:extLst>
              <a:ext uri="{FF2B5EF4-FFF2-40B4-BE49-F238E27FC236}">
                <a16:creationId xmlns:a16="http://schemas.microsoft.com/office/drawing/2014/main" id="{D9BF8F54-DAF1-4810-BC8D-B984B67C82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6" end="6915.08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41545" y="6992420"/>
            <a:ext cx="609600" cy="609600"/>
          </a:xfrm>
          <a:prstGeom prst="rect">
            <a:avLst/>
          </a:prstGeom>
        </p:spPr>
      </p:pic>
      <p:sp>
        <p:nvSpPr>
          <p:cNvPr id="19" name="NEAR GRAVEL Freeform: Shape 18">
            <a:extLst>
              <a:ext uri="{FF2B5EF4-FFF2-40B4-BE49-F238E27FC236}">
                <a16:creationId xmlns:a16="http://schemas.microsoft.com/office/drawing/2014/main" id="{A07A6242-A0A5-46D3-8879-975CA67CA7D3}"/>
              </a:ext>
            </a:extLst>
          </p:cNvPr>
          <p:cNvSpPr/>
          <p:nvPr/>
        </p:nvSpPr>
        <p:spPr>
          <a:xfrm>
            <a:off x="-309093" y="5578800"/>
            <a:ext cx="12757323" cy="626580"/>
          </a:xfrm>
          <a:custGeom>
            <a:avLst/>
            <a:gdLst>
              <a:gd name="connsiteX0" fmla="*/ 283335 w 12757323"/>
              <a:gd name="connsiteY0" fmla="*/ 309093 h 862897"/>
              <a:gd name="connsiteX1" fmla="*/ 283335 w 12757323"/>
              <a:gd name="connsiteY1" fmla="*/ 309093 h 862897"/>
              <a:gd name="connsiteX2" fmla="*/ 334851 w 12757323"/>
              <a:gd name="connsiteY2" fmla="*/ 328411 h 862897"/>
              <a:gd name="connsiteX3" fmla="*/ 399245 w 12757323"/>
              <a:gd name="connsiteY3" fmla="*/ 334851 h 862897"/>
              <a:gd name="connsiteX4" fmla="*/ 431442 w 12757323"/>
              <a:gd name="connsiteY4" fmla="*/ 341290 h 862897"/>
              <a:gd name="connsiteX5" fmla="*/ 470079 w 12757323"/>
              <a:gd name="connsiteY5" fmla="*/ 347730 h 862897"/>
              <a:gd name="connsiteX6" fmla="*/ 528034 w 12757323"/>
              <a:gd name="connsiteY6" fmla="*/ 367048 h 862897"/>
              <a:gd name="connsiteX7" fmla="*/ 618186 w 12757323"/>
              <a:gd name="connsiteY7" fmla="*/ 386366 h 862897"/>
              <a:gd name="connsiteX8" fmla="*/ 637504 w 12757323"/>
              <a:gd name="connsiteY8" fmla="*/ 399245 h 862897"/>
              <a:gd name="connsiteX9" fmla="*/ 701899 w 12757323"/>
              <a:gd name="connsiteY9" fmla="*/ 412124 h 862897"/>
              <a:gd name="connsiteX10" fmla="*/ 746975 w 12757323"/>
              <a:gd name="connsiteY10" fmla="*/ 425003 h 862897"/>
              <a:gd name="connsiteX11" fmla="*/ 766293 w 12757323"/>
              <a:gd name="connsiteY11" fmla="*/ 437882 h 862897"/>
              <a:gd name="connsiteX12" fmla="*/ 811369 w 12757323"/>
              <a:gd name="connsiteY12" fmla="*/ 450761 h 862897"/>
              <a:gd name="connsiteX13" fmla="*/ 1294327 w 12757323"/>
              <a:gd name="connsiteY13" fmla="*/ 444321 h 862897"/>
              <a:gd name="connsiteX14" fmla="*/ 1487510 w 12757323"/>
              <a:gd name="connsiteY14" fmla="*/ 425003 h 862897"/>
              <a:gd name="connsiteX15" fmla="*/ 1551904 w 12757323"/>
              <a:gd name="connsiteY15" fmla="*/ 418564 h 862897"/>
              <a:gd name="connsiteX16" fmla="*/ 1571223 w 12757323"/>
              <a:gd name="connsiteY16" fmla="*/ 412124 h 862897"/>
              <a:gd name="connsiteX17" fmla="*/ 1629178 w 12757323"/>
              <a:gd name="connsiteY17" fmla="*/ 399245 h 862897"/>
              <a:gd name="connsiteX18" fmla="*/ 1680693 w 12757323"/>
              <a:gd name="connsiteY18" fmla="*/ 392806 h 862897"/>
              <a:gd name="connsiteX19" fmla="*/ 1706451 w 12757323"/>
              <a:gd name="connsiteY19" fmla="*/ 386366 h 862897"/>
              <a:gd name="connsiteX20" fmla="*/ 1796603 w 12757323"/>
              <a:gd name="connsiteY20" fmla="*/ 373487 h 862897"/>
              <a:gd name="connsiteX21" fmla="*/ 1822361 w 12757323"/>
              <a:gd name="connsiteY21" fmla="*/ 367048 h 862897"/>
              <a:gd name="connsiteX22" fmla="*/ 1841679 w 12757323"/>
              <a:gd name="connsiteY22" fmla="*/ 360609 h 862897"/>
              <a:gd name="connsiteX23" fmla="*/ 1964028 w 12757323"/>
              <a:gd name="connsiteY23" fmla="*/ 341290 h 862897"/>
              <a:gd name="connsiteX24" fmla="*/ 2015544 w 12757323"/>
              <a:gd name="connsiteY24" fmla="*/ 334851 h 862897"/>
              <a:gd name="connsiteX25" fmla="*/ 2073499 w 12757323"/>
              <a:gd name="connsiteY25" fmla="*/ 328411 h 862897"/>
              <a:gd name="connsiteX26" fmla="*/ 2137893 w 12757323"/>
              <a:gd name="connsiteY26" fmla="*/ 315533 h 862897"/>
              <a:gd name="connsiteX27" fmla="*/ 2182969 w 12757323"/>
              <a:gd name="connsiteY27" fmla="*/ 309093 h 862897"/>
              <a:gd name="connsiteX28" fmla="*/ 2286000 w 12757323"/>
              <a:gd name="connsiteY28" fmla="*/ 296214 h 862897"/>
              <a:gd name="connsiteX29" fmla="*/ 2640169 w 12757323"/>
              <a:gd name="connsiteY29" fmla="*/ 289775 h 862897"/>
              <a:gd name="connsiteX30" fmla="*/ 2743200 w 12757323"/>
              <a:gd name="connsiteY30" fmla="*/ 270456 h 862897"/>
              <a:gd name="connsiteX31" fmla="*/ 2807594 w 12757323"/>
              <a:gd name="connsiteY31" fmla="*/ 264017 h 862897"/>
              <a:gd name="connsiteX32" fmla="*/ 2865549 w 12757323"/>
              <a:gd name="connsiteY32" fmla="*/ 257578 h 862897"/>
              <a:gd name="connsiteX33" fmla="*/ 2942823 w 12757323"/>
              <a:gd name="connsiteY33" fmla="*/ 244699 h 862897"/>
              <a:gd name="connsiteX34" fmla="*/ 3039414 w 12757323"/>
              <a:gd name="connsiteY34" fmla="*/ 231820 h 862897"/>
              <a:gd name="connsiteX35" fmla="*/ 3090930 w 12757323"/>
              <a:gd name="connsiteY35" fmla="*/ 218941 h 862897"/>
              <a:gd name="connsiteX36" fmla="*/ 3168203 w 12757323"/>
              <a:gd name="connsiteY36" fmla="*/ 206062 h 862897"/>
              <a:gd name="connsiteX37" fmla="*/ 3226158 w 12757323"/>
              <a:gd name="connsiteY37" fmla="*/ 193183 h 862897"/>
              <a:gd name="connsiteX38" fmla="*/ 3348507 w 12757323"/>
              <a:gd name="connsiteY38" fmla="*/ 186744 h 862897"/>
              <a:gd name="connsiteX39" fmla="*/ 3683358 w 12757323"/>
              <a:gd name="connsiteY39" fmla="*/ 180304 h 862897"/>
              <a:gd name="connsiteX40" fmla="*/ 3715555 w 12757323"/>
              <a:gd name="connsiteY40" fmla="*/ 186744 h 862897"/>
              <a:gd name="connsiteX41" fmla="*/ 3799268 w 12757323"/>
              <a:gd name="connsiteY41" fmla="*/ 199623 h 862897"/>
              <a:gd name="connsiteX42" fmla="*/ 3857223 w 12757323"/>
              <a:gd name="connsiteY42" fmla="*/ 218941 h 862897"/>
              <a:gd name="connsiteX43" fmla="*/ 3876541 w 12757323"/>
              <a:gd name="connsiteY43" fmla="*/ 225380 h 862897"/>
              <a:gd name="connsiteX44" fmla="*/ 3940935 w 12757323"/>
              <a:gd name="connsiteY44" fmla="*/ 244699 h 862897"/>
              <a:gd name="connsiteX45" fmla="*/ 3960254 w 12757323"/>
              <a:gd name="connsiteY45" fmla="*/ 257578 h 862897"/>
              <a:gd name="connsiteX46" fmla="*/ 4024648 w 12757323"/>
              <a:gd name="connsiteY46" fmla="*/ 276896 h 862897"/>
              <a:gd name="connsiteX47" fmla="*/ 4063285 w 12757323"/>
              <a:gd name="connsiteY47" fmla="*/ 289775 h 862897"/>
              <a:gd name="connsiteX48" fmla="*/ 4121239 w 12757323"/>
              <a:gd name="connsiteY48" fmla="*/ 302654 h 862897"/>
              <a:gd name="connsiteX49" fmla="*/ 4146997 w 12757323"/>
              <a:gd name="connsiteY49" fmla="*/ 315533 h 862897"/>
              <a:gd name="connsiteX50" fmla="*/ 4256468 w 12757323"/>
              <a:gd name="connsiteY50" fmla="*/ 328411 h 862897"/>
              <a:gd name="connsiteX51" fmla="*/ 4346620 w 12757323"/>
              <a:gd name="connsiteY51" fmla="*/ 341290 h 862897"/>
              <a:gd name="connsiteX52" fmla="*/ 4378817 w 12757323"/>
              <a:gd name="connsiteY52" fmla="*/ 347730 h 862897"/>
              <a:gd name="connsiteX53" fmla="*/ 4436772 w 12757323"/>
              <a:gd name="connsiteY53" fmla="*/ 354169 h 862897"/>
              <a:gd name="connsiteX54" fmla="*/ 4539803 w 12757323"/>
              <a:gd name="connsiteY54" fmla="*/ 373487 h 862897"/>
              <a:gd name="connsiteX55" fmla="*/ 4713668 w 12757323"/>
              <a:gd name="connsiteY55" fmla="*/ 379927 h 862897"/>
              <a:gd name="connsiteX56" fmla="*/ 4784501 w 12757323"/>
              <a:gd name="connsiteY56" fmla="*/ 392806 h 862897"/>
              <a:gd name="connsiteX57" fmla="*/ 4823138 w 12757323"/>
              <a:gd name="connsiteY57" fmla="*/ 405685 h 862897"/>
              <a:gd name="connsiteX58" fmla="*/ 4855335 w 12757323"/>
              <a:gd name="connsiteY58" fmla="*/ 412124 h 862897"/>
              <a:gd name="connsiteX59" fmla="*/ 4893972 w 12757323"/>
              <a:gd name="connsiteY59" fmla="*/ 425003 h 862897"/>
              <a:gd name="connsiteX60" fmla="*/ 4913290 w 12757323"/>
              <a:gd name="connsiteY60" fmla="*/ 431442 h 862897"/>
              <a:gd name="connsiteX61" fmla="*/ 4945487 w 12757323"/>
              <a:gd name="connsiteY61" fmla="*/ 437882 h 862897"/>
              <a:gd name="connsiteX62" fmla="*/ 5074276 w 12757323"/>
              <a:gd name="connsiteY62" fmla="*/ 450761 h 862897"/>
              <a:gd name="connsiteX63" fmla="*/ 5170868 w 12757323"/>
              <a:gd name="connsiteY63" fmla="*/ 457200 h 862897"/>
              <a:gd name="connsiteX64" fmla="*/ 5261020 w 12757323"/>
              <a:gd name="connsiteY64" fmla="*/ 476518 h 862897"/>
              <a:gd name="connsiteX65" fmla="*/ 5364051 w 12757323"/>
              <a:gd name="connsiteY65" fmla="*/ 489397 h 862897"/>
              <a:gd name="connsiteX66" fmla="*/ 5396248 w 12757323"/>
              <a:gd name="connsiteY66" fmla="*/ 495837 h 862897"/>
              <a:gd name="connsiteX67" fmla="*/ 5422006 w 12757323"/>
              <a:gd name="connsiteY67" fmla="*/ 502276 h 862897"/>
              <a:gd name="connsiteX68" fmla="*/ 5505718 w 12757323"/>
              <a:gd name="connsiteY68" fmla="*/ 515155 h 862897"/>
              <a:gd name="connsiteX69" fmla="*/ 5531476 w 12757323"/>
              <a:gd name="connsiteY69" fmla="*/ 521595 h 862897"/>
              <a:gd name="connsiteX70" fmla="*/ 5582992 w 12757323"/>
              <a:gd name="connsiteY70" fmla="*/ 528034 h 862897"/>
              <a:gd name="connsiteX71" fmla="*/ 5737538 w 12757323"/>
              <a:gd name="connsiteY71" fmla="*/ 553792 h 862897"/>
              <a:gd name="connsiteX72" fmla="*/ 5834130 w 12757323"/>
              <a:gd name="connsiteY72" fmla="*/ 573110 h 862897"/>
              <a:gd name="connsiteX73" fmla="*/ 6503831 w 12757323"/>
              <a:gd name="connsiteY73" fmla="*/ 553792 h 862897"/>
              <a:gd name="connsiteX74" fmla="*/ 6555347 w 12757323"/>
              <a:gd name="connsiteY74" fmla="*/ 547352 h 862897"/>
              <a:gd name="connsiteX75" fmla="*/ 6587544 w 12757323"/>
              <a:gd name="connsiteY75" fmla="*/ 540913 h 862897"/>
              <a:gd name="connsiteX76" fmla="*/ 6626180 w 12757323"/>
              <a:gd name="connsiteY76" fmla="*/ 534473 h 862897"/>
              <a:gd name="connsiteX77" fmla="*/ 6658378 w 12757323"/>
              <a:gd name="connsiteY77" fmla="*/ 528034 h 862897"/>
              <a:gd name="connsiteX78" fmla="*/ 6684135 w 12757323"/>
              <a:gd name="connsiteY78" fmla="*/ 521595 h 862897"/>
              <a:gd name="connsiteX79" fmla="*/ 6735651 w 12757323"/>
              <a:gd name="connsiteY79" fmla="*/ 515155 h 862897"/>
              <a:gd name="connsiteX80" fmla="*/ 7456868 w 12757323"/>
              <a:gd name="connsiteY80" fmla="*/ 515155 h 862897"/>
              <a:gd name="connsiteX81" fmla="*/ 7598535 w 12757323"/>
              <a:gd name="connsiteY81" fmla="*/ 489397 h 862897"/>
              <a:gd name="connsiteX82" fmla="*/ 7714445 w 12757323"/>
              <a:gd name="connsiteY82" fmla="*/ 476518 h 862897"/>
              <a:gd name="connsiteX83" fmla="*/ 7791718 w 12757323"/>
              <a:gd name="connsiteY83" fmla="*/ 463640 h 862897"/>
              <a:gd name="connsiteX84" fmla="*/ 7868992 w 12757323"/>
              <a:gd name="connsiteY84" fmla="*/ 450761 h 862897"/>
              <a:gd name="connsiteX85" fmla="*/ 7972023 w 12757323"/>
              <a:gd name="connsiteY85" fmla="*/ 444321 h 862897"/>
              <a:gd name="connsiteX86" fmla="*/ 8023538 w 12757323"/>
              <a:gd name="connsiteY86" fmla="*/ 437882 h 862897"/>
              <a:gd name="connsiteX87" fmla="*/ 8081493 w 12757323"/>
              <a:gd name="connsiteY87" fmla="*/ 431442 h 862897"/>
              <a:gd name="connsiteX88" fmla="*/ 8145887 w 12757323"/>
              <a:gd name="connsiteY88" fmla="*/ 418564 h 862897"/>
              <a:gd name="connsiteX89" fmla="*/ 8293994 w 12757323"/>
              <a:gd name="connsiteY89" fmla="*/ 399245 h 862897"/>
              <a:gd name="connsiteX90" fmla="*/ 8384147 w 12757323"/>
              <a:gd name="connsiteY90" fmla="*/ 379927 h 862897"/>
              <a:gd name="connsiteX91" fmla="*/ 8416344 w 12757323"/>
              <a:gd name="connsiteY91" fmla="*/ 373487 h 862897"/>
              <a:gd name="connsiteX92" fmla="*/ 8435662 w 12757323"/>
              <a:gd name="connsiteY92" fmla="*/ 367048 h 862897"/>
              <a:gd name="connsiteX93" fmla="*/ 8487178 w 12757323"/>
              <a:gd name="connsiteY93" fmla="*/ 360609 h 862897"/>
              <a:gd name="connsiteX94" fmla="*/ 8525814 w 12757323"/>
              <a:gd name="connsiteY94" fmla="*/ 354169 h 862897"/>
              <a:gd name="connsiteX95" fmla="*/ 8577330 w 12757323"/>
              <a:gd name="connsiteY95" fmla="*/ 334851 h 862897"/>
              <a:gd name="connsiteX96" fmla="*/ 8654603 w 12757323"/>
              <a:gd name="connsiteY96" fmla="*/ 321972 h 862897"/>
              <a:gd name="connsiteX97" fmla="*/ 8680361 w 12757323"/>
              <a:gd name="connsiteY97" fmla="*/ 309093 h 862897"/>
              <a:gd name="connsiteX98" fmla="*/ 8764073 w 12757323"/>
              <a:gd name="connsiteY98" fmla="*/ 289775 h 862897"/>
              <a:gd name="connsiteX99" fmla="*/ 8809149 w 12757323"/>
              <a:gd name="connsiteY99" fmla="*/ 283335 h 862897"/>
              <a:gd name="connsiteX100" fmla="*/ 9253470 w 12757323"/>
              <a:gd name="connsiteY100" fmla="*/ 276896 h 862897"/>
              <a:gd name="connsiteX101" fmla="*/ 9317865 w 12757323"/>
              <a:gd name="connsiteY101" fmla="*/ 264017 h 862897"/>
              <a:gd name="connsiteX102" fmla="*/ 9362941 w 12757323"/>
              <a:gd name="connsiteY102" fmla="*/ 251138 h 862897"/>
              <a:gd name="connsiteX103" fmla="*/ 9401578 w 12757323"/>
              <a:gd name="connsiteY103" fmla="*/ 244699 h 862897"/>
              <a:gd name="connsiteX104" fmla="*/ 9465972 w 12757323"/>
              <a:gd name="connsiteY104" fmla="*/ 225380 h 862897"/>
              <a:gd name="connsiteX105" fmla="*/ 9536806 w 12757323"/>
              <a:gd name="connsiteY105" fmla="*/ 206062 h 862897"/>
              <a:gd name="connsiteX106" fmla="*/ 9575442 w 12757323"/>
              <a:gd name="connsiteY106" fmla="*/ 199623 h 862897"/>
              <a:gd name="connsiteX107" fmla="*/ 9607639 w 12757323"/>
              <a:gd name="connsiteY107" fmla="*/ 193183 h 862897"/>
              <a:gd name="connsiteX108" fmla="*/ 9659155 w 12757323"/>
              <a:gd name="connsiteY108" fmla="*/ 180304 h 862897"/>
              <a:gd name="connsiteX109" fmla="*/ 9807262 w 12757323"/>
              <a:gd name="connsiteY109" fmla="*/ 167426 h 862897"/>
              <a:gd name="connsiteX110" fmla="*/ 9858778 w 12757323"/>
              <a:gd name="connsiteY110" fmla="*/ 160986 h 862897"/>
              <a:gd name="connsiteX111" fmla="*/ 9923172 w 12757323"/>
              <a:gd name="connsiteY111" fmla="*/ 154547 h 862897"/>
              <a:gd name="connsiteX112" fmla="*/ 9994006 w 12757323"/>
              <a:gd name="connsiteY112" fmla="*/ 141668 h 862897"/>
              <a:gd name="connsiteX113" fmla="*/ 10039082 w 12757323"/>
              <a:gd name="connsiteY113" fmla="*/ 135228 h 862897"/>
              <a:gd name="connsiteX114" fmla="*/ 10109916 w 12757323"/>
              <a:gd name="connsiteY114" fmla="*/ 122349 h 862897"/>
              <a:gd name="connsiteX115" fmla="*/ 10167870 w 12757323"/>
              <a:gd name="connsiteY115" fmla="*/ 103031 h 862897"/>
              <a:gd name="connsiteX116" fmla="*/ 10187189 w 12757323"/>
              <a:gd name="connsiteY116" fmla="*/ 96592 h 862897"/>
              <a:gd name="connsiteX117" fmla="*/ 10232265 w 12757323"/>
              <a:gd name="connsiteY117" fmla="*/ 83713 h 862897"/>
              <a:gd name="connsiteX118" fmla="*/ 10258023 w 12757323"/>
              <a:gd name="connsiteY118" fmla="*/ 77273 h 862897"/>
              <a:gd name="connsiteX119" fmla="*/ 10290220 w 12757323"/>
              <a:gd name="connsiteY119" fmla="*/ 64395 h 862897"/>
              <a:gd name="connsiteX120" fmla="*/ 10315978 w 12757323"/>
              <a:gd name="connsiteY120" fmla="*/ 57955 h 862897"/>
              <a:gd name="connsiteX121" fmla="*/ 10341735 w 12757323"/>
              <a:gd name="connsiteY121" fmla="*/ 45076 h 862897"/>
              <a:gd name="connsiteX122" fmla="*/ 10386811 w 12757323"/>
              <a:gd name="connsiteY122" fmla="*/ 38637 h 862897"/>
              <a:gd name="connsiteX123" fmla="*/ 10464085 w 12757323"/>
              <a:gd name="connsiteY123" fmla="*/ 12879 h 862897"/>
              <a:gd name="connsiteX124" fmla="*/ 10483403 w 12757323"/>
              <a:gd name="connsiteY124" fmla="*/ 6440 h 862897"/>
              <a:gd name="connsiteX125" fmla="*/ 10502721 w 12757323"/>
              <a:gd name="connsiteY125" fmla="*/ 0 h 862897"/>
              <a:gd name="connsiteX126" fmla="*/ 10618631 w 12757323"/>
              <a:gd name="connsiteY126" fmla="*/ 6440 h 862897"/>
              <a:gd name="connsiteX127" fmla="*/ 10676586 w 12757323"/>
              <a:gd name="connsiteY127" fmla="*/ 25758 h 862897"/>
              <a:gd name="connsiteX128" fmla="*/ 10708783 w 12757323"/>
              <a:gd name="connsiteY128" fmla="*/ 32197 h 862897"/>
              <a:gd name="connsiteX129" fmla="*/ 10766738 w 12757323"/>
              <a:gd name="connsiteY129" fmla="*/ 51516 h 862897"/>
              <a:gd name="connsiteX130" fmla="*/ 10786056 w 12757323"/>
              <a:gd name="connsiteY130" fmla="*/ 57955 h 862897"/>
              <a:gd name="connsiteX131" fmla="*/ 10889087 w 12757323"/>
              <a:gd name="connsiteY131" fmla="*/ 77273 h 862897"/>
              <a:gd name="connsiteX132" fmla="*/ 11288332 w 12757323"/>
              <a:gd name="connsiteY132" fmla="*/ 77273 h 862897"/>
              <a:gd name="connsiteX133" fmla="*/ 11333408 w 12757323"/>
              <a:gd name="connsiteY133" fmla="*/ 83713 h 862897"/>
              <a:gd name="connsiteX134" fmla="*/ 11397803 w 12757323"/>
              <a:gd name="connsiteY134" fmla="*/ 96592 h 862897"/>
              <a:gd name="connsiteX135" fmla="*/ 11462197 w 12757323"/>
              <a:gd name="connsiteY135" fmla="*/ 115910 h 862897"/>
              <a:gd name="connsiteX136" fmla="*/ 11552349 w 12757323"/>
              <a:gd name="connsiteY136" fmla="*/ 128789 h 862897"/>
              <a:gd name="connsiteX137" fmla="*/ 11584547 w 12757323"/>
              <a:gd name="connsiteY137" fmla="*/ 135228 h 862897"/>
              <a:gd name="connsiteX138" fmla="*/ 11642501 w 12757323"/>
              <a:gd name="connsiteY138" fmla="*/ 148107 h 862897"/>
              <a:gd name="connsiteX139" fmla="*/ 11906518 w 12757323"/>
              <a:gd name="connsiteY139" fmla="*/ 160986 h 862897"/>
              <a:gd name="connsiteX140" fmla="*/ 12196293 w 12757323"/>
              <a:gd name="connsiteY140" fmla="*/ 173865 h 862897"/>
              <a:gd name="connsiteX141" fmla="*/ 12280006 w 12757323"/>
              <a:gd name="connsiteY141" fmla="*/ 193183 h 862897"/>
              <a:gd name="connsiteX142" fmla="*/ 12337961 w 12757323"/>
              <a:gd name="connsiteY142" fmla="*/ 199623 h 862897"/>
              <a:gd name="connsiteX143" fmla="*/ 12466749 w 12757323"/>
              <a:gd name="connsiteY143" fmla="*/ 212502 h 862897"/>
              <a:gd name="connsiteX144" fmla="*/ 12659932 w 12757323"/>
              <a:gd name="connsiteY144" fmla="*/ 225380 h 862897"/>
              <a:gd name="connsiteX145" fmla="*/ 12730766 w 12757323"/>
              <a:gd name="connsiteY145" fmla="*/ 251138 h 862897"/>
              <a:gd name="connsiteX146" fmla="*/ 12756524 w 12757323"/>
              <a:gd name="connsiteY146" fmla="*/ 296214 h 862897"/>
              <a:gd name="connsiteX147" fmla="*/ 12750085 w 12757323"/>
              <a:gd name="connsiteY147" fmla="*/ 470079 h 862897"/>
              <a:gd name="connsiteX148" fmla="*/ 12711448 w 12757323"/>
              <a:gd name="connsiteY148" fmla="*/ 495837 h 862897"/>
              <a:gd name="connsiteX149" fmla="*/ 12672811 w 12757323"/>
              <a:gd name="connsiteY149" fmla="*/ 502276 h 862897"/>
              <a:gd name="connsiteX150" fmla="*/ 12498947 w 12757323"/>
              <a:gd name="connsiteY150" fmla="*/ 515155 h 862897"/>
              <a:gd name="connsiteX151" fmla="*/ 11558789 w 12757323"/>
              <a:gd name="connsiteY151" fmla="*/ 515155 h 862897"/>
              <a:gd name="connsiteX152" fmla="*/ 11475076 w 12757323"/>
              <a:gd name="connsiteY152" fmla="*/ 521595 h 862897"/>
              <a:gd name="connsiteX153" fmla="*/ 11365606 w 12757323"/>
              <a:gd name="connsiteY153" fmla="*/ 534473 h 862897"/>
              <a:gd name="connsiteX154" fmla="*/ 10792496 w 12757323"/>
              <a:gd name="connsiteY154" fmla="*/ 540913 h 862897"/>
              <a:gd name="connsiteX155" fmla="*/ 9929611 w 12757323"/>
              <a:gd name="connsiteY155" fmla="*/ 547352 h 862897"/>
              <a:gd name="connsiteX156" fmla="*/ 9678473 w 12757323"/>
              <a:gd name="connsiteY156" fmla="*/ 611747 h 862897"/>
              <a:gd name="connsiteX157" fmla="*/ 9626958 w 12757323"/>
              <a:gd name="connsiteY157" fmla="*/ 624626 h 862897"/>
              <a:gd name="connsiteX158" fmla="*/ 9588321 w 12757323"/>
              <a:gd name="connsiteY158" fmla="*/ 643944 h 862897"/>
              <a:gd name="connsiteX159" fmla="*/ 9517487 w 12757323"/>
              <a:gd name="connsiteY159" fmla="*/ 663262 h 862897"/>
              <a:gd name="connsiteX160" fmla="*/ 9292107 w 12757323"/>
              <a:gd name="connsiteY160" fmla="*/ 734096 h 862897"/>
              <a:gd name="connsiteX161" fmla="*/ 9227713 w 12757323"/>
              <a:gd name="connsiteY161" fmla="*/ 759854 h 862897"/>
              <a:gd name="connsiteX162" fmla="*/ 9163318 w 12757323"/>
              <a:gd name="connsiteY162" fmla="*/ 766293 h 862897"/>
              <a:gd name="connsiteX163" fmla="*/ 8873544 w 12757323"/>
              <a:gd name="connsiteY163" fmla="*/ 785611 h 862897"/>
              <a:gd name="connsiteX164" fmla="*/ 8744755 w 12757323"/>
              <a:gd name="connsiteY164" fmla="*/ 804930 h 862897"/>
              <a:gd name="connsiteX165" fmla="*/ 8661042 w 12757323"/>
              <a:gd name="connsiteY165" fmla="*/ 811369 h 862897"/>
              <a:gd name="connsiteX166" fmla="*/ 8622406 w 12757323"/>
              <a:gd name="connsiteY166" fmla="*/ 824248 h 862897"/>
              <a:gd name="connsiteX167" fmla="*/ 8564451 w 12757323"/>
              <a:gd name="connsiteY167" fmla="*/ 830687 h 862897"/>
              <a:gd name="connsiteX168" fmla="*/ 8487178 w 12757323"/>
              <a:gd name="connsiteY168" fmla="*/ 843566 h 862897"/>
              <a:gd name="connsiteX169" fmla="*/ 8261797 w 12757323"/>
              <a:gd name="connsiteY169" fmla="*/ 850006 h 862897"/>
              <a:gd name="connsiteX170" fmla="*/ 8062175 w 12757323"/>
              <a:gd name="connsiteY170" fmla="*/ 856445 h 862897"/>
              <a:gd name="connsiteX171" fmla="*/ 7978462 w 12757323"/>
              <a:gd name="connsiteY171" fmla="*/ 862885 h 862897"/>
              <a:gd name="connsiteX172" fmla="*/ 7302321 w 12757323"/>
              <a:gd name="connsiteY172" fmla="*/ 837127 h 862897"/>
              <a:gd name="connsiteX173" fmla="*/ 7276563 w 12757323"/>
              <a:gd name="connsiteY173" fmla="*/ 824248 h 862897"/>
              <a:gd name="connsiteX174" fmla="*/ 7122017 w 12757323"/>
              <a:gd name="connsiteY174" fmla="*/ 811369 h 862897"/>
              <a:gd name="connsiteX175" fmla="*/ 6935273 w 12757323"/>
              <a:gd name="connsiteY175" fmla="*/ 792051 h 862897"/>
              <a:gd name="connsiteX176" fmla="*/ 6903076 w 12757323"/>
              <a:gd name="connsiteY176" fmla="*/ 785611 h 862897"/>
              <a:gd name="connsiteX177" fmla="*/ 6774287 w 12757323"/>
              <a:gd name="connsiteY177" fmla="*/ 766293 h 862897"/>
              <a:gd name="connsiteX178" fmla="*/ 6600423 w 12757323"/>
              <a:gd name="connsiteY178" fmla="*/ 753414 h 862897"/>
              <a:gd name="connsiteX179" fmla="*/ 6323527 w 12757323"/>
              <a:gd name="connsiteY179" fmla="*/ 759854 h 862897"/>
              <a:gd name="connsiteX180" fmla="*/ 6278451 w 12757323"/>
              <a:gd name="connsiteY180" fmla="*/ 766293 h 862897"/>
              <a:gd name="connsiteX181" fmla="*/ 6226935 w 12757323"/>
              <a:gd name="connsiteY181" fmla="*/ 772733 h 862897"/>
              <a:gd name="connsiteX182" fmla="*/ 6149662 w 12757323"/>
              <a:gd name="connsiteY182" fmla="*/ 792051 h 862897"/>
              <a:gd name="connsiteX183" fmla="*/ 6046631 w 12757323"/>
              <a:gd name="connsiteY183" fmla="*/ 804930 h 862897"/>
              <a:gd name="connsiteX184" fmla="*/ 5859887 w 12757323"/>
              <a:gd name="connsiteY184" fmla="*/ 824248 h 862897"/>
              <a:gd name="connsiteX185" fmla="*/ 5254580 w 12757323"/>
              <a:gd name="connsiteY185" fmla="*/ 811369 h 862897"/>
              <a:gd name="connsiteX186" fmla="*/ 5196625 w 12757323"/>
              <a:gd name="connsiteY186" fmla="*/ 804930 h 862897"/>
              <a:gd name="connsiteX187" fmla="*/ 5016321 w 12757323"/>
              <a:gd name="connsiteY187" fmla="*/ 792051 h 862897"/>
              <a:gd name="connsiteX188" fmla="*/ 4932608 w 12757323"/>
              <a:gd name="connsiteY188" fmla="*/ 779172 h 862897"/>
              <a:gd name="connsiteX189" fmla="*/ 4771623 w 12757323"/>
              <a:gd name="connsiteY189" fmla="*/ 759854 h 862897"/>
              <a:gd name="connsiteX190" fmla="*/ 4732986 w 12757323"/>
              <a:gd name="connsiteY190" fmla="*/ 746975 h 862897"/>
              <a:gd name="connsiteX191" fmla="*/ 4604197 w 12757323"/>
              <a:gd name="connsiteY191" fmla="*/ 734096 h 862897"/>
              <a:gd name="connsiteX192" fmla="*/ 4565561 w 12757323"/>
              <a:gd name="connsiteY192" fmla="*/ 721217 h 862897"/>
              <a:gd name="connsiteX193" fmla="*/ 4533363 w 12757323"/>
              <a:gd name="connsiteY193" fmla="*/ 714778 h 862897"/>
              <a:gd name="connsiteX194" fmla="*/ 4372378 w 12757323"/>
              <a:gd name="connsiteY194" fmla="*/ 695459 h 862897"/>
              <a:gd name="connsiteX195" fmla="*/ 4275786 w 12757323"/>
              <a:gd name="connsiteY195" fmla="*/ 676141 h 862897"/>
              <a:gd name="connsiteX196" fmla="*/ 4217831 w 12757323"/>
              <a:gd name="connsiteY196" fmla="*/ 663262 h 862897"/>
              <a:gd name="connsiteX197" fmla="*/ 4153437 w 12757323"/>
              <a:gd name="connsiteY197" fmla="*/ 656823 h 862897"/>
              <a:gd name="connsiteX198" fmla="*/ 4114800 w 12757323"/>
              <a:gd name="connsiteY198" fmla="*/ 650383 h 862897"/>
              <a:gd name="connsiteX199" fmla="*/ 4069724 w 12757323"/>
              <a:gd name="connsiteY199" fmla="*/ 643944 h 862897"/>
              <a:gd name="connsiteX200" fmla="*/ 3998890 w 12757323"/>
              <a:gd name="connsiteY200" fmla="*/ 624626 h 862897"/>
              <a:gd name="connsiteX201" fmla="*/ 3863662 w 12757323"/>
              <a:gd name="connsiteY201" fmla="*/ 585989 h 862897"/>
              <a:gd name="connsiteX202" fmla="*/ 3818586 w 12757323"/>
              <a:gd name="connsiteY202" fmla="*/ 573110 h 862897"/>
              <a:gd name="connsiteX203" fmla="*/ 3779949 w 12757323"/>
              <a:gd name="connsiteY203" fmla="*/ 560231 h 862897"/>
              <a:gd name="connsiteX204" fmla="*/ 3741313 w 12757323"/>
              <a:gd name="connsiteY204" fmla="*/ 553792 h 862897"/>
              <a:gd name="connsiteX205" fmla="*/ 3696237 w 12757323"/>
              <a:gd name="connsiteY205" fmla="*/ 540913 h 862897"/>
              <a:gd name="connsiteX206" fmla="*/ 3599645 w 12757323"/>
              <a:gd name="connsiteY206" fmla="*/ 528034 h 862897"/>
              <a:gd name="connsiteX207" fmla="*/ 3477296 w 12757323"/>
              <a:gd name="connsiteY207" fmla="*/ 508716 h 862897"/>
              <a:gd name="connsiteX208" fmla="*/ 3258355 w 12757323"/>
              <a:gd name="connsiteY208" fmla="*/ 502276 h 862897"/>
              <a:gd name="connsiteX209" fmla="*/ 2137893 w 12757323"/>
              <a:gd name="connsiteY209" fmla="*/ 508716 h 862897"/>
              <a:gd name="connsiteX210" fmla="*/ 2073499 w 12757323"/>
              <a:gd name="connsiteY210" fmla="*/ 515155 h 862897"/>
              <a:gd name="connsiteX211" fmla="*/ 2028423 w 12757323"/>
              <a:gd name="connsiteY211" fmla="*/ 528034 h 862897"/>
              <a:gd name="connsiteX212" fmla="*/ 1957589 w 12757323"/>
              <a:gd name="connsiteY212" fmla="*/ 540913 h 862897"/>
              <a:gd name="connsiteX213" fmla="*/ 1906073 w 12757323"/>
              <a:gd name="connsiteY213" fmla="*/ 560231 h 862897"/>
              <a:gd name="connsiteX214" fmla="*/ 1854558 w 12757323"/>
              <a:gd name="connsiteY214" fmla="*/ 573110 h 862897"/>
              <a:gd name="connsiteX215" fmla="*/ 1809482 w 12757323"/>
              <a:gd name="connsiteY215" fmla="*/ 585989 h 862897"/>
              <a:gd name="connsiteX216" fmla="*/ 1790163 w 12757323"/>
              <a:gd name="connsiteY216" fmla="*/ 592428 h 862897"/>
              <a:gd name="connsiteX217" fmla="*/ 1764406 w 12757323"/>
              <a:gd name="connsiteY217" fmla="*/ 598868 h 862897"/>
              <a:gd name="connsiteX218" fmla="*/ 1700011 w 12757323"/>
              <a:gd name="connsiteY218" fmla="*/ 631065 h 862897"/>
              <a:gd name="connsiteX219" fmla="*/ 1642056 w 12757323"/>
              <a:gd name="connsiteY219" fmla="*/ 656823 h 862897"/>
              <a:gd name="connsiteX220" fmla="*/ 1590541 w 12757323"/>
              <a:gd name="connsiteY220" fmla="*/ 669702 h 862897"/>
              <a:gd name="connsiteX221" fmla="*/ 1564783 w 12757323"/>
              <a:gd name="connsiteY221" fmla="*/ 682580 h 862897"/>
              <a:gd name="connsiteX222" fmla="*/ 1468192 w 12757323"/>
              <a:gd name="connsiteY222" fmla="*/ 701899 h 862897"/>
              <a:gd name="connsiteX223" fmla="*/ 1410237 w 12757323"/>
              <a:gd name="connsiteY223" fmla="*/ 714778 h 862897"/>
              <a:gd name="connsiteX224" fmla="*/ 1352282 w 12757323"/>
              <a:gd name="connsiteY224" fmla="*/ 721217 h 862897"/>
              <a:gd name="connsiteX225" fmla="*/ 1255690 w 12757323"/>
              <a:gd name="connsiteY225" fmla="*/ 734096 h 862897"/>
              <a:gd name="connsiteX226" fmla="*/ 1152659 w 12757323"/>
              <a:gd name="connsiteY226" fmla="*/ 746975 h 862897"/>
              <a:gd name="connsiteX227" fmla="*/ 998113 w 12757323"/>
              <a:gd name="connsiteY227" fmla="*/ 753414 h 862897"/>
              <a:gd name="connsiteX228" fmla="*/ 624625 w 12757323"/>
              <a:gd name="connsiteY228" fmla="*/ 746975 h 862897"/>
              <a:gd name="connsiteX229" fmla="*/ 476518 w 12757323"/>
              <a:gd name="connsiteY229" fmla="*/ 734096 h 862897"/>
              <a:gd name="connsiteX230" fmla="*/ 412124 w 12757323"/>
              <a:gd name="connsiteY230" fmla="*/ 721217 h 862897"/>
              <a:gd name="connsiteX231" fmla="*/ 328411 w 12757323"/>
              <a:gd name="connsiteY231" fmla="*/ 695459 h 862897"/>
              <a:gd name="connsiteX232" fmla="*/ 309093 w 12757323"/>
              <a:gd name="connsiteY232" fmla="*/ 689020 h 862897"/>
              <a:gd name="connsiteX233" fmla="*/ 264017 w 12757323"/>
              <a:gd name="connsiteY233" fmla="*/ 676141 h 862897"/>
              <a:gd name="connsiteX234" fmla="*/ 212501 w 12757323"/>
              <a:gd name="connsiteY234" fmla="*/ 656823 h 862897"/>
              <a:gd name="connsiteX235" fmla="*/ 160986 w 12757323"/>
              <a:gd name="connsiteY235" fmla="*/ 643944 h 862897"/>
              <a:gd name="connsiteX236" fmla="*/ 141668 w 12757323"/>
              <a:gd name="connsiteY236" fmla="*/ 631065 h 862897"/>
              <a:gd name="connsiteX237" fmla="*/ 70834 w 12757323"/>
              <a:gd name="connsiteY237" fmla="*/ 605307 h 862897"/>
              <a:gd name="connsiteX238" fmla="*/ 45076 w 12757323"/>
              <a:gd name="connsiteY238" fmla="*/ 585989 h 862897"/>
              <a:gd name="connsiteX239" fmla="*/ 6439 w 12757323"/>
              <a:gd name="connsiteY239" fmla="*/ 566671 h 862897"/>
              <a:gd name="connsiteX240" fmla="*/ 0 w 12757323"/>
              <a:gd name="connsiteY240" fmla="*/ 547352 h 862897"/>
              <a:gd name="connsiteX241" fmla="*/ 6439 w 12757323"/>
              <a:gd name="connsiteY241" fmla="*/ 437882 h 862897"/>
              <a:gd name="connsiteX242" fmla="*/ 12879 w 12757323"/>
              <a:gd name="connsiteY242" fmla="*/ 418564 h 862897"/>
              <a:gd name="connsiteX243" fmla="*/ 51516 w 12757323"/>
              <a:gd name="connsiteY243" fmla="*/ 386366 h 862897"/>
              <a:gd name="connsiteX244" fmla="*/ 109470 w 12757323"/>
              <a:gd name="connsiteY244" fmla="*/ 341290 h 862897"/>
              <a:gd name="connsiteX245" fmla="*/ 167425 w 12757323"/>
              <a:gd name="connsiteY245" fmla="*/ 321972 h 862897"/>
              <a:gd name="connsiteX246" fmla="*/ 186744 w 12757323"/>
              <a:gd name="connsiteY246" fmla="*/ 315533 h 862897"/>
              <a:gd name="connsiteX247" fmla="*/ 283335 w 12757323"/>
              <a:gd name="connsiteY247" fmla="*/ 309093 h 862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</a:cxnLst>
            <a:rect l="l" t="t" r="r" b="b"/>
            <a:pathLst>
              <a:path w="12757323" h="862897">
                <a:moveTo>
                  <a:pt x="283335" y="309093"/>
                </a:moveTo>
                <a:lnTo>
                  <a:pt x="283335" y="309093"/>
                </a:lnTo>
                <a:cubicBezTo>
                  <a:pt x="300507" y="315532"/>
                  <a:pt x="316948" y="324433"/>
                  <a:pt x="334851" y="328411"/>
                </a:cubicBezTo>
                <a:cubicBezTo>
                  <a:pt x="355909" y="333091"/>
                  <a:pt x="377862" y="332000"/>
                  <a:pt x="399245" y="334851"/>
                </a:cubicBezTo>
                <a:cubicBezTo>
                  <a:pt x="410094" y="336298"/>
                  <a:pt x="420674" y="339332"/>
                  <a:pt x="431442" y="341290"/>
                </a:cubicBezTo>
                <a:cubicBezTo>
                  <a:pt x="444288" y="343626"/>
                  <a:pt x="457463" y="344366"/>
                  <a:pt x="470079" y="347730"/>
                </a:cubicBezTo>
                <a:cubicBezTo>
                  <a:pt x="489755" y="352977"/>
                  <a:pt x="508279" y="362109"/>
                  <a:pt x="528034" y="367048"/>
                </a:cubicBezTo>
                <a:cubicBezTo>
                  <a:pt x="592216" y="383094"/>
                  <a:pt x="562090" y="377017"/>
                  <a:pt x="618186" y="386366"/>
                </a:cubicBezTo>
                <a:cubicBezTo>
                  <a:pt x="624625" y="390659"/>
                  <a:pt x="630391" y="396196"/>
                  <a:pt x="637504" y="399245"/>
                </a:cubicBezTo>
                <a:cubicBezTo>
                  <a:pt x="650596" y="404856"/>
                  <a:pt x="691905" y="410125"/>
                  <a:pt x="701899" y="412124"/>
                </a:cubicBezTo>
                <a:cubicBezTo>
                  <a:pt x="722103" y="416165"/>
                  <a:pt x="728570" y="418869"/>
                  <a:pt x="746975" y="425003"/>
                </a:cubicBezTo>
                <a:cubicBezTo>
                  <a:pt x="753414" y="429296"/>
                  <a:pt x="759371" y="434421"/>
                  <a:pt x="766293" y="437882"/>
                </a:cubicBezTo>
                <a:cubicBezTo>
                  <a:pt x="775528" y="442499"/>
                  <a:pt x="803121" y="448699"/>
                  <a:pt x="811369" y="450761"/>
                </a:cubicBezTo>
                <a:lnTo>
                  <a:pt x="1294327" y="444321"/>
                </a:lnTo>
                <a:cubicBezTo>
                  <a:pt x="1440900" y="439834"/>
                  <a:pt x="1398478" y="435477"/>
                  <a:pt x="1487510" y="425003"/>
                </a:cubicBezTo>
                <a:cubicBezTo>
                  <a:pt x="1508934" y="422483"/>
                  <a:pt x="1530439" y="420710"/>
                  <a:pt x="1551904" y="418564"/>
                </a:cubicBezTo>
                <a:cubicBezTo>
                  <a:pt x="1558344" y="416417"/>
                  <a:pt x="1564696" y="413989"/>
                  <a:pt x="1571223" y="412124"/>
                </a:cubicBezTo>
                <a:cubicBezTo>
                  <a:pt x="1586173" y="407853"/>
                  <a:pt x="1614800" y="401457"/>
                  <a:pt x="1629178" y="399245"/>
                </a:cubicBezTo>
                <a:cubicBezTo>
                  <a:pt x="1646282" y="396614"/>
                  <a:pt x="1663521" y="394952"/>
                  <a:pt x="1680693" y="392806"/>
                </a:cubicBezTo>
                <a:cubicBezTo>
                  <a:pt x="1689279" y="390659"/>
                  <a:pt x="1697721" y="387821"/>
                  <a:pt x="1706451" y="386366"/>
                </a:cubicBezTo>
                <a:cubicBezTo>
                  <a:pt x="1777724" y="374487"/>
                  <a:pt x="1735764" y="385655"/>
                  <a:pt x="1796603" y="373487"/>
                </a:cubicBezTo>
                <a:cubicBezTo>
                  <a:pt x="1805281" y="371751"/>
                  <a:pt x="1813851" y="369479"/>
                  <a:pt x="1822361" y="367048"/>
                </a:cubicBezTo>
                <a:cubicBezTo>
                  <a:pt x="1828887" y="365183"/>
                  <a:pt x="1835001" y="361823"/>
                  <a:pt x="1841679" y="360609"/>
                </a:cubicBezTo>
                <a:cubicBezTo>
                  <a:pt x="1882301" y="353223"/>
                  <a:pt x="1923059" y="346411"/>
                  <a:pt x="1964028" y="341290"/>
                </a:cubicBezTo>
                <a:lnTo>
                  <a:pt x="2015544" y="334851"/>
                </a:lnTo>
                <a:cubicBezTo>
                  <a:pt x="2034848" y="332580"/>
                  <a:pt x="2054232" y="330980"/>
                  <a:pt x="2073499" y="328411"/>
                </a:cubicBezTo>
                <a:cubicBezTo>
                  <a:pt x="2168002" y="315810"/>
                  <a:pt x="2067516" y="328329"/>
                  <a:pt x="2137893" y="315533"/>
                </a:cubicBezTo>
                <a:cubicBezTo>
                  <a:pt x="2152826" y="312818"/>
                  <a:pt x="2167919" y="311056"/>
                  <a:pt x="2182969" y="309093"/>
                </a:cubicBezTo>
                <a:cubicBezTo>
                  <a:pt x="2217289" y="304616"/>
                  <a:pt x="2251420" y="297675"/>
                  <a:pt x="2286000" y="296214"/>
                </a:cubicBezTo>
                <a:cubicBezTo>
                  <a:pt x="2403971" y="291229"/>
                  <a:pt x="2522113" y="291921"/>
                  <a:pt x="2640169" y="289775"/>
                </a:cubicBezTo>
                <a:cubicBezTo>
                  <a:pt x="2661255" y="285558"/>
                  <a:pt x="2716440" y="273801"/>
                  <a:pt x="2743200" y="270456"/>
                </a:cubicBezTo>
                <a:cubicBezTo>
                  <a:pt x="2764605" y="267780"/>
                  <a:pt x="2786141" y="266275"/>
                  <a:pt x="2807594" y="264017"/>
                </a:cubicBezTo>
                <a:lnTo>
                  <a:pt x="2865549" y="257578"/>
                </a:lnTo>
                <a:cubicBezTo>
                  <a:pt x="2949685" y="247061"/>
                  <a:pt x="2875388" y="255938"/>
                  <a:pt x="2942823" y="244699"/>
                </a:cubicBezTo>
                <a:cubicBezTo>
                  <a:pt x="2969508" y="240251"/>
                  <a:pt x="3013339" y="235079"/>
                  <a:pt x="3039414" y="231820"/>
                </a:cubicBezTo>
                <a:cubicBezTo>
                  <a:pt x="3056586" y="227527"/>
                  <a:pt x="3073573" y="222412"/>
                  <a:pt x="3090930" y="218941"/>
                </a:cubicBezTo>
                <a:cubicBezTo>
                  <a:pt x="3116536" y="213820"/>
                  <a:pt x="3142870" y="212395"/>
                  <a:pt x="3168203" y="206062"/>
                </a:cubicBezTo>
                <a:cubicBezTo>
                  <a:pt x="3181436" y="202754"/>
                  <a:pt x="3213903" y="194204"/>
                  <a:pt x="3226158" y="193183"/>
                </a:cubicBezTo>
                <a:cubicBezTo>
                  <a:pt x="3266856" y="189791"/>
                  <a:pt x="3307724" y="188890"/>
                  <a:pt x="3348507" y="186744"/>
                </a:cubicBezTo>
                <a:cubicBezTo>
                  <a:pt x="3536982" y="165802"/>
                  <a:pt x="3425559" y="172722"/>
                  <a:pt x="3683358" y="180304"/>
                </a:cubicBezTo>
                <a:lnTo>
                  <a:pt x="3715555" y="186744"/>
                </a:lnTo>
                <a:cubicBezTo>
                  <a:pt x="3748290" y="192696"/>
                  <a:pt x="3765531" y="194803"/>
                  <a:pt x="3799268" y="199623"/>
                </a:cubicBezTo>
                <a:lnTo>
                  <a:pt x="3857223" y="218941"/>
                </a:lnTo>
                <a:cubicBezTo>
                  <a:pt x="3863662" y="221087"/>
                  <a:pt x="3869956" y="223734"/>
                  <a:pt x="3876541" y="225380"/>
                </a:cubicBezTo>
                <a:cubicBezTo>
                  <a:pt x="3890939" y="228980"/>
                  <a:pt x="3931529" y="238428"/>
                  <a:pt x="3940935" y="244699"/>
                </a:cubicBezTo>
                <a:cubicBezTo>
                  <a:pt x="3947375" y="248992"/>
                  <a:pt x="3953182" y="254435"/>
                  <a:pt x="3960254" y="257578"/>
                </a:cubicBezTo>
                <a:cubicBezTo>
                  <a:pt x="3991768" y="271584"/>
                  <a:pt x="3995837" y="268252"/>
                  <a:pt x="4024648" y="276896"/>
                </a:cubicBezTo>
                <a:cubicBezTo>
                  <a:pt x="4037651" y="280797"/>
                  <a:pt x="4050115" y="286483"/>
                  <a:pt x="4063285" y="289775"/>
                </a:cubicBezTo>
                <a:cubicBezTo>
                  <a:pt x="4099660" y="298868"/>
                  <a:pt x="4080364" y="294478"/>
                  <a:pt x="4121239" y="302654"/>
                </a:cubicBezTo>
                <a:cubicBezTo>
                  <a:pt x="4129825" y="306947"/>
                  <a:pt x="4137684" y="313205"/>
                  <a:pt x="4146997" y="315533"/>
                </a:cubicBezTo>
                <a:cubicBezTo>
                  <a:pt x="4154592" y="317432"/>
                  <a:pt x="4252307" y="327868"/>
                  <a:pt x="4256468" y="328411"/>
                </a:cubicBezTo>
                <a:cubicBezTo>
                  <a:pt x="4286569" y="332337"/>
                  <a:pt x="4316854" y="335336"/>
                  <a:pt x="4346620" y="341290"/>
                </a:cubicBezTo>
                <a:cubicBezTo>
                  <a:pt x="4357352" y="343437"/>
                  <a:pt x="4367982" y="346182"/>
                  <a:pt x="4378817" y="347730"/>
                </a:cubicBezTo>
                <a:cubicBezTo>
                  <a:pt x="4398059" y="350479"/>
                  <a:pt x="4417454" y="352023"/>
                  <a:pt x="4436772" y="354169"/>
                </a:cubicBezTo>
                <a:cubicBezTo>
                  <a:pt x="4466187" y="360706"/>
                  <a:pt x="4508389" y="371639"/>
                  <a:pt x="4539803" y="373487"/>
                </a:cubicBezTo>
                <a:cubicBezTo>
                  <a:pt x="4597698" y="376893"/>
                  <a:pt x="4655713" y="377780"/>
                  <a:pt x="4713668" y="379927"/>
                </a:cubicBezTo>
                <a:cubicBezTo>
                  <a:pt x="4726301" y="382032"/>
                  <a:pt x="4770349" y="388946"/>
                  <a:pt x="4784501" y="392806"/>
                </a:cubicBezTo>
                <a:cubicBezTo>
                  <a:pt x="4797598" y="396378"/>
                  <a:pt x="4809826" y="403023"/>
                  <a:pt x="4823138" y="405685"/>
                </a:cubicBezTo>
                <a:cubicBezTo>
                  <a:pt x="4833870" y="407831"/>
                  <a:pt x="4844776" y="409244"/>
                  <a:pt x="4855335" y="412124"/>
                </a:cubicBezTo>
                <a:cubicBezTo>
                  <a:pt x="4868432" y="415696"/>
                  <a:pt x="4881093" y="420710"/>
                  <a:pt x="4893972" y="425003"/>
                </a:cubicBezTo>
                <a:cubicBezTo>
                  <a:pt x="4900411" y="427149"/>
                  <a:pt x="4906634" y="430111"/>
                  <a:pt x="4913290" y="431442"/>
                </a:cubicBezTo>
                <a:cubicBezTo>
                  <a:pt x="4924022" y="433589"/>
                  <a:pt x="4934669" y="436218"/>
                  <a:pt x="4945487" y="437882"/>
                </a:cubicBezTo>
                <a:cubicBezTo>
                  <a:pt x="4987386" y="444328"/>
                  <a:pt x="5032426" y="447661"/>
                  <a:pt x="5074276" y="450761"/>
                </a:cubicBezTo>
                <a:lnTo>
                  <a:pt x="5170868" y="457200"/>
                </a:lnTo>
                <a:cubicBezTo>
                  <a:pt x="5267631" y="471025"/>
                  <a:pt x="5164062" y="454143"/>
                  <a:pt x="5261020" y="476518"/>
                </a:cubicBezTo>
                <a:cubicBezTo>
                  <a:pt x="5291575" y="483569"/>
                  <a:pt x="5335173" y="486509"/>
                  <a:pt x="5364051" y="489397"/>
                </a:cubicBezTo>
                <a:cubicBezTo>
                  <a:pt x="5374783" y="491544"/>
                  <a:pt x="5385564" y="493463"/>
                  <a:pt x="5396248" y="495837"/>
                </a:cubicBezTo>
                <a:cubicBezTo>
                  <a:pt x="5404887" y="497757"/>
                  <a:pt x="5413299" y="500693"/>
                  <a:pt x="5422006" y="502276"/>
                </a:cubicBezTo>
                <a:cubicBezTo>
                  <a:pt x="5489967" y="514633"/>
                  <a:pt x="5443543" y="502720"/>
                  <a:pt x="5505718" y="515155"/>
                </a:cubicBezTo>
                <a:cubicBezTo>
                  <a:pt x="5514396" y="516891"/>
                  <a:pt x="5522746" y="520140"/>
                  <a:pt x="5531476" y="521595"/>
                </a:cubicBezTo>
                <a:cubicBezTo>
                  <a:pt x="5548546" y="524440"/>
                  <a:pt x="5565894" y="525362"/>
                  <a:pt x="5582992" y="528034"/>
                </a:cubicBezTo>
                <a:cubicBezTo>
                  <a:pt x="5634592" y="536096"/>
                  <a:pt x="5737538" y="553792"/>
                  <a:pt x="5737538" y="553792"/>
                </a:cubicBezTo>
                <a:cubicBezTo>
                  <a:pt x="5775182" y="578888"/>
                  <a:pt x="5759766" y="573110"/>
                  <a:pt x="5834130" y="573110"/>
                </a:cubicBezTo>
                <a:cubicBezTo>
                  <a:pt x="6035599" y="573110"/>
                  <a:pt x="6304341" y="561181"/>
                  <a:pt x="6503831" y="553792"/>
                </a:cubicBezTo>
                <a:cubicBezTo>
                  <a:pt x="6521003" y="551645"/>
                  <a:pt x="6538243" y="549983"/>
                  <a:pt x="6555347" y="547352"/>
                </a:cubicBezTo>
                <a:cubicBezTo>
                  <a:pt x="6566165" y="545688"/>
                  <a:pt x="6576776" y="542871"/>
                  <a:pt x="6587544" y="540913"/>
                </a:cubicBezTo>
                <a:cubicBezTo>
                  <a:pt x="6600390" y="538577"/>
                  <a:pt x="6613334" y="536809"/>
                  <a:pt x="6626180" y="534473"/>
                </a:cubicBezTo>
                <a:cubicBezTo>
                  <a:pt x="6636949" y="532515"/>
                  <a:pt x="6647693" y="530408"/>
                  <a:pt x="6658378" y="528034"/>
                </a:cubicBezTo>
                <a:cubicBezTo>
                  <a:pt x="6667017" y="526114"/>
                  <a:pt x="6675406" y="523050"/>
                  <a:pt x="6684135" y="521595"/>
                </a:cubicBezTo>
                <a:cubicBezTo>
                  <a:pt x="6701205" y="518750"/>
                  <a:pt x="6718479" y="517302"/>
                  <a:pt x="6735651" y="515155"/>
                </a:cubicBezTo>
                <a:cubicBezTo>
                  <a:pt x="7086178" y="522029"/>
                  <a:pt x="7084726" y="525942"/>
                  <a:pt x="7456868" y="515155"/>
                </a:cubicBezTo>
                <a:cubicBezTo>
                  <a:pt x="7518756" y="513361"/>
                  <a:pt x="7527199" y="497323"/>
                  <a:pt x="7598535" y="489397"/>
                </a:cubicBezTo>
                <a:lnTo>
                  <a:pt x="7714445" y="476518"/>
                </a:lnTo>
                <a:cubicBezTo>
                  <a:pt x="7764704" y="463954"/>
                  <a:pt x="7716342" y="474946"/>
                  <a:pt x="7791718" y="463640"/>
                </a:cubicBezTo>
                <a:cubicBezTo>
                  <a:pt x="7817542" y="459766"/>
                  <a:pt x="7843027" y="453543"/>
                  <a:pt x="7868992" y="450761"/>
                </a:cubicBezTo>
                <a:cubicBezTo>
                  <a:pt x="7903207" y="447095"/>
                  <a:pt x="7937731" y="447179"/>
                  <a:pt x="7972023" y="444321"/>
                </a:cubicBezTo>
                <a:cubicBezTo>
                  <a:pt x="7989269" y="442884"/>
                  <a:pt x="8006351" y="439904"/>
                  <a:pt x="8023538" y="437882"/>
                </a:cubicBezTo>
                <a:cubicBezTo>
                  <a:pt x="8042842" y="435611"/>
                  <a:pt x="8062294" y="434473"/>
                  <a:pt x="8081493" y="431442"/>
                </a:cubicBezTo>
                <a:cubicBezTo>
                  <a:pt x="8103115" y="428028"/>
                  <a:pt x="8124131" y="420982"/>
                  <a:pt x="8145887" y="418564"/>
                </a:cubicBezTo>
                <a:cubicBezTo>
                  <a:pt x="8203988" y="412108"/>
                  <a:pt x="8231489" y="409663"/>
                  <a:pt x="8293994" y="399245"/>
                </a:cubicBezTo>
                <a:cubicBezTo>
                  <a:pt x="8381298" y="384694"/>
                  <a:pt x="8331399" y="391649"/>
                  <a:pt x="8384147" y="379927"/>
                </a:cubicBezTo>
                <a:cubicBezTo>
                  <a:pt x="8394831" y="377553"/>
                  <a:pt x="8405726" y="376142"/>
                  <a:pt x="8416344" y="373487"/>
                </a:cubicBezTo>
                <a:cubicBezTo>
                  <a:pt x="8422929" y="371841"/>
                  <a:pt x="8428984" y="368262"/>
                  <a:pt x="8435662" y="367048"/>
                </a:cubicBezTo>
                <a:cubicBezTo>
                  <a:pt x="8452689" y="363952"/>
                  <a:pt x="8470046" y="363056"/>
                  <a:pt x="8487178" y="360609"/>
                </a:cubicBezTo>
                <a:cubicBezTo>
                  <a:pt x="8500103" y="358763"/>
                  <a:pt x="8512935" y="356316"/>
                  <a:pt x="8525814" y="354169"/>
                </a:cubicBezTo>
                <a:cubicBezTo>
                  <a:pt x="8551882" y="341135"/>
                  <a:pt x="8549271" y="340112"/>
                  <a:pt x="8577330" y="334851"/>
                </a:cubicBezTo>
                <a:cubicBezTo>
                  <a:pt x="8602996" y="330039"/>
                  <a:pt x="8654603" y="321972"/>
                  <a:pt x="8654603" y="321972"/>
                </a:cubicBezTo>
                <a:cubicBezTo>
                  <a:pt x="8663189" y="317679"/>
                  <a:pt x="8671254" y="312129"/>
                  <a:pt x="8680361" y="309093"/>
                </a:cubicBezTo>
                <a:cubicBezTo>
                  <a:pt x="8695408" y="304077"/>
                  <a:pt x="8743635" y="293181"/>
                  <a:pt x="8764073" y="289775"/>
                </a:cubicBezTo>
                <a:cubicBezTo>
                  <a:pt x="8779044" y="287280"/>
                  <a:pt x="8793976" y="283734"/>
                  <a:pt x="8809149" y="283335"/>
                </a:cubicBezTo>
                <a:cubicBezTo>
                  <a:pt x="8957220" y="279438"/>
                  <a:pt x="9105363" y="279042"/>
                  <a:pt x="9253470" y="276896"/>
                </a:cubicBezTo>
                <a:cubicBezTo>
                  <a:pt x="9283826" y="271836"/>
                  <a:pt x="9290971" y="271701"/>
                  <a:pt x="9317865" y="264017"/>
                </a:cubicBezTo>
                <a:cubicBezTo>
                  <a:pt x="9346501" y="255836"/>
                  <a:pt x="9329395" y="257847"/>
                  <a:pt x="9362941" y="251138"/>
                </a:cubicBezTo>
                <a:cubicBezTo>
                  <a:pt x="9375744" y="248577"/>
                  <a:pt x="9388699" y="246845"/>
                  <a:pt x="9401578" y="244699"/>
                </a:cubicBezTo>
                <a:cubicBezTo>
                  <a:pt x="9459258" y="221627"/>
                  <a:pt x="9407934" y="239890"/>
                  <a:pt x="9465972" y="225380"/>
                </a:cubicBezTo>
                <a:cubicBezTo>
                  <a:pt x="9515898" y="212898"/>
                  <a:pt x="9442676" y="221750"/>
                  <a:pt x="9536806" y="206062"/>
                </a:cubicBezTo>
                <a:lnTo>
                  <a:pt x="9575442" y="199623"/>
                </a:lnTo>
                <a:cubicBezTo>
                  <a:pt x="9586210" y="197665"/>
                  <a:pt x="9596974" y="195644"/>
                  <a:pt x="9607639" y="193183"/>
                </a:cubicBezTo>
                <a:cubicBezTo>
                  <a:pt x="9624886" y="189203"/>
                  <a:pt x="9641695" y="183214"/>
                  <a:pt x="9659155" y="180304"/>
                </a:cubicBezTo>
                <a:cubicBezTo>
                  <a:pt x="9686099" y="175813"/>
                  <a:pt x="9786757" y="169379"/>
                  <a:pt x="9807262" y="167426"/>
                </a:cubicBezTo>
                <a:cubicBezTo>
                  <a:pt x="9824490" y="165785"/>
                  <a:pt x="9841578" y="162897"/>
                  <a:pt x="9858778" y="160986"/>
                </a:cubicBezTo>
                <a:cubicBezTo>
                  <a:pt x="9880218" y="158604"/>
                  <a:pt x="9901817" y="157598"/>
                  <a:pt x="9923172" y="154547"/>
                </a:cubicBezTo>
                <a:cubicBezTo>
                  <a:pt x="9946929" y="151153"/>
                  <a:pt x="9970334" y="145613"/>
                  <a:pt x="9994006" y="141668"/>
                </a:cubicBezTo>
                <a:cubicBezTo>
                  <a:pt x="10008977" y="139173"/>
                  <a:pt x="10024081" y="137536"/>
                  <a:pt x="10039082" y="135228"/>
                </a:cubicBezTo>
                <a:cubicBezTo>
                  <a:pt x="10050354" y="133494"/>
                  <a:pt x="10096906" y="125897"/>
                  <a:pt x="10109916" y="122349"/>
                </a:cubicBezTo>
                <a:cubicBezTo>
                  <a:pt x="10109965" y="122336"/>
                  <a:pt x="10158187" y="106259"/>
                  <a:pt x="10167870" y="103031"/>
                </a:cubicBezTo>
                <a:cubicBezTo>
                  <a:pt x="10174310" y="100884"/>
                  <a:pt x="10180604" y="98238"/>
                  <a:pt x="10187189" y="96592"/>
                </a:cubicBezTo>
                <a:cubicBezTo>
                  <a:pt x="10267715" y="76459"/>
                  <a:pt x="10167598" y="102190"/>
                  <a:pt x="10232265" y="83713"/>
                </a:cubicBezTo>
                <a:cubicBezTo>
                  <a:pt x="10240775" y="81282"/>
                  <a:pt x="10249627" y="80072"/>
                  <a:pt x="10258023" y="77273"/>
                </a:cubicBezTo>
                <a:cubicBezTo>
                  <a:pt x="10268989" y="73618"/>
                  <a:pt x="10279254" y="68050"/>
                  <a:pt x="10290220" y="64395"/>
                </a:cubicBezTo>
                <a:cubicBezTo>
                  <a:pt x="10298616" y="61596"/>
                  <a:pt x="10307691" y="61063"/>
                  <a:pt x="10315978" y="57955"/>
                </a:cubicBezTo>
                <a:cubicBezTo>
                  <a:pt x="10324966" y="54584"/>
                  <a:pt x="10332474" y="47602"/>
                  <a:pt x="10341735" y="45076"/>
                </a:cubicBezTo>
                <a:cubicBezTo>
                  <a:pt x="10356378" y="41082"/>
                  <a:pt x="10371786" y="40783"/>
                  <a:pt x="10386811" y="38637"/>
                </a:cubicBezTo>
                <a:lnTo>
                  <a:pt x="10464085" y="12879"/>
                </a:lnTo>
                <a:lnTo>
                  <a:pt x="10483403" y="6440"/>
                </a:lnTo>
                <a:lnTo>
                  <a:pt x="10502721" y="0"/>
                </a:lnTo>
                <a:cubicBezTo>
                  <a:pt x="10541358" y="2147"/>
                  <a:pt x="10580094" y="2937"/>
                  <a:pt x="10618631" y="6440"/>
                </a:cubicBezTo>
                <a:cubicBezTo>
                  <a:pt x="10642276" y="8590"/>
                  <a:pt x="10653578" y="18856"/>
                  <a:pt x="10676586" y="25758"/>
                </a:cubicBezTo>
                <a:cubicBezTo>
                  <a:pt x="10687069" y="28903"/>
                  <a:pt x="10698224" y="29317"/>
                  <a:pt x="10708783" y="32197"/>
                </a:cubicBezTo>
                <a:cubicBezTo>
                  <a:pt x="10708817" y="32206"/>
                  <a:pt x="10757062" y="48291"/>
                  <a:pt x="10766738" y="51516"/>
                </a:cubicBezTo>
                <a:cubicBezTo>
                  <a:pt x="10773177" y="53662"/>
                  <a:pt x="10779337" y="56995"/>
                  <a:pt x="10786056" y="57955"/>
                </a:cubicBezTo>
                <a:cubicBezTo>
                  <a:pt x="10850723" y="67194"/>
                  <a:pt x="10816315" y="61103"/>
                  <a:pt x="10889087" y="77273"/>
                </a:cubicBezTo>
                <a:cubicBezTo>
                  <a:pt x="11112776" y="72887"/>
                  <a:pt x="11136265" y="60376"/>
                  <a:pt x="11288332" y="77273"/>
                </a:cubicBezTo>
                <a:cubicBezTo>
                  <a:pt x="11303417" y="78949"/>
                  <a:pt x="11318407" y="81405"/>
                  <a:pt x="11333408" y="83713"/>
                </a:cubicBezTo>
                <a:cubicBezTo>
                  <a:pt x="11357236" y="87379"/>
                  <a:pt x="11375334" y="89851"/>
                  <a:pt x="11397803" y="96592"/>
                </a:cubicBezTo>
                <a:cubicBezTo>
                  <a:pt x="11419282" y="103036"/>
                  <a:pt x="11439928" y="112199"/>
                  <a:pt x="11462197" y="115910"/>
                </a:cubicBezTo>
                <a:cubicBezTo>
                  <a:pt x="11492140" y="120900"/>
                  <a:pt x="11522583" y="122836"/>
                  <a:pt x="11552349" y="128789"/>
                </a:cubicBezTo>
                <a:lnTo>
                  <a:pt x="11584547" y="135228"/>
                </a:lnTo>
                <a:cubicBezTo>
                  <a:pt x="11603897" y="139374"/>
                  <a:pt x="11622954" y="145021"/>
                  <a:pt x="11642501" y="148107"/>
                </a:cubicBezTo>
                <a:cubicBezTo>
                  <a:pt x="11712946" y="159230"/>
                  <a:pt x="11871106" y="159844"/>
                  <a:pt x="11906518" y="160986"/>
                </a:cubicBezTo>
                <a:cubicBezTo>
                  <a:pt x="12089703" y="177641"/>
                  <a:pt x="11831583" y="155631"/>
                  <a:pt x="12196293" y="173865"/>
                </a:cubicBezTo>
                <a:cubicBezTo>
                  <a:pt x="12238880" y="175994"/>
                  <a:pt x="12236096" y="184950"/>
                  <a:pt x="12280006" y="193183"/>
                </a:cubicBezTo>
                <a:cubicBezTo>
                  <a:pt x="12299110" y="196765"/>
                  <a:pt x="12318627" y="197623"/>
                  <a:pt x="12337961" y="199623"/>
                </a:cubicBezTo>
                <a:cubicBezTo>
                  <a:pt x="12380875" y="204063"/>
                  <a:pt x="12423715" y="209428"/>
                  <a:pt x="12466749" y="212502"/>
                </a:cubicBezTo>
                <a:lnTo>
                  <a:pt x="12659932" y="225380"/>
                </a:lnTo>
                <a:cubicBezTo>
                  <a:pt x="12685086" y="231669"/>
                  <a:pt x="12707963" y="235936"/>
                  <a:pt x="12730766" y="251138"/>
                </a:cubicBezTo>
                <a:cubicBezTo>
                  <a:pt x="12737593" y="255689"/>
                  <a:pt x="12754296" y="291757"/>
                  <a:pt x="12756524" y="296214"/>
                </a:cubicBezTo>
                <a:cubicBezTo>
                  <a:pt x="12754378" y="354169"/>
                  <a:pt x="12762859" y="413509"/>
                  <a:pt x="12750085" y="470079"/>
                </a:cubicBezTo>
                <a:cubicBezTo>
                  <a:pt x="12746676" y="485177"/>
                  <a:pt x="12725736" y="489884"/>
                  <a:pt x="12711448" y="495837"/>
                </a:cubicBezTo>
                <a:cubicBezTo>
                  <a:pt x="12699396" y="500859"/>
                  <a:pt x="12685778" y="500750"/>
                  <a:pt x="12672811" y="502276"/>
                </a:cubicBezTo>
                <a:cubicBezTo>
                  <a:pt x="12618648" y="508648"/>
                  <a:pt x="12551706" y="511858"/>
                  <a:pt x="12498947" y="515155"/>
                </a:cubicBezTo>
                <a:cubicBezTo>
                  <a:pt x="12055846" y="510540"/>
                  <a:pt x="11939675" y="503063"/>
                  <a:pt x="11558789" y="515155"/>
                </a:cubicBezTo>
                <a:cubicBezTo>
                  <a:pt x="11530816" y="516043"/>
                  <a:pt x="11502924" y="518810"/>
                  <a:pt x="11475076" y="521595"/>
                </a:cubicBezTo>
                <a:cubicBezTo>
                  <a:pt x="11438517" y="525251"/>
                  <a:pt x="11402333" y="533434"/>
                  <a:pt x="11365606" y="534473"/>
                </a:cubicBezTo>
                <a:cubicBezTo>
                  <a:pt x="11174634" y="539878"/>
                  <a:pt x="10983533" y="538766"/>
                  <a:pt x="10792496" y="540913"/>
                </a:cubicBezTo>
                <a:cubicBezTo>
                  <a:pt x="10532490" y="537032"/>
                  <a:pt x="10189416" y="525474"/>
                  <a:pt x="9929611" y="547352"/>
                </a:cubicBezTo>
                <a:cubicBezTo>
                  <a:pt x="9774813" y="560388"/>
                  <a:pt x="9786605" y="577600"/>
                  <a:pt x="9678473" y="611747"/>
                </a:cubicBezTo>
                <a:cubicBezTo>
                  <a:pt x="9661594" y="617077"/>
                  <a:pt x="9643627" y="618673"/>
                  <a:pt x="9626958" y="624626"/>
                </a:cubicBezTo>
                <a:cubicBezTo>
                  <a:pt x="9613398" y="629469"/>
                  <a:pt x="9601899" y="639152"/>
                  <a:pt x="9588321" y="643944"/>
                </a:cubicBezTo>
                <a:cubicBezTo>
                  <a:pt x="9565243" y="652089"/>
                  <a:pt x="9540900" y="656136"/>
                  <a:pt x="9517487" y="663262"/>
                </a:cubicBezTo>
                <a:cubicBezTo>
                  <a:pt x="9442149" y="686191"/>
                  <a:pt x="9365224" y="704849"/>
                  <a:pt x="9292107" y="734096"/>
                </a:cubicBezTo>
                <a:cubicBezTo>
                  <a:pt x="9270642" y="742682"/>
                  <a:pt x="9250141" y="754247"/>
                  <a:pt x="9227713" y="759854"/>
                </a:cubicBezTo>
                <a:cubicBezTo>
                  <a:pt x="9206785" y="765086"/>
                  <a:pt x="9184767" y="763995"/>
                  <a:pt x="9163318" y="766293"/>
                </a:cubicBezTo>
                <a:cubicBezTo>
                  <a:pt x="8979937" y="785941"/>
                  <a:pt x="9100923" y="777190"/>
                  <a:pt x="8873544" y="785611"/>
                </a:cubicBezTo>
                <a:cubicBezTo>
                  <a:pt x="8830614" y="792051"/>
                  <a:pt x="8787850" y="799706"/>
                  <a:pt x="8744755" y="804930"/>
                </a:cubicBezTo>
                <a:cubicBezTo>
                  <a:pt x="8716972" y="808298"/>
                  <a:pt x="8688686" y="807004"/>
                  <a:pt x="8661042" y="811369"/>
                </a:cubicBezTo>
                <a:cubicBezTo>
                  <a:pt x="8647633" y="813486"/>
                  <a:pt x="8635718" y="821586"/>
                  <a:pt x="8622406" y="824248"/>
                </a:cubicBezTo>
                <a:cubicBezTo>
                  <a:pt x="8603346" y="828060"/>
                  <a:pt x="8583693" y="827938"/>
                  <a:pt x="8564451" y="830687"/>
                </a:cubicBezTo>
                <a:cubicBezTo>
                  <a:pt x="8538600" y="834380"/>
                  <a:pt x="8513238" y="841903"/>
                  <a:pt x="8487178" y="843566"/>
                </a:cubicBezTo>
                <a:cubicBezTo>
                  <a:pt x="8412173" y="848354"/>
                  <a:pt x="8336920" y="847730"/>
                  <a:pt x="8261797" y="850006"/>
                </a:cubicBezTo>
                <a:lnTo>
                  <a:pt x="8062175" y="856445"/>
                </a:lnTo>
                <a:cubicBezTo>
                  <a:pt x="8034271" y="858592"/>
                  <a:pt x="8006447" y="863171"/>
                  <a:pt x="7978462" y="862885"/>
                </a:cubicBezTo>
                <a:cubicBezTo>
                  <a:pt x="7475608" y="857754"/>
                  <a:pt x="7591989" y="866094"/>
                  <a:pt x="7302321" y="837127"/>
                </a:cubicBezTo>
                <a:cubicBezTo>
                  <a:pt x="7293735" y="832834"/>
                  <a:pt x="7285758" y="827006"/>
                  <a:pt x="7276563" y="824248"/>
                </a:cubicBezTo>
                <a:cubicBezTo>
                  <a:pt x="7241561" y="813747"/>
                  <a:pt x="7127065" y="811717"/>
                  <a:pt x="7122017" y="811369"/>
                </a:cubicBezTo>
                <a:cubicBezTo>
                  <a:pt x="7078304" y="808354"/>
                  <a:pt x="6966797" y="796163"/>
                  <a:pt x="6935273" y="792051"/>
                </a:cubicBezTo>
                <a:cubicBezTo>
                  <a:pt x="6924420" y="790635"/>
                  <a:pt x="6913883" y="787340"/>
                  <a:pt x="6903076" y="785611"/>
                </a:cubicBezTo>
                <a:cubicBezTo>
                  <a:pt x="6860211" y="778753"/>
                  <a:pt x="6817453" y="770885"/>
                  <a:pt x="6774287" y="766293"/>
                </a:cubicBezTo>
                <a:cubicBezTo>
                  <a:pt x="6716500" y="760145"/>
                  <a:pt x="6600423" y="753414"/>
                  <a:pt x="6600423" y="753414"/>
                </a:cubicBezTo>
                <a:lnTo>
                  <a:pt x="6323527" y="759854"/>
                </a:lnTo>
                <a:cubicBezTo>
                  <a:pt x="6308361" y="760461"/>
                  <a:pt x="6293496" y="764287"/>
                  <a:pt x="6278451" y="766293"/>
                </a:cubicBezTo>
                <a:lnTo>
                  <a:pt x="6226935" y="772733"/>
                </a:lnTo>
                <a:cubicBezTo>
                  <a:pt x="6184007" y="794196"/>
                  <a:pt x="6213753" y="782895"/>
                  <a:pt x="6149662" y="792051"/>
                </a:cubicBezTo>
                <a:cubicBezTo>
                  <a:pt x="6040459" y="807651"/>
                  <a:pt x="6205449" y="787913"/>
                  <a:pt x="6046631" y="804930"/>
                </a:cubicBezTo>
                <a:cubicBezTo>
                  <a:pt x="5873111" y="823522"/>
                  <a:pt x="5990200" y="812402"/>
                  <a:pt x="5859887" y="824248"/>
                </a:cubicBezTo>
                <a:lnTo>
                  <a:pt x="5254580" y="811369"/>
                </a:lnTo>
                <a:cubicBezTo>
                  <a:pt x="5235151" y="810803"/>
                  <a:pt x="5215982" y="806690"/>
                  <a:pt x="5196625" y="804930"/>
                </a:cubicBezTo>
                <a:cubicBezTo>
                  <a:pt x="5147551" y="800469"/>
                  <a:pt x="5063803" y="795216"/>
                  <a:pt x="5016321" y="792051"/>
                </a:cubicBezTo>
                <a:lnTo>
                  <a:pt x="4932608" y="779172"/>
                </a:lnTo>
                <a:cubicBezTo>
                  <a:pt x="4869242" y="770432"/>
                  <a:pt x="4830870" y="766437"/>
                  <a:pt x="4771623" y="759854"/>
                </a:cubicBezTo>
                <a:cubicBezTo>
                  <a:pt x="4758744" y="755561"/>
                  <a:pt x="4746298" y="749637"/>
                  <a:pt x="4732986" y="746975"/>
                </a:cubicBezTo>
                <a:cubicBezTo>
                  <a:pt x="4717880" y="743954"/>
                  <a:pt x="4613382" y="734931"/>
                  <a:pt x="4604197" y="734096"/>
                </a:cubicBezTo>
                <a:cubicBezTo>
                  <a:pt x="4591318" y="729803"/>
                  <a:pt x="4578658" y="724789"/>
                  <a:pt x="4565561" y="721217"/>
                </a:cubicBezTo>
                <a:cubicBezTo>
                  <a:pt x="4555001" y="718337"/>
                  <a:pt x="4544187" y="716402"/>
                  <a:pt x="4533363" y="714778"/>
                </a:cubicBezTo>
                <a:cubicBezTo>
                  <a:pt x="4454712" y="702981"/>
                  <a:pt x="4442978" y="702520"/>
                  <a:pt x="4372378" y="695459"/>
                </a:cubicBezTo>
                <a:cubicBezTo>
                  <a:pt x="4282144" y="669678"/>
                  <a:pt x="4374388" y="693541"/>
                  <a:pt x="4275786" y="676141"/>
                </a:cubicBezTo>
                <a:cubicBezTo>
                  <a:pt x="4256298" y="672702"/>
                  <a:pt x="4237378" y="666348"/>
                  <a:pt x="4217831" y="663262"/>
                </a:cubicBezTo>
                <a:cubicBezTo>
                  <a:pt x="4196523" y="659898"/>
                  <a:pt x="4174842" y="659499"/>
                  <a:pt x="4153437" y="656823"/>
                </a:cubicBezTo>
                <a:cubicBezTo>
                  <a:pt x="4140481" y="655204"/>
                  <a:pt x="4127705" y="652368"/>
                  <a:pt x="4114800" y="650383"/>
                </a:cubicBezTo>
                <a:cubicBezTo>
                  <a:pt x="4099799" y="648075"/>
                  <a:pt x="4084749" y="646090"/>
                  <a:pt x="4069724" y="643944"/>
                </a:cubicBezTo>
                <a:cubicBezTo>
                  <a:pt x="3946950" y="594834"/>
                  <a:pt x="4137547" y="668413"/>
                  <a:pt x="3998890" y="624626"/>
                </a:cubicBezTo>
                <a:cubicBezTo>
                  <a:pt x="3862999" y="581712"/>
                  <a:pt x="3965698" y="598743"/>
                  <a:pt x="3863662" y="585989"/>
                </a:cubicBezTo>
                <a:cubicBezTo>
                  <a:pt x="3848637" y="581696"/>
                  <a:pt x="3833522" y="577706"/>
                  <a:pt x="3818586" y="573110"/>
                </a:cubicBezTo>
                <a:cubicBezTo>
                  <a:pt x="3805611" y="569118"/>
                  <a:pt x="3793119" y="563524"/>
                  <a:pt x="3779949" y="560231"/>
                </a:cubicBezTo>
                <a:cubicBezTo>
                  <a:pt x="3767283" y="557064"/>
                  <a:pt x="3754035" y="556728"/>
                  <a:pt x="3741313" y="553792"/>
                </a:cubicBezTo>
                <a:cubicBezTo>
                  <a:pt x="3726087" y="550278"/>
                  <a:pt x="3711517" y="544187"/>
                  <a:pt x="3696237" y="540913"/>
                </a:cubicBezTo>
                <a:cubicBezTo>
                  <a:pt x="3678743" y="537164"/>
                  <a:pt x="3615239" y="530496"/>
                  <a:pt x="3599645" y="528034"/>
                </a:cubicBezTo>
                <a:cubicBezTo>
                  <a:pt x="3566017" y="522724"/>
                  <a:pt x="3513517" y="510441"/>
                  <a:pt x="3477296" y="508716"/>
                </a:cubicBezTo>
                <a:cubicBezTo>
                  <a:pt x="3404367" y="505243"/>
                  <a:pt x="3331335" y="504423"/>
                  <a:pt x="3258355" y="502276"/>
                </a:cubicBezTo>
                <a:lnTo>
                  <a:pt x="2137893" y="508716"/>
                </a:lnTo>
                <a:cubicBezTo>
                  <a:pt x="2116323" y="508950"/>
                  <a:pt x="2094742" y="511406"/>
                  <a:pt x="2073499" y="515155"/>
                </a:cubicBezTo>
                <a:cubicBezTo>
                  <a:pt x="2058110" y="517871"/>
                  <a:pt x="2043583" y="524244"/>
                  <a:pt x="2028423" y="528034"/>
                </a:cubicBezTo>
                <a:cubicBezTo>
                  <a:pt x="2010437" y="532530"/>
                  <a:pt x="1974796" y="538045"/>
                  <a:pt x="1957589" y="540913"/>
                </a:cubicBezTo>
                <a:cubicBezTo>
                  <a:pt x="1940417" y="547352"/>
                  <a:pt x="1923578" y="554761"/>
                  <a:pt x="1906073" y="560231"/>
                </a:cubicBezTo>
                <a:cubicBezTo>
                  <a:pt x="1889179" y="565510"/>
                  <a:pt x="1871577" y="568247"/>
                  <a:pt x="1854558" y="573110"/>
                </a:cubicBezTo>
                <a:lnTo>
                  <a:pt x="1809482" y="585989"/>
                </a:lnTo>
                <a:cubicBezTo>
                  <a:pt x="1802980" y="587939"/>
                  <a:pt x="1796690" y="590563"/>
                  <a:pt x="1790163" y="592428"/>
                </a:cubicBezTo>
                <a:cubicBezTo>
                  <a:pt x="1781654" y="594859"/>
                  <a:pt x="1772802" y="596069"/>
                  <a:pt x="1764406" y="598868"/>
                </a:cubicBezTo>
                <a:cubicBezTo>
                  <a:pt x="1714777" y="615412"/>
                  <a:pt x="1748412" y="606865"/>
                  <a:pt x="1700011" y="631065"/>
                </a:cubicBezTo>
                <a:cubicBezTo>
                  <a:pt x="1681102" y="640519"/>
                  <a:pt x="1661991" y="649787"/>
                  <a:pt x="1642056" y="656823"/>
                </a:cubicBezTo>
                <a:cubicBezTo>
                  <a:pt x="1625365" y="662714"/>
                  <a:pt x="1606373" y="661787"/>
                  <a:pt x="1590541" y="669702"/>
                </a:cubicBezTo>
                <a:cubicBezTo>
                  <a:pt x="1581955" y="673995"/>
                  <a:pt x="1574066" y="680137"/>
                  <a:pt x="1564783" y="682580"/>
                </a:cubicBezTo>
                <a:cubicBezTo>
                  <a:pt x="1533029" y="690936"/>
                  <a:pt x="1500046" y="693936"/>
                  <a:pt x="1468192" y="701899"/>
                </a:cubicBezTo>
                <a:cubicBezTo>
                  <a:pt x="1449452" y="706584"/>
                  <a:pt x="1429301" y="712054"/>
                  <a:pt x="1410237" y="714778"/>
                </a:cubicBezTo>
                <a:cubicBezTo>
                  <a:pt x="1390995" y="717527"/>
                  <a:pt x="1371569" y="718806"/>
                  <a:pt x="1352282" y="721217"/>
                </a:cubicBezTo>
                <a:lnTo>
                  <a:pt x="1255690" y="734096"/>
                </a:lnTo>
                <a:cubicBezTo>
                  <a:pt x="1211619" y="748786"/>
                  <a:pt x="1235728" y="742485"/>
                  <a:pt x="1152659" y="746975"/>
                </a:cubicBezTo>
                <a:cubicBezTo>
                  <a:pt x="1101174" y="749758"/>
                  <a:pt x="1049628" y="751268"/>
                  <a:pt x="998113" y="753414"/>
                </a:cubicBezTo>
                <a:lnTo>
                  <a:pt x="624625" y="746975"/>
                </a:lnTo>
                <a:cubicBezTo>
                  <a:pt x="575104" y="745141"/>
                  <a:pt x="476518" y="734096"/>
                  <a:pt x="476518" y="734096"/>
                </a:cubicBezTo>
                <a:cubicBezTo>
                  <a:pt x="416711" y="719143"/>
                  <a:pt x="491038" y="736999"/>
                  <a:pt x="412124" y="721217"/>
                </a:cubicBezTo>
                <a:cubicBezTo>
                  <a:pt x="383673" y="715527"/>
                  <a:pt x="355504" y="704490"/>
                  <a:pt x="328411" y="695459"/>
                </a:cubicBezTo>
                <a:cubicBezTo>
                  <a:pt x="321972" y="693313"/>
                  <a:pt x="315678" y="690666"/>
                  <a:pt x="309093" y="689020"/>
                </a:cubicBezTo>
                <a:cubicBezTo>
                  <a:pt x="286391" y="683344"/>
                  <a:pt x="284337" y="683530"/>
                  <a:pt x="264017" y="676141"/>
                </a:cubicBezTo>
                <a:cubicBezTo>
                  <a:pt x="246781" y="669874"/>
                  <a:pt x="230006" y="662293"/>
                  <a:pt x="212501" y="656823"/>
                </a:cubicBezTo>
                <a:cubicBezTo>
                  <a:pt x="195607" y="651544"/>
                  <a:pt x="160986" y="643944"/>
                  <a:pt x="160986" y="643944"/>
                </a:cubicBezTo>
                <a:cubicBezTo>
                  <a:pt x="154547" y="639651"/>
                  <a:pt x="148590" y="634526"/>
                  <a:pt x="141668" y="631065"/>
                </a:cubicBezTo>
                <a:cubicBezTo>
                  <a:pt x="123750" y="622106"/>
                  <a:pt x="88863" y="611317"/>
                  <a:pt x="70834" y="605307"/>
                </a:cubicBezTo>
                <a:cubicBezTo>
                  <a:pt x="62248" y="598868"/>
                  <a:pt x="54279" y="591511"/>
                  <a:pt x="45076" y="585989"/>
                </a:cubicBezTo>
                <a:cubicBezTo>
                  <a:pt x="32729" y="578581"/>
                  <a:pt x="17372" y="576042"/>
                  <a:pt x="6439" y="566671"/>
                </a:cubicBezTo>
                <a:cubicBezTo>
                  <a:pt x="1285" y="562253"/>
                  <a:pt x="2146" y="553792"/>
                  <a:pt x="0" y="547352"/>
                </a:cubicBezTo>
                <a:cubicBezTo>
                  <a:pt x="2146" y="510862"/>
                  <a:pt x="2802" y="474254"/>
                  <a:pt x="6439" y="437882"/>
                </a:cubicBezTo>
                <a:cubicBezTo>
                  <a:pt x="7114" y="431128"/>
                  <a:pt x="9114" y="424212"/>
                  <a:pt x="12879" y="418564"/>
                </a:cubicBezTo>
                <a:cubicBezTo>
                  <a:pt x="26991" y="397396"/>
                  <a:pt x="33695" y="401217"/>
                  <a:pt x="51516" y="386366"/>
                </a:cubicBezTo>
                <a:cubicBezTo>
                  <a:pt x="73740" y="367846"/>
                  <a:pt x="76920" y="352140"/>
                  <a:pt x="109470" y="341290"/>
                </a:cubicBezTo>
                <a:lnTo>
                  <a:pt x="167425" y="321972"/>
                </a:lnTo>
                <a:cubicBezTo>
                  <a:pt x="173865" y="319826"/>
                  <a:pt x="179968" y="315932"/>
                  <a:pt x="186744" y="315533"/>
                </a:cubicBezTo>
                <a:lnTo>
                  <a:pt x="283335" y="309093"/>
                </a:lnTo>
                <a:close/>
              </a:path>
            </a:pathLst>
          </a:custGeom>
          <a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3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BOTTOM BANK Picture 3">
            <a:extLst>
              <a:ext uri="{FF2B5EF4-FFF2-40B4-BE49-F238E27FC236}">
                <a16:creationId xmlns:a16="http://schemas.microsoft.com/office/drawing/2014/main" id="{5D2E2E79-341F-48F8-AC6B-BD9C940DEAF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t="35351"/>
          <a:stretch/>
        </p:blipFill>
        <p:spPr>
          <a:xfrm>
            <a:off x="-524123" y="5381566"/>
            <a:ext cx="13170448" cy="1682256"/>
          </a:xfrm>
          <a:prstGeom prst="rect">
            <a:avLst/>
          </a:prstGeom>
        </p:spPr>
      </p:pic>
      <p:pic>
        <p:nvPicPr>
          <p:cNvPr id="115" name="FISH 4C Picture 27">
            <a:extLst>
              <a:ext uri="{FF2B5EF4-FFF2-40B4-BE49-F238E27FC236}">
                <a16:creationId xmlns:a16="http://schemas.microsoft.com/office/drawing/2014/main" id="{1900A17A-1760-4BC9-9F1D-2EFA3FD617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095318" flipH="1">
            <a:off x="1835608" y="5418105"/>
            <a:ext cx="1349023" cy="1237492"/>
          </a:xfrm>
          <a:prstGeom prst="rect">
            <a:avLst/>
          </a:prstGeom>
        </p:spPr>
      </p:pic>
      <p:pic>
        <p:nvPicPr>
          <p:cNvPr id="75" name="FISH 3C Picture 27">
            <a:extLst>
              <a:ext uri="{FF2B5EF4-FFF2-40B4-BE49-F238E27FC236}">
                <a16:creationId xmlns:a16="http://schemas.microsoft.com/office/drawing/2014/main" id="{870E502B-92F7-4C11-BCCD-4481838795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44778" flipH="1">
            <a:off x="10763384" y="5503401"/>
            <a:ext cx="1427519" cy="1184238"/>
          </a:xfrm>
          <a:prstGeom prst="rect">
            <a:avLst/>
          </a:prstGeom>
        </p:spPr>
      </p:pic>
      <p:pic>
        <p:nvPicPr>
          <p:cNvPr id="122" name="FISH 6C Picture 27">
            <a:extLst>
              <a:ext uri="{FF2B5EF4-FFF2-40B4-BE49-F238E27FC236}">
                <a16:creationId xmlns:a16="http://schemas.microsoft.com/office/drawing/2014/main" id="{8644BCF9-C8CB-4831-82D0-AE4AD947FF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406099" flipH="1">
            <a:off x="3725204" y="5621714"/>
            <a:ext cx="1258455" cy="1043986"/>
          </a:xfrm>
          <a:prstGeom prst="rect">
            <a:avLst/>
          </a:prstGeom>
        </p:spPr>
      </p:pic>
      <p:pic>
        <p:nvPicPr>
          <p:cNvPr id="142" name="FISH 8C Picture 27">
            <a:extLst>
              <a:ext uri="{FF2B5EF4-FFF2-40B4-BE49-F238E27FC236}">
                <a16:creationId xmlns:a16="http://schemas.microsoft.com/office/drawing/2014/main" id="{81E37EA7-14F3-40F2-9AA2-A8CFE0C2C6B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281763" flipH="1">
            <a:off x="3317118" y="5583317"/>
            <a:ext cx="1606308" cy="1534385"/>
          </a:xfrm>
          <a:prstGeom prst="rect">
            <a:avLst/>
          </a:prstGeom>
        </p:spPr>
      </p:pic>
      <p:pic>
        <p:nvPicPr>
          <p:cNvPr id="152" name="FISH 9C Picture 27">
            <a:extLst>
              <a:ext uri="{FF2B5EF4-FFF2-40B4-BE49-F238E27FC236}">
                <a16:creationId xmlns:a16="http://schemas.microsoft.com/office/drawing/2014/main" id="{3088F65C-EB72-4EDE-BEC9-EC83F92530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091983" flipH="1" flipV="1">
            <a:off x="5345106" y="6131989"/>
            <a:ext cx="1427519" cy="1372993"/>
          </a:xfrm>
          <a:prstGeom prst="rect">
            <a:avLst/>
          </a:prstGeom>
        </p:spPr>
      </p:pic>
      <p:pic>
        <p:nvPicPr>
          <p:cNvPr id="162" name="FISH 10C Picture 27">
            <a:extLst>
              <a:ext uri="{FF2B5EF4-FFF2-40B4-BE49-F238E27FC236}">
                <a16:creationId xmlns:a16="http://schemas.microsoft.com/office/drawing/2014/main" id="{08D06A4E-7C7A-4990-99CE-004511956B1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973322">
            <a:off x="7635107" y="5223963"/>
            <a:ext cx="419100" cy="1847000"/>
          </a:xfrm>
          <a:prstGeom prst="rect">
            <a:avLst/>
          </a:prstGeom>
        </p:spPr>
      </p:pic>
      <p:pic>
        <p:nvPicPr>
          <p:cNvPr id="10" name="SIGN Picture 9" descr="A close up of a light&#10;&#10;Description automatically generated">
            <a:extLst>
              <a:ext uri="{FF2B5EF4-FFF2-40B4-BE49-F238E27FC236}">
                <a16:creationId xmlns:a16="http://schemas.microsoft.com/office/drawing/2014/main" id="{D2C8240F-7AE6-43F3-9DB7-40B8E6CC0AC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5649738" y="244803"/>
            <a:ext cx="1127602" cy="132659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6" name="1 Oval 15">
            <a:extLst>
              <a:ext uri="{FF2B5EF4-FFF2-40B4-BE49-F238E27FC236}">
                <a16:creationId xmlns:a16="http://schemas.microsoft.com/office/drawing/2014/main" id="{104BE413-0631-4E97-A86F-66FA52788140}"/>
              </a:ext>
            </a:extLst>
          </p:cNvPr>
          <p:cNvSpPr/>
          <p:nvPr/>
        </p:nvSpPr>
        <p:spPr>
          <a:xfrm>
            <a:off x="871916" y="4585673"/>
            <a:ext cx="1386948" cy="307459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" name="2 Oval 15">
            <a:extLst>
              <a:ext uri="{FF2B5EF4-FFF2-40B4-BE49-F238E27FC236}">
                <a16:creationId xmlns:a16="http://schemas.microsoft.com/office/drawing/2014/main" id="{D63E3429-4590-4A26-BA9B-F608611D93FB}"/>
              </a:ext>
            </a:extLst>
          </p:cNvPr>
          <p:cNvSpPr/>
          <p:nvPr/>
        </p:nvSpPr>
        <p:spPr>
          <a:xfrm>
            <a:off x="1508175" y="3035016"/>
            <a:ext cx="1386948" cy="307459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" name="3 Oval 15">
            <a:extLst>
              <a:ext uri="{FF2B5EF4-FFF2-40B4-BE49-F238E27FC236}">
                <a16:creationId xmlns:a16="http://schemas.microsoft.com/office/drawing/2014/main" id="{FCDF16DA-FA0E-4136-8777-2745613709EA}"/>
              </a:ext>
            </a:extLst>
          </p:cNvPr>
          <p:cNvSpPr/>
          <p:nvPr/>
        </p:nvSpPr>
        <p:spPr>
          <a:xfrm>
            <a:off x="10463067" y="3404231"/>
            <a:ext cx="1386948" cy="307459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5" name="4 Oval 15">
            <a:extLst>
              <a:ext uri="{FF2B5EF4-FFF2-40B4-BE49-F238E27FC236}">
                <a16:creationId xmlns:a16="http://schemas.microsoft.com/office/drawing/2014/main" id="{EE48550D-1C16-4761-AE76-737BCBE3F944}"/>
              </a:ext>
            </a:extLst>
          </p:cNvPr>
          <p:cNvSpPr/>
          <p:nvPr/>
        </p:nvSpPr>
        <p:spPr>
          <a:xfrm>
            <a:off x="9063640" y="2652728"/>
            <a:ext cx="1386948" cy="307459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9" name="8 Oval 15">
            <a:extLst>
              <a:ext uri="{FF2B5EF4-FFF2-40B4-BE49-F238E27FC236}">
                <a16:creationId xmlns:a16="http://schemas.microsoft.com/office/drawing/2014/main" id="{F72E7E46-4F12-433E-AB37-A1C2CECB6030}"/>
              </a:ext>
            </a:extLst>
          </p:cNvPr>
          <p:cNvSpPr/>
          <p:nvPr/>
        </p:nvSpPr>
        <p:spPr>
          <a:xfrm>
            <a:off x="3585500" y="3477486"/>
            <a:ext cx="1386948" cy="307459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0" name="9 Oval 15">
            <a:extLst>
              <a:ext uri="{FF2B5EF4-FFF2-40B4-BE49-F238E27FC236}">
                <a16:creationId xmlns:a16="http://schemas.microsoft.com/office/drawing/2014/main" id="{6F90F80F-BD27-4FF3-9D2B-515E6C77B36E}"/>
              </a:ext>
            </a:extLst>
          </p:cNvPr>
          <p:cNvSpPr/>
          <p:nvPr/>
        </p:nvSpPr>
        <p:spPr>
          <a:xfrm>
            <a:off x="5619038" y="2823269"/>
            <a:ext cx="1386948" cy="307459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1" name="10 Oval 15">
            <a:extLst>
              <a:ext uri="{FF2B5EF4-FFF2-40B4-BE49-F238E27FC236}">
                <a16:creationId xmlns:a16="http://schemas.microsoft.com/office/drawing/2014/main" id="{91413AB2-1584-47C6-8635-21FD79833460}"/>
              </a:ext>
            </a:extLst>
          </p:cNvPr>
          <p:cNvSpPr/>
          <p:nvPr/>
        </p:nvSpPr>
        <p:spPr>
          <a:xfrm>
            <a:off x="7037522" y="4036452"/>
            <a:ext cx="1386948" cy="307459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2" name="11 Oval 15">
            <a:extLst>
              <a:ext uri="{FF2B5EF4-FFF2-40B4-BE49-F238E27FC236}">
                <a16:creationId xmlns:a16="http://schemas.microsoft.com/office/drawing/2014/main" id="{812BD668-6DE3-4A80-8E75-041421EFA9E0}"/>
              </a:ext>
            </a:extLst>
          </p:cNvPr>
          <p:cNvSpPr/>
          <p:nvPr/>
        </p:nvSpPr>
        <p:spPr>
          <a:xfrm>
            <a:off x="4494669" y="4584171"/>
            <a:ext cx="1386948" cy="307459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3" name="12 Oval 15">
            <a:extLst>
              <a:ext uri="{FF2B5EF4-FFF2-40B4-BE49-F238E27FC236}">
                <a16:creationId xmlns:a16="http://schemas.microsoft.com/office/drawing/2014/main" id="{72CCB1EE-D5B4-4E1D-AD2A-B043B0C39BBA}"/>
              </a:ext>
            </a:extLst>
          </p:cNvPr>
          <p:cNvSpPr/>
          <p:nvPr/>
        </p:nvSpPr>
        <p:spPr>
          <a:xfrm>
            <a:off x="9236717" y="4402355"/>
            <a:ext cx="1386948" cy="307459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5" name="COVER - HOLES Freeform: Shape 194">
            <a:extLst>
              <a:ext uri="{FF2B5EF4-FFF2-40B4-BE49-F238E27FC236}">
                <a16:creationId xmlns:a16="http://schemas.microsoft.com/office/drawing/2014/main" id="{A725662B-9C5B-4913-9001-2675349E83C8}"/>
              </a:ext>
            </a:extLst>
          </p:cNvPr>
          <p:cNvSpPr/>
          <p:nvPr/>
        </p:nvSpPr>
        <p:spPr>
          <a:xfrm>
            <a:off x="-4385" y="1332258"/>
            <a:ext cx="12159724" cy="4547326"/>
          </a:xfrm>
          <a:custGeom>
            <a:avLst/>
            <a:gdLst>
              <a:gd name="connsiteX0" fmla="*/ 884711 w 12159724"/>
              <a:gd name="connsiteY0" fmla="*/ 3355721 h 4547326"/>
              <a:gd name="connsiteX1" fmla="*/ 884711 w 12159724"/>
              <a:gd name="connsiteY1" fmla="*/ 3654161 h 4547326"/>
              <a:gd name="connsiteX2" fmla="*/ 2321650 w 12159724"/>
              <a:gd name="connsiteY2" fmla="*/ 3654161 h 4547326"/>
              <a:gd name="connsiteX3" fmla="*/ 2321650 w 12159724"/>
              <a:gd name="connsiteY3" fmla="*/ 3355721 h 4547326"/>
              <a:gd name="connsiteX4" fmla="*/ 4337594 w 12159724"/>
              <a:gd name="connsiteY4" fmla="*/ 3316785 h 4547326"/>
              <a:gd name="connsiteX5" fmla="*/ 4337594 w 12159724"/>
              <a:gd name="connsiteY5" fmla="*/ 3615225 h 4547326"/>
              <a:gd name="connsiteX6" fmla="*/ 5774533 w 12159724"/>
              <a:gd name="connsiteY6" fmla="*/ 3615225 h 4547326"/>
              <a:gd name="connsiteX7" fmla="*/ 5774533 w 12159724"/>
              <a:gd name="connsiteY7" fmla="*/ 3316785 h 4547326"/>
              <a:gd name="connsiteX8" fmla="*/ 9162312 w 12159724"/>
              <a:gd name="connsiteY8" fmla="*/ 3098305 h 4547326"/>
              <a:gd name="connsiteX9" fmla="*/ 9162312 w 12159724"/>
              <a:gd name="connsiteY9" fmla="*/ 3396745 h 4547326"/>
              <a:gd name="connsiteX10" fmla="*/ 10599251 w 12159724"/>
              <a:gd name="connsiteY10" fmla="*/ 3396745 h 4547326"/>
              <a:gd name="connsiteX11" fmla="*/ 10599251 w 12159724"/>
              <a:gd name="connsiteY11" fmla="*/ 3098305 h 4547326"/>
              <a:gd name="connsiteX12" fmla="*/ 6944576 w 12159724"/>
              <a:gd name="connsiteY12" fmla="*/ 2738106 h 4547326"/>
              <a:gd name="connsiteX13" fmla="*/ 6944576 w 12159724"/>
              <a:gd name="connsiteY13" fmla="*/ 3036546 h 4547326"/>
              <a:gd name="connsiteX14" fmla="*/ 8381515 w 12159724"/>
              <a:gd name="connsiteY14" fmla="*/ 3036546 h 4547326"/>
              <a:gd name="connsiteX15" fmla="*/ 8381515 w 12159724"/>
              <a:gd name="connsiteY15" fmla="*/ 2738106 h 4547326"/>
              <a:gd name="connsiteX16" fmla="*/ 3459905 w 12159724"/>
              <a:gd name="connsiteY16" fmla="*/ 2155591 h 4547326"/>
              <a:gd name="connsiteX17" fmla="*/ 3459905 w 12159724"/>
              <a:gd name="connsiteY17" fmla="*/ 2454031 h 4547326"/>
              <a:gd name="connsiteX18" fmla="*/ 4896843 w 12159724"/>
              <a:gd name="connsiteY18" fmla="*/ 2454031 h 4547326"/>
              <a:gd name="connsiteX19" fmla="*/ 4896843 w 12159724"/>
              <a:gd name="connsiteY19" fmla="*/ 2155591 h 4547326"/>
              <a:gd name="connsiteX20" fmla="*/ 10414709 w 12159724"/>
              <a:gd name="connsiteY20" fmla="*/ 2045270 h 4547326"/>
              <a:gd name="connsiteX21" fmla="*/ 10414709 w 12159724"/>
              <a:gd name="connsiteY21" fmla="*/ 2343710 h 4547326"/>
              <a:gd name="connsiteX22" fmla="*/ 11851648 w 12159724"/>
              <a:gd name="connsiteY22" fmla="*/ 2343710 h 4547326"/>
              <a:gd name="connsiteX23" fmla="*/ 11851648 w 12159724"/>
              <a:gd name="connsiteY23" fmla="*/ 2045270 h 4547326"/>
              <a:gd name="connsiteX24" fmla="*/ 1447450 w 12159724"/>
              <a:gd name="connsiteY24" fmla="*/ 1686066 h 4547326"/>
              <a:gd name="connsiteX25" fmla="*/ 1447450 w 12159724"/>
              <a:gd name="connsiteY25" fmla="*/ 1984506 h 4547326"/>
              <a:gd name="connsiteX26" fmla="*/ 2884389 w 12159724"/>
              <a:gd name="connsiteY26" fmla="*/ 1984506 h 4547326"/>
              <a:gd name="connsiteX27" fmla="*/ 2884389 w 12159724"/>
              <a:gd name="connsiteY27" fmla="*/ 1686066 h 4547326"/>
              <a:gd name="connsiteX28" fmla="*/ 5510883 w 12159724"/>
              <a:gd name="connsiteY28" fmla="*/ 1541598 h 4547326"/>
              <a:gd name="connsiteX29" fmla="*/ 5510883 w 12159724"/>
              <a:gd name="connsiteY29" fmla="*/ 1840038 h 4547326"/>
              <a:gd name="connsiteX30" fmla="*/ 6947821 w 12159724"/>
              <a:gd name="connsiteY30" fmla="*/ 1840038 h 4547326"/>
              <a:gd name="connsiteX31" fmla="*/ 6947821 w 12159724"/>
              <a:gd name="connsiteY31" fmla="*/ 1541598 h 4547326"/>
              <a:gd name="connsiteX32" fmla="*/ 8942102 w 12159724"/>
              <a:gd name="connsiteY32" fmla="*/ 1289417 h 4547326"/>
              <a:gd name="connsiteX33" fmla="*/ 8942102 w 12159724"/>
              <a:gd name="connsiteY33" fmla="*/ 1587857 h 4547326"/>
              <a:gd name="connsiteX34" fmla="*/ 10379041 w 12159724"/>
              <a:gd name="connsiteY34" fmla="*/ 1587857 h 4547326"/>
              <a:gd name="connsiteX35" fmla="*/ 10379041 w 12159724"/>
              <a:gd name="connsiteY35" fmla="*/ 1289417 h 4547326"/>
              <a:gd name="connsiteX36" fmla="*/ 3121992 w 12159724"/>
              <a:gd name="connsiteY36" fmla="*/ 997293 h 4547326"/>
              <a:gd name="connsiteX37" fmla="*/ 3121992 w 12159724"/>
              <a:gd name="connsiteY37" fmla="*/ 1295733 h 4547326"/>
              <a:gd name="connsiteX38" fmla="*/ 4558930 w 12159724"/>
              <a:gd name="connsiteY38" fmla="*/ 1295733 h 4547326"/>
              <a:gd name="connsiteX39" fmla="*/ 4558930 w 12159724"/>
              <a:gd name="connsiteY39" fmla="*/ 997293 h 4547326"/>
              <a:gd name="connsiteX40" fmla="*/ 5657758 w 12159724"/>
              <a:gd name="connsiteY40" fmla="*/ 681355 h 4547326"/>
              <a:gd name="connsiteX41" fmla="*/ 5657758 w 12159724"/>
              <a:gd name="connsiteY41" fmla="*/ 979795 h 4547326"/>
              <a:gd name="connsiteX42" fmla="*/ 7094697 w 12159724"/>
              <a:gd name="connsiteY42" fmla="*/ 979795 h 4547326"/>
              <a:gd name="connsiteX43" fmla="*/ 7094697 w 12159724"/>
              <a:gd name="connsiteY43" fmla="*/ 681355 h 4547326"/>
              <a:gd name="connsiteX44" fmla="*/ 7576300 w 12159724"/>
              <a:gd name="connsiteY44" fmla="*/ 672092 h 4547326"/>
              <a:gd name="connsiteX45" fmla="*/ 7576300 w 12159724"/>
              <a:gd name="connsiteY45" fmla="*/ 970532 h 4547326"/>
              <a:gd name="connsiteX46" fmla="*/ 9013239 w 12159724"/>
              <a:gd name="connsiteY46" fmla="*/ 970532 h 4547326"/>
              <a:gd name="connsiteX47" fmla="*/ 9013239 w 12159724"/>
              <a:gd name="connsiteY47" fmla="*/ 672092 h 4547326"/>
              <a:gd name="connsiteX48" fmla="*/ 0 w 12159724"/>
              <a:gd name="connsiteY48" fmla="*/ 0 h 4547326"/>
              <a:gd name="connsiteX49" fmla="*/ 12159724 w 12159724"/>
              <a:gd name="connsiteY49" fmla="*/ 0 h 4547326"/>
              <a:gd name="connsiteX50" fmla="*/ 12159724 w 12159724"/>
              <a:gd name="connsiteY50" fmla="*/ 4547326 h 4547326"/>
              <a:gd name="connsiteX51" fmla="*/ 0 w 12159724"/>
              <a:gd name="connsiteY51" fmla="*/ 4547326 h 4547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59724" h="4547326">
                <a:moveTo>
                  <a:pt x="884711" y="3355721"/>
                </a:moveTo>
                <a:lnTo>
                  <a:pt x="884711" y="3654161"/>
                </a:lnTo>
                <a:lnTo>
                  <a:pt x="2321650" y="3654161"/>
                </a:lnTo>
                <a:lnTo>
                  <a:pt x="2321650" y="3355721"/>
                </a:lnTo>
                <a:close/>
                <a:moveTo>
                  <a:pt x="4337594" y="3316785"/>
                </a:moveTo>
                <a:lnTo>
                  <a:pt x="4337594" y="3615225"/>
                </a:lnTo>
                <a:lnTo>
                  <a:pt x="5774533" y="3615225"/>
                </a:lnTo>
                <a:lnTo>
                  <a:pt x="5774533" y="3316785"/>
                </a:lnTo>
                <a:close/>
                <a:moveTo>
                  <a:pt x="9162312" y="3098305"/>
                </a:moveTo>
                <a:lnTo>
                  <a:pt x="9162312" y="3396745"/>
                </a:lnTo>
                <a:lnTo>
                  <a:pt x="10599251" y="3396745"/>
                </a:lnTo>
                <a:lnTo>
                  <a:pt x="10599251" y="3098305"/>
                </a:lnTo>
                <a:close/>
                <a:moveTo>
                  <a:pt x="6944576" y="2738106"/>
                </a:moveTo>
                <a:lnTo>
                  <a:pt x="6944576" y="3036546"/>
                </a:lnTo>
                <a:lnTo>
                  <a:pt x="8381515" y="3036546"/>
                </a:lnTo>
                <a:lnTo>
                  <a:pt x="8381515" y="2738106"/>
                </a:lnTo>
                <a:close/>
                <a:moveTo>
                  <a:pt x="3459905" y="2155591"/>
                </a:moveTo>
                <a:lnTo>
                  <a:pt x="3459905" y="2454031"/>
                </a:lnTo>
                <a:lnTo>
                  <a:pt x="4896843" y="2454031"/>
                </a:lnTo>
                <a:lnTo>
                  <a:pt x="4896843" y="2155591"/>
                </a:lnTo>
                <a:close/>
                <a:moveTo>
                  <a:pt x="10414709" y="2045270"/>
                </a:moveTo>
                <a:lnTo>
                  <a:pt x="10414709" y="2343710"/>
                </a:lnTo>
                <a:lnTo>
                  <a:pt x="11851648" y="2343710"/>
                </a:lnTo>
                <a:lnTo>
                  <a:pt x="11851648" y="2045270"/>
                </a:lnTo>
                <a:close/>
                <a:moveTo>
                  <a:pt x="1447450" y="1686066"/>
                </a:moveTo>
                <a:lnTo>
                  <a:pt x="1447450" y="1984506"/>
                </a:lnTo>
                <a:lnTo>
                  <a:pt x="2884389" y="1984506"/>
                </a:lnTo>
                <a:lnTo>
                  <a:pt x="2884389" y="1686066"/>
                </a:lnTo>
                <a:close/>
                <a:moveTo>
                  <a:pt x="5510883" y="1541598"/>
                </a:moveTo>
                <a:lnTo>
                  <a:pt x="5510883" y="1840038"/>
                </a:lnTo>
                <a:lnTo>
                  <a:pt x="6947821" y="1840038"/>
                </a:lnTo>
                <a:lnTo>
                  <a:pt x="6947821" y="1541598"/>
                </a:lnTo>
                <a:close/>
                <a:moveTo>
                  <a:pt x="8942102" y="1289417"/>
                </a:moveTo>
                <a:lnTo>
                  <a:pt x="8942102" y="1587857"/>
                </a:lnTo>
                <a:lnTo>
                  <a:pt x="10379041" y="1587857"/>
                </a:lnTo>
                <a:lnTo>
                  <a:pt x="10379041" y="1289417"/>
                </a:lnTo>
                <a:close/>
                <a:moveTo>
                  <a:pt x="3121992" y="997293"/>
                </a:moveTo>
                <a:lnTo>
                  <a:pt x="3121992" y="1295733"/>
                </a:lnTo>
                <a:lnTo>
                  <a:pt x="4558930" y="1295733"/>
                </a:lnTo>
                <a:lnTo>
                  <a:pt x="4558930" y="997293"/>
                </a:lnTo>
                <a:close/>
                <a:moveTo>
                  <a:pt x="5657758" y="681355"/>
                </a:moveTo>
                <a:lnTo>
                  <a:pt x="5657758" y="979795"/>
                </a:lnTo>
                <a:lnTo>
                  <a:pt x="7094697" y="979795"/>
                </a:lnTo>
                <a:lnTo>
                  <a:pt x="7094697" y="681355"/>
                </a:lnTo>
                <a:close/>
                <a:moveTo>
                  <a:pt x="7576300" y="672092"/>
                </a:moveTo>
                <a:lnTo>
                  <a:pt x="7576300" y="970532"/>
                </a:lnTo>
                <a:lnTo>
                  <a:pt x="9013239" y="970532"/>
                </a:lnTo>
                <a:lnTo>
                  <a:pt x="9013239" y="672092"/>
                </a:lnTo>
                <a:close/>
                <a:moveTo>
                  <a:pt x="0" y="0"/>
                </a:moveTo>
                <a:lnTo>
                  <a:pt x="12159724" y="0"/>
                </a:lnTo>
                <a:lnTo>
                  <a:pt x="12159724" y="4547326"/>
                </a:lnTo>
                <a:lnTo>
                  <a:pt x="0" y="4547326"/>
                </a:lnTo>
                <a:close/>
              </a:path>
            </a:pathLst>
          </a:cu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7" name="9 Rectangle: Rounded Corners 14">
            <a:extLst>
              <a:ext uri="{FF2B5EF4-FFF2-40B4-BE49-F238E27FC236}">
                <a16:creationId xmlns:a16="http://schemas.microsoft.com/office/drawing/2014/main" id="{911F547F-37A3-4778-A85F-DF2C752DE3ED}"/>
              </a:ext>
            </a:extLst>
          </p:cNvPr>
          <p:cNvSpPr/>
          <p:nvPr/>
        </p:nvSpPr>
        <p:spPr>
          <a:xfrm>
            <a:off x="1356832" y="1062744"/>
            <a:ext cx="365066" cy="471278"/>
          </a:xfrm>
          <a:prstGeom prst="roundRect">
            <a:avLst/>
          </a:prstGeom>
          <a:solidFill>
            <a:srgbClr val="674F3A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9</a:t>
            </a:r>
          </a:p>
        </p:txBody>
      </p:sp>
      <p:sp>
        <p:nvSpPr>
          <p:cNvPr id="78" name="8 Rectangle: Rounded Corners 14">
            <a:extLst>
              <a:ext uri="{FF2B5EF4-FFF2-40B4-BE49-F238E27FC236}">
                <a16:creationId xmlns:a16="http://schemas.microsoft.com/office/drawing/2014/main" id="{B6C311B8-43D4-4FE1-A8E9-7478A381D297}"/>
              </a:ext>
            </a:extLst>
          </p:cNvPr>
          <p:cNvSpPr/>
          <p:nvPr/>
        </p:nvSpPr>
        <p:spPr>
          <a:xfrm>
            <a:off x="1356832" y="1062744"/>
            <a:ext cx="365066" cy="471278"/>
          </a:xfrm>
          <a:prstGeom prst="roundRect">
            <a:avLst/>
          </a:prstGeom>
          <a:solidFill>
            <a:srgbClr val="674F3A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8</a:t>
            </a:r>
          </a:p>
        </p:txBody>
      </p:sp>
      <p:sp>
        <p:nvSpPr>
          <p:cNvPr id="79" name="7 Rectangle: Rounded Corners 14">
            <a:extLst>
              <a:ext uri="{FF2B5EF4-FFF2-40B4-BE49-F238E27FC236}">
                <a16:creationId xmlns:a16="http://schemas.microsoft.com/office/drawing/2014/main" id="{77FDD191-D3C7-4BC7-9EF2-409FE62A36BB}"/>
              </a:ext>
            </a:extLst>
          </p:cNvPr>
          <p:cNvSpPr/>
          <p:nvPr/>
        </p:nvSpPr>
        <p:spPr>
          <a:xfrm>
            <a:off x="1356832" y="1062744"/>
            <a:ext cx="365066" cy="471278"/>
          </a:xfrm>
          <a:prstGeom prst="roundRect">
            <a:avLst/>
          </a:prstGeom>
          <a:solidFill>
            <a:srgbClr val="674F3A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7</a:t>
            </a:r>
          </a:p>
        </p:txBody>
      </p:sp>
      <p:sp>
        <p:nvSpPr>
          <p:cNvPr id="80" name="6 Rectangle: Rounded Corners 14">
            <a:extLst>
              <a:ext uri="{FF2B5EF4-FFF2-40B4-BE49-F238E27FC236}">
                <a16:creationId xmlns:a16="http://schemas.microsoft.com/office/drawing/2014/main" id="{28F2BD69-9BEF-4D21-92E4-39D7113A1DCF}"/>
              </a:ext>
            </a:extLst>
          </p:cNvPr>
          <p:cNvSpPr/>
          <p:nvPr/>
        </p:nvSpPr>
        <p:spPr>
          <a:xfrm>
            <a:off x="1356832" y="1062744"/>
            <a:ext cx="365066" cy="471278"/>
          </a:xfrm>
          <a:prstGeom prst="roundRect">
            <a:avLst/>
          </a:prstGeom>
          <a:solidFill>
            <a:srgbClr val="674F3A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6</a:t>
            </a:r>
          </a:p>
        </p:txBody>
      </p:sp>
      <p:sp>
        <p:nvSpPr>
          <p:cNvPr id="81" name="5 Rectangle: Rounded Corners 14">
            <a:extLst>
              <a:ext uri="{FF2B5EF4-FFF2-40B4-BE49-F238E27FC236}">
                <a16:creationId xmlns:a16="http://schemas.microsoft.com/office/drawing/2014/main" id="{CD60E703-0D4A-41C2-8FA5-72504A057649}"/>
              </a:ext>
            </a:extLst>
          </p:cNvPr>
          <p:cNvSpPr/>
          <p:nvPr/>
        </p:nvSpPr>
        <p:spPr>
          <a:xfrm>
            <a:off x="1356832" y="1062744"/>
            <a:ext cx="365066" cy="471278"/>
          </a:xfrm>
          <a:prstGeom prst="roundRect">
            <a:avLst/>
          </a:prstGeom>
          <a:solidFill>
            <a:srgbClr val="674F3A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5</a:t>
            </a:r>
          </a:p>
        </p:txBody>
      </p:sp>
      <p:sp>
        <p:nvSpPr>
          <p:cNvPr id="82" name="4 Rectangle: Rounded Corners 14">
            <a:extLst>
              <a:ext uri="{FF2B5EF4-FFF2-40B4-BE49-F238E27FC236}">
                <a16:creationId xmlns:a16="http://schemas.microsoft.com/office/drawing/2014/main" id="{9464B077-35A0-496C-B293-BC47EBA04F90}"/>
              </a:ext>
            </a:extLst>
          </p:cNvPr>
          <p:cNvSpPr/>
          <p:nvPr/>
        </p:nvSpPr>
        <p:spPr>
          <a:xfrm>
            <a:off x="1356832" y="1062744"/>
            <a:ext cx="365066" cy="471278"/>
          </a:xfrm>
          <a:prstGeom prst="roundRect">
            <a:avLst/>
          </a:prstGeom>
          <a:solidFill>
            <a:srgbClr val="674F3A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4</a:t>
            </a:r>
          </a:p>
        </p:txBody>
      </p:sp>
      <p:sp>
        <p:nvSpPr>
          <p:cNvPr id="86" name="3 Rectangle: Rounded Corners 14">
            <a:extLst>
              <a:ext uri="{FF2B5EF4-FFF2-40B4-BE49-F238E27FC236}">
                <a16:creationId xmlns:a16="http://schemas.microsoft.com/office/drawing/2014/main" id="{EBC431F2-0DE6-49B9-8D6E-4E3449ED6BCF}"/>
              </a:ext>
            </a:extLst>
          </p:cNvPr>
          <p:cNvSpPr/>
          <p:nvPr/>
        </p:nvSpPr>
        <p:spPr>
          <a:xfrm>
            <a:off x="1356832" y="1062744"/>
            <a:ext cx="365066" cy="471278"/>
          </a:xfrm>
          <a:prstGeom prst="roundRect">
            <a:avLst/>
          </a:prstGeom>
          <a:solidFill>
            <a:srgbClr val="674F3A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3</a:t>
            </a:r>
          </a:p>
        </p:txBody>
      </p:sp>
      <p:sp>
        <p:nvSpPr>
          <p:cNvPr id="87" name="2 Rectangle: Rounded Corners 14">
            <a:extLst>
              <a:ext uri="{FF2B5EF4-FFF2-40B4-BE49-F238E27FC236}">
                <a16:creationId xmlns:a16="http://schemas.microsoft.com/office/drawing/2014/main" id="{D79DBE70-91EF-4835-9BF1-9A7CD86FADA7}"/>
              </a:ext>
            </a:extLst>
          </p:cNvPr>
          <p:cNvSpPr/>
          <p:nvPr/>
        </p:nvSpPr>
        <p:spPr>
          <a:xfrm>
            <a:off x="1356832" y="1062744"/>
            <a:ext cx="365066" cy="471278"/>
          </a:xfrm>
          <a:prstGeom prst="roundRect">
            <a:avLst/>
          </a:prstGeom>
          <a:solidFill>
            <a:srgbClr val="674F3A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2</a:t>
            </a:r>
          </a:p>
        </p:txBody>
      </p:sp>
      <p:sp>
        <p:nvSpPr>
          <p:cNvPr id="88" name="1 Rectangle: Rounded Corners 14">
            <a:extLst>
              <a:ext uri="{FF2B5EF4-FFF2-40B4-BE49-F238E27FC236}">
                <a16:creationId xmlns:a16="http://schemas.microsoft.com/office/drawing/2014/main" id="{5875F4B6-2F0A-45CA-BA45-13D7063B313D}"/>
              </a:ext>
            </a:extLst>
          </p:cNvPr>
          <p:cNvSpPr/>
          <p:nvPr/>
        </p:nvSpPr>
        <p:spPr>
          <a:xfrm>
            <a:off x="1356832" y="1062744"/>
            <a:ext cx="365066" cy="471278"/>
          </a:xfrm>
          <a:prstGeom prst="roundRect">
            <a:avLst/>
          </a:prstGeom>
          <a:solidFill>
            <a:srgbClr val="674F3A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1</a:t>
            </a:r>
          </a:p>
        </p:txBody>
      </p:sp>
      <p:sp>
        <p:nvSpPr>
          <p:cNvPr id="89" name="0 tog Rectangle: Rounded Corners 14">
            <a:extLst>
              <a:ext uri="{FF2B5EF4-FFF2-40B4-BE49-F238E27FC236}">
                <a16:creationId xmlns:a16="http://schemas.microsoft.com/office/drawing/2014/main" id="{F176D8B6-EDDD-4DFD-B188-57C92C7549D0}"/>
              </a:ext>
            </a:extLst>
          </p:cNvPr>
          <p:cNvSpPr/>
          <p:nvPr/>
        </p:nvSpPr>
        <p:spPr>
          <a:xfrm>
            <a:off x="1356832" y="1062744"/>
            <a:ext cx="365066" cy="471278"/>
          </a:xfrm>
          <a:prstGeom prst="roundRect">
            <a:avLst/>
          </a:prstGeom>
          <a:solidFill>
            <a:srgbClr val="674F3A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0</a:t>
            </a:r>
          </a:p>
        </p:txBody>
      </p:sp>
      <p:sp>
        <p:nvSpPr>
          <p:cNvPr id="90" name="9 Rectangle: Rounded Corners 14">
            <a:extLst>
              <a:ext uri="{FF2B5EF4-FFF2-40B4-BE49-F238E27FC236}">
                <a16:creationId xmlns:a16="http://schemas.microsoft.com/office/drawing/2014/main" id="{D32A61FF-788E-4650-AD43-0ED08608502A}"/>
              </a:ext>
            </a:extLst>
          </p:cNvPr>
          <p:cNvSpPr/>
          <p:nvPr/>
        </p:nvSpPr>
        <p:spPr>
          <a:xfrm>
            <a:off x="1655966" y="1013884"/>
            <a:ext cx="365066" cy="471278"/>
          </a:xfrm>
          <a:prstGeom prst="roundRect">
            <a:avLst/>
          </a:prstGeom>
          <a:solidFill>
            <a:srgbClr val="674F3A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9</a:t>
            </a:r>
          </a:p>
        </p:txBody>
      </p:sp>
      <p:sp>
        <p:nvSpPr>
          <p:cNvPr id="94" name="8 Rectangle: Rounded Corners 14">
            <a:extLst>
              <a:ext uri="{FF2B5EF4-FFF2-40B4-BE49-F238E27FC236}">
                <a16:creationId xmlns:a16="http://schemas.microsoft.com/office/drawing/2014/main" id="{1D37CEFF-B657-4C52-ABE1-2C9345152F26}"/>
              </a:ext>
            </a:extLst>
          </p:cNvPr>
          <p:cNvSpPr/>
          <p:nvPr/>
        </p:nvSpPr>
        <p:spPr>
          <a:xfrm>
            <a:off x="1655966" y="1013884"/>
            <a:ext cx="365066" cy="471278"/>
          </a:xfrm>
          <a:prstGeom prst="roundRect">
            <a:avLst/>
          </a:prstGeom>
          <a:solidFill>
            <a:srgbClr val="674F3A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8</a:t>
            </a:r>
          </a:p>
        </p:txBody>
      </p:sp>
      <p:sp>
        <p:nvSpPr>
          <p:cNvPr id="99" name="7 Rectangle: Rounded Corners 14">
            <a:extLst>
              <a:ext uri="{FF2B5EF4-FFF2-40B4-BE49-F238E27FC236}">
                <a16:creationId xmlns:a16="http://schemas.microsoft.com/office/drawing/2014/main" id="{A212D951-DB6C-414A-802D-2D89B6FF738F}"/>
              </a:ext>
            </a:extLst>
          </p:cNvPr>
          <p:cNvSpPr/>
          <p:nvPr/>
        </p:nvSpPr>
        <p:spPr>
          <a:xfrm>
            <a:off x="1655966" y="1013884"/>
            <a:ext cx="365066" cy="471278"/>
          </a:xfrm>
          <a:prstGeom prst="roundRect">
            <a:avLst/>
          </a:prstGeom>
          <a:solidFill>
            <a:srgbClr val="674F3A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7</a:t>
            </a:r>
          </a:p>
        </p:txBody>
      </p:sp>
      <p:sp>
        <p:nvSpPr>
          <p:cNvPr id="100" name="6 Rectangle: Rounded Corners 14">
            <a:extLst>
              <a:ext uri="{FF2B5EF4-FFF2-40B4-BE49-F238E27FC236}">
                <a16:creationId xmlns:a16="http://schemas.microsoft.com/office/drawing/2014/main" id="{395B80B5-7905-4955-AA07-CFEC0B7830A2}"/>
              </a:ext>
            </a:extLst>
          </p:cNvPr>
          <p:cNvSpPr/>
          <p:nvPr/>
        </p:nvSpPr>
        <p:spPr>
          <a:xfrm>
            <a:off x="1655966" y="1013884"/>
            <a:ext cx="365066" cy="471278"/>
          </a:xfrm>
          <a:prstGeom prst="roundRect">
            <a:avLst/>
          </a:prstGeom>
          <a:solidFill>
            <a:srgbClr val="674F3A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6</a:t>
            </a:r>
          </a:p>
        </p:txBody>
      </p:sp>
      <p:sp>
        <p:nvSpPr>
          <p:cNvPr id="101" name="5 Rectangle: Rounded Corners 14">
            <a:extLst>
              <a:ext uri="{FF2B5EF4-FFF2-40B4-BE49-F238E27FC236}">
                <a16:creationId xmlns:a16="http://schemas.microsoft.com/office/drawing/2014/main" id="{7FCDF8D9-4B50-4A0B-8D27-FC7F8F514B3C}"/>
              </a:ext>
            </a:extLst>
          </p:cNvPr>
          <p:cNvSpPr/>
          <p:nvPr/>
        </p:nvSpPr>
        <p:spPr>
          <a:xfrm>
            <a:off x="1655966" y="1013884"/>
            <a:ext cx="365066" cy="471278"/>
          </a:xfrm>
          <a:prstGeom prst="roundRect">
            <a:avLst/>
          </a:prstGeom>
          <a:solidFill>
            <a:srgbClr val="674F3A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5</a:t>
            </a:r>
          </a:p>
        </p:txBody>
      </p:sp>
      <p:sp>
        <p:nvSpPr>
          <p:cNvPr id="102" name="4 Rectangle: Rounded Corners 14">
            <a:extLst>
              <a:ext uri="{FF2B5EF4-FFF2-40B4-BE49-F238E27FC236}">
                <a16:creationId xmlns:a16="http://schemas.microsoft.com/office/drawing/2014/main" id="{827795E6-2B67-4612-B36C-428F5CB880B1}"/>
              </a:ext>
            </a:extLst>
          </p:cNvPr>
          <p:cNvSpPr/>
          <p:nvPr/>
        </p:nvSpPr>
        <p:spPr>
          <a:xfrm>
            <a:off x="1655966" y="1013884"/>
            <a:ext cx="365066" cy="471278"/>
          </a:xfrm>
          <a:prstGeom prst="roundRect">
            <a:avLst/>
          </a:prstGeom>
          <a:solidFill>
            <a:srgbClr val="674F3A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4</a:t>
            </a:r>
          </a:p>
        </p:txBody>
      </p:sp>
      <p:sp>
        <p:nvSpPr>
          <p:cNvPr id="103" name="3 Rectangle: Rounded Corners 14">
            <a:extLst>
              <a:ext uri="{FF2B5EF4-FFF2-40B4-BE49-F238E27FC236}">
                <a16:creationId xmlns:a16="http://schemas.microsoft.com/office/drawing/2014/main" id="{B8F72356-E44C-4F38-A7B0-02455FE3F71D}"/>
              </a:ext>
            </a:extLst>
          </p:cNvPr>
          <p:cNvSpPr/>
          <p:nvPr/>
        </p:nvSpPr>
        <p:spPr>
          <a:xfrm>
            <a:off x="1655966" y="1013884"/>
            <a:ext cx="365066" cy="471278"/>
          </a:xfrm>
          <a:prstGeom prst="roundRect">
            <a:avLst/>
          </a:prstGeom>
          <a:solidFill>
            <a:srgbClr val="674F3A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3</a:t>
            </a:r>
          </a:p>
        </p:txBody>
      </p:sp>
      <p:sp>
        <p:nvSpPr>
          <p:cNvPr id="104" name="2 Rectangle: Rounded Corners 14">
            <a:extLst>
              <a:ext uri="{FF2B5EF4-FFF2-40B4-BE49-F238E27FC236}">
                <a16:creationId xmlns:a16="http://schemas.microsoft.com/office/drawing/2014/main" id="{EBFB3243-5E22-4695-BA1C-3B14D3E9939E}"/>
              </a:ext>
            </a:extLst>
          </p:cNvPr>
          <p:cNvSpPr/>
          <p:nvPr/>
        </p:nvSpPr>
        <p:spPr>
          <a:xfrm>
            <a:off x="1655966" y="1013884"/>
            <a:ext cx="365066" cy="471278"/>
          </a:xfrm>
          <a:prstGeom prst="roundRect">
            <a:avLst/>
          </a:prstGeom>
          <a:solidFill>
            <a:srgbClr val="674F3A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2</a:t>
            </a:r>
          </a:p>
        </p:txBody>
      </p:sp>
      <p:sp>
        <p:nvSpPr>
          <p:cNvPr id="105" name="1 Rectangle: Rounded Corners 14">
            <a:extLst>
              <a:ext uri="{FF2B5EF4-FFF2-40B4-BE49-F238E27FC236}">
                <a16:creationId xmlns:a16="http://schemas.microsoft.com/office/drawing/2014/main" id="{3EADE823-8C7C-4036-8650-3686FC199AE7}"/>
              </a:ext>
            </a:extLst>
          </p:cNvPr>
          <p:cNvSpPr/>
          <p:nvPr/>
        </p:nvSpPr>
        <p:spPr>
          <a:xfrm>
            <a:off x="1655966" y="1013884"/>
            <a:ext cx="365066" cy="471278"/>
          </a:xfrm>
          <a:prstGeom prst="roundRect">
            <a:avLst/>
          </a:prstGeom>
          <a:solidFill>
            <a:srgbClr val="674F3A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1</a:t>
            </a:r>
          </a:p>
        </p:txBody>
      </p:sp>
      <p:sp>
        <p:nvSpPr>
          <p:cNvPr id="108" name="0 tog Rectangle: Rounded Corners 14">
            <a:extLst>
              <a:ext uri="{FF2B5EF4-FFF2-40B4-BE49-F238E27FC236}">
                <a16:creationId xmlns:a16="http://schemas.microsoft.com/office/drawing/2014/main" id="{4A6CDF09-3161-435C-A09D-6A27AE4815C7}"/>
              </a:ext>
            </a:extLst>
          </p:cNvPr>
          <p:cNvSpPr/>
          <p:nvPr/>
        </p:nvSpPr>
        <p:spPr>
          <a:xfrm>
            <a:off x="1655966" y="1013884"/>
            <a:ext cx="365066" cy="471278"/>
          </a:xfrm>
          <a:prstGeom prst="roundRect">
            <a:avLst/>
          </a:prstGeom>
          <a:solidFill>
            <a:srgbClr val="674F3A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0</a:t>
            </a:r>
          </a:p>
        </p:txBody>
      </p:sp>
      <p:sp>
        <p:nvSpPr>
          <p:cNvPr id="109" name="9 Rectangle: Rounded Corners 14">
            <a:extLst>
              <a:ext uri="{FF2B5EF4-FFF2-40B4-BE49-F238E27FC236}">
                <a16:creationId xmlns:a16="http://schemas.microsoft.com/office/drawing/2014/main" id="{F17F89FF-6E2E-443E-8E28-B12CF6653896}"/>
              </a:ext>
            </a:extLst>
          </p:cNvPr>
          <p:cNvSpPr/>
          <p:nvPr/>
        </p:nvSpPr>
        <p:spPr>
          <a:xfrm>
            <a:off x="11338981" y="986155"/>
            <a:ext cx="365066" cy="471278"/>
          </a:xfrm>
          <a:prstGeom prst="roundRect">
            <a:avLst/>
          </a:prstGeom>
          <a:solidFill>
            <a:srgbClr val="006666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9</a:t>
            </a:r>
          </a:p>
        </p:txBody>
      </p:sp>
      <p:sp>
        <p:nvSpPr>
          <p:cNvPr id="110" name="8 Rectangle: Rounded Corners 14">
            <a:extLst>
              <a:ext uri="{FF2B5EF4-FFF2-40B4-BE49-F238E27FC236}">
                <a16:creationId xmlns:a16="http://schemas.microsoft.com/office/drawing/2014/main" id="{A7B2A4CF-643A-4703-8DC8-8EC762054038}"/>
              </a:ext>
            </a:extLst>
          </p:cNvPr>
          <p:cNvSpPr/>
          <p:nvPr/>
        </p:nvSpPr>
        <p:spPr>
          <a:xfrm>
            <a:off x="11338981" y="986155"/>
            <a:ext cx="365066" cy="471278"/>
          </a:xfrm>
          <a:prstGeom prst="roundRect">
            <a:avLst/>
          </a:prstGeom>
          <a:solidFill>
            <a:srgbClr val="006666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8</a:t>
            </a:r>
          </a:p>
        </p:txBody>
      </p:sp>
      <p:sp>
        <p:nvSpPr>
          <p:cNvPr id="111" name="7 Rectangle: Rounded Corners 14">
            <a:extLst>
              <a:ext uri="{FF2B5EF4-FFF2-40B4-BE49-F238E27FC236}">
                <a16:creationId xmlns:a16="http://schemas.microsoft.com/office/drawing/2014/main" id="{85BFC433-D409-489D-AF25-EE82162AF049}"/>
              </a:ext>
            </a:extLst>
          </p:cNvPr>
          <p:cNvSpPr/>
          <p:nvPr/>
        </p:nvSpPr>
        <p:spPr>
          <a:xfrm>
            <a:off x="11338981" y="986155"/>
            <a:ext cx="365066" cy="471278"/>
          </a:xfrm>
          <a:prstGeom prst="roundRect">
            <a:avLst/>
          </a:prstGeom>
          <a:solidFill>
            <a:srgbClr val="006666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7</a:t>
            </a:r>
          </a:p>
        </p:txBody>
      </p:sp>
      <p:sp>
        <p:nvSpPr>
          <p:cNvPr id="112" name="6 Rectangle: Rounded Corners 14">
            <a:extLst>
              <a:ext uri="{FF2B5EF4-FFF2-40B4-BE49-F238E27FC236}">
                <a16:creationId xmlns:a16="http://schemas.microsoft.com/office/drawing/2014/main" id="{2DC50AAD-1BD4-4397-BDF1-A16B6CB5889F}"/>
              </a:ext>
            </a:extLst>
          </p:cNvPr>
          <p:cNvSpPr/>
          <p:nvPr/>
        </p:nvSpPr>
        <p:spPr>
          <a:xfrm>
            <a:off x="11338981" y="986155"/>
            <a:ext cx="365066" cy="471278"/>
          </a:xfrm>
          <a:prstGeom prst="roundRect">
            <a:avLst/>
          </a:prstGeom>
          <a:solidFill>
            <a:srgbClr val="006666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6</a:t>
            </a:r>
          </a:p>
        </p:txBody>
      </p:sp>
      <p:sp>
        <p:nvSpPr>
          <p:cNvPr id="113" name="5 Rectangle: Rounded Corners 14">
            <a:extLst>
              <a:ext uri="{FF2B5EF4-FFF2-40B4-BE49-F238E27FC236}">
                <a16:creationId xmlns:a16="http://schemas.microsoft.com/office/drawing/2014/main" id="{EE35B53C-8A61-45FC-BEF5-AD5D9FBB92BE}"/>
              </a:ext>
            </a:extLst>
          </p:cNvPr>
          <p:cNvSpPr/>
          <p:nvPr/>
        </p:nvSpPr>
        <p:spPr>
          <a:xfrm>
            <a:off x="11338981" y="986155"/>
            <a:ext cx="365066" cy="471278"/>
          </a:xfrm>
          <a:prstGeom prst="roundRect">
            <a:avLst/>
          </a:prstGeom>
          <a:solidFill>
            <a:srgbClr val="006666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5</a:t>
            </a:r>
          </a:p>
        </p:txBody>
      </p:sp>
      <p:sp>
        <p:nvSpPr>
          <p:cNvPr id="114" name="4 Rectangle: Rounded Corners 14">
            <a:extLst>
              <a:ext uri="{FF2B5EF4-FFF2-40B4-BE49-F238E27FC236}">
                <a16:creationId xmlns:a16="http://schemas.microsoft.com/office/drawing/2014/main" id="{10027B47-0DEA-4493-9A19-D1237EA5A2F6}"/>
              </a:ext>
            </a:extLst>
          </p:cNvPr>
          <p:cNvSpPr/>
          <p:nvPr/>
        </p:nvSpPr>
        <p:spPr>
          <a:xfrm>
            <a:off x="11338981" y="986155"/>
            <a:ext cx="365066" cy="471278"/>
          </a:xfrm>
          <a:prstGeom prst="roundRect">
            <a:avLst/>
          </a:prstGeom>
          <a:solidFill>
            <a:srgbClr val="006666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4</a:t>
            </a:r>
          </a:p>
        </p:txBody>
      </p:sp>
      <p:sp>
        <p:nvSpPr>
          <p:cNvPr id="116" name="3 Rectangle: Rounded Corners 14">
            <a:extLst>
              <a:ext uri="{FF2B5EF4-FFF2-40B4-BE49-F238E27FC236}">
                <a16:creationId xmlns:a16="http://schemas.microsoft.com/office/drawing/2014/main" id="{59BDBBB3-7AF3-4533-BA10-9A3315CDD96E}"/>
              </a:ext>
            </a:extLst>
          </p:cNvPr>
          <p:cNvSpPr/>
          <p:nvPr/>
        </p:nvSpPr>
        <p:spPr>
          <a:xfrm>
            <a:off x="11338981" y="986155"/>
            <a:ext cx="365066" cy="471278"/>
          </a:xfrm>
          <a:prstGeom prst="roundRect">
            <a:avLst/>
          </a:prstGeom>
          <a:solidFill>
            <a:srgbClr val="006666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3</a:t>
            </a:r>
          </a:p>
        </p:txBody>
      </p:sp>
      <p:sp>
        <p:nvSpPr>
          <p:cNvPr id="117" name="2 Rectangle: Rounded Corners 14">
            <a:extLst>
              <a:ext uri="{FF2B5EF4-FFF2-40B4-BE49-F238E27FC236}">
                <a16:creationId xmlns:a16="http://schemas.microsoft.com/office/drawing/2014/main" id="{0776DA18-A3B6-485E-B682-D14A53D24327}"/>
              </a:ext>
            </a:extLst>
          </p:cNvPr>
          <p:cNvSpPr/>
          <p:nvPr/>
        </p:nvSpPr>
        <p:spPr>
          <a:xfrm>
            <a:off x="11338981" y="986155"/>
            <a:ext cx="365066" cy="471278"/>
          </a:xfrm>
          <a:prstGeom prst="roundRect">
            <a:avLst/>
          </a:prstGeom>
          <a:solidFill>
            <a:srgbClr val="006666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2</a:t>
            </a:r>
          </a:p>
        </p:txBody>
      </p:sp>
      <p:sp>
        <p:nvSpPr>
          <p:cNvPr id="118" name="1 Rectangle: Rounded Corners 14">
            <a:extLst>
              <a:ext uri="{FF2B5EF4-FFF2-40B4-BE49-F238E27FC236}">
                <a16:creationId xmlns:a16="http://schemas.microsoft.com/office/drawing/2014/main" id="{85CA7F53-BDB7-4104-8E92-803413D155E1}"/>
              </a:ext>
            </a:extLst>
          </p:cNvPr>
          <p:cNvSpPr/>
          <p:nvPr/>
        </p:nvSpPr>
        <p:spPr>
          <a:xfrm>
            <a:off x="11338981" y="986155"/>
            <a:ext cx="365066" cy="471278"/>
          </a:xfrm>
          <a:prstGeom prst="roundRect">
            <a:avLst/>
          </a:prstGeom>
          <a:solidFill>
            <a:srgbClr val="006666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1</a:t>
            </a:r>
          </a:p>
        </p:txBody>
      </p:sp>
      <p:sp>
        <p:nvSpPr>
          <p:cNvPr id="119" name="0 tog Rectangle: Rounded Corners 14">
            <a:extLst>
              <a:ext uri="{FF2B5EF4-FFF2-40B4-BE49-F238E27FC236}">
                <a16:creationId xmlns:a16="http://schemas.microsoft.com/office/drawing/2014/main" id="{AF9F901E-E258-4742-ABDC-5855B4328002}"/>
              </a:ext>
            </a:extLst>
          </p:cNvPr>
          <p:cNvSpPr/>
          <p:nvPr/>
        </p:nvSpPr>
        <p:spPr>
          <a:xfrm>
            <a:off x="11338981" y="986155"/>
            <a:ext cx="365066" cy="471278"/>
          </a:xfrm>
          <a:prstGeom prst="roundRect">
            <a:avLst/>
          </a:prstGeom>
          <a:solidFill>
            <a:srgbClr val="006666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0</a:t>
            </a:r>
          </a:p>
        </p:txBody>
      </p:sp>
      <p:sp>
        <p:nvSpPr>
          <p:cNvPr id="120" name="9 Rectangle: Rounded Corners 14">
            <a:extLst>
              <a:ext uri="{FF2B5EF4-FFF2-40B4-BE49-F238E27FC236}">
                <a16:creationId xmlns:a16="http://schemas.microsoft.com/office/drawing/2014/main" id="{3CFE7220-F2EC-47A6-87C7-765FFD9076E0}"/>
              </a:ext>
            </a:extLst>
          </p:cNvPr>
          <p:cNvSpPr/>
          <p:nvPr/>
        </p:nvSpPr>
        <p:spPr>
          <a:xfrm>
            <a:off x="11638115" y="1028035"/>
            <a:ext cx="365066" cy="471278"/>
          </a:xfrm>
          <a:prstGeom prst="roundRect">
            <a:avLst/>
          </a:prstGeom>
          <a:solidFill>
            <a:srgbClr val="006666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9</a:t>
            </a:r>
          </a:p>
        </p:txBody>
      </p:sp>
      <p:sp>
        <p:nvSpPr>
          <p:cNvPr id="121" name="8 Rectangle: Rounded Corners 14">
            <a:extLst>
              <a:ext uri="{FF2B5EF4-FFF2-40B4-BE49-F238E27FC236}">
                <a16:creationId xmlns:a16="http://schemas.microsoft.com/office/drawing/2014/main" id="{CE98BD76-146A-475E-ACF9-58F546B4BE45}"/>
              </a:ext>
            </a:extLst>
          </p:cNvPr>
          <p:cNvSpPr/>
          <p:nvPr/>
        </p:nvSpPr>
        <p:spPr>
          <a:xfrm>
            <a:off x="11638115" y="1028035"/>
            <a:ext cx="365066" cy="471278"/>
          </a:xfrm>
          <a:prstGeom prst="roundRect">
            <a:avLst/>
          </a:prstGeom>
          <a:solidFill>
            <a:srgbClr val="006666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8</a:t>
            </a:r>
          </a:p>
        </p:txBody>
      </p:sp>
      <p:sp>
        <p:nvSpPr>
          <p:cNvPr id="125" name="7 Rectangle: Rounded Corners 14">
            <a:extLst>
              <a:ext uri="{FF2B5EF4-FFF2-40B4-BE49-F238E27FC236}">
                <a16:creationId xmlns:a16="http://schemas.microsoft.com/office/drawing/2014/main" id="{8674B15D-2919-4FFE-8F06-B5D7D07EF0D2}"/>
              </a:ext>
            </a:extLst>
          </p:cNvPr>
          <p:cNvSpPr/>
          <p:nvPr/>
        </p:nvSpPr>
        <p:spPr>
          <a:xfrm>
            <a:off x="11638115" y="1028035"/>
            <a:ext cx="365066" cy="471278"/>
          </a:xfrm>
          <a:prstGeom prst="roundRect">
            <a:avLst/>
          </a:prstGeom>
          <a:solidFill>
            <a:srgbClr val="006666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7</a:t>
            </a:r>
          </a:p>
        </p:txBody>
      </p:sp>
      <p:sp>
        <p:nvSpPr>
          <p:cNvPr id="126" name="6 Rectangle: Rounded Corners 14">
            <a:extLst>
              <a:ext uri="{FF2B5EF4-FFF2-40B4-BE49-F238E27FC236}">
                <a16:creationId xmlns:a16="http://schemas.microsoft.com/office/drawing/2014/main" id="{62407988-9472-4A32-ABFB-F6F8A9C951B0}"/>
              </a:ext>
            </a:extLst>
          </p:cNvPr>
          <p:cNvSpPr/>
          <p:nvPr/>
        </p:nvSpPr>
        <p:spPr>
          <a:xfrm>
            <a:off x="11638115" y="1028035"/>
            <a:ext cx="365066" cy="471278"/>
          </a:xfrm>
          <a:prstGeom prst="roundRect">
            <a:avLst/>
          </a:prstGeom>
          <a:solidFill>
            <a:srgbClr val="006666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6</a:t>
            </a:r>
          </a:p>
        </p:txBody>
      </p:sp>
      <p:sp>
        <p:nvSpPr>
          <p:cNvPr id="127" name="5 Rectangle: Rounded Corners 14">
            <a:extLst>
              <a:ext uri="{FF2B5EF4-FFF2-40B4-BE49-F238E27FC236}">
                <a16:creationId xmlns:a16="http://schemas.microsoft.com/office/drawing/2014/main" id="{B870A5AF-A55B-43B8-8E8B-189B171CEFED}"/>
              </a:ext>
            </a:extLst>
          </p:cNvPr>
          <p:cNvSpPr/>
          <p:nvPr/>
        </p:nvSpPr>
        <p:spPr>
          <a:xfrm>
            <a:off x="11638115" y="1028035"/>
            <a:ext cx="365066" cy="471278"/>
          </a:xfrm>
          <a:prstGeom prst="roundRect">
            <a:avLst/>
          </a:prstGeom>
          <a:solidFill>
            <a:srgbClr val="006666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5</a:t>
            </a:r>
          </a:p>
        </p:txBody>
      </p:sp>
      <p:sp>
        <p:nvSpPr>
          <p:cNvPr id="128" name="4 Rectangle: Rounded Corners 14">
            <a:extLst>
              <a:ext uri="{FF2B5EF4-FFF2-40B4-BE49-F238E27FC236}">
                <a16:creationId xmlns:a16="http://schemas.microsoft.com/office/drawing/2014/main" id="{882A57C0-DD46-437A-B0C9-A69867C4EDDE}"/>
              </a:ext>
            </a:extLst>
          </p:cNvPr>
          <p:cNvSpPr/>
          <p:nvPr/>
        </p:nvSpPr>
        <p:spPr>
          <a:xfrm>
            <a:off x="11638115" y="1028035"/>
            <a:ext cx="365066" cy="471278"/>
          </a:xfrm>
          <a:prstGeom prst="roundRect">
            <a:avLst/>
          </a:prstGeom>
          <a:solidFill>
            <a:srgbClr val="006666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4</a:t>
            </a:r>
          </a:p>
        </p:txBody>
      </p:sp>
      <p:sp>
        <p:nvSpPr>
          <p:cNvPr id="129" name="3 Rectangle: Rounded Corners 14">
            <a:extLst>
              <a:ext uri="{FF2B5EF4-FFF2-40B4-BE49-F238E27FC236}">
                <a16:creationId xmlns:a16="http://schemas.microsoft.com/office/drawing/2014/main" id="{26831554-9FA6-4C83-AD7B-B0263B262690}"/>
              </a:ext>
            </a:extLst>
          </p:cNvPr>
          <p:cNvSpPr/>
          <p:nvPr/>
        </p:nvSpPr>
        <p:spPr>
          <a:xfrm>
            <a:off x="11638115" y="1028035"/>
            <a:ext cx="365066" cy="471278"/>
          </a:xfrm>
          <a:prstGeom prst="roundRect">
            <a:avLst/>
          </a:prstGeom>
          <a:solidFill>
            <a:srgbClr val="006666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3</a:t>
            </a:r>
          </a:p>
        </p:txBody>
      </p:sp>
      <p:sp>
        <p:nvSpPr>
          <p:cNvPr id="130" name="2 Rectangle: Rounded Corners 14">
            <a:extLst>
              <a:ext uri="{FF2B5EF4-FFF2-40B4-BE49-F238E27FC236}">
                <a16:creationId xmlns:a16="http://schemas.microsoft.com/office/drawing/2014/main" id="{9DED7422-D15E-498C-807E-9FBE0B8116DD}"/>
              </a:ext>
            </a:extLst>
          </p:cNvPr>
          <p:cNvSpPr/>
          <p:nvPr/>
        </p:nvSpPr>
        <p:spPr>
          <a:xfrm>
            <a:off x="11638115" y="1028035"/>
            <a:ext cx="365066" cy="471278"/>
          </a:xfrm>
          <a:prstGeom prst="roundRect">
            <a:avLst/>
          </a:prstGeom>
          <a:solidFill>
            <a:srgbClr val="006666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2</a:t>
            </a:r>
          </a:p>
        </p:txBody>
      </p:sp>
      <p:sp>
        <p:nvSpPr>
          <p:cNvPr id="131" name="1 Rectangle: Rounded Corners 14">
            <a:extLst>
              <a:ext uri="{FF2B5EF4-FFF2-40B4-BE49-F238E27FC236}">
                <a16:creationId xmlns:a16="http://schemas.microsoft.com/office/drawing/2014/main" id="{18172782-4C04-4035-99C2-0D90DE81A62E}"/>
              </a:ext>
            </a:extLst>
          </p:cNvPr>
          <p:cNvSpPr/>
          <p:nvPr/>
        </p:nvSpPr>
        <p:spPr>
          <a:xfrm>
            <a:off x="11638115" y="1028035"/>
            <a:ext cx="365066" cy="471278"/>
          </a:xfrm>
          <a:prstGeom prst="roundRect">
            <a:avLst/>
          </a:prstGeom>
          <a:solidFill>
            <a:srgbClr val="006666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1</a:t>
            </a:r>
          </a:p>
        </p:txBody>
      </p:sp>
      <p:sp>
        <p:nvSpPr>
          <p:cNvPr id="135" name="0 tog Rectangle: Rounded Corners 14">
            <a:extLst>
              <a:ext uri="{FF2B5EF4-FFF2-40B4-BE49-F238E27FC236}">
                <a16:creationId xmlns:a16="http://schemas.microsoft.com/office/drawing/2014/main" id="{5D077FBF-5E15-4915-859D-307B727B21E0}"/>
              </a:ext>
            </a:extLst>
          </p:cNvPr>
          <p:cNvSpPr/>
          <p:nvPr/>
        </p:nvSpPr>
        <p:spPr>
          <a:xfrm>
            <a:off x="11638115" y="1028035"/>
            <a:ext cx="365066" cy="471278"/>
          </a:xfrm>
          <a:prstGeom prst="roundRect">
            <a:avLst/>
          </a:prstGeom>
          <a:solidFill>
            <a:srgbClr val="006666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0</a:t>
            </a:r>
          </a:p>
        </p:txBody>
      </p:sp>
      <p:sp>
        <p:nvSpPr>
          <p:cNvPr id="136" name="9 Rectangle: Rounded Corners 14">
            <a:extLst>
              <a:ext uri="{FF2B5EF4-FFF2-40B4-BE49-F238E27FC236}">
                <a16:creationId xmlns:a16="http://schemas.microsoft.com/office/drawing/2014/main" id="{3CAF1546-BED9-4BE3-A9FF-11354F127DA6}"/>
              </a:ext>
            </a:extLst>
          </p:cNvPr>
          <p:cNvSpPr/>
          <p:nvPr/>
        </p:nvSpPr>
        <p:spPr>
          <a:xfrm>
            <a:off x="3890758" y="583371"/>
            <a:ext cx="365066" cy="47127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 fov="3000000">
              <a:rot lat="278530" lon="19543267" rev="315594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9</a:t>
            </a:r>
          </a:p>
        </p:txBody>
      </p:sp>
      <p:sp>
        <p:nvSpPr>
          <p:cNvPr id="137" name="8 Rectangle: Rounded Corners 14">
            <a:extLst>
              <a:ext uri="{FF2B5EF4-FFF2-40B4-BE49-F238E27FC236}">
                <a16:creationId xmlns:a16="http://schemas.microsoft.com/office/drawing/2014/main" id="{31C77968-0147-4B1D-9052-F7D8AA158F12}"/>
              </a:ext>
            </a:extLst>
          </p:cNvPr>
          <p:cNvSpPr/>
          <p:nvPr/>
        </p:nvSpPr>
        <p:spPr>
          <a:xfrm>
            <a:off x="3890758" y="583371"/>
            <a:ext cx="365066" cy="47127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 fov="3000000">
              <a:rot lat="278530" lon="19543267" rev="315594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8</a:t>
            </a:r>
          </a:p>
        </p:txBody>
      </p:sp>
      <p:sp>
        <p:nvSpPr>
          <p:cNvPr id="138" name="7 Rectangle: Rounded Corners 14">
            <a:extLst>
              <a:ext uri="{FF2B5EF4-FFF2-40B4-BE49-F238E27FC236}">
                <a16:creationId xmlns:a16="http://schemas.microsoft.com/office/drawing/2014/main" id="{4B63DCA6-4157-49AB-8961-3B7C24D551E5}"/>
              </a:ext>
            </a:extLst>
          </p:cNvPr>
          <p:cNvSpPr/>
          <p:nvPr/>
        </p:nvSpPr>
        <p:spPr>
          <a:xfrm>
            <a:off x="3890758" y="583371"/>
            <a:ext cx="365066" cy="47127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 fov="3000000">
              <a:rot lat="278530" lon="19543267" rev="315594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7</a:t>
            </a:r>
          </a:p>
        </p:txBody>
      </p:sp>
      <p:sp>
        <p:nvSpPr>
          <p:cNvPr id="139" name="6 Rectangle: Rounded Corners 14">
            <a:extLst>
              <a:ext uri="{FF2B5EF4-FFF2-40B4-BE49-F238E27FC236}">
                <a16:creationId xmlns:a16="http://schemas.microsoft.com/office/drawing/2014/main" id="{3A744F99-8593-41DE-B736-DEB768332192}"/>
              </a:ext>
            </a:extLst>
          </p:cNvPr>
          <p:cNvSpPr/>
          <p:nvPr/>
        </p:nvSpPr>
        <p:spPr>
          <a:xfrm>
            <a:off x="3890758" y="583371"/>
            <a:ext cx="365066" cy="47127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 fov="3000000">
              <a:rot lat="278530" lon="19543267" rev="315594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6</a:t>
            </a:r>
          </a:p>
        </p:txBody>
      </p:sp>
      <p:sp>
        <p:nvSpPr>
          <p:cNvPr id="140" name="5 Rectangle: Rounded Corners 14">
            <a:extLst>
              <a:ext uri="{FF2B5EF4-FFF2-40B4-BE49-F238E27FC236}">
                <a16:creationId xmlns:a16="http://schemas.microsoft.com/office/drawing/2014/main" id="{30F7B9C4-EB68-48CB-9AB6-6EF264660978}"/>
              </a:ext>
            </a:extLst>
          </p:cNvPr>
          <p:cNvSpPr/>
          <p:nvPr/>
        </p:nvSpPr>
        <p:spPr>
          <a:xfrm>
            <a:off x="3890758" y="583371"/>
            <a:ext cx="365066" cy="47127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 fov="3000000">
              <a:rot lat="278530" lon="19543267" rev="315594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5</a:t>
            </a:r>
          </a:p>
        </p:txBody>
      </p:sp>
      <p:sp>
        <p:nvSpPr>
          <p:cNvPr id="141" name="4 Rectangle: Rounded Corners 14">
            <a:extLst>
              <a:ext uri="{FF2B5EF4-FFF2-40B4-BE49-F238E27FC236}">
                <a16:creationId xmlns:a16="http://schemas.microsoft.com/office/drawing/2014/main" id="{9F02900E-7128-4020-AB80-889FC1CBBD41}"/>
              </a:ext>
            </a:extLst>
          </p:cNvPr>
          <p:cNvSpPr/>
          <p:nvPr/>
        </p:nvSpPr>
        <p:spPr>
          <a:xfrm>
            <a:off x="3890758" y="583371"/>
            <a:ext cx="365066" cy="47127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 fov="3000000">
              <a:rot lat="278530" lon="19543267" rev="315594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4</a:t>
            </a:r>
          </a:p>
        </p:txBody>
      </p:sp>
      <p:sp>
        <p:nvSpPr>
          <p:cNvPr id="145" name="3 Rectangle: Rounded Corners 14">
            <a:extLst>
              <a:ext uri="{FF2B5EF4-FFF2-40B4-BE49-F238E27FC236}">
                <a16:creationId xmlns:a16="http://schemas.microsoft.com/office/drawing/2014/main" id="{97370C7C-D471-4B13-B43D-0814AF5C16CE}"/>
              </a:ext>
            </a:extLst>
          </p:cNvPr>
          <p:cNvSpPr/>
          <p:nvPr/>
        </p:nvSpPr>
        <p:spPr>
          <a:xfrm>
            <a:off x="3890758" y="583371"/>
            <a:ext cx="365066" cy="47127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 fov="3000000">
              <a:rot lat="278530" lon="19543267" rev="315594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3</a:t>
            </a:r>
          </a:p>
        </p:txBody>
      </p:sp>
      <p:sp>
        <p:nvSpPr>
          <p:cNvPr id="146" name="2 Rectangle: Rounded Corners 14">
            <a:extLst>
              <a:ext uri="{FF2B5EF4-FFF2-40B4-BE49-F238E27FC236}">
                <a16:creationId xmlns:a16="http://schemas.microsoft.com/office/drawing/2014/main" id="{0DD5650E-CE3B-4622-BD25-EA983EAD51CD}"/>
              </a:ext>
            </a:extLst>
          </p:cNvPr>
          <p:cNvSpPr/>
          <p:nvPr/>
        </p:nvSpPr>
        <p:spPr>
          <a:xfrm>
            <a:off x="3890758" y="583371"/>
            <a:ext cx="365066" cy="47127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 fov="3000000">
              <a:rot lat="278530" lon="19543267" rev="315594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2</a:t>
            </a:r>
          </a:p>
        </p:txBody>
      </p:sp>
      <p:sp>
        <p:nvSpPr>
          <p:cNvPr id="147" name="1 Rectangle: Rounded Corners 14">
            <a:extLst>
              <a:ext uri="{FF2B5EF4-FFF2-40B4-BE49-F238E27FC236}">
                <a16:creationId xmlns:a16="http://schemas.microsoft.com/office/drawing/2014/main" id="{0E7B7344-B399-4445-B379-73C59117E542}"/>
              </a:ext>
            </a:extLst>
          </p:cNvPr>
          <p:cNvSpPr/>
          <p:nvPr/>
        </p:nvSpPr>
        <p:spPr>
          <a:xfrm>
            <a:off x="3890758" y="583371"/>
            <a:ext cx="365066" cy="47127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 fov="3000000">
              <a:rot lat="278530" lon="19543267" rev="315594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1</a:t>
            </a:r>
          </a:p>
        </p:txBody>
      </p:sp>
      <p:sp>
        <p:nvSpPr>
          <p:cNvPr id="148" name="0 tog Rectangle: Rounded Corners 14">
            <a:extLst>
              <a:ext uri="{FF2B5EF4-FFF2-40B4-BE49-F238E27FC236}">
                <a16:creationId xmlns:a16="http://schemas.microsoft.com/office/drawing/2014/main" id="{3D95C144-4269-4A48-A345-A118B7AC50F3}"/>
              </a:ext>
            </a:extLst>
          </p:cNvPr>
          <p:cNvSpPr/>
          <p:nvPr/>
        </p:nvSpPr>
        <p:spPr>
          <a:xfrm>
            <a:off x="3890758" y="583371"/>
            <a:ext cx="365066" cy="47127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 fov="3000000">
              <a:rot lat="278530" lon="19543267" rev="315594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0</a:t>
            </a:r>
          </a:p>
        </p:txBody>
      </p:sp>
      <p:sp>
        <p:nvSpPr>
          <p:cNvPr id="149" name="9 Rectangle: Rounded Corners 14">
            <a:extLst>
              <a:ext uri="{FF2B5EF4-FFF2-40B4-BE49-F238E27FC236}">
                <a16:creationId xmlns:a16="http://schemas.microsoft.com/office/drawing/2014/main" id="{06E259BF-2EBD-47B8-9ACA-670E8D7830BD}"/>
              </a:ext>
            </a:extLst>
          </p:cNvPr>
          <p:cNvSpPr/>
          <p:nvPr/>
        </p:nvSpPr>
        <p:spPr>
          <a:xfrm>
            <a:off x="4189892" y="534511"/>
            <a:ext cx="365066" cy="47127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 fov="3000000">
              <a:rot lat="278530" lon="19543267" rev="315594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9</a:t>
            </a:r>
          </a:p>
        </p:txBody>
      </p:sp>
      <p:sp>
        <p:nvSpPr>
          <p:cNvPr id="150" name="8 Rectangle: Rounded Corners 14">
            <a:extLst>
              <a:ext uri="{FF2B5EF4-FFF2-40B4-BE49-F238E27FC236}">
                <a16:creationId xmlns:a16="http://schemas.microsoft.com/office/drawing/2014/main" id="{903B59B0-3363-4DB7-AAB0-0939AE83A2F3}"/>
              </a:ext>
            </a:extLst>
          </p:cNvPr>
          <p:cNvSpPr/>
          <p:nvPr/>
        </p:nvSpPr>
        <p:spPr>
          <a:xfrm>
            <a:off x="4189892" y="534511"/>
            <a:ext cx="365066" cy="47127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 fov="3000000">
              <a:rot lat="278530" lon="19543267" rev="315594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8</a:t>
            </a:r>
          </a:p>
        </p:txBody>
      </p:sp>
      <p:sp>
        <p:nvSpPr>
          <p:cNvPr id="151" name="7 Rectangle: Rounded Corners 14">
            <a:extLst>
              <a:ext uri="{FF2B5EF4-FFF2-40B4-BE49-F238E27FC236}">
                <a16:creationId xmlns:a16="http://schemas.microsoft.com/office/drawing/2014/main" id="{9F99BCE9-BD45-4E29-AC46-5D63A1FB574E}"/>
              </a:ext>
            </a:extLst>
          </p:cNvPr>
          <p:cNvSpPr/>
          <p:nvPr/>
        </p:nvSpPr>
        <p:spPr>
          <a:xfrm>
            <a:off x="4189892" y="534511"/>
            <a:ext cx="365066" cy="47127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 fov="3000000">
              <a:rot lat="278530" lon="19543267" rev="315594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7</a:t>
            </a:r>
          </a:p>
        </p:txBody>
      </p:sp>
      <p:sp>
        <p:nvSpPr>
          <p:cNvPr id="155" name="6 Rectangle: Rounded Corners 14">
            <a:extLst>
              <a:ext uri="{FF2B5EF4-FFF2-40B4-BE49-F238E27FC236}">
                <a16:creationId xmlns:a16="http://schemas.microsoft.com/office/drawing/2014/main" id="{35235A8E-431D-4104-86C4-FCB31A4DC95D}"/>
              </a:ext>
            </a:extLst>
          </p:cNvPr>
          <p:cNvSpPr/>
          <p:nvPr/>
        </p:nvSpPr>
        <p:spPr>
          <a:xfrm>
            <a:off x="4189892" y="534511"/>
            <a:ext cx="365066" cy="47127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 fov="3000000">
              <a:rot lat="278530" lon="19543267" rev="315594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6</a:t>
            </a:r>
          </a:p>
        </p:txBody>
      </p:sp>
      <p:sp>
        <p:nvSpPr>
          <p:cNvPr id="156" name="5 Rectangle: Rounded Corners 14">
            <a:extLst>
              <a:ext uri="{FF2B5EF4-FFF2-40B4-BE49-F238E27FC236}">
                <a16:creationId xmlns:a16="http://schemas.microsoft.com/office/drawing/2014/main" id="{4EF7E0EC-1A2F-4CAD-8207-FFCC2D676677}"/>
              </a:ext>
            </a:extLst>
          </p:cNvPr>
          <p:cNvSpPr/>
          <p:nvPr/>
        </p:nvSpPr>
        <p:spPr>
          <a:xfrm>
            <a:off x="4189892" y="534511"/>
            <a:ext cx="365066" cy="47127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 fov="3000000">
              <a:rot lat="278530" lon="19543267" rev="315594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5</a:t>
            </a:r>
          </a:p>
        </p:txBody>
      </p:sp>
      <p:sp>
        <p:nvSpPr>
          <p:cNvPr id="157" name="4 Rectangle: Rounded Corners 14">
            <a:extLst>
              <a:ext uri="{FF2B5EF4-FFF2-40B4-BE49-F238E27FC236}">
                <a16:creationId xmlns:a16="http://schemas.microsoft.com/office/drawing/2014/main" id="{D5BA6AB7-D8D7-4305-A5E1-FC1C53FB160F}"/>
              </a:ext>
            </a:extLst>
          </p:cNvPr>
          <p:cNvSpPr/>
          <p:nvPr/>
        </p:nvSpPr>
        <p:spPr>
          <a:xfrm>
            <a:off x="4189892" y="534511"/>
            <a:ext cx="365066" cy="47127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 fov="3000000">
              <a:rot lat="278530" lon="19543267" rev="315594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4</a:t>
            </a:r>
          </a:p>
        </p:txBody>
      </p:sp>
      <p:sp>
        <p:nvSpPr>
          <p:cNvPr id="158" name="3 Rectangle: Rounded Corners 14">
            <a:extLst>
              <a:ext uri="{FF2B5EF4-FFF2-40B4-BE49-F238E27FC236}">
                <a16:creationId xmlns:a16="http://schemas.microsoft.com/office/drawing/2014/main" id="{B2E47001-0DDD-4BD8-A83B-5B8BA3DFF7DD}"/>
              </a:ext>
            </a:extLst>
          </p:cNvPr>
          <p:cNvSpPr/>
          <p:nvPr/>
        </p:nvSpPr>
        <p:spPr>
          <a:xfrm>
            <a:off x="4189892" y="534511"/>
            <a:ext cx="365066" cy="47127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 fov="3000000">
              <a:rot lat="278530" lon="19543267" rev="315594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3</a:t>
            </a:r>
          </a:p>
        </p:txBody>
      </p:sp>
      <p:sp>
        <p:nvSpPr>
          <p:cNvPr id="159" name="2 Rectangle: Rounded Corners 14">
            <a:extLst>
              <a:ext uri="{FF2B5EF4-FFF2-40B4-BE49-F238E27FC236}">
                <a16:creationId xmlns:a16="http://schemas.microsoft.com/office/drawing/2014/main" id="{8791B5F4-A4A3-4A10-94F9-8CA2776A2F32}"/>
              </a:ext>
            </a:extLst>
          </p:cNvPr>
          <p:cNvSpPr/>
          <p:nvPr/>
        </p:nvSpPr>
        <p:spPr>
          <a:xfrm>
            <a:off x="4189892" y="534511"/>
            <a:ext cx="365066" cy="47127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 fov="3000000">
              <a:rot lat="278530" lon="19543267" rev="315594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2</a:t>
            </a:r>
          </a:p>
        </p:txBody>
      </p:sp>
      <p:sp>
        <p:nvSpPr>
          <p:cNvPr id="160" name="1 Rectangle: Rounded Corners 14">
            <a:extLst>
              <a:ext uri="{FF2B5EF4-FFF2-40B4-BE49-F238E27FC236}">
                <a16:creationId xmlns:a16="http://schemas.microsoft.com/office/drawing/2014/main" id="{E928CDFE-928A-47A2-A63B-C8E7433631B0}"/>
              </a:ext>
            </a:extLst>
          </p:cNvPr>
          <p:cNvSpPr/>
          <p:nvPr/>
        </p:nvSpPr>
        <p:spPr>
          <a:xfrm>
            <a:off x="4189892" y="534511"/>
            <a:ext cx="365066" cy="47127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 fov="3000000">
              <a:rot lat="278530" lon="19543267" rev="315594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1</a:t>
            </a:r>
          </a:p>
        </p:txBody>
      </p:sp>
      <p:sp>
        <p:nvSpPr>
          <p:cNvPr id="161" name="0 tog Rectangle: Rounded Corners 14">
            <a:extLst>
              <a:ext uri="{FF2B5EF4-FFF2-40B4-BE49-F238E27FC236}">
                <a16:creationId xmlns:a16="http://schemas.microsoft.com/office/drawing/2014/main" id="{905C7479-CF69-420D-A5A3-1961EAA98E4D}"/>
              </a:ext>
            </a:extLst>
          </p:cNvPr>
          <p:cNvSpPr/>
          <p:nvPr/>
        </p:nvSpPr>
        <p:spPr>
          <a:xfrm>
            <a:off x="4189892" y="534511"/>
            <a:ext cx="365066" cy="47127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 fov="3000000">
              <a:rot lat="278530" lon="19543267" rev="315594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0</a:t>
            </a:r>
          </a:p>
        </p:txBody>
      </p:sp>
      <p:sp>
        <p:nvSpPr>
          <p:cNvPr id="165" name="9 Rectangle: Rounded Corners 14">
            <a:extLst>
              <a:ext uri="{FF2B5EF4-FFF2-40B4-BE49-F238E27FC236}">
                <a16:creationId xmlns:a16="http://schemas.microsoft.com/office/drawing/2014/main" id="{11038EDB-2C68-4F88-9427-B210EE8BBB49}"/>
              </a:ext>
            </a:extLst>
          </p:cNvPr>
          <p:cNvSpPr/>
          <p:nvPr/>
        </p:nvSpPr>
        <p:spPr>
          <a:xfrm>
            <a:off x="8197624" y="586287"/>
            <a:ext cx="365066" cy="47127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>
              <a:rot lat="21325475" lon="2691662" rev="2138960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9</a:t>
            </a:r>
          </a:p>
        </p:txBody>
      </p:sp>
      <p:sp>
        <p:nvSpPr>
          <p:cNvPr id="166" name="8 Rectangle: Rounded Corners 14">
            <a:extLst>
              <a:ext uri="{FF2B5EF4-FFF2-40B4-BE49-F238E27FC236}">
                <a16:creationId xmlns:a16="http://schemas.microsoft.com/office/drawing/2014/main" id="{E86DB127-96C1-4124-B442-E445C789D15A}"/>
              </a:ext>
            </a:extLst>
          </p:cNvPr>
          <p:cNvSpPr/>
          <p:nvPr/>
        </p:nvSpPr>
        <p:spPr>
          <a:xfrm>
            <a:off x="8197624" y="586287"/>
            <a:ext cx="365066" cy="47127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>
              <a:rot lat="21325475" lon="2691662" rev="2138960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8</a:t>
            </a:r>
          </a:p>
        </p:txBody>
      </p:sp>
      <p:sp>
        <p:nvSpPr>
          <p:cNvPr id="167" name="7 Rectangle: Rounded Corners 14">
            <a:extLst>
              <a:ext uri="{FF2B5EF4-FFF2-40B4-BE49-F238E27FC236}">
                <a16:creationId xmlns:a16="http://schemas.microsoft.com/office/drawing/2014/main" id="{A26EE908-ADC8-4CD2-87E8-C5151D241537}"/>
              </a:ext>
            </a:extLst>
          </p:cNvPr>
          <p:cNvSpPr/>
          <p:nvPr/>
        </p:nvSpPr>
        <p:spPr>
          <a:xfrm>
            <a:off x="8197624" y="586287"/>
            <a:ext cx="365066" cy="47127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>
              <a:rot lat="21325475" lon="2691662" rev="2138960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7</a:t>
            </a:r>
          </a:p>
        </p:txBody>
      </p:sp>
      <p:sp>
        <p:nvSpPr>
          <p:cNvPr id="168" name="6 Rectangle: Rounded Corners 14">
            <a:extLst>
              <a:ext uri="{FF2B5EF4-FFF2-40B4-BE49-F238E27FC236}">
                <a16:creationId xmlns:a16="http://schemas.microsoft.com/office/drawing/2014/main" id="{712DD81C-13D0-4657-B068-A708EAE2EB5A}"/>
              </a:ext>
            </a:extLst>
          </p:cNvPr>
          <p:cNvSpPr/>
          <p:nvPr/>
        </p:nvSpPr>
        <p:spPr>
          <a:xfrm>
            <a:off x="8197624" y="586287"/>
            <a:ext cx="365066" cy="47127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>
              <a:rot lat="21325475" lon="2691662" rev="2138960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6</a:t>
            </a:r>
          </a:p>
        </p:txBody>
      </p:sp>
      <p:sp>
        <p:nvSpPr>
          <p:cNvPr id="169" name="5 Rectangle: Rounded Corners 14">
            <a:extLst>
              <a:ext uri="{FF2B5EF4-FFF2-40B4-BE49-F238E27FC236}">
                <a16:creationId xmlns:a16="http://schemas.microsoft.com/office/drawing/2014/main" id="{D717D81F-BE1E-4574-9FB6-AC4C053B8034}"/>
              </a:ext>
            </a:extLst>
          </p:cNvPr>
          <p:cNvSpPr/>
          <p:nvPr/>
        </p:nvSpPr>
        <p:spPr>
          <a:xfrm>
            <a:off x="8197624" y="586287"/>
            <a:ext cx="365066" cy="47127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>
              <a:rot lat="21325475" lon="2691662" rev="2138960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5</a:t>
            </a:r>
          </a:p>
        </p:txBody>
      </p:sp>
      <p:sp>
        <p:nvSpPr>
          <p:cNvPr id="170" name="4 Rectangle: Rounded Corners 14">
            <a:extLst>
              <a:ext uri="{FF2B5EF4-FFF2-40B4-BE49-F238E27FC236}">
                <a16:creationId xmlns:a16="http://schemas.microsoft.com/office/drawing/2014/main" id="{FE11479F-8E70-45F1-BA4D-4FF471845B86}"/>
              </a:ext>
            </a:extLst>
          </p:cNvPr>
          <p:cNvSpPr/>
          <p:nvPr/>
        </p:nvSpPr>
        <p:spPr>
          <a:xfrm>
            <a:off x="8197624" y="586287"/>
            <a:ext cx="365066" cy="47127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>
              <a:rot lat="21325475" lon="2691662" rev="2138960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4</a:t>
            </a:r>
          </a:p>
        </p:txBody>
      </p:sp>
      <p:sp>
        <p:nvSpPr>
          <p:cNvPr id="171" name="3 Rectangle: Rounded Corners 14">
            <a:extLst>
              <a:ext uri="{FF2B5EF4-FFF2-40B4-BE49-F238E27FC236}">
                <a16:creationId xmlns:a16="http://schemas.microsoft.com/office/drawing/2014/main" id="{9C1CD722-91CD-46CE-A471-E1DF8A45D48B}"/>
              </a:ext>
            </a:extLst>
          </p:cNvPr>
          <p:cNvSpPr/>
          <p:nvPr/>
        </p:nvSpPr>
        <p:spPr>
          <a:xfrm>
            <a:off x="8197624" y="586287"/>
            <a:ext cx="365066" cy="47127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>
              <a:rot lat="21325475" lon="2691662" rev="2138960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3</a:t>
            </a:r>
          </a:p>
        </p:txBody>
      </p:sp>
      <p:sp>
        <p:nvSpPr>
          <p:cNvPr id="175" name="2 Rectangle: Rounded Corners 14">
            <a:extLst>
              <a:ext uri="{FF2B5EF4-FFF2-40B4-BE49-F238E27FC236}">
                <a16:creationId xmlns:a16="http://schemas.microsoft.com/office/drawing/2014/main" id="{2791FCF8-49D5-4ECE-9CAD-DF49164C1614}"/>
              </a:ext>
            </a:extLst>
          </p:cNvPr>
          <p:cNvSpPr/>
          <p:nvPr/>
        </p:nvSpPr>
        <p:spPr>
          <a:xfrm>
            <a:off x="8197624" y="586287"/>
            <a:ext cx="365066" cy="47127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>
              <a:rot lat="21325475" lon="2691662" rev="2138960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2</a:t>
            </a:r>
          </a:p>
        </p:txBody>
      </p:sp>
      <p:sp>
        <p:nvSpPr>
          <p:cNvPr id="176" name="1 Rectangle: Rounded Corners 14">
            <a:extLst>
              <a:ext uri="{FF2B5EF4-FFF2-40B4-BE49-F238E27FC236}">
                <a16:creationId xmlns:a16="http://schemas.microsoft.com/office/drawing/2014/main" id="{19314B34-F38C-4B58-B22F-4343704CFB34}"/>
              </a:ext>
            </a:extLst>
          </p:cNvPr>
          <p:cNvSpPr/>
          <p:nvPr/>
        </p:nvSpPr>
        <p:spPr>
          <a:xfrm>
            <a:off x="8197624" y="586287"/>
            <a:ext cx="365066" cy="47127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>
              <a:rot lat="21325475" lon="2691662" rev="2138960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1</a:t>
            </a:r>
          </a:p>
        </p:txBody>
      </p:sp>
      <p:sp>
        <p:nvSpPr>
          <p:cNvPr id="177" name="0 tog Rectangle: Rounded Corners 14">
            <a:extLst>
              <a:ext uri="{FF2B5EF4-FFF2-40B4-BE49-F238E27FC236}">
                <a16:creationId xmlns:a16="http://schemas.microsoft.com/office/drawing/2014/main" id="{69EAFF44-78E8-4320-A6CE-6077C1A65A01}"/>
              </a:ext>
            </a:extLst>
          </p:cNvPr>
          <p:cNvSpPr/>
          <p:nvPr/>
        </p:nvSpPr>
        <p:spPr>
          <a:xfrm>
            <a:off x="8197624" y="586287"/>
            <a:ext cx="365066" cy="47127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>
              <a:rot lat="21325475" lon="2691662" rev="2138960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0</a:t>
            </a:r>
          </a:p>
        </p:txBody>
      </p:sp>
      <p:sp>
        <p:nvSpPr>
          <p:cNvPr id="178" name="9 Rectangle: Rounded Corners 14">
            <a:extLst>
              <a:ext uri="{FF2B5EF4-FFF2-40B4-BE49-F238E27FC236}">
                <a16:creationId xmlns:a16="http://schemas.microsoft.com/office/drawing/2014/main" id="{D8EB14AB-486E-4453-9C1C-AA08258DA4D3}"/>
              </a:ext>
            </a:extLst>
          </p:cNvPr>
          <p:cNvSpPr/>
          <p:nvPr/>
        </p:nvSpPr>
        <p:spPr>
          <a:xfrm>
            <a:off x="8482798" y="600247"/>
            <a:ext cx="365066" cy="47127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>
              <a:rot lat="21325475" lon="2691662" rev="2138960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9</a:t>
            </a:r>
          </a:p>
        </p:txBody>
      </p:sp>
      <p:sp>
        <p:nvSpPr>
          <p:cNvPr id="179" name="8 Rectangle: Rounded Corners 14">
            <a:extLst>
              <a:ext uri="{FF2B5EF4-FFF2-40B4-BE49-F238E27FC236}">
                <a16:creationId xmlns:a16="http://schemas.microsoft.com/office/drawing/2014/main" id="{379D8DF5-601B-4BBE-AE34-F34C79FFA190}"/>
              </a:ext>
            </a:extLst>
          </p:cNvPr>
          <p:cNvSpPr/>
          <p:nvPr/>
        </p:nvSpPr>
        <p:spPr>
          <a:xfrm>
            <a:off x="8482798" y="600247"/>
            <a:ext cx="365066" cy="47127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>
              <a:rot lat="21325475" lon="2691662" rev="2138960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8</a:t>
            </a:r>
          </a:p>
        </p:txBody>
      </p:sp>
      <p:sp>
        <p:nvSpPr>
          <p:cNvPr id="180" name="7 Rectangle: Rounded Corners 14">
            <a:extLst>
              <a:ext uri="{FF2B5EF4-FFF2-40B4-BE49-F238E27FC236}">
                <a16:creationId xmlns:a16="http://schemas.microsoft.com/office/drawing/2014/main" id="{B95D718D-68FD-4662-81FA-CA7FBF4D962E}"/>
              </a:ext>
            </a:extLst>
          </p:cNvPr>
          <p:cNvSpPr/>
          <p:nvPr/>
        </p:nvSpPr>
        <p:spPr>
          <a:xfrm>
            <a:off x="8482798" y="600247"/>
            <a:ext cx="365066" cy="47127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>
              <a:rot lat="21325475" lon="2691662" rev="2138960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7</a:t>
            </a:r>
          </a:p>
        </p:txBody>
      </p:sp>
      <p:sp>
        <p:nvSpPr>
          <p:cNvPr id="181" name="6 Rectangle: Rounded Corners 14">
            <a:extLst>
              <a:ext uri="{FF2B5EF4-FFF2-40B4-BE49-F238E27FC236}">
                <a16:creationId xmlns:a16="http://schemas.microsoft.com/office/drawing/2014/main" id="{FF0FE756-6333-443C-A9B2-7D69EB1A1A7F}"/>
              </a:ext>
            </a:extLst>
          </p:cNvPr>
          <p:cNvSpPr/>
          <p:nvPr/>
        </p:nvSpPr>
        <p:spPr>
          <a:xfrm>
            <a:off x="8482798" y="600247"/>
            <a:ext cx="365066" cy="47127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>
              <a:rot lat="21325475" lon="2691662" rev="2138960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6</a:t>
            </a:r>
          </a:p>
        </p:txBody>
      </p:sp>
      <p:sp>
        <p:nvSpPr>
          <p:cNvPr id="194" name="5 Rectangle: Rounded Corners 14">
            <a:extLst>
              <a:ext uri="{FF2B5EF4-FFF2-40B4-BE49-F238E27FC236}">
                <a16:creationId xmlns:a16="http://schemas.microsoft.com/office/drawing/2014/main" id="{64BE46F7-C902-45C5-898F-8166D8DABBFA}"/>
              </a:ext>
            </a:extLst>
          </p:cNvPr>
          <p:cNvSpPr/>
          <p:nvPr/>
        </p:nvSpPr>
        <p:spPr>
          <a:xfrm>
            <a:off x="8482798" y="600247"/>
            <a:ext cx="365066" cy="47127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>
              <a:rot lat="21325475" lon="2691662" rev="2138960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5</a:t>
            </a:r>
          </a:p>
        </p:txBody>
      </p:sp>
      <p:sp>
        <p:nvSpPr>
          <p:cNvPr id="196" name="4 Rectangle: Rounded Corners 14">
            <a:extLst>
              <a:ext uri="{FF2B5EF4-FFF2-40B4-BE49-F238E27FC236}">
                <a16:creationId xmlns:a16="http://schemas.microsoft.com/office/drawing/2014/main" id="{4F3DA960-820B-4E28-B955-564AE1CBB09C}"/>
              </a:ext>
            </a:extLst>
          </p:cNvPr>
          <p:cNvSpPr/>
          <p:nvPr/>
        </p:nvSpPr>
        <p:spPr>
          <a:xfrm>
            <a:off x="8482798" y="600247"/>
            <a:ext cx="365066" cy="47127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>
              <a:rot lat="21325475" lon="2691662" rev="2138960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4</a:t>
            </a:r>
          </a:p>
        </p:txBody>
      </p:sp>
      <p:sp>
        <p:nvSpPr>
          <p:cNvPr id="197" name="3 Rectangle: Rounded Corners 14">
            <a:extLst>
              <a:ext uri="{FF2B5EF4-FFF2-40B4-BE49-F238E27FC236}">
                <a16:creationId xmlns:a16="http://schemas.microsoft.com/office/drawing/2014/main" id="{BF9DEEF1-B12A-45BD-9CAB-A63E2BD598F1}"/>
              </a:ext>
            </a:extLst>
          </p:cNvPr>
          <p:cNvSpPr/>
          <p:nvPr/>
        </p:nvSpPr>
        <p:spPr>
          <a:xfrm>
            <a:off x="8482798" y="600247"/>
            <a:ext cx="365066" cy="47127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>
              <a:rot lat="21325475" lon="2691662" rev="2138960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3</a:t>
            </a:r>
          </a:p>
        </p:txBody>
      </p:sp>
      <p:sp>
        <p:nvSpPr>
          <p:cNvPr id="198" name="2 Rectangle: Rounded Corners 14">
            <a:extLst>
              <a:ext uri="{FF2B5EF4-FFF2-40B4-BE49-F238E27FC236}">
                <a16:creationId xmlns:a16="http://schemas.microsoft.com/office/drawing/2014/main" id="{539DA3BD-ECE3-43C6-B981-4AB9AD1A7CB5}"/>
              </a:ext>
            </a:extLst>
          </p:cNvPr>
          <p:cNvSpPr/>
          <p:nvPr/>
        </p:nvSpPr>
        <p:spPr>
          <a:xfrm>
            <a:off x="8482798" y="600247"/>
            <a:ext cx="365066" cy="47127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>
              <a:rot lat="21325475" lon="2691662" rev="2138960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2</a:t>
            </a:r>
          </a:p>
        </p:txBody>
      </p:sp>
      <p:sp>
        <p:nvSpPr>
          <p:cNvPr id="199" name="1 Rectangle: Rounded Corners 14">
            <a:extLst>
              <a:ext uri="{FF2B5EF4-FFF2-40B4-BE49-F238E27FC236}">
                <a16:creationId xmlns:a16="http://schemas.microsoft.com/office/drawing/2014/main" id="{1CE34FAC-D675-459B-8F1B-22140F6E2A1A}"/>
              </a:ext>
            </a:extLst>
          </p:cNvPr>
          <p:cNvSpPr/>
          <p:nvPr/>
        </p:nvSpPr>
        <p:spPr>
          <a:xfrm>
            <a:off x="8482798" y="600247"/>
            <a:ext cx="365066" cy="47127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>
              <a:rot lat="21325475" lon="2691662" rev="2138960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1</a:t>
            </a:r>
          </a:p>
        </p:txBody>
      </p:sp>
      <p:sp>
        <p:nvSpPr>
          <p:cNvPr id="200" name="0 tog Rectangle: Rounded Corners 14">
            <a:extLst>
              <a:ext uri="{FF2B5EF4-FFF2-40B4-BE49-F238E27FC236}">
                <a16:creationId xmlns:a16="http://schemas.microsoft.com/office/drawing/2014/main" id="{6184B04A-7237-45B8-8F40-48AE852518C8}"/>
              </a:ext>
            </a:extLst>
          </p:cNvPr>
          <p:cNvSpPr/>
          <p:nvPr/>
        </p:nvSpPr>
        <p:spPr>
          <a:xfrm>
            <a:off x="8482798" y="600247"/>
            <a:ext cx="365066" cy="47127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>
              <a:rot lat="21325475" lon="2691662" rev="2138960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0</a:t>
            </a:r>
          </a:p>
        </p:txBody>
      </p:sp>
      <p:pic>
        <p:nvPicPr>
          <p:cNvPr id="95" name="BUSH Picture 94">
            <a:extLst>
              <a:ext uri="{FF2B5EF4-FFF2-40B4-BE49-F238E27FC236}">
                <a16:creationId xmlns:a16="http://schemas.microsoft.com/office/drawing/2014/main" id="{5645BF12-CFEA-4F8B-9CD4-0DA915C7585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88756" t="45015" r="2511" b="16705"/>
          <a:stretch/>
        </p:blipFill>
        <p:spPr>
          <a:xfrm>
            <a:off x="11148211" y="5629362"/>
            <a:ext cx="1150190" cy="996088"/>
          </a:xfrm>
          <a:custGeom>
            <a:avLst/>
            <a:gdLst>
              <a:gd name="connsiteX0" fmla="*/ 1092681 w 1150190"/>
              <a:gd name="connsiteY0" fmla="*/ 0 h 996088"/>
              <a:gd name="connsiteX1" fmla="*/ 1104183 w 1150190"/>
              <a:gd name="connsiteY1" fmla="*/ 57509 h 996088"/>
              <a:gd name="connsiteX2" fmla="*/ 1115685 w 1150190"/>
              <a:gd name="connsiteY2" fmla="*/ 132272 h 996088"/>
              <a:gd name="connsiteX3" fmla="*/ 1127187 w 1150190"/>
              <a:gd name="connsiteY3" fmla="*/ 534838 h 996088"/>
              <a:gd name="connsiteX4" fmla="*/ 1132937 w 1150190"/>
              <a:gd name="connsiteY4" fmla="*/ 557842 h 996088"/>
              <a:gd name="connsiteX5" fmla="*/ 1138688 w 1150190"/>
              <a:gd name="connsiteY5" fmla="*/ 592347 h 996088"/>
              <a:gd name="connsiteX6" fmla="*/ 1150190 w 1150190"/>
              <a:gd name="connsiteY6" fmla="*/ 764876 h 996088"/>
              <a:gd name="connsiteX7" fmla="*/ 1144439 w 1150190"/>
              <a:gd name="connsiteY7" fmla="*/ 805132 h 996088"/>
              <a:gd name="connsiteX8" fmla="*/ 1132937 w 1150190"/>
              <a:gd name="connsiteY8" fmla="*/ 856891 h 996088"/>
              <a:gd name="connsiteX9" fmla="*/ 1121436 w 1150190"/>
              <a:gd name="connsiteY9" fmla="*/ 977660 h 996088"/>
              <a:gd name="connsiteX10" fmla="*/ 1058175 w 1150190"/>
              <a:gd name="connsiteY10" fmla="*/ 983411 h 996088"/>
              <a:gd name="connsiteX11" fmla="*/ 1023670 w 1150190"/>
              <a:gd name="connsiteY11" fmla="*/ 989162 h 996088"/>
              <a:gd name="connsiteX12" fmla="*/ 1006417 w 1150190"/>
              <a:gd name="connsiteY12" fmla="*/ 994913 h 996088"/>
              <a:gd name="connsiteX13" fmla="*/ 1012168 w 1150190"/>
              <a:gd name="connsiteY13" fmla="*/ 977660 h 996088"/>
              <a:gd name="connsiteX14" fmla="*/ 1006417 w 1150190"/>
              <a:gd name="connsiteY14" fmla="*/ 960408 h 996088"/>
              <a:gd name="connsiteX15" fmla="*/ 960409 w 1150190"/>
              <a:gd name="connsiteY15" fmla="*/ 948906 h 996088"/>
              <a:gd name="connsiteX16" fmla="*/ 937405 w 1150190"/>
              <a:gd name="connsiteY16" fmla="*/ 937404 h 996088"/>
              <a:gd name="connsiteX17" fmla="*/ 983413 w 1150190"/>
              <a:gd name="connsiteY17" fmla="*/ 914400 h 996088"/>
              <a:gd name="connsiteX18" fmla="*/ 1006417 w 1150190"/>
              <a:gd name="connsiteY18" fmla="*/ 902898 h 996088"/>
              <a:gd name="connsiteX19" fmla="*/ 1000666 w 1150190"/>
              <a:gd name="connsiteY19" fmla="*/ 885645 h 996088"/>
              <a:gd name="connsiteX20" fmla="*/ 983413 w 1150190"/>
              <a:gd name="connsiteY20" fmla="*/ 891396 h 996088"/>
              <a:gd name="connsiteX21" fmla="*/ 897149 w 1150190"/>
              <a:gd name="connsiteY21" fmla="*/ 897147 h 996088"/>
              <a:gd name="connsiteX22" fmla="*/ 851141 w 1150190"/>
              <a:gd name="connsiteY22" fmla="*/ 908649 h 996088"/>
              <a:gd name="connsiteX23" fmla="*/ 833888 w 1150190"/>
              <a:gd name="connsiteY23" fmla="*/ 902898 h 996088"/>
              <a:gd name="connsiteX24" fmla="*/ 828137 w 1150190"/>
              <a:gd name="connsiteY24" fmla="*/ 885645 h 996088"/>
              <a:gd name="connsiteX25" fmla="*/ 776379 w 1150190"/>
              <a:gd name="connsiteY25" fmla="*/ 874143 h 996088"/>
              <a:gd name="connsiteX26" fmla="*/ 736122 w 1150190"/>
              <a:gd name="connsiteY26" fmla="*/ 856891 h 996088"/>
              <a:gd name="connsiteX27" fmla="*/ 701617 w 1150190"/>
              <a:gd name="connsiteY27" fmla="*/ 868393 h 996088"/>
              <a:gd name="connsiteX28" fmla="*/ 638356 w 1150190"/>
              <a:gd name="connsiteY28" fmla="*/ 874143 h 996088"/>
              <a:gd name="connsiteX29" fmla="*/ 615353 w 1150190"/>
              <a:gd name="connsiteY29" fmla="*/ 822385 h 996088"/>
              <a:gd name="connsiteX30" fmla="*/ 661360 w 1150190"/>
              <a:gd name="connsiteY30" fmla="*/ 816634 h 996088"/>
              <a:gd name="connsiteX31" fmla="*/ 644107 w 1150190"/>
              <a:gd name="connsiteY31" fmla="*/ 810883 h 996088"/>
              <a:gd name="connsiteX32" fmla="*/ 626854 w 1150190"/>
              <a:gd name="connsiteY32" fmla="*/ 799381 h 996088"/>
              <a:gd name="connsiteX33" fmla="*/ 500334 w 1150190"/>
              <a:gd name="connsiteY33" fmla="*/ 787879 h 996088"/>
              <a:gd name="connsiteX34" fmla="*/ 419820 w 1150190"/>
              <a:gd name="connsiteY34" fmla="*/ 770626 h 996088"/>
              <a:gd name="connsiteX35" fmla="*/ 391066 w 1150190"/>
              <a:gd name="connsiteY35" fmla="*/ 764876 h 996088"/>
              <a:gd name="connsiteX36" fmla="*/ 385315 w 1150190"/>
              <a:gd name="connsiteY36" fmla="*/ 730370 h 996088"/>
              <a:gd name="connsiteX37" fmla="*/ 465828 w 1150190"/>
              <a:gd name="connsiteY37" fmla="*/ 724619 h 996088"/>
              <a:gd name="connsiteX38" fmla="*/ 488832 w 1150190"/>
              <a:gd name="connsiteY38" fmla="*/ 730370 h 996088"/>
              <a:gd name="connsiteX39" fmla="*/ 517587 w 1150190"/>
              <a:gd name="connsiteY39" fmla="*/ 741872 h 996088"/>
              <a:gd name="connsiteX40" fmla="*/ 511836 w 1150190"/>
              <a:gd name="connsiteY40" fmla="*/ 724619 h 996088"/>
              <a:gd name="connsiteX41" fmla="*/ 580847 w 1150190"/>
              <a:gd name="connsiteY41" fmla="*/ 718868 h 996088"/>
              <a:gd name="connsiteX42" fmla="*/ 615353 w 1150190"/>
              <a:gd name="connsiteY42" fmla="*/ 741872 h 996088"/>
              <a:gd name="connsiteX43" fmla="*/ 632605 w 1150190"/>
              <a:gd name="connsiteY43" fmla="*/ 747623 h 996088"/>
              <a:gd name="connsiteX44" fmla="*/ 695866 w 1150190"/>
              <a:gd name="connsiteY44" fmla="*/ 741872 h 996088"/>
              <a:gd name="connsiteX45" fmla="*/ 747624 w 1150190"/>
              <a:gd name="connsiteY45" fmla="*/ 736121 h 996088"/>
              <a:gd name="connsiteX46" fmla="*/ 759126 w 1150190"/>
              <a:gd name="connsiteY46" fmla="*/ 753374 h 996088"/>
              <a:gd name="connsiteX47" fmla="*/ 764877 w 1150190"/>
              <a:gd name="connsiteY47" fmla="*/ 799381 h 996088"/>
              <a:gd name="connsiteX48" fmla="*/ 902900 w 1150190"/>
              <a:gd name="connsiteY48" fmla="*/ 793630 h 996088"/>
              <a:gd name="connsiteX49" fmla="*/ 954658 w 1150190"/>
              <a:gd name="connsiteY49" fmla="*/ 822385 h 996088"/>
              <a:gd name="connsiteX50" fmla="*/ 966160 w 1150190"/>
              <a:gd name="connsiteY50" fmla="*/ 839638 h 996088"/>
              <a:gd name="connsiteX51" fmla="*/ 994915 w 1150190"/>
              <a:gd name="connsiteY51" fmla="*/ 868393 h 996088"/>
              <a:gd name="connsiteX52" fmla="*/ 1012168 w 1150190"/>
              <a:gd name="connsiteY52" fmla="*/ 879894 h 996088"/>
              <a:gd name="connsiteX53" fmla="*/ 1006417 w 1150190"/>
              <a:gd name="connsiteY53" fmla="*/ 759125 h 996088"/>
              <a:gd name="connsiteX54" fmla="*/ 989164 w 1150190"/>
              <a:gd name="connsiteY54" fmla="*/ 747623 h 996088"/>
              <a:gd name="connsiteX55" fmla="*/ 971911 w 1150190"/>
              <a:gd name="connsiteY55" fmla="*/ 707366 h 996088"/>
              <a:gd name="connsiteX56" fmla="*/ 977662 w 1150190"/>
              <a:gd name="connsiteY56" fmla="*/ 690113 h 996088"/>
              <a:gd name="connsiteX57" fmla="*/ 1006417 w 1150190"/>
              <a:gd name="connsiteY57" fmla="*/ 695864 h 996088"/>
              <a:gd name="connsiteX58" fmla="*/ 1040922 w 1150190"/>
              <a:gd name="connsiteY58" fmla="*/ 707366 h 996088"/>
              <a:gd name="connsiteX59" fmla="*/ 1075428 w 1150190"/>
              <a:gd name="connsiteY59" fmla="*/ 718868 h 996088"/>
              <a:gd name="connsiteX60" fmla="*/ 1081179 w 1150190"/>
              <a:gd name="connsiteY60" fmla="*/ 655608 h 996088"/>
              <a:gd name="connsiteX61" fmla="*/ 1075428 w 1150190"/>
              <a:gd name="connsiteY61" fmla="*/ 638355 h 996088"/>
              <a:gd name="connsiteX62" fmla="*/ 1012168 w 1150190"/>
              <a:gd name="connsiteY62" fmla="*/ 649857 h 996088"/>
              <a:gd name="connsiteX63" fmla="*/ 994915 w 1150190"/>
              <a:gd name="connsiteY63" fmla="*/ 655608 h 996088"/>
              <a:gd name="connsiteX64" fmla="*/ 977662 w 1150190"/>
              <a:gd name="connsiteY64" fmla="*/ 667109 h 996088"/>
              <a:gd name="connsiteX65" fmla="*/ 971911 w 1150190"/>
              <a:gd name="connsiteY65" fmla="*/ 684362 h 996088"/>
              <a:gd name="connsiteX66" fmla="*/ 977662 w 1150190"/>
              <a:gd name="connsiteY66" fmla="*/ 586596 h 996088"/>
              <a:gd name="connsiteX67" fmla="*/ 994915 w 1150190"/>
              <a:gd name="connsiteY67" fmla="*/ 575094 h 996088"/>
              <a:gd name="connsiteX68" fmla="*/ 1029420 w 1150190"/>
              <a:gd name="connsiteY68" fmla="*/ 563593 h 996088"/>
              <a:gd name="connsiteX69" fmla="*/ 925903 w 1150190"/>
              <a:gd name="connsiteY69" fmla="*/ 557842 h 996088"/>
              <a:gd name="connsiteX70" fmla="*/ 908651 w 1150190"/>
              <a:gd name="connsiteY70" fmla="*/ 563593 h 996088"/>
              <a:gd name="connsiteX71" fmla="*/ 874145 w 1150190"/>
              <a:gd name="connsiteY71" fmla="*/ 592347 h 996088"/>
              <a:gd name="connsiteX72" fmla="*/ 868394 w 1150190"/>
              <a:gd name="connsiteY72" fmla="*/ 609600 h 996088"/>
              <a:gd name="connsiteX73" fmla="*/ 833888 w 1150190"/>
              <a:gd name="connsiteY73" fmla="*/ 592347 h 996088"/>
              <a:gd name="connsiteX74" fmla="*/ 828137 w 1150190"/>
              <a:gd name="connsiteY74" fmla="*/ 569343 h 996088"/>
              <a:gd name="connsiteX75" fmla="*/ 845390 w 1150190"/>
              <a:gd name="connsiteY75" fmla="*/ 557842 h 996088"/>
              <a:gd name="connsiteX76" fmla="*/ 879896 w 1150190"/>
              <a:gd name="connsiteY76" fmla="*/ 534838 h 996088"/>
              <a:gd name="connsiteX77" fmla="*/ 897149 w 1150190"/>
              <a:gd name="connsiteY77" fmla="*/ 529087 h 996088"/>
              <a:gd name="connsiteX78" fmla="*/ 885647 w 1150190"/>
              <a:gd name="connsiteY78" fmla="*/ 500332 h 996088"/>
              <a:gd name="connsiteX79" fmla="*/ 931654 w 1150190"/>
              <a:gd name="connsiteY79" fmla="*/ 488830 h 996088"/>
              <a:gd name="connsiteX80" fmla="*/ 948907 w 1150190"/>
              <a:gd name="connsiteY80" fmla="*/ 477328 h 996088"/>
              <a:gd name="connsiteX81" fmla="*/ 943156 w 1150190"/>
              <a:gd name="connsiteY81" fmla="*/ 448574 h 996088"/>
              <a:gd name="connsiteX82" fmla="*/ 925903 w 1150190"/>
              <a:gd name="connsiteY82" fmla="*/ 442823 h 996088"/>
              <a:gd name="connsiteX83" fmla="*/ 891398 w 1150190"/>
              <a:gd name="connsiteY83" fmla="*/ 465826 h 996088"/>
              <a:gd name="connsiteX84" fmla="*/ 874145 w 1150190"/>
              <a:gd name="connsiteY84" fmla="*/ 471577 h 996088"/>
              <a:gd name="connsiteX85" fmla="*/ 793632 w 1150190"/>
              <a:gd name="connsiteY85" fmla="*/ 477328 h 996088"/>
              <a:gd name="connsiteX86" fmla="*/ 776379 w 1150190"/>
              <a:gd name="connsiteY86" fmla="*/ 471577 h 996088"/>
              <a:gd name="connsiteX87" fmla="*/ 787881 w 1150190"/>
              <a:gd name="connsiteY87" fmla="*/ 454325 h 996088"/>
              <a:gd name="connsiteX88" fmla="*/ 810885 w 1150190"/>
              <a:gd name="connsiteY88" fmla="*/ 425570 h 996088"/>
              <a:gd name="connsiteX89" fmla="*/ 805134 w 1150190"/>
              <a:gd name="connsiteY89" fmla="*/ 408317 h 996088"/>
              <a:gd name="connsiteX90" fmla="*/ 770628 w 1150190"/>
              <a:gd name="connsiteY90" fmla="*/ 425570 h 996088"/>
              <a:gd name="connsiteX91" fmla="*/ 759126 w 1150190"/>
              <a:gd name="connsiteY91" fmla="*/ 442823 h 996088"/>
              <a:gd name="connsiteX92" fmla="*/ 707368 w 1150190"/>
              <a:gd name="connsiteY92" fmla="*/ 465826 h 996088"/>
              <a:gd name="connsiteX93" fmla="*/ 701617 w 1150190"/>
              <a:gd name="connsiteY93" fmla="*/ 437072 h 996088"/>
              <a:gd name="connsiteX94" fmla="*/ 713119 w 1150190"/>
              <a:gd name="connsiteY94" fmla="*/ 402566 h 996088"/>
              <a:gd name="connsiteX95" fmla="*/ 718870 w 1150190"/>
              <a:gd name="connsiteY95" fmla="*/ 373811 h 996088"/>
              <a:gd name="connsiteX96" fmla="*/ 701617 w 1150190"/>
              <a:gd name="connsiteY96" fmla="*/ 379562 h 996088"/>
              <a:gd name="connsiteX97" fmla="*/ 667111 w 1150190"/>
              <a:gd name="connsiteY97" fmla="*/ 408317 h 996088"/>
              <a:gd name="connsiteX98" fmla="*/ 632605 w 1150190"/>
              <a:gd name="connsiteY98" fmla="*/ 431321 h 996088"/>
              <a:gd name="connsiteX99" fmla="*/ 621103 w 1150190"/>
              <a:gd name="connsiteY99" fmla="*/ 448574 h 996088"/>
              <a:gd name="connsiteX100" fmla="*/ 609602 w 1150190"/>
              <a:gd name="connsiteY100" fmla="*/ 488830 h 996088"/>
              <a:gd name="connsiteX101" fmla="*/ 540590 w 1150190"/>
              <a:gd name="connsiteY101" fmla="*/ 494581 h 996088"/>
              <a:gd name="connsiteX102" fmla="*/ 523337 w 1150190"/>
              <a:gd name="connsiteY102" fmla="*/ 500332 h 996088"/>
              <a:gd name="connsiteX103" fmla="*/ 500334 w 1150190"/>
              <a:gd name="connsiteY103" fmla="*/ 552091 h 996088"/>
              <a:gd name="connsiteX104" fmla="*/ 483081 w 1150190"/>
              <a:gd name="connsiteY104" fmla="*/ 557842 h 996088"/>
              <a:gd name="connsiteX105" fmla="*/ 471579 w 1150190"/>
              <a:gd name="connsiteY105" fmla="*/ 471577 h 996088"/>
              <a:gd name="connsiteX106" fmla="*/ 477330 w 1150190"/>
              <a:gd name="connsiteY106" fmla="*/ 454325 h 996088"/>
              <a:gd name="connsiteX107" fmla="*/ 494583 w 1150190"/>
              <a:gd name="connsiteY107" fmla="*/ 448574 h 996088"/>
              <a:gd name="connsiteX108" fmla="*/ 529088 w 1150190"/>
              <a:gd name="connsiteY108" fmla="*/ 431321 h 996088"/>
              <a:gd name="connsiteX109" fmla="*/ 419820 w 1150190"/>
              <a:gd name="connsiteY109" fmla="*/ 437072 h 996088"/>
              <a:gd name="connsiteX110" fmla="*/ 385315 w 1150190"/>
              <a:gd name="connsiteY110" fmla="*/ 454325 h 996088"/>
              <a:gd name="connsiteX111" fmla="*/ 362311 w 1150190"/>
              <a:gd name="connsiteY111" fmla="*/ 460076 h 996088"/>
              <a:gd name="connsiteX112" fmla="*/ 316303 w 1150190"/>
              <a:gd name="connsiteY112" fmla="*/ 442823 h 996088"/>
              <a:gd name="connsiteX113" fmla="*/ 281798 w 1150190"/>
              <a:gd name="connsiteY113" fmla="*/ 437072 h 996088"/>
              <a:gd name="connsiteX114" fmla="*/ 270296 w 1150190"/>
              <a:gd name="connsiteY114" fmla="*/ 454325 h 996088"/>
              <a:gd name="connsiteX115" fmla="*/ 212787 w 1150190"/>
              <a:gd name="connsiteY115" fmla="*/ 448574 h 996088"/>
              <a:gd name="connsiteX116" fmla="*/ 5753 w 1150190"/>
              <a:gd name="connsiteY116" fmla="*/ 442823 h 996088"/>
              <a:gd name="connsiteX117" fmla="*/ 2 w 1150190"/>
              <a:gd name="connsiteY117" fmla="*/ 425570 h 996088"/>
              <a:gd name="connsiteX118" fmla="*/ 5753 w 1150190"/>
              <a:gd name="connsiteY118" fmla="*/ 408317 h 996088"/>
              <a:gd name="connsiteX119" fmla="*/ 97768 w 1150190"/>
              <a:gd name="connsiteY119" fmla="*/ 402566 h 996088"/>
              <a:gd name="connsiteX120" fmla="*/ 115020 w 1150190"/>
              <a:gd name="connsiteY120" fmla="*/ 391064 h 996088"/>
              <a:gd name="connsiteX121" fmla="*/ 103519 w 1150190"/>
              <a:gd name="connsiteY121" fmla="*/ 373811 h 996088"/>
              <a:gd name="connsiteX122" fmla="*/ 69013 w 1150190"/>
              <a:gd name="connsiteY122" fmla="*/ 356559 h 996088"/>
              <a:gd name="connsiteX123" fmla="*/ 63262 w 1150190"/>
              <a:gd name="connsiteY123" fmla="*/ 339306 h 996088"/>
              <a:gd name="connsiteX124" fmla="*/ 46009 w 1150190"/>
              <a:gd name="connsiteY124" fmla="*/ 327804 h 996088"/>
              <a:gd name="connsiteX125" fmla="*/ 69013 w 1150190"/>
              <a:gd name="connsiteY125" fmla="*/ 322053 h 996088"/>
              <a:gd name="connsiteX126" fmla="*/ 86266 w 1150190"/>
              <a:gd name="connsiteY126" fmla="*/ 327804 h 996088"/>
              <a:gd name="connsiteX127" fmla="*/ 138024 w 1150190"/>
              <a:gd name="connsiteY127" fmla="*/ 345057 h 996088"/>
              <a:gd name="connsiteX128" fmla="*/ 155277 w 1150190"/>
              <a:gd name="connsiteY128" fmla="*/ 379562 h 996088"/>
              <a:gd name="connsiteX129" fmla="*/ 172530 w 1150190"/>
              <a:gd name="connsiteY129" fmla="*/ 385313 h 996088"/>
              <a:gd name="connsiteX130" fmla="*/ 247292 w 1150190"/>
              <a:gd name="connsiteY130" fmla="*/ 391064 h 996088"/>
              <a:gd name="connsiteX131" fmla="*/ 281798 w 1150190"/>
              <a:gd name="connsiteY131" fmla="*/ 368060 h 996088"/>
              <a:gd name="connsiteX132" fmla="*/ 304802 w 1150190"/>
              <a:gd name="connsiteY132" fmla="*/ 345057 h 996088"/>
              <a:gd name="connsiteX133" fmla="*/ 339307 w 1150190"/>
              <a:gd name="connsiteY133" fmla="*/ 368060 h 996088"/>
              <a:gd name="connsiteX134" fmla="*/ 373813 w 1150190"/>
              <a:gd name="connsiteY134" fmla="*/ 379562 h 996088"/>
              <a:gd name="connsiteX135" fmla="*/ 391066 w 1150190"/>
              <a:gd name="connsiteY135" fmla="*/ 373811 h 996088"/>
              <a:gd name="connsiteX136" fmla="*/ 414070 w 1150190"/>
              <a:gd name="connsiteY136" fmla="*/ 368060 h 996088"/>
              <a:gd name="connsiteX137" fmla="*/ 477330 w 1150190"/>
              <a:gd name="connsiteY137" fmla="*/ 362309 h 996088"/>
              <a:gd name="connsiteX138" fmla="*/ 442824 w 1150190"/>
              <a:gd name="connsiteY138" fmla="*/ 339306 h 996088"/>
              <a:gd name="connsiteX139" fmla="*/ 345058 w 1150190"/>
              <a:gd name="connsiteY139" fmla="*/ 322053 h 996088"/>
              <a:gd name="connsiteX140" fmla="*/ 327805 w 1150190"/>
              <a:gd name="connsiteY140" fmla="*/ 310551 h 996088"/>
              <a:gd name="connsiteX141" fmla="*/ 299051 w 1150190"/>
              <a:gd name="connsiteY141" fmla="*/ 287547 h 996088"/>
              <a:gd name="connsiteX142" fmla="*/ 281798 w 1150190"/>
              <a:gd name="connsiteY142" fmla="*/ 281796 h 996088"/>
              <a:gd name="connsiteX143" fmla="*/ 270296 w 1150190"/>
              <a:gd name="connsiteY143" fmla="*/ 264543 h 996088"/>
              <a:gd name="connsiteX144" fmla="*/ 264545 w 1150190"/>
              <a:gd name="connsiteY144" fmla="*/ 247291 h 996088"/>
              <a:gd name="connsiteX145" fmla="*/ 281798 w 1150190"/>
              <a:gd name="connsiteY145" fmla="*/ 258793 h 996088"/>
              <a:gd name="connsiteX146" fmla="*/ 396817 w 1150190"/>
              <a:gd name="connsiteY146" fmla="*/ 270294 h 996088"/>
              <a:gd name="connsiteX147" fmla="*/ 414070 w 1150190"/>
              <a:gd name="connsiteY147" fmla="*/ 276045 h 996088"/>
              <a:gd name="connsiteX148" fmla="*/ 488832 w 1150190"/>
              <a:gd name="connsiteY148" fmla="*/ 299049 h 996088"/>
              <a:gd name="connsiteX149" fmla="*/ 500334 w 1150190"/>
              <a:gd name="connsiteY149" fmla="*/ 316302 h 996088"/>
              <a:gd name="connsiteX150" fmla="*/ 534839 w 1150190"/>
              <a:gd name="connsiteY150" fmla="*/ 333555 h 996088"/>
              <a:gd name="connsiteX151" fmla="*/ 552092 w 1150190"/>
              <a:gd name="connsiteY151" fmla="*/ 345057 h 996088"/>
              <a:gd name="connsiteX152" fmla="*/ 649858 w 1150190"/>
              <a:gd name="connsiteY152" fmla="*/ 345057 h 996088"/>
              <a:gd name="connsiteX153" fmla="*/ 644107 w 1150190"/>
              <a:gd name="connsiteY153" fmla="*/ 327804 h 996088"/>
              <a:gd name="connsiteX154" fmla="*/ 626854 w 1150190"/>
              <a:gd name="connsiteY154" fmla="*/ 316302 h 996088"/>
              <a:gd name="connsiteX155" fmla="*/ 615353 w 1150190"/>
              <a:gd name="connsiteY155" fmla="*/ 299049 h 996088"/>
              <a:gd name="connsiteX156" fmla="*/ 713119 w 1150190"/>
              <a:gd name="connsiteY156" fmla="*/ 293298 h 996088"/>
              <a:gd name="connsiteX157" fmla="*/ 730371 w 1150190"/>
              <a:gd name="connsiteY157" fmla="*/ 287547 h 996088"/>
              <a:gd name="connsiteX158" fmla="*/ 747624 w 1150190"/>
              <a:gd name="connsiteY158" fmla="*/ 253042 h 996088"/>
              <a:gd name="connsiteX159" fmla="*/ 764877 w 1150190"/>
              <a:gd name="connsiteY159" fmla="*/ 247291 h 996088"/>
              <a:gd name="connsiteX160" fmla="*/ 782130 w 1150190"/>
              <a:gd name="connsiteY160" fmla="*/ 195532 h 996088"/>
              <a:gd name="connsiteX161" fmla="*/ 661360 w 1150190"/>
              <a:gd name="connsiteY161" fmla="*/ 201283 h 996088"/>
              <a:gd name="connsiteX162" fmla="*/ 626854 w 1150190"/>
              <a:gd name="connsiteY162" fmla="*/ 184030 h 996088"/>
              <a:gd name="connsiteX163" fmla="*/ 615353 w 1150190"/>
              <a:gd name="connsiteY163" fmla="*/ 166777 h 996088"/>
              <a:gd name="connsiteX164" fmla="*/ 569345 w 1150190"/>
              <a:gd name="connsiteY164" fmla="*/ 155276 h 996088"/>
              <a:gd name="connsiteX165" fmla="*/ 488832 w 1150190"/>
              <a:gd name="connsiteY165" fmla="*/ 155276 h 996088"/>
              <a:gd name="connsiteX166" fmla="*/ 477330 w 1150190"/>
              <a:gd name="connsiteY166" fmla="*/ 172528 h 996088"/>
              <a:gd name="connsiteX167" fmla="*/ 437073 w 1150190"/>
              <a:gd name="connsiteY167" fmla="*/ 184030 h 996088"/>
              <a:gd name="connsiteX168" fmla="*/ 345058 w 1150190"/>
              <a:gd name="connsiteY168" fmla="*/ 195532 h 996088"/>
              <a:gd name="connsiteX169" fmla="*/ 310553 w 1150190"/>
              <a:gd name="connsiteY169" fmla="*/ 184030 h 996088"/>
              <a:gd name="connsiteX170" fmla="*/ 304802 w 1150190"/>
              <a:gd name="connsiteY170" fmla="*/ 161026 h 996088"/>
              <a:gd name="connsiteX171" fmla="*/ 350809 w 1150190"/>
              <a:gd name="connsiteY171" fmla="*/ 149525 h 996088"/>
              <a:gd name="connsiteX172" fmla="*/ 368062 w 1150190"/>
              <a:gd name="connsiteY172" fmla="*/ 143774 h 996088"/>
              <a:gd name="connsiteX173" fmla="*/ 385315 w 1150190"/>
              <a:gd name="connsiteY173" fmla="*/ 138023 h 996088"/>
              <a:gd name="connsiteX174" fmla="*/ 425571 w 1150190"/>
              <a:gd name="connsiteY174" fmla="*/ 109268 h 996088"/>
              <a:gd name="connsiteX175" fmla="*/ 408319 w 1150190"/>
              <a:gd name="connsiteY175" fmla="*/ 97766 h 996088"/>
              <a:gd name="connsiteX176" fmla="*/ 327805 w 1150190"/>
              <a:gd name="connsiteY176" fmla="*/ 74762 h 996088"/>
              <a:gd name="connsiteX177" fmla="*/ 333556 w 1150190"/>
              <a:gd name="connsiteY177" fmla="*/ 57509 h 996088"/>
              <a:gd name="connsiteX178" fmla="*/ 362311 w 1150190"/>
              <a:gd name="connsiteY178" fmla="*/ 63260 h 996088"/>
              <a:gd name="connsiteX179" fmla="*/ 379564 w 1150190"/>
              <a:gd name="connsiteY179" fmla="*/ 69011 h 996088"/>
              <a:gd name="connsiteX180" fmla="*/ 414070 w 1150190"/>
              <a:gd name="connsiteY180" fmla="*/ 80513 h 996088"/>
              <a:gd name="connsiteX181" fmla="*/ 460077 w 1150190"/>
              <a:gd name="connsiteY181" fmla="*/ 92015 h 996088"/>
              <a:gd name="connsiteX182" fmla="*/ 477330 w 1150190"/>
              <a:gd name="connsiteY182" fmla="*/ 97766 h 996088"/>
              <a:gd name="connsiteX183" fmla="*/ 511836 w 1150190"/>
              <a:gd name="connsiteY183" fmla="*/ 109268 h 996088"/>
              <a:gd name="connsiteX184" fmla="*/ 546341 w 1150190"/>
              <a:gd name="connsiteY184" fmla="*/ 132272 h 996088"/>
              <a:gd name="connsiteX185" fmla="*/ 626854 w 1150190"/>
              <a:gd name="connsiteY185" fmla="*/ 143774 h 996088"/>
              <a:gd name="connsiteX186" fmla="*/ 730371 w 1150190"/>
              <a:gd name="connsiteY186" fmla="*/ 138023 h 996088"/>
              <a:gd name="connsiteX187" fmla="*/ 764877 w 1150190"/>
              <a:gd name="connsiteY187" fmla="*/ 126521 h 996088"/>
              <a:gd name="connsiteX188" fmla="*/ 770628 w 1150190"/>
              <a:gd name="connsiteY188" fmla="*/ 109268 h 996088"/>
              <a:gd name="connsiteX189" fmla="*/ 805134 w 1150190"/>
              <a:gd name="connsiteY189" fmla="*/ 86264 h 996088"/>
              <a:gd name="connsiteX190" fmla="*/ 816636 w 1150190"/>
              <a:gd name="connsiteY190" fmla="*/ 103517 h 996088"/>
              <a:gd name="connsiteX191" fmla="*/ 833888 w 1150190"/>
              <a:gd name="connsiteY191" fmla="*/ 138023 h 996088"/>
              <a:gd name="connsiteX192" fmla="*/ 856892 w 1150190"/>
              <a:gd name="connsiteY192" fmla="*/ 172528 h 996088"/>
              <a:gd name="connsiteX193" fmla="*/ 943156 w 1150190"/>
              <a:gd name="connsiteY193" fmla="*/ 178279 h 996088"/>
              <a:gd name="connsiteX194" fmla="*/ 954658 w 1150190"/>
              <a:gd name="connsiteY194" fmla="*/ 161026 h 996088"/>
              <a:gd name="connsiteX195" fmla="*/ 948907 w 1150190"/>
              <a:gd name="connsiteY195" fmla="*/ 109268 h 996088"/>
              <a:gd name="connsiteX196" fmla="*/ 1017919 w 1150190"/>
              <a:gd name="connsiteY196" fmla="*/ 109268 h 996088"/>
              <a:gd name="connsiteX197" fmla="*/ 1046673 w 1150190"/>
              <a:gd name="connsiteY197" fmla="*/ 132272 h 996088"/>
              <a:gd name="connsiteX198" fmla="*/ 1058175 w 1150190"/>
              <a:gd name="connsiteY198" fmla="*/ 69011 h 996088"/>
              <a:gd name="connsiteX199" fmla="*/ 1075428 w 1150190"/>
              <a:gd name="connsiteY199" fmla="*/ 34506 h 996088"/>
              <a:gd name="connsiteX200" fmla="*/ 1092681 w 1150190"/>
              <a:gd name="connsiteY200" fmla="*/ 0 h 99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1150190" h="996088">
                <a:moveTo>
                  <a:pt x="1092681" y="0"/>
                </a:moveTo>
                <a:cubicBezTo>
                  <a:pt x="1092681" y="0"/>
                  <a:pt x="1100580" y="38295"/>
                  <a:pt x="1104183" y="57509"/>
                </a:cubicBezTo>
                <a:cubicBezTo>
                  <a:pt x="1106007" y="67236"/>
                  <a:pt x="1115441" y="124819"/>
                  <a:pt x="1115685" y="132272"/>
                </a:cubicBezTo>
                <a:cubicBezTo>
                  <a:pt x="1132248" y="637431"/>
                  <a:pt x="1111937" y="290846"/>
                  <a:pt x="1127187" y="534838"/>
                </a:cubicBezTo>
                <a:cubicBezTo>
                  <a:pt x="1129104" y="542506"/>
                  <a:pt x="1131387" y="550092"/>
                  <a:pt x="1132937" y="557842"/>
                </a:cubicBezTo>
                <a:cubicBezTo>
                  <a:pt x="1135224" y="569276"/>
                  <a:pt x="1136915" y="580822"/>
                  <a:pt x="1138688" y="592347"/>
                </a:cubicBezTo>
                <a:cubicBezTo>
                  <a:pt x="1148733" y="657639"/>
                  <a:pt x="1150190" y="679795"/>
                  <a:pt x="1150190" y="764876"/>
                </a:cubicBezTo>
                <a:cubicBezTo>
                  <a:pt x="1150190" y="778431"/>
                  <a:pt x="1146356" y="791713"/>
                  <a:pt x="1144439" y="805132"/>
                </a:cubicBezTo>
                <a:cubicBezTo>
                  <a:pt x="1137339" y="826431"/>
                  <a:pt x="1135186" y="829901"/>
                  <a:pt x="1132937" y="856891"/>
                </a:cubicBezTo>
                <a:cubicBezTo>
                  <a:pt x="1122793" y="978635"/>
                  <a:pt x="1138828" y="925487"/>
                  <a:pt x="1121436" y="977660"/>
                </a:cubicBezTo>
                <a:cubicBezTo>
                  <a:pt x="1100349" y="979577"/>
                  <a:pt x="1079204" y="980937"/>
                  <a:pt x="1058175" y="983411"/>
                </a:cubicBezTo>
                <a:cubicBezTo>
                  <a:pt x="1046595" y="984773"/>
                  <a:pt x="1035053" y="986632"/>
                  <a:pt x="1023670" y="989162"/>
                </a:cubicBezTo>
                <a:cubicBezTo>
                  <a:pt x="1017752" y="990477"/>
                  <a:pt x="1010704" y="999200"/>
                  <a:pt x="1006417" y="994913"/>
                </a:cubicBezTo>
                <a:cubicBezTo>
                  <a:pt x="1002130" y="990626"/>
                  <a:pt x="1012168" y="983722"/>
                  <a:pt x="1012168" y="977660"/>
                </a:cubicBezTo>
                <a:cubicBezTo>
                  <a:pt x="1012168" y="971598"/>
                  <a:pt x="1008334" y="966159"/>
                  <a:pt x="1006417" y="960408"/>
                </a:cubicBezTo>
                <a:cubicBezTo>
                  <a:pt x="989539" y="957032"/>
                  <a:pt x="975883" y="955538"/>
                  <a:pt x="960409" y="948906"/>
                </a:cubicBezTo>
                <a:cubicBezTo>
                  <a:pt x="952529" y="945529"/>
                  <a:pt x="945073" y="941238"/>
                  <a:pt x="937405" y="937404"/>
                </a:cubicBezTo>
                <a:cubicBezTo>
                  <a:pt x="968945" y="926891"/>
                  <a:pt x="942669" y="937035"/>
                  <a:pt x="983413" y="914400"/>
                </a:cubicBezTo>
                <a:cubicBezTo>
                  <a:pt x="990907" y="910237"/>
                  <a:pt x="1002006" y="910249"/>
                  <a:pt x="1006417" y="902898"/>
                </a:cubicBezTo>
                <a:cubicBezTo>
                  <a:pt x="1009536" y="897700"/>
                  <a:pt x="1006088" y="888356"/>
                  <a:pt x="1000666" y="885645"/>
                </a:cubicBezTo>
                <a:cubicBezTo>
                  <a:pt x="995244" y="882934"/>
                  <a:pt x="989164" y="889479"/>
                  <a:pt x="983413" y="891396"/>
                </a:cubicBezTo>
                <a:cubicBezTo>
                  <a:pt x="954658" y="893313"/>
                  <a:pt x="925791" y="893964"/>
                  <a:pt x="897149" y="897147"/>
                </a:cubicBezTo>
                <a:cubicBezTo>
                  <a:pt x="856306" y="901685"/>
                  <a:pt x="908925" y="908649"/>
                  <a:pt x="851141" y="908649"/>
                </a:cubicBezTo>
                <a:cubicBezTo>
                  <a:pt x="845079" y="908649"/>
                  <a:pt x="838175" y="907185"/>
                  <a:pt x="833888" y="902898"/>
                </a:cubicBezTo>
                <a:cubicBezTo>
                  <a:pt x="829601" y="898611"/>
                  <a:pt x="830054" y="891396"/>
                  <a:pt x="828137" y="885645"/>
                </a:cubicBezTo>
                <a:cubicBezTo>
                  <a:pt x="814882" y="883436"/>
                  <a:pt x="790538" y="881222"/>
                  <a:pt x="776379" y="874143"/>
                </a:cubicBezTo>
                <a:cubicBezTo>
                  <a:pt x="736664" y="854287"/>
                  <a:pt x="783998" y="868860"/>
                  <a:pt x="736122" y="856891"/>
                </a:cubicBezTo>
                <a:cubicBezTo>
                  <a:pt x="736122" y="856891"/>
                  <a:pt x="713556" y="866286"/>
                  <a:pt x="701617" y="868393"/>
                </a:cubicBezTo>
                <a:cubicBezTo>
                  <a:pt x="680765" y="872073"/>
                  <a:pt x="659443" y="872226"/>
                  <a:pt x="638356" y="874143"/>
                </a:cubicBezTo>
                <a:cubicBezTo>
                  <a:pt x="621069" y="868382"/>
                  <a:pt x="584558" y="861978"/>
                  <a:pt x="615353" y="822385"/>
                </a:cubicBezTo>
                <a:cubicBezTo>
                  <a:pt x="624841" y="810186"/>
                  <a:pt x="646024" y="818551"/>
                  <a:pt x="661360" y="816634"/>
                </a:cubicBezTo>
                <a:cubicBezTo>
                  <a:pt x="655609" y="814717"/>
                  <a:pt x="649529" y="813594"/>
                  <a:pt x="644107" y="810883"/>
                </a:cubicBezTo>
                <a:cubicBezTo>
                  <a:pt x="637925" y="807792"/>
                  <a:pt x="633702" y="800315"/>
                  <a:pt x="626854" y="799381"/>
                </a:cubicBezTo>
                <a:cubicBezTo>
                  <a:pt x="462509" y="776970"/>
                  <a:pt x="560336" y="807880"/>
                  <a:pt x="500334" y="787879"/>
                </a:cubicBezTo>
                <a:cubicBezTo>
                  <a:pt x="416575" y="777409"/>
                  <a:pt x="489165" y="789538"/>
                  <a:pt x="419820" y="770626"/>
                </a:cubicBezTo>
                <a:cubicBezTo>
                  <a:pt x="410390" y="768054"/>
                  <a:pt x="397427" y="772297"/>
                  <a:pt x="391066" y="764876"/>
                </a:cubicBezTo>
                <a:cubicBezTo>
                  <a:pt x="383477" y="756023"/>
                  <a:pt x="375048" y="735898"/>
                  <a:pt x="385315" y="730370"/>
                </a:cubicBezTo>
                <a:cubicBezTo>
                  <a:pt x="409005" y="717614"/>
                  <a:pt x="438990" y="726536"/>
                  <a:pt x="465828" y="724619"/>
                </a:cubicBezTo>
                <a:cubicBezTo>
                  <a:pt x="473496" y="726536"/>
                  <a:pt x="481334" y="727871"/>
                  <a:pt x="488832" y="730370"/>
                </a:cubicBezTo>
                <a:cubicBezTo>
                  <a:pt x="498626" y="733635"/>
                  <a:pt x="507572" y="744376"/>
                  <a:pt x="517587" y="741872"/>
                </a:cubicBezTo>
                <a:cubicBezTo>
                  <a:pt x="523468" y="740402"/>
                  <a:pt x="506139" y="726691"/>
                  <a:pt x="511836" y="724619"/>
                </a:cubicBezTo>
                <a:cubicBezTo>
                  <a:pt x="533530" y="716730"/>
                  <a:pt x="557843" y="720785"/>
                  <a:pt x="580847" y="718868"/>
                </a:cubicBezTo>
                <a:cubicBezTo>
                  <a:pt x="580847" y="718868"/>
                  <a:pt x="603269" y="735159"/>
                  <a:pt x="615353" y="741872"/>
                </a:cubicBezTo>
                <a:cubicBezTo>
                  <a:pt x="620652" y="744816"/>
                  <a:pt x="626724" y="746153"/>
                  <a:pt x="632605" y="747623"/>
                </a:cubicBezTo>
                <a:cubicBezTo>
                  <a:pt x="669765" y="756913"/>
                  <a:pt x="656408" y="755025"/>
                  <a:pt x="695866" y="741872"/>
                </a:cubicBezTo>
                <a:cubicBezTo>
                  <a:pt x="713119" y="739955"/>
                  <a:pt x="730545" y="733016"/>
                  <a:pt x="747624" y="736121"/>
                </a:cubicBezTo>
                <a:cubicBezTo>
                  <a:pt x="754424" y="737357"/>
                  <a:pt x="757307" y="746706"/>
                  <a:pt x="759126" y="753374"/>
                </a:cubicBezTo>
                <a:cubicBezTo>
                  <a:pt x="763193" y="768284"/>
                  <a:pt x="762960" y="784045"/>
                  <a:pt x="764877" y="799381"/>
                </a:cubicBezTo>
                <a:cubicBezTo>
                  <a:pt x="880500" y="805805"/>
                  <a:pt x="835609" y="816060"/>
                  <a:pt x="902900" y="793630"/>
                </a:cubicBezTo>
                <a:cubicBezTo>
                  <a:pt x="926597" y="801529"/>
                  <a:pt x="930320" y="801088"/>
                  <a:pt x="954658" y="822385"/>
                </a:cubicBezTo>
                <a:cubicBezTo>
                  <a:pt x="959860" y="826937"/>
                  <a:pt x="962326" y="833887"/>
                  <a:pt x="966160" y="839638"/>
                </a:cubicBezTo>
                <a:cubicBezTo>
                  <a:pt x="1012172" y="870313"/>
                  <a:pt x="956571" y="830050"/>
                  <a:pt x="994915" y="868393"/>
                </a:cubicBezTo>
                <a:cubicBezTo>
                  <a:pt x="999802" y="873280"/>
                  <a:pt x="1006417" y="876060"/>
                  <a:pt x="1012168" y="879894"/>
                </a:cubicBezTo>
                <a:cubicBezTo>
                  <a:pt x="1018725" y="781533"/>
                  <a:pt x="1027032" y="820970"/>
                  <a:pt x="1006417" y="759125"/>
                </a:cubicBezTo>
                <a:cubicBezTo>
                  <a:pt x="1000666" y="755291"/>
                  <a:pt x="994051" y="752510"/>
                  <a:pt x="989164" y="747623"/>
                </a:cubicBezTo>
                <a:cubicBezTo>
                  <a:pt x="979773" y="738232"/>
                  <a:pt x="971911" y="720565"/>
                  <a:pt x="971911" y="707366"/>
                </a:cubicBezTo>
                <a:cubicBezTo>
                  <a:pt x="971911" y="701304"/>
                  <a:pt x="975745" y="695864"/>
                  <a:pt x="977662" y="690113"/>
                </a:cubicBezTo>
                <a:lnTo>
                  <a:pt x="1006417" y="695864"/>
                </a:lnTo>
                <a:cubicBezTo>
                  <a:pt x="1006420" y="695865"/>
                  <a:pt x="1040918" y="707365"/>
                  <a:pt x="1040922" y="707366"/>
                </a:cubicBezTo>
                <a:cubicBezTo>
                  <a:pt x="1052424" y="711200"/>
                  <a:pt x="1067984" y="728438"/>
                  <a:pt x="1075428" y="718868"/>
                </a:cubicBezTo>
                <a:cubicBezTo>
                  <a:pt x="1088428" y="702155"/>
                  <a:pt x="1081179" y="676782"/>
                  <a:pt x="1081179" y="655608"/>
                </a:cubicBezTo>
                <a:cubicBezTo>
                  <a:pt x="1081179" y="649546"/>
                  <a:pt x="1077345" y="644106"/>
                  <a:pt x="1075428" y="638355"/>
                </a:cubicBezTo>
                <a:cubicBezTo>
                  <a:pt x="1042846" y="643010"/>
                  <a:pt x="1039285" y="642109"/>
                  <a:pt x="1012168" y="649857"/>
                </a:cubicBezTo>
                <a:cubicBezTo>
                  <a:pt x="1006339" y="651522"/>
                  <a:pt x="1000337" y="652897"/>
                  <a:pt x="994915" y="655608"/>
                </a:cubicBezTo>
                <a:cubicBezTo>
                  <a:pt x="988733" y="658699"/>
                  <a:pt x="981980" y="661712"/>
                  <a:pt x="977662" y="667109"/>
                </a:cubicBezTo>
                <a:cubicBezTo>
                  <a:pt x="973875" y="671843"/>
                  <a:pt x="973828" y="678611"/>
                  <a:pt x="971911" y="684362"/>
                </a:cubicBezTo>
                <a:cubicBezTo>
                  <a:pt x="965062" y="609028"/>
                  <a:pt x="959464" y="641189"/>
                  <a:pt x="977662" y="586596"/>
                </a:cubicBezTo>
                <a:lnTo>
                  <a:pt x="994915" y="575094"/>
                </a:lnTo>
                <a:cubicBezTo>
                  <a:pt x="1005003" y="568369"/>
                  <a:pt x="1041182" y="566533"/>
                  <a:pt x="1029420" y="563593"/>
                </a:cubicBezTo>
                <a:cubicBezTo>
                  <a:pt x="995893" y="555212"/>
                  <a:pt x="960409" y="559759"/>
                  <a:pt x="925903" y="557842"/>
                </a:cubicBezTo>
                <a:cubicBezTo>
                  <a:pt x="920152" y="559759"/>
                  <a:pt x="914073" y="560882"/>
                  <a:pt x="908651" y="563593"/>
                </a:cubicBezTo>
                <a:cubicBezTo>
                  <a:pt x="898040" y="568898"/>
                  <a:pt x="880506" y="582806"/>
                  <a:pt x="874145" y="592347"/>
                </a:cubicBezTo>
                <a:cubicBezTo>
                  <a:pt x="870782" y="597391"/>
                  <a:pt x="870311" y="603849"/>
                  <a:pt x="868394" y="609600"/>
                </a:cubicBezTo>
                <a:cubicBezTo>
                  <a:pt x="858552" y="606319"/>
                  <a:pt x="840259" y="601903"/>
                  <a:pt x="833888" y="592347"/>
                </a:cubicBezTo>
                <a:cubicBezTo>
                  <a:pt x="829504" y="585770"/>
                  <a:pt x="830054" y="577011"/>
                  <a:pt x="828137" y="569343"/>
                </a:cubicBezTo>
                <a:lnTo>
                  <a:pt x="845390" y="557842"/>
                </a:lnTo>
                <a:cubicBezTo>
                  <a:pt x="856892" y="550174"/>
                  <a:pt x="867812" y="541551"/>
                  <a:pt x="879896" y="534838"/>
                </a:cubicBezTo>
                <a:cubicBezTo>
                  <a:pt x="885195" y="531894"/>
                  <a:pt x="892862" y="533374"/>
                  <a:pt x="897149" y="529087"/>
                </a:cubicBezTo>
                <a:cubicBezTo>
                  <a:pt x="914610" y="511626"/>
                  <a:pt x="897085" y="507957"/>
                  <a:pt x="885647" y="500332"/>
                </a:cubicBezTo>
                <a:cubicBezTo>
                  <a:pt x="896585" y="498144"/>
                  <a:pt x="919864" y="494725"/>
                  <a:pt x="931654" y="488830"/>
                </a:cubicBezTo>
                <a:cubicBezTo>
                  <a:pt x="937836" y="485739"/>
                  <a:pt x="947008" y="483974"/>
                  <a:pt x="948907" y="477328"/>
                </a:cubicBezTo>
                <a:cubicBezTo>
                  <a:pt x="951592" y="467930"/>
                  <a:pt x="948578" y="456707"/>
                  <a:pt x="943156" y="448574"/>
                </a:cubicBezTo>
                <a:cubicBezTo>
                  <a:pt x="939793" y="443530"/>
                  <a:pt x="931654" y="444740"/>
                  <a:pt x="925903" y="442823"/>
                </a:cubicBezTo>
                <a:cubicBezTo>
                  <a:pt x="884880" y="456498"/>
                  <a:pt x="934478" y="437107"/>
                  <a:pt x="891398" y="465826"/>
                </a:cubicBezTo>
                <a:cubicBezTo>
                  <a:pt x="886354" y="469189"/>
                  <a:pt x="879896" y="469660"/>
                  <a:pt x="874145" y="471577"/>
                </a:cubicBezTo>
                <a:cubicBezTo>
                  <a:pt x="847307" y="473494"/>
                  <a:pt x="820538" y="477328"/>
                  <a:pt x="793632" y="477328"/>
                </a:cubicBezTo>
                <a:cubicBezTo>
                  <a:pt x="787570" y="477328"/>
                  <a:pt x="777849" y="477458"/>
                  <a:pt x="776379" y="471577"/>
                </a:cubicBezTo>
                <a:cubicBezTo>
                  <a:pt x="774703" y="464872"/>
                  <a:pt x="784047" y="460076"/>
                  <a:pt x="787881" y="454325"/>
                </a:cubicBezTo>
                <a:cubicBezTo>
                  <a:pt x="801129" y="445493"/>
                  <a:pt x="810885" y="444089"/>
                  <a:pt x="810885" y="425570"/>
                </a:cubicBezTo>
                <a:cubicBezTo>
                  <a:pt x="810885" y="419508"/>
                  <a:pt x="807051" y="414068"/>
                  <a:pt x="805134" y="408317"/>
                </a:cubicBezTo>
                <a:cubicBezTo>
                  <a:pt x="791102" y="412994"/>
                  <a:pt x="781776" y="414422"/>
                  <a:pt x="770628" y="425570"/>
                </a:cubicBezTo>
                <a:cubicBezTo>
                  <a:pt x="765741" y="430457"/>
                  <a:pt x="762960" y="437072"/>
                  <a:pt x="759126" y="442823"/>
                </a:cubicBezTo>
                <a:cubicBezTo>
                  <a:pt x="748070" y="450194"/>
                  <a:pt x="719866" y="471182"/>
                  <a:pt x="707368" y="465826"/>
                </a:cubicBezTo>
                <a:cubicBezTo>
                  <a:pt x="698384" y="461976"/>
                  <a:pt x="703534" y="446657"/>
                  <a:pt x="701617" y="437072"/>
                </a:cubicBezTo>
                <a:cubicBezTo>
                  <a:pt x="701617" y="437072"/>
                  <a:pt x="709929" y="414263"/>
                  <a:pt x="713119" y="402566"/>
                </a:cubicBezTo>
                <a:cubicBezTo>
                  <a:pt x="715691" y="393136"/>
                  <a:pt x="716953" y="383396"/>
                  <a:pt x="718870" y="373811"/>
                </a:cubicBezTo>
                <a:cubicBezTo>
                  <a:pt x="713119" y="375728"/>
                  <a:pt x="707039" y="376851"/>
                  <a:pt x="701617" y="379562"/>
                </a:cubicBezTo>
                <a:cubicBezTo>
                  <a:pt x="685604" y="387569"/>
                  <a:pt x="679830" y="395598"/>
                  <a:pt x="667111" y="408317"/>
                </a:cubicBezTo>
                <a:cubicBezTo>
                  <a:pt x="657336" y="418092"/>
                  <a:pt x="643008" y="422218"/>
                  <a:pt x="632605" y="431321"/>
                </a:cubicBezTo>
                <a:cubicBezTo>
                  <a:pt x="627403" y="435872"/>
                  <a:pt x="624194" y="442392"/>
                  <a:pt x="621103" y="448574"/>
                </a:cubicBezTo>
                <a:cubicBezTo>
                  <a:pt x="616980" y="456821"/>
                  <a:pt x="611443" y="481465"/>
                  <a:pt x="609602" y="488830"/>
                </a:cubicBezTo>
                <a:cubicBezTo>
                  <a:pt x="586598" y="490747"/>
                  <a:pt x="563471" y="491530"/>
                  <a:pt x="540590" y="494581"/>
                </a:cubicBezTo>
                <a:cubicBezTo>
                  <a:pt x="534581" y="495382"/>
                  <a:pt x="528071" y="496545"/>
                  <a:pt x="523337" y="500332"/>
                </a:cubicBezTo>
                <a:cubicBezTo>
                  <a:pt x="505570" y="514546"/>
                  <a:pt x="513217" y="534055"/>
                  <a:pt x="500334" y="552091"/>
                </a:cubicBezTo>
                <a:cubicBezTo>
                  <a:pt x="496810" y="557024"/>
                  <a:pt x="488832" y="555925"/>
                  <a:pt x="483081" y="557842"/>
                </a:cubicBezTo>
                <a:cubicBezTo>
                  <a:pt x="471673" y="523617"/>
                  <a:pt x="471579" y="527867"/>
                  <a:pt x="471579" y="471577"/>
                </a:cubicBezTo>
                <a:cubicBezTo>
                  <a:pt x="471579" y="465515"/>
                  <a:pt x="475413" y="460076"/>
                  <a:pt x="477330" y="454325"/>
                </a:cubicBezTo>
                <a:cubicBezTo>
                  <a:pt x="483081" y="452408"/>
                  <a:pt x="489161" y="451285"/>
                  <a:pt x="494583" y="448574"/>
                </a:cubicBezTo>
                <a:cubicBezTo>
                  <a:pt x="539179" y="426276"/>
                  <a:pt x="485722" y="445777"/>
                  <a:pt x="529088" y="431321"/>
                </a:cubicBezTo>
                <a:cubicBezTo>
                  <a:pt x="492665" y="433238"/>
                  <a:pt x="456143" y="433770"/>
                  <a:pt x="419820" y="437072"/>
                </a:cubicBezTo>
                <a:cubicBezTo>
                  <a:pt x="399317" y="438936"/>
                  <a:pt x="403841" y="446385"/>
                  <a:pt x="385315" y="454325"/>
                </a:cubicBezTo>
                <a:cubicBezTo>
                  <a:pt x="378050" y="457439"/>
                  <a:pt x="369979" y="458159"/>
                  <a:pt x="362311" y="460076"/>
                </a:cubicBezTo>
                <a:cubicBezTo>
                  <a:pt x="347379" y="455099"/>
                  <a:pt x="330056" y="449699"/>
                  <a:pt x="316303" y="442823"/>
                </a:cubicBezTo>
                <a:cubicBezTo>
                  <a:pt x="300893" y="435118"/>
                  <a:pt x="299568" y="422856"/>
                  <a:pt x="281798" y="437072"/>
                </a:cubicBezTo>
                <a:cubicBezTo>
                  <a:pt x="276401" y="441390"/>
                  <a:pt x="274130" y="448574"/>
                  <a:pt x="270296" y="454325"/>
                </a:cubicBezTo>
                <a:cubicBezTo>
                  <a:pt x="235530" y="463016"/>
                  <a:pt x="254790" y="462576"/>
                  <a:pt x="212787" y="448574"/>
                </a:cubicBezTo>
                <a:cubicBezTo>
                  <a:pt x="143776" y="446657"/>
                  <a:pt x="74391" y="450243"/>
                  <a:pt x="5753" y="442823"/>
                </a:cubicBezTo>
                <a:cubicBezTo>
                  <a:pt x="-274" y="442171"/>
                  <a:pt x="2" y="431632"/>
                  <a:pt x="2" y="425570"/>
                </a:cubicBezTo>
                <a:cubicBezTo>
                  <a:pt x="2" y="419508"/>
                  <a:pt x="3836" y="414068"/>
                  <a:pt x="5753" y="408317"/>
                </a:cubicBezTo>
                <a:cubicBezTo>
                  <a:pt x="36425" y="406400"/>
                  <a:pt x="67413" y="407359"/>
                  <a:pt x="97768" y="402566"/>
                </a:cubicBezTo>
                <a:cubicBezTo>
                  <a:pt x="104595" y="401488"/>
                  <a:pt x="113665" y="397841"/>
                  <a:pt x="115020" y="391064"/>
                </a:cubicBezTo>
                <a:cubicBezTo>
                  <a:pt x="116375" y="384287"/>
                  <a:pt x="107353" y="379562"/>
                  <a:pt x="103519" y="373811"/>
                </a:cubicBezTo>
                <a:cubicBezTo>
                  <a:pt x="92155" y="370023"/>
                  <a:pt x="77120" y="366692"/>
                  <a:pt x="69013" y="356559"/>
                </a:cubicBezTo>
                <a:cubicBezTo>
                  <a:pt x="65226" y="351825"/>
                  <a:pt x="67049" y="344040"/>
                  <a:pt x="63262" y="339306"/>
                </a:cubicBezTo>
                <a:cubicBezTo>
                  <a:pt x="58944" y="333909"/>
                  <a:pt x="43823" y="334361"/>
                  <a:pt x="46009" y="327804"/>
                </a:cubicBezTo>
                <a:cubicBezTo>
                  <a:pt x="48508" y="320306"/>
                  <a:pt x="61345" y="323970"/>
                  <a:pt x="69013" y="322053"/>
                </a:cubicBezTo>
                <a:lnTo>
                  <a:pt x="86266" y="327804"/>
                </a:lnTo>
                <a:cubicBezTo>
                  <a:pt x="94893" y="330680"/>
                  <a:pt x="138023" y="345056"/>
                  <a:pt x="138024" y="345057"/>
                </a:cubicBezTo>
                <a:cubicBezTo>
                  <a:pt x="166467" y="362834"/>
                  <a:pt x="135431" y="359716"/>
                  <a:pt x="155277" y="379562"/>
                </a:cubicBezTo>
                <a:cubicBezTo>
                  <a:pt x="159564" y="383849"/>
                  <a:pt x="166515" y="384561"/>
                  <a:pt x="172530" y="385313"/>
                </a:cubicBezTo>
                <a:cubicBezTo>
                  <a:pt x="197331" y="388413"/>
                  <a:pt x="222371" y="389147"/>
                  <a:pt x="247292" y="391064"/>
                </a:cubicBezTo>
                <a:cubicBezTo>
                  <a:pt x="247292" y="391064"/>
                  <a:pt x="272023" y="377835"/>
                  <a:pt x="281798" y="368060"/>
                </a:cubicBezTo>
                <a:cubicBezTo>
                  <a:pt x="312470" y="337389"/>
                  <a:pt x="258794" y="360393"/>
                  <a:pt x="304802" y="345057"/>
                </a:cubicBezTo>
                <a:lnTo>
                  <a:pt x="339307" y="368060"/>
                </a:lnTo>
                <a:cubicBezTo>
                  <a:pt x="349395" y="374785"/>
                  <a:pt x="361763" y="378223"/>
                  <a:pt x="373813" y="379562"/>
                </a:cubicBezTo>
                <a:cubicBezTo>
                  <a:pt x="379838" y="380231"/>
                  <a:pt x="385237" y="375476"/>
                  <a:pt x="391066" y="373811"/>
                </a:cubicBezTo>
                <a:cubicBezTo>
                  <a:pt x="398666" y="371640"/>
                  <a:pt x="406402" y="369977"/>
                  <a:pt x="414070" y="368060"/>
                </a:cubicBezTo>
                <a:cubicBezTo>
                  <a:pt x="523939" y="374523"/>
                  <a:pt x="542806" y="384134"/>
                  <a:pt x="477330" y="362309"/>
                </a:cubicBezTo>
                <a:cubicBezTo>
                  <a:pt x="464216" y="357938"/>
                  <a:pt x="454326" y="346974"/>
                  <a:pt x="442824" y="339306"/>
                </a:cubicBezTo>
                <a:cubicBezTo>
                  <a:pt x="397454" y="335181"/>
                  <a:pt x="382493" y="338691"/>
                  <a:pt x="345058" y="322053"/>
                </a:cubicBezTo>
                <a:cubicBezTo>
                  <a:pt x="338742" y="319246"/>
                  <a:pt x="333987" y="313642"/>
                  <a:pt x="327805" y="310551"/>
                </a:cubicBezTo>
                <a:cubicBezTo>
                  <a:pt x="300028" y="296662"/>
                  <a:pt x="318440" y="316631"/>
                  <a:pt x="299051" y="287547"/>
                </a:cubicBezTo>
                <a:cubicBezTo>
                  <a:pt x="293300" y="285630"/>
                  <a:pt x="286532" y="285583"/>
                  <a:pt x="281798" y="281796"/>
                </a:cubicBezTo>
                <a:cubicBezTo>
                  <a:pt x="276401" y="277478"/>
                  <a:pt x="273387" y="270725"/>
                  <a:pt x="270296" y="264543"/>
                </a:cubicBezTo>
                <a:cubicBezTo>
                  <a:pt x="267585" y="259121"/>
                  <a:pt x="259123" y="250002"/>
                  <a:pt x="264545" y="247291"/>
                </a:cubicBezTo>
                <a:cubicBezTo>
                  <a:pt x="270727" y="244200"/>
                  <a:pt x="276047" y="254959"/>
                  <a:pt x="281798" y="258793"/>
                </a:cubicBezTo>
                <a:lnTo>
                  <a:pt x="396817" y="270294"/>
                </a:lnTo>
                <a:cubicBezTo>
                  <a:pt x="402849" y="270897"/>
                  <a:pt x="408319" y="274128"/>
                  <a:pt x="414070" y="276045"/>
                </a:cubicBezTo>
                <a:cubicBezTo>
                  <a:pt x="438457" y="279529"/>
                  <a:pt x="469610" y="279827"/>
                  <a:pt x="488832" y="299049"/>
                </a:cubicBezTo>
                <a:cubicBezTo>
                  <a:pt x="493719" y="303936"/>
                  <a:pt x="496500" y="310551"/>
                  <a:pt x="500334" y="316302"/>
                </a:cubicBezTo>
                <a:cubicBezTo>
                  <a:pt x="549780" y="349266"/>
                  <a:pt x="487219" y="309745"/>
                  <a:pt x="534839" y="333555"/>
                </a:cubicBezTo>
                <a:cubicBezTo>
                  <a:pt x="541021" y="336646"/>
                  <a:pt x="545285" y="343856"/>
                  <a:pt x="552092" y="345057"/>
                </a:cubicBezTo>
                <a:cubicBezTo>
                  <a:pt x="620816" y="357185"/>
                  <a:pt x="611098" y="357977"/>
                  <a:pt x="649858" y="345057"/>
                </a:cubicBezTo>
                <a:cubicBezTo>
                  <a:pt x="647941" y="339306"/>
                  <a:pt x="647894" y="332538"/>
                  <a:pt x="644107" y="327804"/>
                </a:cubicBezTo>
                <a:cubicBezTo>
                  <a:pt x="639789" y="322407"/>
                  <a:pt x="631741" y="321189"/>
                  <a:pt x="626854" y="316302"/>
                </a:cubicBezTo>
                <a:cubicBezTo>
                  <a:pt x="621967" y="311415"/>
                  <a:pt x="619187" y="304800"/>
                  <a:pt x="615353" y="299049"/>
                </a:cubicBezTo>
                <a:cubicBezTo>
                  <a:pt x="647942" y="297132"/>
                  <a:pt x="680636" y="296546"/>
                  <a:pt x="713119" y="293298"/>
                </a:cubicBezTo>
                <a:cubicBezTo>
                  <a:pt x="719151" y="292695"/>
                  <a:pt x="725638" y="291334"/>
                  <a:pt x="730371" y="287547"/>
                </a:cubicBezTo>
                <a:cubicBezTo>
                  <a:pt x="740506" y="279439"/>
                  <a:pt x="743835" y="264407"/>
                  <a:pt x="747624" y="253042"/>
                </a:cubicBezTo>
                <a:cubicBezTo>
                  <a:pt x="753375" y="251125"/>
                  <a:pt x="760143" y="251078"/>
                  <a:pt x="764877" y="247291"/>
                </a:cubicBezTo>
                <a:cubicBezTo>
                  <a:pt x="780428" y="234850"/>
                  <a:pt x="779324" y="212369"/>
                  <a:pt x="782130" y="195532"/>
                </a:cubicBezTo>
                <a:cubicBezTo>
                  <a:pt x="683769" y="188975"/>
                  <a:pt x="723206" y="180668"/>
                  <a:pt x="661360" y="201283"/>
                </a:cubicBezTo>
                <a:cubicBezTo>
                  <a:pt x="647328" y="196606"/>
                  <a:pt x="638002" y="195178"/>
                  <a:pt x="626854" y="184030"/>
                </a:cubicBezTo>
                <a:cubicBezTo>
                  <a:pt x="621967" y="179143"/>
                  <a:pt x="620750" y="171095"/>
                  <a:pt x="615353" y="166777"/>
                </a:cubicBezTo>
                <a:cubicBezTo>
                  <a:pt x="609457" y="162060"/>
                  <a:pt x="570779" y="155563"/>
                  <a:pt x="569345" y="155276"/>
                </a:cubicBezTo>
                <a:cubicBezTo>
                  <a:pt x="568361" y="155187"/>
                  <a:pt x="506614" y="141051"/>
                  <a:pt x="488832" y="155276"/>
                </a:cubicBezTo>
                <a:cubicBezTo>
                  <a:pt x="483435" y="159594"/>
                  <a:pt x="481164" y="166777"/>
                  <a:pt x="477330" y="172528"/>
                </a:cubicBezTo>
                <a:cubicBezTo>
                  <a:pt x="464662" y="176751"/>
                  <a:pt x="450203" y="182061"/>
                  <a:pt x="437073" y="184030"/>
                </a:cubicBezTo>
                <a:cubicBezTo>
                  <a:pt x="406505" y="188615"/>
                  <a:pt x="375730" y="191698"/>
                  <a:pt x="345058" y="195532"/>
                </a:cubicBezTo>
                <a:cubicBezTo>
                  <a:pt x="345058" y="195532"/>
                  <a:pt x="319758" y="191920"/>
                  <a:pt x="310553" y="184030"/>
                </a:cubicBezTo>
                <a:cubicBezTo>
                  <a:pt x="304552" y="178886"/>
                  <a:pt x="306719" y="168694"/>
                  <a:pt x="304802" y="161026"/>
                </a:cubicBezTo>
                <a:cubicBezTo>
                  <a:pt x="331327" y="152185"/>
                  <a:pt x="316110" y="156465"/>
                  <a:pt x="350809" y="149525"/>
                </a:cubicBezTo>
                <a:cubicBezTo>
                  <a:pt x="356753" y="148336"/>
                  <a:pt x="362311" y="145691"/>
                  <a:pt x="368062" y="143774"/>
                </a:cubicBezTo>
                <a:lnTo>
                  <a:pt x="385315" y="138023"/>
                </a:lnTo>
                <a:cubicBezTo>
                  <a:pt x="388362" y="137007"/>
                  <a:pt x="434591" y="131821"/>
                  <a:pt x="425571" y="109268"/>
                </a:cubicBezTo>
                <a:cubicBezTo>
                  <a:pt x="423004" y="102851"/>
                  <a:pt x="414070" y="101600"/>
                  <a:pt x="408319" y="97766"/>
                </a:cubicBezTo>
                <a:cubicBezTo>
                  <a:pt x="383813" y="95881"/>
                  <a:pt x="327805" y="114677"/>
                  <a:pt x="327805" y="74762"/>
                </a:cubicBezTo>
                <a:cubicBezTo>
                  <a:pt x="327805" y="68700"/>
                  <a:pt x="331639" y="63260"/>
                  <a:pt x="333556" y="57509"/>
                </a:cubicBezTo>
                <a:lnTo>
                  <a:pt x="362311" y="63260"/>
                </a:lnTo>
                <a:cubicBezTo>
                  <a:pt x="368255" y="64449"/>
                  <a:pt x="373813" y="67094"/>
                  <a:pt x="379564" y="69011"/>
                </a:cubicBezTo>
                <a:lnTo>
                  <a:pt x="414070" y="80513"/>
                </a:lnTo>
                <a:cubicBezTo>
                  <a:pt x="429066" y="85512"/>
                  <a:pt x="444741" y="88181"/>
                  <a:pt x="460077" y="92015"/>
                </a:cubicBezTo>
                <a:cubicBezTo>
                  <a:pt x="465958" y="93485"/>
                  <a:pt x="471579" y="95849"/>
                  <a:pt x="477330" y="97766"/>
                </a:cubicBezTo>
                <a:lnTo>
                  <a:pt x="511836" y="109268"/>
                </a:lnTo>
                <a:cubicBezTo>
                  <a:pt x="524950" y="113639"/>
                  <a:pt x="534839" y="124604"/>
                  <a:pt x="546341" y="132272"/>
                </a:cubicBezTo>
                <a:cubicBezTo>
                  <a:pt x="546341" y="132272"/>
                  <a:pt x="599888" y="140984"/>
                  <a:pt x="626854" y="143774"/>
                </a:cubicBezTo>
                <a:cubicBezTo>
                  <a:pt x="715566" y="152951"/>
                  <a:pt x="690208" y="164800"/>
                  <a:pt x="730371" y="138023"/>
                </a:cubicBezTo>
                <a:cubicBezTo>
                  <a:pt x="730371" y="138023"/>
                  <a:pt x="755011" y="133568"/>
                  <a:pt x="764877" y="126521"/>
                </a:cubicBezTo>
                <a:cubicBezTo>
                  <a:pt x="769810" y="122997"/>
                  <a:pt x="768711" y="115019"/>
                  <a:pt x="770628" y="109268"/>
                </a:cubicBezTo>
                <a:cubicBezTo>
                  <a:pt x="774999" y="96154"/>
                  <a:pt x="793632" y="93932"/>
                  <a:pt x="805134" y="86264"/>
                </a:cubicBezTo>
                <a:cubicBezTo>
                  <a:pt x="808968" y="92015"/>
                  <a:pt x="813545" y="97335"/>
                  <a:pt x="816636" y="103517"/>
                </a:cubicBezTo>
                <a:cubicBezTo>
                  <a:pt x="840443" y="151132"/>
                  <a:pt x="800930" y="88585"/>
                  <a:pt x="833888" y="138023"/>
                </a:cubicBezTo>
                <a:cubicBezTo>
                  <a:pt x="841556" y="149525"/>
                  <a:pt x="843921" y="167749"/>
                  <a:pt x="856892" y="172528"/>
                </a:cubicBezTo>
                <a:lnTo>
                  <a:pt x="943156" y="178279"/>
                </a:lnTo>
                <a:cubicBezTo>
                  <a:pt x="946990" y="172528"/>
                  <a:pt x="951567" y="167208"/>
                  <a:pt x="954658" y="161026"/>
                </a:cubicBezTo>
                <a:cubicBezTo>
                  <a:pt x="966160" y="138023"/>
                  <a:pt x="958492" y="138023"/>
                  <a:pt x="948907" y="109268"/>
                </a:cubicBezTo>
                <a:cubicBezTo>
                  <a:pt x="968429" y="107099"/>
                  <a:pt x="997559" y="96543"/>
                  <a:pt x="1017919" y="109268"/>
                </a:cubicBezTo>
                <a:cubicBezTo>
                  <a:pt x="1028328" y="115774"/>
                  <a:pt x="1039964" y="138981"/>
                  <a:pt x="1046673" y="132272"/>
                </a:cubicBezTo>
                <a:cubicBezTo>
                  <a:pt x="1053382" y="125563"/>
                  <a:pt x="1056742" y="86204"/>
                  <a:pt x="1058175" y="69011"/>
                </a:cubicBezTo>
                <a:cubicBezTo>
                  <a:pt x="1059620" y="51667"/>
                  <a:pt x="1067965" y="49431"/>
                  <a:pt x="1075428" y="34506"/>
                </a:cubicBezTo>
                <a:cubicBezTo>
                  <a:pt x="1099238" y="-13114"/>
                  <a:pt x="1059718" y="49445"/>
                  <a:pt x="1092681" y="0"/>
                </a:cubicBezTo>
                <a:close/>
              </a:path>
            </a:pathLst>
          </a:custGeom>
        </p:spPr>
      </p:pic>
      <p:sp useBgFill="1">
        <p:nvSpPr>
          <p:cNvPr id="7" name="Freeform: Shape 6">
            <a:extLst>
              <a:ext uri="{FF2B5EF4-FFF2-40B4-BE49-F238E27FC236}">
                <a16:creationId xmlns:a16="http://schemas.microsoft.com/office/drawing/2014/main" id="{D5BE2933-B527-4327-805E-66FAA98A440B}"/>
              </a:ext>
            </a:extLst>
          </p:cNvPr>
          <p:cNvSpPr/>
          <p:nvPr/>
        </p:nvSpPr>
        <p:spPr>
          <a:xfrm>
            <a:off x="1375904" y="1481997"/>
            <a:ext cx="720196" cy="307168"/>
          </a:xfrm>
          <a:custGeom>
            <a:avLst/>
            <a:gdLst>
              <a:gd name="connsiteX0" fmla="*/ 7355 w 720196"/>
              <a:gd name="connsiteY0" fmla="*/ 251327 h 307168"/>
              <a:gd name="connsiteX1" fmla="*/ 375 w 720196"/>
              <a:gd name="connsiteY1" fmla="*/ 160585 h 307168"/>
              <a:gd name="connsiteX2" fmla="*/ 14335 w 720196"/>
              <a:gd name="connsiteY2" fmla="*/ 146624 h 307168"/>
              <a:gd name="connsiteX3" fmla="*/ 56216 w 720196"/>
              <a:gd name="connsiteY3" fmla="*/ 132664 h 307168"/>
              <a:gd name="connsiteX4" fmla="*/ 77157 w 720196"/>
              <a:gd name="connsiteY4" fmla="*/ 125684 h 307168"/>
              <a:gd name="connsiteX5" fmla="*/ 98097 w 720196"/>
              <a:gd name="connsiteY5" fmla="*/ 111724 h 307168"/>
              <a:gd name="connsiteX6" fmla="*/ 112058 w 720196"/>
              <a:gd name="connsiteY6" fmla="*/ 83803 h 307168"/>
              <a:gd name="connsiteX7" fmla="*/ 132998 w 720196"/>
              <a:gd name="connsiteY7" fmla="*/ 62862 h 307168"/>
              <a:gd name="connsiteX8" fmla="*/ 160919 w 720196"/>
              <a:gd name="connsiteY8" fmla="*/ 27962 h 307168"/>
              <a:gd name="connsiteX9" fmla="*/ 181859 w 720196"/>
              <a:gd name="connsiteY9" fmla="*/ 20982 h 307168"/>
              <a:gd name="connsiteX10" fmla="*/ 188839 w 720196"/>
              <a:gd name="connsiteY10" fmla="*/ 41922 h 307168"/>
              <a:gd name="connsiteX11" fmla="*/ 230720 w 720196"/>
              <a:gd name="connsiteY11" fmla="*/ 62862 h 307168"/>
              <a:gd name="connsiteX12" fmla="*/ 251661 w 720196"/>
              <a:gd name="connsiteY12" fmla="*/ 41922 h 307168"/>
              <a:gd name="connsiteX13" fmla="*/ 279581 w 720196"/>
              <a:gd name="connsiteY13" fmla="*/ 7021 h 307168"/>
              <a:gd name="connsiteX14" fmla="*/ 300522 w 720196"/>
              <a:gd name="connsiteY14" fmla="*/ 20982 h 307168"/>
              <a:gd name="connsiteX15" fmla="*/ 314482 w 720196"/>
              <a:gd name="connsiteY15" fmla="*/ 62862 h 307168"/>
              <a:gd name="connsiteX16" fmla="*/ 349383 w 720196"/>
              <a:gd name="connsiteY16" fmla="*/ 48902 h 307168"/>
              <a:gd name="connsiteX17" fmla="*/ 370323 w 720196"/>
              <a:gd name="connsiteY17" fmla="*/ 41922 h 307168"/>
              <a:gd name="connsiteX18" fmla="*/ 412204 w 720196"/>
              <a:gd name="connsiteY18" fmla="*/ 20982 h 307168"/>
              <a:gd name="connsiteX19" fmla="*/ 433145 w 720196"/>
              <a:gd name="connsiteY19" fmla="*/ 27962 h 307168"/>
              <a:gd name="connsiteX20" fmla="*/ 447105 w 720196"/>
              <a:gd name="connsiteY20" fmla="*/ 48902 h 307168"/>
              <a:gd name="connsiteX21" fmla="*/ 468045 w 720196"/>
              <a:gd name="connsiteY21" fmla="*/ 62862 h 307168"/>
              <a:gd name="connsiteX22" fmla="*/ 509926 w 720196"/>
              <a:gd name="connsiteY22" fmla="*/ 34942 h 307168"/>
              <a:gd name="connsiteX23" fmla="*/ 544827 w 720196"/>
              <a:gd name="connsiteY23" fmla="*/ 14001 h 307168"/>
              <a:gd name="connsiteX24" fmla="*/ 600668 w 720196"/>
              <a:gd name="connsiteY24" fmla="*/ 34942 h 307168"/>
              <a:gd name="connsiteX25" fmla="*/ 642549 w 720196"/>
              <a:gd name="connsiteY25" fmla="*/ 41 h 307168"/>
              <a:gd name="connsiteX26" fmla="*/ 663490 w 720196"/>
              <a:gd name="connsiteY26" fmla="*/ 20982 h 307168"/>
              <a:gd name="connsiteX27" fmla="*/ 670470 w 720196"/>
              <a:gd name="connsiteY27" fmla="*/ 41922 h 307168"/>
              <a:gd name="connsiteX28" fmla="*/ 677450 w 720196"/>
              <a:gd name="connsiteY28" fmla="*/ 69843 h 307168"/>
              <a:gd name="connsiteX29" fmla="*/ 691410 w 720196"/>
              <a:gd name="connsiteY29" fmla="*/ 90783 h 307168"/>
              <a:gd name="connsiteX30" fmla="*/ 719331 w 720196"/>
              <a:gd name="connsiteY30" fmla="*/ 188505 h 307168"/>
              <a:gd name="connsiteX31" fmla="*/ 698390 w 720196"/>
              <a:gd name="connsiteY31" fmla="*/ 181525 h 307168"/>
              <a:gd name="connsiteX32" fmla="*/ 677450 w 720196"/>
              <a:gd name="connsiteY32" fmla="*/ 167565 h 307168"/>
              <a:gd name="connsiteX33" fmla="*/ 663490 w 720196"/>
              <a:gd name="connsiteY33" fmla="*/ 153604 h 307168"/>
              <a:gd name="connsiteX34" fmla="*/ 635569 w 720196"/>
              <a:gd name="connsiteY34" fmla="*/ 188505 h 307168"/>
              <a:gd name="connsiteX35" fmla="*/ 593688 w 720196"/>
              <a:gd name="connsiteY35" fmla="*/ 209446 h 307168"/>
              <a:gd name="connsiteX36" fmla="*/ 572748 w 720196"/>
              <a:gd name="connsiteY36" fmla="*/ 202466 h 307168"/>
              <a:gd name="connsiteX37" fmla="*/ 516906 w 720196"/>
              <a:gd name="connsiteY37" fmla="*/ 223406 h 307168"/>
              <a:gd name="connsiteX38" fmla="*/ 495966 w 720196"/>
              <a:gd name="connsiteY38" fmla="*/ 230386 h 307168"/>
              <a:gd name="connsiteX39" fmla="*/ 475025 w 720196"/>
              <a:gd name="connsiteY39" fmla="*/ 216426 h 307168"/>
              <a:gd name="connsiteX40" fmla="*/ 440125 w 720196"/>
              <a:gd name="connsiteY40" fmla="*/ 251327 h 307168"/>
              <a:gd name="connsiteX41" fmla="*/ 405224 w 720196"/>
              <a:gd name="connsiteY41" fmla="*/ 272267 h 307168"/>
              <a:gd name="connsiteX42" fmla="*/ 384283 w 720196"/>
              <a:gd name="connsiteY42" fmla="*/ 265287 h 307168"/>
              <a:gd name="connsiteX43" fmla="*/ 349383 w 720196"/>
              <a:gd name="connsiteY43" fmla="*/ 237366 h 307168"/>
              <a:gd name="connsiteX44" fmla="*/ 307502 w 720196"/>
              <a:gd name="connsiteY44" fmla="*/ 244346 h 307168"/>
              <a:gd name="connsiteX45" fmla="*/ 265621 w 720196"/>
              <a:gd name="connsiteY45" fmla="*/ 258307 h 307168"/>
              <a:gd name="connsiteX46" fmla="*/ 251661 w 720196"/>
              <a:gd name="connsiteY46" fmla="*/ 244346 h 307168"/>
              <a:gd name="connsiteX47" fmla="*/ 195819 w 720196"/>
              <a:gd name="connsiteY47" fmla="*/ 265287 h 307168"/>
              <a:gd name="connsiteX48" fmla="*/ 174879 w 720196"/>
              <a:gd name="connsiteY48" fmla="*/ 272267 h 307168"/>
              <a:gd name="connsiteX49" fmla="*/ 153938 w 720196"/>
              <a:gd name="connsiteY49" fmla="*/ 237366 h 307168"/>
              <a:gd name="connsiteX50" fmla="*/ 126018 w 720196"/>
              <a:gd name="connsiteY50" fmla="*/ 244346 h 307168"/>
              <a:gd name="connsiteX51" fmla="*/ 112058 w 720196"/>
              <a:gd name="connsiteY51" fmla="*/ 265287 h 307168"/>
              <a:gd name="connsiteX52" fmla="*/ 91117 w 720196"/>
              <a:gd name="connsiteY52" fmla="*/ 272267 h 307168"/>
              <a:gd name="connsiteX53" fmla="*/ 14335 w 720196"/>
              <a:gd name="connsiteY53" fmla="*/ 307168 h 307168"/>
              <a:gd name="connsiteX54" fmla="*/ 7355 w 720196"/>
              <a:gd name="connsiteY54" fmla="*/ 251327 h 30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720196" h="307168">
                <a:moveTo>
                  <a:pt x="7355" y="251327"/>
                </a:moveTo>
                <a:cubicBezTo>
                  <a:pt x="5028" y="226896"/>
                  <a:pt x="-1643" y="190854"/>
                  <a:pt x="375" y="160585"/>
                </a:cubicBezTo>
                <a:cubicBezTo>
                  <a:pt x="813" y="154019"/>
                  <a:pt x="8449" y="149567"/>
                  <a:pt x="14335" y="146624"/>
                </a:cubicBezTo>
                <a:cubicBezTo>
                  <a:pt x="27497" y="140043"/>
                  <a:pt x="42256" y="137317"/>
                  <a:pt x="56216" y="132664"/>
                </a:cubicBezTo>
                <a:lnTo>
                  <a:pt x="77157" y="125684"/>
                </a:lnTo>
                <a:cubicBezTo>
                  <a:pt x="84137" y="121031"/>
                  <a:pt x="92727" y="118169"/>
                  <a:pt x="98097" y="111724"/>
                </a:cubicBezTo>
                <a:cubicBezTo>
                  <a:pt x="104759" y="103730"/>
                  <a:pt x="106010" y="92270"/>
                  <a:pt x="112058" y="83803"/>
                </a:cubicBezTo>
                <a:cubicBezTo>
                  <a:pt x="117796" y="75770"/>
                  <a:pt x="126679" y="70446"/>
                  <a:pt x="132998" y="62862"/>
                </a:cubicBezTo>
                <a:cubicBezTo>
                  <a:pt x="142511" y="51447"/>
                  <a:pt x="147379" y="36086"/>
                  <a:pt x="160919" y="27962"/>
                </a:cubicBezTo>
                <a:cubicBezTo>
                  <a:pt x="167228" y="24177"/>
                  <a:pt x="174879" y="23309"/>
                  <a:pt x="181859" y="20982"/>
                </a:cubicBezTo>
                <a:cubicBezTo>
                  <a:pt x="184186" y="27962"/>
                  <a:pt x="185053" y="35613"/>
                  <a:pt x="188839" y="41922"/>
                </a:cubicBezTo>
                <a:cubicBezTo>
                  <a:pt x="199821" y="60224"/>
                  <a:pt x="210646" y="57844"/>
                  <a:pt x="230720" y="62862"/>
                </a:cubicBezTo>
                <a:cubicBezTo>
                  <a:pt x="237700" y="55882"/>
                  <a:pt x="245341" y="49505"/>
                  <a:pt x="251661" y="41922"/>
                </a:cubicBezTo>
                <a:cubicBezTo>
                  <a:pt x="295704" y="-10928"/>
                  <a:pt x="238953" y="47652"/>
                  <a:pt x="279581" y="7021"/>
                </a:cubicBezTo>
                <a:cubicBezTo>
                  <a:pt x="286561" y="11675"/>
                  <a:pt x="296076" y="13868"/>
                  <a:pt x="300522" y="20982"/>
                </a:cubicBezTo>
                <a:cubicBezTo>
                  <a:pt x="308321" y="33460"/>
                  <a:pt x="314482" y="62862"/>
                  <a:pt x="314482" y="62862"/>
                </a:cubicBezTo>
                <a:cubicBezTo>
                  <a:pt x="326116" y="58209"/>
                  <a:pt x="337651" y="53301"/>
                  <a:pt x="349383" y="48902"/>
                </a:cubicBezTo>
                <a:cubicBezTo>
                  <a:pt x="356272" y="46319"/>
                  <a:pt x="363742" y="45212"/>
                  <a:pt x="370323" y="41922"/>
                </a:cubicBezTo>
                <a:cubicBezTo>
                  <a:pt x="424448" y="14860"/>
                  <a:pt x="359571" y="38526"/>
                  <a:pt x="412204" y="20982"/>
                </a:cubicBezTo>
                <a:cubicBezTo>
                  <a:pt x="419184" y="23309"/>
                  <a:pt x="427399" y="23366"/>
                  <a:pt x="433145" y="27962"/>
                </a:cubicBezTo>
                <a:cubicBezTo>
                  <a:pt x="439696" y="33202"/>
                  <a:pt x="441173" y="42970"/>
                  <a:pt x="447105" y="48902"/>
                </a:cubicBezTo>
                <a:cubicBezTo>
                  <a:pt x="453037" y="54834"/>
                  <a:pt x="461065" y="58209"/>
                  <a:pt x="468045" y="62862"/>
                </a:cubicBezTo>
                <a:cubicBezTo>
                  <a:pt x="521295" y="9614"/>
                  <a:pt x="459418" y="65246"/>
                  <a:pt x="509926" y="34942"/>
                </a:cubicBezTo>
                <a:cubicBezTo>
                  <a:pt x="557839" y="6195"/>
                  <a:pt x="485502" y="33779"/>
                  <a:pt x="544827" y="14001"/>
                </a:cubicBezTo>
                <a:cubicBezTo>
                  <a:pt x="579531" y="48705"/>
                  <a:pt x="559979" y="45114"/>
                  <a:pt x="600668" y="34942"/>
                </a:cubicBezTo>
                <a:cubicBezTo>
                  <a:pt x="603036" y="32574"/>
                  <a:pt x="634220" y="-1347"/>
                  <a:pt x="642549" y="41"/>
                </a:cubicBezTo>
                <a:cubicBezTo>
                  <a:pt x="652286" y="1664"/>
                  <a:pt x="656510" y="14002"/>
                  <a:pt x="663490" y="20982"/>
                </a:cubicBezTo>
                <a:cubicBezTo>
                  <a:pt x="665817" y="27962"/>
                  <a:pt x="668449" y="34848"/>
                  <a:pt x="670470" y="41922"/>
                </a:cubicBezTo>
                <a:cubicBezTo>
                  <a:pt x="673105" y="51146"/>
                  <a:pt x="673671" y="61025"/>
                  <a:pt x="677450" y="69843"/>
                </a:cubicBezTo>
                <a:cubicBezTo>
                  <a:pt x="680754" y="77554"/>
                  <a:pt x="686757" y="83803"/>
                  <a:pt x="691410" y="90783"/>
                </a:cubicBezTo>
                <a:cubicBezTo>
                  <a:pt x="692952" y="95409"/>
                  <a:pt x="725903" y="190695"/>
                  <a:pt x="719331" y="188505"/>
                </a:cubicBezTo>
                <a:lnTo>
                  <a:pt x="698390" y="181525"/>
                </a:lnTo>
                <a:cubicBezTo>
                  <a:pt x="691410" y="176872"/>
                  <a:pt x="684001" y="172806"/>
                  <a:pt x="677450" y="167565"/>
                </a:cubicBezTo>
                <a:cubicBezTo>
                  <a:pt x="672311" y="163454"/>
                  <a:pt x="670071" y="153604"/>
                  <a:pt x="663490" y="153604"/>
                </a:cubicBezTo>
                <a:cubicBezTo>
                  <a:pt x="656582" y="153604"/>
                  <a:pt x="636628" y="187446"/>
                  <a:pt x="635569" y="188505"/>
                </a:cubicBezTo>
                <a:cubicBezTo>
                  <a:pt x="622036" y="202038"/>
                  <a:pt x="610721" y="203768"/>
                  <a:pt x="593688" y="209446"/>
                </a:cubicBezTo>
                <a:cubicBezTo>
                  <a:pt x="586708" y="207119"/>
                  <a:pt x="580106" y="202466"/>
                  <a:pt x="572748" y="202466"/>
                </a:cubicBezTo>
                <a:cubicBezTo>
                  <a:pt x="532348" y="202466"/>
                  <a:pt x="545790" y="208964"/>
                  <a:pt x="516906" y="223406"/>
                </a:cubicBezTo>
                <a:cubicBezTo>
                  <a:pt x="510325" y="226696"/>
                  <a:pt x="502946" y="228059"/>
                  <a:pt x="495966" y="230386"/>
                </a:cubicBezTo>
                <a:cubicBezTo>
                  <a:pt x="488986" y="225733"/>
                  <a:pt x="483414" y="216426"/>
                  <a:pt x="475025" y="216426"/>
                </a:cubicBezTo>
                <a:cubicBezTo>
                  <a:pt x="458272" y="216426"/>
                  <a:pt x="447571" y="242020"/>
                  <a:pt x="440125" y="251327"/>
                </a:cubicBezTo>
                <a:cubicBezTo>
                  <a:pt x="426189" y="268747"/>
                  <a:pt x="426563" y="265154"/>
                  <a:pt x="405224" y="272267"/>
                </a:cubicBezTo>
                <a:cubicBezTo>
                  <a:pt x="398244" y="269940"/>
                  <a:pt x="390029" y="269883"/>
                  <a:pt x="384283" y="265287"/>
                </a:cubicBezTo>
                <a:cubicBezTo>
                  <a:pt x="339178" y="229203"/>
                  <a:pt x="402017" y="254911"/>
                  <a:pt x="349383" y="237366"/>
                </a:cubicBezTo>
                <a:cubicBezTo>
                  <a:pt x="335423" y="239693"/>
                  <a:pt x="321232" y="240913"/>
                  <a:pt x="307502" y="244346"/>
                </a:cubicBezTo>
                <a:cubicBezTo>
                  <a:pt x="293226" y="247915"/>
                  <a:pt x="265621" y="258307"/>
                  <a:pt x="265621" y="258307"/>
                </a:cubicBezTo>
                <a:cubicBezTo>
                  <a:pt x="260968" y="253653"/>
                  <a:pt x="258191" y="245162"/>
                  <a:pt x="251661" y="244346"/>
                </a:cubicBezTo>
                <a:cubicBezTo>
                  <a:pt x="194314" y="237178"/>
                  <a:pt x="223961" y="248402"/>
                  <a:pt x="195819" y="265287"/>
                </a:cubicBezTo>
                <a:cubicBezTo>
                  <a:pt x="189510" y="269072"/>
                  <a:pt x="181859" y="269940"/>
                  <a:pt x="174879" y="272267"/>
                </a:cubicBezTo>
                <a:cubicBezTo>
                  <a:pt x="172119" y="263987"/>
                  <a:pt x="167465" y="239621"/>
                  <a:pt x="153938" y="237366"/>
                </a:cubicBezTo>
                <a:cubicBezTo>
                  <a:pt x="144475" y="235789"/>
                  <a:pt x="135325" y="242019"/>
                  <a:pt x="126018" y="244346"/>
                </a:cubicBezTo>
                <a:cubicBezTo>
                  <a:pt x="121365" y="251326"/>
                  <a:pt x="118609" y="260046"/>
                  <a:pt x="112058" y="265287"/>
                </a:cubicBezTo>
                <a:cubicBezTo>
                  <a:pt x="106312" y="269883"/>
                  <a:pt x="97841" y="269279"/>
                  <a:pt x="91117" y="272267"/>
                </a:cubicBezTo>
                <a:cubicBezTo>
                  <a:pt x="-28381" y="325375"/>
                  <a:pt x="117040" y="266084"/>
                  <a:pt x="14335" y="307168"/>
                </a:cubicBezTo>
                <a:cubicBezTo>
                  <a:pt x="-11141" y="281690"/>
                  <a:pt x="9682" y="275758"/>
                  <a:pt x="7355" y="2513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8" name="Freeform: Shape 7">
            <a:extLst>
              <a:ext uri="{FF2B5EF4-FFF2-40B4-BE49-F238E27FC236}">
                <a16:creationId xmlns:a16="http://schemas.microsoft.com/office/drawing/2014/main" id="{5049DB9F-7404-4080-92E7-D311C49A54CA}"/>
              </a:ext>
            </a:extLst>
          </p:cNvPr>
          <p:cNvSpPr/>
          <p:nvPr/>
        </p:nvSpPr>
        <p:spPr>
          <a:xfrm rot="21440807">
            <a:off x="4004593" y="978276"/>
            <a:ext cx="720196" cy="180536"/>
          </a:xfrm>
          <a:custGeom>
            <a:avLst/>
            <a:gdLst>
              <a:gd name="connsiteX0" fmla="*/ 7355 w 720196"/>
              <a:gd name="connsiteY0" fmla="*/ 251327 h 307168"/>
              <a:gd name="connsiteX1" fmla="*/ 375 w 720196"/>
              <a:gd name="connsiteY1" fmla="*/ 160585 h 307168"/>
              <a:gd name="connsiteX2" fmla="*/ 14335 w 720196"/>
              <a:gd name="connsiteY2" fmla="*/ 146624 h 307168"/>
              <a:gd name="connsiteX3" fmla="*/ 56216 w 720196"/>
              <a:gd name="connsiteY3" fmla="*/ 132664 h 307168"/>
              <a:gd name="connsiteX4" fmla="*/ 77157 w 720196"/>
              <a:gd name="connsiteY4" fmla="*/ 125684 h 307168"/>
              <a:gd name="connsiteX5" fmla="*/ 98097 w 720196"/>
              <a:gd name="connsiteY5" fmla="*/ 111724 h 307168"/>
              <a:gd name="connsiteX6" fmla="*/ 112058 w 720196"/>
              <a:gd name="connsiteY6" fmla="*/ 83803 h 307168"/>
              <a:gd name="connsiteX7" fmla="*/ 132998 w 720196"/>
              <a:gd name="connsiteY7" fmla="*/ 62862 h 307168"/>
              <a:gd name="connsiteX8" fmla="*/ 160919 w 720196"/>
              <a:gd name="connsiteY8" fmla="*/ 27962 h 307168"/>
              <a:gd name="connsiteX9" fmla="*/ 181859 w 720196"/>
              <a:gd name="connsiteY9" fmla="*/ 20982 h 307168"/>
              <a:gd name="connsiteX10" fmla="*/ 188839 w 720196"/>
              <a:gd name="connsiteY10" fmla="*/ 41922 h 307168"/>
              <a:gd name="connsiteX11" fmla="*/ 230720 w 720196"/>
              <a:gd name="connsiteY11" fmla="*/ 62862 h 307168"/>
              <a:gd name="connsiteX12" fmla="*/ 251661 w 720196"/>
              <a:gd name="connsiteY12" fmla="*/ 41922 h 307168"/>
              <a:gd name="connsiteX13" fmla="*/ 279581 w 720196"/>
              <a:gd name="connsiteY13" fmla="*/ 7021 h 307168"/>
              <a:gd name="connsiteX14" fmla="*/ 300522 w 720196"/>
              <a:gd name="connsiteY14" fmla="*/ 20982 h 307168"/>
              <a:gd name="connsiteX15" fmla="*/ 314482 w 720196"/>
              <a:gd name="connsiteY15" fmla="*/ 62862 h 307168"/>
              <a:gd name="connsiteX16" fmla="*/ 349383 w 720196"/>
              <a:gd name="connsiteY16" fmla="*/ 48902 h 307168"/>
              <a:gd name="connsiteX17" fmla="*/ 370323 w 720196"/>
              <a:gd name="connsiteY17" fmla="*/ 41922 h 307168"/>
              <a:gd name="connsiteX18" fmla="*/ 412204 w 720196"/>
              <a:gd name="connsiteY18" fmla="*/ 20982 h 307168"/>
              <a:gd name="connsiteX19" fmla="*/ 433145 w 720196"/>
              <a:gd name="connsiteY19" fmla="*/ 27962 h 307168"/>
              <a:gd name="connsiteX20" fmla="*/ 447105 w 720196"/>
              <a:gd name="connsiteY20" fmla="*/ 48902 h 307168"/>
              <a:gd name="connsiteX21" fmla="*/ 468045 w 720196"/>
              <a:gd name="connsiteY21" fmla="*/ 62862 h 307168"/>
              <a:gd name="connsiteX22" fmla="*/ 509926 w 720196"/>
              <a:gd name="connsiteY22" fmla="*/ 34942 h 307168"/>
              <a:gd name="connsiteX23" fmla="*/ 544827 w 720196"/>
              <a:gd name="connsiteY23" fmla="*/ 14001 h 307168"/>
              <a:gd name="connsiteX24" fmla="*/ 600668 w 720196"/>
              <a:gd name="connsiteY24" fmla="*/ 34942 h 307168"/>
              <a:gd name="connsiteX25" fmla="*/ 642549 w 720196"/>
              <a:gd name="connsiteY25" fmla="*/ 41 h 307168"/>
              <a:gd name="connsiteX26" fmla="*/ 663490 w 720196"/>
              <a:gd name="connsiteY26" fmla="*/ 20982 h 307168"/>
              <a:gd name="connsiteX27" fmla="*/ 670470 w 720196"/>
              <a:gd name="connsiteY27" fmla="*/ 41922 h 307168"/>
              <a:gd name="connsiteX28" fmla="*/ 677450 w 720196"/>
              <a:gd name="connsiteY28" fmla="*/ 69843 h 307168"/>
              <a:gd name="connsiteX29" fmla="*/ 691410 w 720196"/>
              <a:gd name="connsiteY29" fmla="*/ 90783 h 307168"/>
              <a:gd name="connsiteX30" fmla="*/ 719331 w 720196"/>
              <a:gd name="connsiteY30" fmla="*/ 188505 h 307168"/>
              <a:gd name="connsiteX31" fmla="*/ 698390 w 720196"/>
              <a:gd name="connsiteY31" fmla="*/ 181525 h 307168"/>
              <a:gd name="connsiteX32" fmla="*/ 677450 w 720196"/>
              <a:gd name="connsiteY32" fmla="*/ 167565 h 307168"/>
              <a:gd name="connsiteX33" fmla="*/ 663490 w 720196"/>
              <a:gd name="connsiteY33" fmla="*/ 153604 h 307168"/>
              <a:gd name="connsiteX34" fmla="*/ 635569 w 720196"/>
              <a:gd name="connsiteY34" fmla="*/ 188505 h 307168"/>
              <a:gd name="connsiteX35" fmla="*/ 593688 w 720196"/>
              <a:gd name="connsiteY35" fmla="*/ 209446 h 307168"/>
              <a:gd name="connsiteX36" fmla="*/ 572748 w 720196"/>
              <a:gd name="connsiteY36" fmla="*/ 202466 h 307168"/>
              <a:gd name="connsiteX37" fmla="*/ 516906 w 720196"/>
              <a:gd name="connsiteY37" fmla="*/ 223406 h 307168"/>
              <a:gd name="connsiteX38" fmla="*/ 495966 w 720196"/>
              <a:gd name="connsiteY38" fmla="*/ 230386 h 307168"/>
              <a:gd name="connsiteX39" fmla="*/ 475025 w 720196"/>
              <a:gd name="connsiteY39" fmla="*/ 216426 h 307168"/>
              <a:gd name="connsiteX40" fmla="*/ 440125 w 720196"/>
              <a:gd name="connsiteY40" fmla="*/ 251327 h 307168"/>
              <a:gd name="connsiteX41" fmla="*/ 405224 w 720196"/>
              <a:gd name="connsiteY41" fmla="*/ 272267 h 307168"/>
              <a:gd name="connsiteX42" fmla="*/ 384283 w 720196"/>
              <a:gd name="connsiteY42" fmla="*/ 265287 h 307168"/>
              <a:gd name="connsiteX43" fmla="*/ 349383 w 720196"/>
              <a:gd name="connsiteY43" fmla="*/ 237366 h 307168"/>
              <a:gd name="connsiteX44" fmla="*/ 307502 w 720196"/>
              <a:gd name="connsiteY44" fmla="*/ 244346 h 307168"/>
              <a:gd name="connsiteX45" fmla="*/ 265621 w 720196"/>
              <a:gd name="connsiteY45" fmla="*/ 258307 h 307168"/>
              <a:gd name="connsiteX46" fmla="*/ 251661 w 720196"/>
              <a:gd name="connsiteY46" fmla="*/ 244346 h 307168"/>
              <a:gd name="connsiteX47" fmla="*/ 195819 w 720196"/>
              <a:gd name="connsiteY47" fmla="*/ 265287 h 307168"/>
              <a:gd name="connsiteX48" fmla="*/ 174879 w 720196"/>
              <a:gd name="connsiteY48" fmla="*/ 272267 h 307168"/>
              <a:gd name="connsiteX49" fmla="*/ 153938 w 720196"/>
              <a:gd name="connsiteY49" fmla="*/ 237366 h 307168"/>
              <a:gd name="connsiteX50" fmla="*/ 126018 w 720196"/>
              <a:gd name="connsiteY50" fmla="*/ 244346 h 307168"/>
              <a:gd name="connsiteX51" fmla="*/ 112058 w 720196"/>
              <a:gd name="connsiteY51" fmla="*/ 265287 h 307168"/>
              <a:gd name="connsiteX52" fmla="*/ 91117 w 720196"/>
              <a:gd name="connsiteY52" fmla="*/ 272267 h 307168"/>
              <a:gd name="connsiteX53" fmla="*/ 14335 w 720196"/>
              <a:gd name="connsiteY53" fmla="*/ 307168 h 307168"/>
              <a:gd name="connsiteX54" fmla="*/ 7355 w 720196"/>
              <a:gd name="connsiteY54" fmla="*/ 251327 h 30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720196" h="307168">
                <a:moveTo>
                  <a:pt x="7355" y="251327"/>
                </a:moveTo>
                <a:cubicBezTo>
                  <a:pt x="5028" y="226896"/>
                  <a:pt x="-1643" y="190854"/>
                  <a:pt x="375" y="160585"/>
                </a:cubicBezTo>
                <a:cubicBezTo>
                  <a:pt x="813" y="154019"/>
                  <a:pt x="8449" y="149567"/>
                  <a:pt x="14335" y="146624"/>
                </a:cubicBezTo>
                <a:cubicBezTo>
                  <a:pt x="27497" y="140043"/>
                  <a:pt x="42256" y="137317"/>
                  <a:pt x="56216" y="132664"/>
                </a:cubicBezTo>
                <a:lnTo>
                  <a:pt x="77157" y="125684"/>
                </a:lnTo>
                <a:cubicBezTo>
                  <a:pt x="84137" y="121031"/>
                  <a:pt x="92727" y="118169"/>
                  <a:pt x="98097" y="111724"/>
                </a:cubicBezTo>
                <a:cubicBezTo>
                  <a:pt x="104759" y="103730"/>
                  <a:pt x="106010" y="92270"/>
                  <a:pt x="112058" y="83803"/>
                </a:cubicBezTo>
                <a:cubicBezTo>
                  <a:pt x="117796" y="75770"/>
                  <a:pt x="126679" y="70446"/>
                  <a:pt x="132998" y="62862"/>
                </a:cubicBezTo>
                <a:cubicBezTo>
                  <a:pt x="142511" y="51447"/>
                  <a:pt x="147379" y="36086"/>
                  <a:pt x="160919" y="27962"/>
                </a:cubicBezTo>
                <a:cubicBezTo>
                  <a:pt x="167228" y="24177"/>
                  <a:pt x="174879" y="23309"/>
                  <a:pt x="181859" y="20982"/>
                </a:cubicBezTo>
                <a:cubicBezTo>
                  <a:pt x="184186" y="27962"/>
                  <a:pt x="185053" y="35613"/>
                  <a:pt x="188839" y="41922"/>
                </a:cubicBezTo>
                <a:cubicBezTo>
                  <a:pt x="199821" y="60224"/>
                  <a:pt x="210646" y="57844"/>
                  <a:pt x="230720" y="62862"/>
                </a:cubicBezTo>
                <a:cubicBezTo>
                  <a:pt x="237700" y="55882"/>
                  <a:pt x="245341" y="49505"/>
                  <a:pt x="251661" y="41922"/>
                </a:cubicBezTo>
                <a:cubicBezTo>
                  <a:pt x="295704" y="-10928"/>
                  <a:pt x="238953" y="47652"/>
                  <a:pt x="279581" y="7021"/>
                </a:cubicBezTo>
                <a:cubicBezTo>
                  <a:pt x="286561" y="11675"/>
                  <a:pt x="296076" y="13868"/>
                  <a:pt x="300522" y="20982"/>
                </a:cubicBezTo>
                <a:cubicBezTo>
                  <a:pt x="308321" y="33460"/>
                  <a:pt x="314482" y="62862"/>
                  <a:pt x="314482" y="62862"/>
                </a:cubicBezTo>
                <a:cubicBezTo>
                  <a:pt x="326116" y="58209"/>
                  <a:pt x="337651" y="53301"/>
                  <a:pt x="349383" y="48902"/>
                </a:cubicBezTo>
                <a:cubicBezTo>
                  <a:pt x="356272" y="46319"/>
                  <a:pt x="363742" y="45212"/>
                  <a:pt x="370323" y="41922"/>
                </a:cubicBezTo>
                <a:cubicBezTo>
                  <a:pt x="424448" y="14860"/>
                  <a:pt x="359571" y="38526"/>
                  <a:pt x="412204" y="20982"/>
                </a:cubicBezTo>
                <a:cubicBezTo>
                  <a:pt x="419184" y="23309"/>
                  <a:pt x="427399" y="23366"/>
                  <a:pt x="433145" y="27962"/>
                </a:cubicBezTo>
                <a:cubicBezTo>
                  <a:pt x="439696" y="33202"/>
                  <a:pt x="441173" y="42970"/>
                  <a:pt x="447105" y="48902"/>
                </a:cubicBezTo>
                <a:cubicBezTo>
                  <a:pt x="453037" y="54834"/>
                  <a:pt x="461065" y="58209"/>
                  <a:pt x="468045" y="62862"/>
                </a:cubicBezTo>
                <a:cubicBezTo>
                  <a:pt x="521295" y="9614"/>
                  <a:pt x="459418" y="65246"/>
                  <a:pt x="509926" y="34942"/>
                </a:cubicBezTo>
                <a:cubicBezTo>
                  <a:pt x="557839" y="6195"/>
                  <a:pt x="485502" y="33779"/>
                  <a:pt x="544827" y="14001"/>
                </a:cubicBezTo>
                <a:cubicBezTo>
                  <a:pt x="579531" y="48705"/>
                  <a:pt x="559979" y="45114"/>
                  <a:pt x="600668" y="34942"/>
                </a:cubicBezTo>
                <a:cubicBezTo>
                  <a:pt x="603036" y="32574"/>
                  <a:pt x="634220" y="-1347"/>
                  <a:pt x="642549" y="41"/>
                </a:cubicBezTo>
                <a:cubicBezTo>
                  <a:pt x="652286" y="1664"/>
                  <a:pt x="656510" y="14002"/>
                  <a:pt x="663490" y="20982"/>
                </a:cubicBezTo>
                <a:cubicBezTo>
                  <a:pt x="665817" y="27962"/>
                  <a:pt x="668449" y="34848"/>
                  <a:pt x="670470" y="41922"/>
                </a:cubicBezTo>
                <a:cubicBezTo>
                  <a:pt x="673105" y="51146"/>
                  <a:pt x="673671" y="61025"/>
                  <a:pt x="677450" y="69843"/>
                </a:cubicBezTo>
                <a:cubicBezTo>
                  <a:pt x="680754" y="77554"/>
                  <a:pt x="686757" y="83803"/>
                  <a:pt x="691410" y="90783"/>
                </a:cubicBezTo>
                <a:cubicBezTo>
                  <a:pt x="692952" y="95409"/>
                  <a:pt x="725903" y="190695"/>
                  <a:pt x="719331" y="188505"/>
                </a:cubicBezTo>
                <a:lnTo>
                  <a:pt x="698390" y="181525"/>
                </a:lnTo>
                <a:cubicBezTo>
                  <a:pt x="691410" y="176872"/>
                  <a:pt x="684001" y="172806"/>
                  <a:pt x="677450" y="167565"/>
                </a:cubicBezTo>
                <a:cubicBezTo>
                  <a:pt x="672311" y="163454"/>
                  <a:pt x="670071" y="153604"/>
                  <a:pt x="663490" y="153604"/>
                </a:cubicBezTo>
                <a:cubicBezTo>
                  <a:pt x="656582" y="153604"/>
                  <a:pt x="636628" y="187446"/>
                  <a:pt x="635569" y="188505"/>
                </a:cubicBezTo>
                <a:cubicBezTo>
                  <a:pt x="622036" y="202038"/>
                  <a:pt x="610721" y="203768"/>
                  <a:pt x="593688" y="209446"/>
                </a:cubicBezTo>
                <a:cubicBezTo>
                  <a:pt x="586708" y="207119"/>
                  <a:pt x="580106" y="202466"/>
                  <a:pt x="572748" y="202466"/>
                </a:cubicBezTo>
                <a:cubicBezTo>
                  <a:pt x="532348" y="202466"/>
                  <a:pt x="545790" y="208964"/>
                  <a:pt x="516906" y="223406"/>
                </a:cubicBezTo>
                <a:cubicBezTo>
                  <a:pt x="510325" y="226696"/>
                  <a:pt x="502946" y="228059"/>
                  <a:pt x="495966" y="230386"/>
                </a:cubicBezTo>
                <a:cubicBezTo>
                  <a:pt x="488986" y="225733"/>
                  <a:pt x="483414" y="216426"/>
                  <a:pt x="475025" y="216426"/>
                </a:cubicBezTo>
                <a:cubicBezTo>
                  <a:pt x="458272" y="216426"/>
                  <a:pt x="447571" y="242020"/>
                  <a:pt x="440125" y="251327"/>
                </a:cubicBezTo>
                <a:cubicBezTo>
                  <a:pt x="426189" y="268747"/>
                  <a:pt x="426563" y="265154"/>
                  <a:pt x="405224" y="272267"/>
                </a:cubicBezTo>
                <a:cubicBezTo>
                  <a:pt x="398244" y="269940"/>
                  <a:pt x="390029" y="269883"/>
                  <a:pt x="384283" y="265287"/>
                </a:cubicBezTo>
                <a:cubicBezTo>
                  <a:pt x="339178" y="229203"/>
                  <a:pt x="402017" y="254911"/>
                  <a:pt x="349383" y="237366"/>
                </a:cubicBezTo>
                <a:cubicBezTo>
                  <a:pt x="335423" y="239693"/>
                  <a:pt x="321232" y="240913"/>
                  <a:pt x="307502" y="244346"/>
                </a:cubicBezTo>
                <a:cubicBezTo>
                  <a:pt x="293226" y="247915"/>
                  <a:pt x="265621" y="258307"/>
                  <a:pt x="265621" y="258307"/>
                </a:cubicBezTo>
                <a:cubicBezTo>
                  <a:pt x="260968" y="253653"/>
                  <a:pt x="258191" y="245162"/>
                  <a:pt x="251661" y="244346"/>
                </a:cubicBezTo>
                <a:cubicBezTo>
                  <a:pt x="194314" y="237178"/>
                  <a:pt x="223961" y="248402"/>
                  <a:pt x="195819" y="265287"/>
                </a:cubicBezTo>
                <a:cubicBezTo>
                  <a:pt x="189510" y="269072"/>
                  <a:pt x="181859" y="269940"/>
                  <a:pt x="174879" y="272267"/>
                </a:cubicBezTo>
                <a:cubicBezTo>
                  <a:pt x="172119" y="263987"/>
                  <a:pt x="167465" y="239621"/>
                  <a:pt x="153938" y="237366"/>
                </a:cubicBezTo>
                <a:cubicBezTo>
                  <a:pt x="144475" y="235789"/>
                  <a:pt x="135325" y="242019"/>
                  <a:pt x="126018" y="244346"/>
                </a:cubicBezTo>
                <a:cubicBezTo>
                  <a:pt x="121365" y="251326"/>
                  <a:pt x="118609" y="260046"/>
                  <a:pt x="112058" y="265287"/>
                </a:cubicBezTo>
                <a:cubicBezTo>
                  <a:pt x="106312" y="269883"/>
                  <a:pt x="97841" y="269279"/>
                  <a:pt x="91117" y="272267"/>
                </a:cubicBezTo>
                <a:cubicBezTo>
                  <a:pt x="-28381" y="325375"/>
                  <a:pt x="117040" y="266084"/>
                  <a:pt x="14335" y="307168"/>
                </a:cubicBezTo>
                <a:cubicBezTo>
                  <a:pt x="-11141" y="281690"/>
                  <a:pt x="9682" y="275758"/>
                  <a:pt x="7355" y="2513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71891B63-7280-43E4-AAA1-1CCACAF3493D}"/>
              </a:ext>
            </a:extLst>
          </p:cNvPr>
          <p:cNvSpPr/>
          <p:nvPr/>
        </p:nvSpPr>
        <p:spPr>
          <a:xfrm flipV="1">
            <a:off x="8165296" y="1001211"/>
            <a:ext cx="720196" cy="250989"/>
          </a:xfrm>
          <a:custGeom>
            <a:avLst/>
            <a:gdLst>
              <a:gd name="connsiteX0" fmla="*/ 7355 w 720196"/>
              <a:gd name="connsiteY0" fmla="*/ 251327 h 307168"/>
              <a:gd name="connsiteX1" fmla="*/ 375 w 720196"/>
              <a:gd name="connsiteY1" fmla="*/ 160585 h 307168"/>
              <a:gd name="connsiteX2" fmla="*/ 14335 w 720196"/>
              <a:gd name="connsiteY2" fmla="*/ 146624 h 307168"/>
              <a:gd name="connsiteX3" fmla="*/ 56216 w 720196"/>
              <a:gd name="connsiteY3" fmla="*/ 132664 h 307168"/>
              <a:gd name="connsiteX4" fmla="*/ 77157 w 720196"/>
              <a:gd name="connsiteY4" fmla="*/ 125684 h 307168"/>
              <a:gd name="connsiteX5" fmla="*/ 98097 w 720196"/>
              <a:gd name="connsiteY5" fmla="*/ 111724 h 307168"/>
              <a:gd name="connsiteX6" fmla="*/ 112058 w 720196"/>
              <a:gd name="connsiteY6" fmla="*/ 83803 h 307168"/>
              <a:gd name="connsiteX7" fmla="*/ 132998 w 720196"/>
              <a:gd name="connsiteY7" fmla="*/ 62862 h 307168"/>
              <a:gd name="connsiteX8" fmla="*/ 160919 w 720196"/>
              <a:gd name="connsiteY8" fmla="*/ 27962 h 307168"/>
              <a:gd name="connsiteX9" fmla="*/ 181859 w 720196"/>
              <a:gd name="connsiteY9" fmla="*/ 20982 h 307168"/>
              <a:gd name="connsiteX10" fmla="*/ 188839 w 720196"/>
              <a:gd name="connsiteY10" fmla="*/ 41922 h 307168"/>
              <a:gd name="connsiteX11" fmla="*/ 230720 w 720196"/>
              <a:gd name="connsiteY11" fmla="*/ 62862 h 307168"/>
              <a:gd name="connsiteX12" fmla="*/ 251661 w 720196"/>
              <a:gd name="connsiteY12" fmla="*/ 41922 h 307168"/>
              <a:gd name="connsiteX13" fmla="*/ 279581 w 720196"/>
              <a:gd name="connsiteY13" fmla="*/ 7021 h 307168"/>
              <a:gd name="connsiteX14" fmla="*/ 300522 w 720196"/>
              <a:gd name="connsiteY14" fmla="*/ 20982 h 307168"/>
              <a:gd name="connsiteX15" fmla="*/ 314482 w 720196"/>
              <a:gd name="connsiteY15" fmla="*/ 62862 h 307168"/>
              <a:gd name="connsiteX16" fmla="*/ 349383 w 720196"/>
              <a:gd name="connsiteY16" fmla="*/ 48902 h 307168"/>
              <a:gd name="connsiteX17" fmla="*/ 370323 w 720196"/>
              <a:gd name="connsiteY17" fmla="*/ 41922 h 307168"/>
              <a:gd name="connsiteX18" fmla="*/ 412204 w 720196"/>
              <a:gd name="connsiteY18" fmla="*/ 20982 h 307168"/>
              <a:gd name="connsiteX19" fmla="*/ 433145 w 720196"/>
              <a:gd name="connsiteY19" fmla="*/ 27962 h 307168"/>
              <a:gd name="connsiteX20" fmla="*/ 447105 w 720196"/>
              <a:gd name="connsiteY20" fmla="*/ 48902 h 307168"/>
              <a:gd name="connsiteX21" fmla="*/ 468045 w 720196"/>
              <a:gd name="connsiteY21" fmla="*/ 62862 h 307168"/>
              <a:gd name="connsiteX22" fmla="*/ 509926 w 720196"/>
              <a:gd name="connsiteY22" fmla="*/ 34942 h 307168"/>
              <a:gd name="connsiteX23" fmla="*/ 544827 w 720196"/>
              <a:gd name="connsiteY23" fmla="*/ 14001 h 307168"/>
              <a:gd name="connsiteX24" fmla="*/ 600668 w 720196"/>
              <a:gd name="connsiteY24" fmla="*/ 34942 h 307168"/>
              <a:gd name="connsiteX25" fmla="*/ 642549 w 720196"/>
              <a:gd name="connsiteY25" fmla="*/ 41 h 307168"/>
              <a:gd name="connsiteX26" fmla="*/ 663490 w 720196"/>
              <a:gd name="connsiteY26" fmla="*/ 20982 h 307168"/>
              <a:gd name="connsiteX27" fmla="*/ 670470 w 720196"/>
              <a:gd name="connsiteY27" fmla="*/ 41922 h 307168"/>
              <a:gd name="connsiteX28" fmla="*/ 677450 w 720196"/>
              <a:gd name="connsiteY28" fmla="*/ 69843 h 307168"/>
              <a:gd name="connsiteX29" fmla="*/ 691410 w 720196"/>
              <a:gd name="connsiteY29" fmla="*/ 90783 h 307168"/>
              <a:gd name="connsiteX30" fmla="*/ 719331 w 720196"/>
              <a:gd name="connsiteY30" fmla="*/ 188505 h 307168"/>
              <a:gd name="connsiteX31" fmla="*/ 698390 w 720196"/>
              <a:gd name="connsiteY31" fmla="*/ 181525 h 307168"/>
              <a:gd name="connsiteX32" fmla="*/ 677450 w 720196"/>
              <a:gd name="connsiteY32" fmla="*/ 167565 h 307168"/>
              <a:gd name="connsiteX33" fmla="*/ 663490 w 720196"/>
              <a:gd name="connsiteY33" fmla="*/ 153604 h 307168"/>
              <a:gd name="connsiteX34" fmla="*/ 635569 w 720196"/>
              <a:gd name="connsiteY34" fmla="*/ 188505 h 307168"/>
              <a:gd name="connsiteX35" fmla="*/ 593688 w 720196"/>
              <a:gd name="connsiteY35" fmla="*/ 209446 h 307168"/>
              <a:gd name="connsiteX36" fmla="*/ 572748 w 720196"/>
              <a:gd name="connsiteY36" fmla="*/ 202466 h 307168"/>
              <a:gd name="connsiteX37" fmla="*/ 516906 w 720196"/>
              <a:gd name="connsiteY37" fmla="*/ 223406 h 307168"/>
              <a:gd name="connsiteX38" fmla="*/ 495966 w 720196"/>
              <a:gd name="connsiteY38" fmla="*/ 230386 h 307168"/>
              <a:gd name="connsiteX39" fmla="*/ 475025 w 720196"/>
              <a:gd name="connsiteY39" fmla="*/ 216426 h 307168"/>
              <a:gd name="connsiteX40" fmla="*/ 440125 w 720196"/>
              <a:gd name="connsiteY40" fmla="*/ 251327 h 307168"/>
              <a:gd name="connsiteX41" fmla="*/ 405224 w 720196"/>
              <a:gd name="connsiteY41" fmla="*/ 272267 h 307168"/>
              <a:gd name="connsiteX42" fmla="*/ 384283 w 720196"/>
              <a:gd name="connsiteY42" fmla="*/ 265287 h 307168"/>
              <a:gd name="connsiteX43" fmla="*/ 349383 w 720196"/>
              <a:gd name="connsiteY43" fmla="*/ 237366 h 307168"/>
              <a:gd name="connsiteX44" fmla="*/ 307502 w 720196"/>
              <a:gd name="connsiteY44" fmla="*/ 244346 h 307168"/>
              <a:gd name="connsiteX45" fmla="*/ 265621 w 720196"/>
              <a:gd name="connsiteY45" fmla="*/ 258307 h 307168"/>
              <a:gd name="connsiteX46" fmla="*/ 251661 w 720196"/>
              <a:gd name="connsiteY46" fmla="*/ 244346 h 307168"/>
              <a:gd name="connsiteX47" fmla="*/ 195819 w 720196"/>
              <a:gd name="connsiteY47" fmla="*/ 265287 h 307168"/>
              <a:gd name="connsiteX48" fmla="*/ 174879 w 720196"/>
              <a:gd name="connsiteY48" fmla="*/ 272267 h 307168"/>
              <a:gd name="connsiteX49" fmla="*/ 153938 w 720196"/>
              <a:gd name="connsiteY49" fmla="*/ 237366 h 307168"/>
              <a:gd name="connsiteX50" fmla="*/ 126018 w 720196"/>
              <a:gd name="connsiteY50" fmla="*/ 244346 h 307168"/>
              <a:gd name="connsiteX51" fmla="*/ 112058 w 720196"/>
              <a:gd name="connsiteY51" fmla="*/ 265287 h 307168"/>
              <a:gd name="connsiteX52" fmla="*/ 91117 w 720196"/>
              <a:gd name="connsiteY52" fmla="*/ 272267 h 307168"/>
              <a:gd name="connsiteX53" fmla="*/ 14335 w 720196"/>
              <a:gd name="connsiteY53" fmla="*/ 307168 h 307168"/>
              <a:gd name="connsiteX54" fmla="*/ 7355 w 720196"/>
              <a:gd name="connsiteY54" fmla="*/ 251327 h 30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720196" h="307168">
                <a:moveTo>
                  <a:pt x="7355" y="251327"/>
                </a:moveTo>
                <a:cubicBezTo>
                  <a:pt x="5028" y="226896"/>
                  <a:pt x="-1643" y="190854"/>
                  <a:pt x="375" y="160585"/>
                </a:cubicBezTo>
                <a:cubicBezTo>
                  <a:pt x="813" y="154019"/>
                  <a:pt x="8449" y="149567"/>
                  <a:pt x="14335" y="146624"/>
                </a:cubicBezTo>
                <a:cubicBezTo>
                  <a:pt x="27497" y="140043"/>
                  <a:pt x="42256" y="137317"/>
                  <a:pt x="56216" y="132664"/>
                </a:cubicBezTo>
                <a:lnTo>
                  <a:pt x="77157" y="125684"/>
                </a:lnTo>
                <a:cubicBezTo>
                  <a:pt x="84137" y="121031"/>
                  <a:pt x="92727" y="118169"/>
                  <a:pt x="98097" y="111724"/>
                </a:cubicBezTo>
                <a:cubicBezTo>
                  <a:pt x="104759" y="103730"/>
                  <a:pt x="106010" y="92270"/>
                  <a:pt x="112058" y="83803"/>
                </a:cubicBezTo>
                <a:cubicBezTo>
                  <a:pt x="117796" y="75770"/>
                  <a:pt x="126679" y="70446"/>
                  <a:pt x="132998" y="62862"/>
                </a:cubicBezTo>
                <a:cubicBezTo>
                  <a:pt x="142511" y="51447"/>
                  <a:pt x="147379" y="36086"/>
                  <a:pt x="160919" y="27962"/>
                </a:cubicBezTo>
                <a:cubicBezTo>
                  <a:pt x="167228" y="24177"/>
                  <a:pt x="174879" y="23309"/>
                  <a:pt x="181859" y="20982"/>
                </a:cubicBezTo>
                <a:cubicBezTo>
                  <a:pt x="184186" y="27962"/>
                  <a:pt x="185053" y="35613"/>
                  <a:pt x="188839" y="41922"/>
                </a:cubicBezTo>
                <a:cubicBezTo>
                  <a:pt x="199821" y="60224"/>
                  <a:pt x="210646" y="57844"/>
                  <a:pt x="230720" y="62862"/>
                </a:cubicBezTo>
                <a:cubicBezTo>
                  <a:pt x="237700" y="55882"/>
                  <a:pt x="245341" y="49505"/>
                  <a:pt x="251661" y="41922"/>
                </a:cubicBezTo>
                <a:cubicBezTo>
                  <a:pt x="295704" y="-10928"/>
                  <a:pt x="238953" y="47652"/>
                  <a:pt x="279581" y="7021"/>
                </a:cubicBezTo>
                <a:cubicBezTo>
                  <a:pt x="286561" y="11675"/>
                  <a:pt x="296076" y="13868"/>
                  <a:pt x="300522" y="20982"/>
                </a:cubicBezTo>
                <a:cubicBezTo>
                  <a:pt x="308321" y="33460"/>
                  <a:pt x="314482" y="62862"/>
                  <a:pt x="314482" y="62862"/>
                </a:cubicBezTo>
                <a:cubicBezTo>
                  <a:pt x="326116" y="58209"/>
                  <a:pt x="337651" y="53301"/>
                  <a:pt x="349383" y="48902"/>
                </a:cubicBezTo>
                <a:cubicBezTo>
                  <a:pt x="356272" y="46319"/>
                  <a:pt x="363742" y="45212"/>
                  <a:pt x="370323" y="41922"/>
                </a:cubicBezTo>
                <a:cubicBezTo>
                  <a:pt x="424448" y="14860"/>
                  <a:pt x="359571" y="38526"/>
                  <a:pt x="412204" y="20982"/>
                </a:cubicBezTo>
                <a:cubicBezTo>
                  <a:pt x="419184" y="23309"/>
                  <a:pt x="427399" y="23366"/>
                  <a:pt x="433145" y="27962"/>
                </a:cubicBezTo>
                <a:cubicBezTo>
                  <a:pt x="439696" y="33202"/>
                  <a:pt x="441173" y="42970"/>
                  <a:pt x="447105" y="48902"/>
                </a:cubicBezTo>
                <a:cubicBezTo>
                  <a:pt x="453037" y="54834"/>
                  <a:pt x="461065" y="58209"/>
                  <a:pt x="468045" y="62862"/>
                </a:cubicBezTo>
                <a:cubicBezTo>
                  <a:pt x="521295" y="9614"/>
                  <a:pt x="459418" y="65246"/>
                  <a:pt x="509926" y="34942"/>
                </a:cubicBezTo>
                <a:cubicBezTo>
                  <a:pt x="557839" y="6195"/>
                  <a:pt x="485502" y="33779"/>
                  <a:pt x="544827" y="14001"/>
                </a:cubicBezTo>
                <a:cubicBezTo>
                  <a:pt x="579531" y="48705"/>
                  <a:pt x="559979" y="45114"/>
                  <a:pt x="600668" y="34942"/>
                </a:cubicBezTo>
                <a:cubicBezTo>
                  <a:pt x="603036" y="32574"/>
                  <a:pt x="634220" y="-1347"/>
                  <a:pt x="642549" y="41"/>
                </a:cubicBezTo>
                <a:cubicBezTo>
                  <a:pt x="652286" y="1664"/>
                  <a:pt x="656510" y="14002"/>
                  <a:pt x="663490" y="20982"/>
                </a:cubicBezTo>
                <a:cubicBezTo>
                  <a:pt x="665817" y="27962"/>
                  <a:pt x="668449" y="34848"/>
                  <a:pt x="670470" y="41922"/>
                </a:cubicBezTo>
                <a:cubicBezTo>
                  <a:pt x="673105" y="51146"/>
                  <a:pt x="673671" y="61025"/>
                  <a:pt x="677450" y="69843"/>
                </a:cubicBezTo>
                <a:cubicBezTo>
                  <a:pt x="680754" y="77554"/>
                  <a:pt x="686757" y="83803"/>
                  <a:pt x="691410" y="90783"/>
                </a:cubicBezTo>
                <a:cubicBezTo>
                  <a:pt x="692952" y="95409"/>
                  <a:pt x="725903" y="190695"/>
                  <a:pt x="719331" y="188505"/>
                </a:cubicBezTo>
                <a:lnTo>
                  <a:pt x="698390" y="181525"/>
                </a:lnTo>
                <a:cubicBezTo>
                  <a:pt x="691410" y="176872"/>
                  <a:pt x="684001" y="172806"/>
                  <a:pt x="677450" y="167565"/>
                </a:cubicBezTo>
                <a:cubicBezTo>
                  <a:pt x="672311" y="163454"/>
                  <a:pt x="670071" y="153604"/>
                  <a:pt x="663490" y="153604"/>
                </a:cubicBezTo>
                <a:cubicBezTo>
                  <a:pt x="656582" y="153604"/>
                  <a:pt x="636628" y="187446"/>
                  <a:pt x="635569" y="188505"/>
                </a:cubicBezTo>
                <a:cubicBezTo>
                  <a:pt x="622036" y="202038"/>
                  <a:pt x="610721" y="203768"/>
                  <a:pt x="593688" y="209446"/>
                </a:cubicBezTo>
                <a:cubicBezTo>
                  <a:pt x="586708" y="207119"/>
                  <a:pt x="580106" y="202466"/>
                  <a:pt x="572748" y="202466"/>
                </a:cubicBezTo>
                <a:cubicBezTo>
                  <a:pt x="532348" y="202466"/>
                  <a:pt x="545790" y="208964"/>
                  <a:pt x="516906" y="223406"/>
                </a:cubicBezTo>
                <a:cubicBezTo>
                  <a:pt x="510325" y="226696"/>
                  <a:pt x="502946" y="228059"/>
                  <a:pt x="495966" y="230386"/>
                </a:cubicBezTo>
                <a:cubicBezTo>
                  <a:pt x="488986" y="225733"/>
                  <a:pt x="483414" y="216426"/>
                  <a:pt x="475025" y="216426"/>
                </a:cubicBezTo>
                <a:cubicBezTo>
                  <a:pt x="458272" y="216426"/>
                  <a:pt x="447571" y="242020"/>
                  <a:pt x="440125" y="251327"/>
                </a:cubicBezTo>
                <a:cubicBezTo>
                  <a:pt x="426189" y="268747"/>
                  <a:pt x="426563" y="265154"/>
                  <a:pt x="405224" y="272267"/>
                </a:cubicBezTo>
                <a:cubicBezTo>
                  <a:pt x="398244" y="269940"/>
                  <a:pt x="390029" y="269883"/>
                  <a:pt x="384283" y="265287"/>
                </a:cubicBezTo>
                <a:cubicBezTo>
                  <a:pt x="339178" y="229203"/>
                  <a:pt x="402017" y="254911"/>
                  <a:pt x="349383" y="237366"/>
                </a:cubicBezTo>
                <a:cubicBezTo>
                  <a:pt x="335423" y="239693"/>
                  <a:pt x="321232" y="240913"/>
                  <a:pt x="307502" y="244346"/>
                </a:cubicBezTo>
                <a:cubicBezTo>
                  <a:pt x="293226" y="247915"/>
                  <a:pt x="265621" y="258307"/>
                  <a:pt x="265621" y="258307"/>
                </a:cubicBezTo>
                <a:cubicBezTo>
                  <a:pt x="260968" y="253653"/>
                  <a:pt x="258191" y="245162"/>
                  <a:pt x="251661" y="244346"/>
                </a:cubicBezTo>
                <a:cubicBezTo>
                  <a:pt x="194314" y="237178"/>
                  <a:pt x="223961" y="248402"/>
                  <a:pt x="195819" y="265287"/>
                </a:cubicBezTo>
                <a:cubicBezTo>
                  <a:pt x="189510" y="269072"/>
                  <a:pt x="181859" y="269940"/>
                  <a:pt x="174879" y="272267"/>
                </a:cubicBezTo>
                <a:cubicBezTo>
                  <a:pt x="172119" y="263987"/>
                  <a:pt x="167465" y="239621"/>
                  <a:pt x="153938" y="237366"/>
                </a:cubicBezTo>
                <a:cubicBezTo>
                  <a:pt x="144475" y="235789"/>
                  <a:pt x="135325" y="242019"/>
                  <a:pt x="126018" y="244346"/>
                </a:cubicBezTo>
                <a:cubicBezTo>
                  <a:pt x="121365" y="251326"/>
                  <a:pt x="118609" y="260046"/>
                  <a:pt x="112058" y="265287"/>
                </a:cubicBezTo>
                <a:cubicBezTo>
                  <a:pt x="106312" y="269883"/>
                  <a:pt x="97841" y="269279"/>
                  <a:pt x="91117" y="272267"/>
                </a:cubicBezTo>
                <a:cubicBezTo>
                  <a:pt x="-28381" y="325375"/>
                  <a:pt x="117040" y="266084"/>
                  <a:pt x="14335" y="307168"/>
                </a:cubicBezTo>
                <a:cubicBezTo>
                  <a:pt x="-11141" y="281690"/>
                  <a:pt x="9682" y="275758"/>
                  <a:pt x="7355" y="2513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3B5727A4-23C6-4707-B959-1BE047F153AB}"/>
              </a:ext>
            </a:extLst>
          </p:cNvPr>
          <p:cNvSpPr/>
          <p:nvPr/>
        </p:nvSpPr>
        <p:spPr>
          <a:xfrm flipH="1" flipV="1">
            <a:off x="11064107" y="1468206"/>
            <a:ext cx="914813" cy="221248"/>
          </a:xfrm>
          <a:custGeom>
            <a:avLst/>
            <a:gdLst>
              <a:gd name="connsiteX0" fmla="*/ 7355 w 720196"/>
              <a:gd name="connsiteY0" fmla="*/ 251327 h 307168"/>
              <a:gd name="connsiteX1" fmla="*/ 375 w 720196"/>
              <a:gd name="connsiteY1" fmla="*/ 160585 h 307168"/>
              <a:gd name="connsiteX2" fmla="*/ 14335 w 720196"/>
              <a:gd name="connsiteY2" fmla="*/ 146624 h 307168"/>
              <a:gd name="connsiteX3" fmla="*/ 56216 w 720196"/>
              <a:gd name="connsiteY3" fmla="*/ 132664 h 307168"/>
              <a:gd name="connsiteX4" fmla="*/ 77157 w 720196"/>
              <a:gd name="connsiteY4" fmla="*/ 125684 h 307168"/>
              <a:gd name="connsiteX5" fmla="*/ 98097 w 720196"/>
              <a:gd name="connsiteY5" fmla="*/ 111724 h 307168"/>
              <a:gd name="connsiteX6" fmla="*/ 112058 w 720196"/>
              <a:gd name="connsiteY6" fmla="*/ 83803 h 307168"/>
              <a:gd name="connsiteX7" fmla="*/ 132998 w 720196"/>
              <a:gd name="connsiteY7" fmla="*/ 62862 h 307168"/>
              <a:gd name="connsiteX8" fmla="*/ 160919 w 720196"/>
              <a:gd name="connsiteY8" fmla="*/ 27962 h 307168"/>
              <a:gd name="connsiteX9" fmla="*/ 181859 w 720196"/>
              <a:gd name="connsiteY9" fmla="*/ 20982 h 307168"/>
              <a:gd name="connsiteX10" fmla="*/ 188839 w 720196"/>
              <a:gd name="connsiteY10" fmla="*/ 41922 h 307168"/>
              <a:gd name="connsiteX11" fmla="*/ 230720 w 720196"/>
              <a:gd name="connsiteY11" fmla="*/ 62862 h 307168"/>
              <a:gd name="connsiteX12" fmla="*/ 251661 w 720196"/>
              <a:gd name="connsiteY12" fmla="*/ 41922 h 307168"/>
              <a:gd name="connsiteX13" fmla="*/ 279581 w 720196"/>
              <a:gd name="connsiteY13" fmla="*/ 7021 h 307168"/>
              <a:gd name="connsiteX14" fmla="*/ 300522 w 720196"/>
              <a:gd name="connsiteY14" fmla="*/ 20982 h 307168"/>
              <a:gd name="connsiteX15" fmla="*/ 314482 w 720196"/>
              <a:gd name="connsiteY15" fmla="*/ 62862 h 307168"/>
              <a:gd name="connsiteX16" fmla="*/ 349383 w 720196"/>
              <a:gd name="connsiteY16" fmla="*/ 48902 h 307168"/>
              <a:gd name="connsiteX17" fmla="*/ 370323 w 720196"/>
              <a:gd name="connsiteY17" fmla="*/ 41922 h 307168"/>
              <a:gd name="connsiteX18" fmla="*/ 412204 w 720196"/>
              <a:gd name="connsiteY18" fmla="*/ 20982 h 307168"/>
              <a:gd name="connsiteX19" fmla="*/ 433145 w 720196"/>
              <a:gd name="connsiteY19" fmla="*/ 27962 h 307168"/>
              <a:gd name="connsiteX20" fmla="*/ 447105 w 720196"/>
              <a:gd name="connsiteY20" fmla="*/ 48902 h 307168"/>
              <a:gd name="connsiteX21" fmla="*/ 468045 w 720196"/>
              <a:gd name="connsiteY21" fmla="*/ 62862 h 307168"/>
              <a:gd name="connsiteX22" fmla="*/ 509926 w 720196"/>
              <a:gd name="connsiteY22" fmla="*/ 34942 h 307168"/>
              <a:gd name="connsiteX23" fmla="*/ 544827 w 720196"/>
              <a:gd name="connsiteY23" fmla="*/ 14001 h 307168"/>
              <a:gd name="connsiteX24" fmla="*/ 600668 w 720196"/>
              <a:gd name="connsiteY24" fmla="*/ 34942 h 307168"/>
              <a:gd name="connsiteX25" fmla="*/ 642549 w 720196"/>
              <a:gd name="connsiteY25" fmla="*/ 41 h 307168"/>
              <a:gd name="connsiteX26" fmla="*/ 663490 w 720196"/>
              <a:gd name="connsiteY26" fmla="*/ 20982 h 307168"/>
              <a:gd name="connsiteX27" fmla="*/ 670470 w 720196"/>
              <a:gd name="connsiteY27" fmla="*/ 41922 h 307168"/>
              <a:gd name="connsiteX28" fmla="*/ 677450 w 720196"/>
              <a:gd name="connsiteY28" fmla="*/ 69843 h 307168"/>
              <a:gd name="connsiteX29" fmla="*/ 691410 w 720196"/>
              <a:gd name="connsiteY29" fmla="*/ 90783 h 307168"/>
              <a:gd name="connsiteX30" fmla="*/ 719331 w 720196"/>
              <a:gd name="connsiteY30" fmla="*/ 188505 h 307168"/>
              <a:gd name="connsiteX31" fmla="*/ 698390 w 720196"/>
              <a:gd name="connsiteY31" fmla="*/ 181525 h 307168"/>
              <a:gd name="connsiteX32" fmla="*/ 677450 w 720196"/>
              <a:gd name="connsiteY32" fmla="*/ 167565 h 307168"/>
              <a:gd name="connsiteX33" fmla="*/ 663490 w 720196"/>
              <a:gd name="connsiteY33" fmla="*/ 153604 h 307168"/>
              <a:gd name="connsiteX34" fmla="*/ 635569 w 720196"/>
              <a:gd name="connsiteY34" fmla="*/ 188505 h 307168"/>
              <a:gd name="connsiteX35" fmla="*/ 593688 w 720196"/>
              <a:gd name="connsiteY35" fmla="*/ 209446 h 307168"/>
              <a:gd name="connsiteX36" fmla="*/ 572748 w 720196"/>
              <a:gd name="connsiteY36" fmla="*/ 202466 h 307168"/>
              <a:gd name="connsiteX37" fmla="*/ 516906 w 720196"/>
              <a:gd name="connsiteY37" fmla="*/ 223406 h 307168"/>
              <a:gd name="connsiteX38" fmla="*/ 495966 w 720196"/>
              <a:gd name="connsiteY38" fmla="*/ 230386 h 307168"/>
              <a:gd name="connsiteX39" fmla="*/ 475025 w 720196"/>
              <a:gd name="connsiteY39" fmla="*/ 216426 h 307168"/>
              <a:gd name="connsiteX40" fmla="*/ 440125 w 720196"/>
              <a:gd name="connsiteY40" fmla="*/ 251327 h 307168"/>
              <a:gd name="connsiteX41" fmla="*/ 405224 w 720196"/>
              <a:gd name="connsiteY41" fmla="*/ 272267 h 307168"/>
              <a:gd name="connsiteX42" fmla="*/ 384283 w 720196"/>
              <a:gd name="connsiteY42" fmla="*/ 265287 h 307168"/>
              <a:gd name="connsiteX43" fmla="*/ 349383 w 720196"/>
              <a:gd name="connsiteY43" fmla="*/ 237366 h 307168"/>
              <a:gd name="connsiteX44" fmla="*/ 307502 w 720196"/>
              <a:gd name="connsiteY44" fmla="*/ 244346 h 307168"/>
              <a:gd name="connsiteX45" fmla="*/ 265621 w 720196"/>
              <a:gd name="connsiteY45" fmla="*/ 258307 h 307168"/>
              <a:gd name="connsiteX46" fmla="*/ 251661 w 720196"/>
              <a:gd name="connsiteY46" fmla="*/ 244346 h 307168"/>
              <a:gd name="connsiteX47" fmla="*/ 195819 w 720196"/>
              <a:gd name="connsiteY47" fmla="*/ 265287 h 307168"/>
              <a:gd name="connsiteX48" fmla="*/ 174879 w 720196"/>
              <a:gd name="connsiteY48" fmla="*/ 272267 h 307168"/>
              <a:gd name="connsiteX49" fmla="*/ 153938 w 720196"/>
              <a:gd name="connsiteY49" fmla="*/ 237366 h 307168"/>
              <a:gd name="connsiteX50" fmla="*/ 126018 w 720196"/>
              <a:gd name="connsiteY50" fmla="*/ 244346 h 307168"/>
              <a:gd name="connsiteX51" fmla="*/ 112058 w 720196"/>
              <a:gd name="connsiteY51" fmla="*/ 265287 h 307168"/>
              <a:gd name="connsiteX52" fmla="*/ 91117 w 720196"/>
              <a:gd name="connsiteY52" fmla="*/ 272267 h 307168"/>
              <a:gd name="connsiteX53" fmla="*/ 14335 w 720196"/>
              <a:gd name="connsiteY53" fmla="*/ 307168 h 307168"/>
              <a:gd name="connsiteX54" fmla="*/ 7355 w 720196"/>
              <a:gd name="connsiteY54" fmla="*/ 251327 h 30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720196" h="307168">
                <a:moveTo>
                  <a:pt x="7355" y="251327"/>
                </a:moveTo>
                <a:cubicBezTo>
                  <a:pt x="5028" y="226896"/>
                  <a:pt x="-1643" y="190854"/>
                  <a:pt x="375" y="160585"/>
                </a:cubicBezTo>
                <a:cubicBezTo>
                  <a:pt x="813" y="154019"/>
                  <a:pt x="8449" y="149567"/>
                  <a:pt x="14335" y="146624"/>
                </a:cubicBezTo>
                <a:cubicBezTo>
                  <a:pt x="27497" y="140043"/>
                  <a:pt x="42256" y="137317"/>
                  <a:pt x="56216" y="132664"/>
                </a:cubicBezTo>
                <a:lnTo>
                  <a:pt x="77157" y="125684"/>
                </a:lnTo>
                <a:cubicBezTo>
                  <a:pt x="84137" y="121031"/>
                  <a:pt x="92727" y="118169"/>
                  <a:pt x="98097" y="111724"/>
                </a:cubicBezTo>
                <a:cubicBezTo>
                  <a:pt x="104759" y="103730"/>
                  <a:pt x="106010" y="92270"/>
                  <a:pt x="112058" y="83803"/>
                </a:cubicBezTo>
                <a:cubicBezTo>
                  <a:pt x="117796" y="75770"/>
                  <a:pt x="126679" y="70446"/>
                  <a:pt x="132998" y="62862"/>
                </a:cubicBezTo>
                <a:cubicBezTo>
                  <a:pt x="142511" y="51447"/>
                  <a:pt x="147379" y="36086"/>
                  <a:pt x="160919" y="27962"/>
                </a:cubicBezTo>
                <a:cubicBezTo>
                  <a:pt x="167228" y="24177"/>
                  <a:pt x="174879" y="23309"/>
                  <a:pt x="181859" y="20982"/>
                </a:cubicBezTo>
                <a:cubicBezTo>
                  <a:pt x="184186" y="27962"/>
                  <a:pt x="185053" y="35613"/>
                  <a:pt x="188839" y="41922"/>
                </a:cubicBezTo>
                <a:cubicBezTo>
                  <a:pt x="199821" y="60224"/>
                  <a:pt x="210646" y="57844"/>
                  <a:pt x="230720" y="62862"/>
                </a:cubicBezTo>
                <a:cubicBezTo>
                  <a:pt x="237700" y="55882"/>
                  <a:pt x="245341" y="49505"/>
                  <a:pt x="251661" y="41922"/>
                </a:cubicBezTo>
                <a:cubicBezTo>
                  <a:pt x="295704" y="-10928"/>
                  <a:pt x="238953" y="47652"/>
                  <a:pt x="279581" y="7021"/>
                </a:cubicBezTo>
                <a:cubicBezTo>
                  <a:pt x="286561" y="11675"/>
                  <a:pt x="296076" y="13868"/>
                  <a:pt x="300522" y="20982"/>
                </a:cubicBezTo>
                <a:cubicBezTo>
                  <a:pt x="308321" y="33460"/>
                  <a:pt x="314482" y="62862"/>
                  <a:pt x="314482" y="62862"/>
                </a:cubicBezTo>
                <a:cubicBezTo>
                  <a:pt x="326116" y="58209"/>
                  <a:pt x="337651" y="53301"/>
                  <a:pt x="349383" y="48902"/>
                </a:cubicBezTo>
                <a:cubicBezTo>
                  <a:pt x="356272" y="46319"/>
                  <a:pt x="363742" y="45212"/>
                  <a:pt x="370323" y="41922"/>
                </a:cubicBezTo>
                <a:cubicBezTo>
                  <a:pt x="424448" y="14860"/>
                  <a:pt x="359571" y="38526"/>
                  <a:pt x="412204" y="20982"/>
                </a:cubicBezTo>
                <a:cubicBezTo>
                  <a:pt x="419184" y="23309"/>
                  <a:pt x="427399" y="23366"/>
                  <a:pt x="433145" y="27962"/>
                </a:cubicBezTo>
                <a:cubicBezTo>
                  <a:pt x="439696" y="33202"/>
                  <a:pt x="441173" y="42970"/>
                  <a:pt x="447105" y="48902"/>
                </a:cubicBezTo>
                <a:cubicBezTo>
                  <a:pt x="453037" y="54834"/>
                  <a:pt x="461065" y="58209"/>
                  <a:pt x="468045" y="62862"/>
                </a:cubicBezTo>
                <a:cubicBezTo>
                  <a:pt x="521295" y="9614"/>
                  <a:pt x="459418" y="65246"/>
                  <a:pt x="509926" y="34942"/>
                </a:cubicBezTo>
                <a:cubicBezTo>
                  <a:pt x="557839" y="6195"/>
                  <a:pt x="485502" y="33779"/>
                  <a:pt x="544827" y="14001"/>
                </a:cubicBezTo>
                <a:cubicBezTo>
                  <a:pt x="579531" y="48705"/>
                  <a:pt x="559979" y="45114"/>
                  <a:pt x="600668" y="34942"/>
                </a:cubicBezTo>
                <a:cubicBezTo>
                  <a:pt x="603036" y="32574"/>
                  <a:pt x="634220" y="-1347"/>
                  <a:pt x="642549" y="41"/>
                </a:cubicBezTo>
                <a:cubicBezTo>
                  <a:pt x="652286" y="1664"/>
                  <a:pt x="656510" y="14002"/>
                  <a:pt x="663490" y="20982"/>
                </a:cubicBezTo>
                <a:cubicBezTo>
                  <a:pt x="665817" y="27962"/>
                  <a:pt x="668449" y="34848"/>
                  <a:pt x="670470" y="41922"/>
                </a:cubicBezTo>
                <a:cubicBezTo>
                  <a:pt x="673105" y="51146"/>
                  <a:pt x="673671" y="61025"/>
                  <a:pt x="677450" y="69843"/>
                </a:cubicBezTo>
                <a:cubicBezTo>
                  <a:pt x="680754" y="77554"/>
                  <a:pt x="686757" y="83803"/>
                  <a:pt x="691410" y="90783"/>
                </a:cubicBezTo>
                <a:cubicBezTo>
                  <a:pt x="692952" y="95409"/>
                  <a:pt x="725903" y="190695"/>
                  <a:pt x="719331" y="188505"/>
                </a:cubicBezTo>
                <a:lnTo>
                  <a:pt x="698390" y="181525"/>
                </a:lnTo>
                <a:cubicBezTo>
                  <a:pt x="691410" y="176872"/>
                  <a:pt x="684001" y="172806"/>
                  <a:pt x="677450" y="167565"/>
                </a:cubicBezTo>
                <a:cubicBezTo>
                  <a:pt x="672311" y="163454"/>
                  <a:pt x="670071" y="153604"/>
                  <a:pt x="663490" y="153604"/>
                </a:cubicBezTo>
                <a:cubicBezTo>
                  <a:pt x="656582" y="153604"/>
                  <a:pt x="636628" y="187446"/>
                  <a:pt x="635569" y="188505"/>
                </a:cubicBezTo>
                <a:cubicBezTo>
                  <a:pt x="622036" y="202038"/>
                  <a:pt x="610721" y="203768"/>
                  <a:pt x="593688" y="209446"/>
                </a:cubicBezTo>
                <a:cubicBezTo>
                  <a:pt x="586708" y="207119"/>
                  <a:pt x="580106" y="202466"/>
                  <a:pt x="572748" y="202466"/>
                </a:cubicBezTo>
                <a:cubicBezTo>
                  <a:pt x="532348" y="202466"/>
                  <a:pt x="545790" y="208964"/>
                  <a:pt x="516906" y="223406"/>
                </a:cubicBezTo>
                <a:cubicBezTo>
                  <a:pt x="510325" y="226696"/>
                  <a:pt x="502946" y="228059"/>
                  <a:pt x="495966" y="230386"/>
                </a:cubicBezTo>
                <a:cubicBezTo>
                  <a:pt x="488986" y="225733"/>
                  <a:pt x="483414" y="216426"/>
                  <a:pt x="475025" y="216426"/>
                </a:cubicBezTo>
                <a:cubicBezTo>
                  <a:pt x="458272" y="216426"/>
                  <a:pt x="447571" y="242020"/>
                  <a:pt x="440125" y="251327"/>
                </a:cubicBezTo>
                <a:cubicBezTo>
                  <a:pt x="426189" y="268747"/>
                  <a:pt x="426563" y="265154"/>
                  <a:pt x="405224" y="272267"/>
                </a:cubicBezTo>
                <a:cubicBezTo>
                  <a:pt x="398244" y="269940"/>
                  <a:pt x="390029" y="269883"/>
                  <a:pt x="384283" y="265287"/>
                </a:cubicBezTo>
                <a:cubicBezTo>
                  <a:pt x="339178" y="229203"/>
                  <a:pt x="402017" y="254911"/>
                  <a:pt x="349383" y="237366"/>
                </a:cubicBezTo>
                <a:cubicBezTo>
                  <a:pt x="335423" y="239693"/>
                  <a:pt x="321232" y="240913"/>
                  <a:pt x="307502" y="244346"/>
                </a:cubicBezTo>
                <a:cubicBezTo>
                  <a:pt x="293226" y="247915"/>
                  <a:pt x="265621" y="258307"/>
                  <a:pt x="265621" y="258307"/>
                </a:cubicBezTo>
                <a:cubicBezTo>
                  <a:pt x="260968" y="253653"/>
                  <a:pt x="258191" y="245162"/>
                  <a:pt x="251661" y="244346"/>
                </a:cubicBezTo>
                <a:cubicBezTo>
                  <a:pt x="194314" y="237178"/>
                  <a:pt x="223961" y="248402"/>
                  <a:pt x="195819" y="265287"/>
                </a:cubicBezTo>
                <a:cubicBezTo>
                  <a:pt x="189510" y="269072"/>
                  <a:pt x="181859" y="269940"/>
                  <a:pt x="174879" y="272267"/>
                </a:cubicBezTo>
                <a:cubicBezTo>
                  <a:pt x="172119" y="263987"/>
                  <a:pt x="167465" y="239621"/>
                  <a:pt x="153938" y="237366"/>
                </a:cubicBezTo>
                <a:cubicBezTo>
                  <a:pt x="144475" y="235789"/>
                  <a:pt x="135325" y="242019"/>
                  <a:pt x="126018" y="244346"/>
                </a:cubicBezTo>
                <a:cubicBezTo>
                  <a:pt x="121365" y="251326"/>
                  <a:pt x="118609" y="260046"/>
                  <a:pt x="112058" y="265287"/>
                </a:cubicBezTo>
                <a:cubicBezTo>
                  <a:pt x="106312" y="269883"/>
                  <a:pt x="97841" y="269279"/>
                  <a:pt x="91117" y="272267"/>
                </a:cubicBezTo>
                <a:cubicBezTo>
                  <a:pt x="-28381" y="325375"/>
                  <a:pt x="117040" y="266084"/>
                  <a:pt x="14335" y="307168"/>
                </a:cubicBezTo>
                <a:cubicBezTo>
                  <a:pt x="-11141" y="281690"/>
                  <a:pt x="9682" y="275758"/>
                  <a:pt x="7355" y="2513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Angler pic Picture 19">
            <a:extLst>
              <a:ext uri="{FF2B5EF4-FFF2-40B4-BE49-F238E27FC236}">
                <a16:creationId xmlns:a16="http://schemas.microsoft.com/office/drawing/2014/main" id="{FA742A5D-AFAE-402A-83FF-469794C7878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8496" y="339150"/>
            <a:ext cx="807534" cy="1333654"/>
          </a:xfrm>
          <a:prstGeom prst="rect">
            <a:avLst/>
          </a:prstGeom>
        </p:spPr>
      </p:pic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C21F2F91-5874-4A49-8FF0-D3997DB0E744}"/>
              </a:ext>
            </a:extLst>
          </p:cNvPr>
          <p:cNvSpPr/>
          <p:nvPr/>
        </p:nvSpPr>
        <p:spPr>
          <a:xfrm>
            <a:off x="2400838" y="1556262"/>
            <a:ext cx="720196" cy="184275"/>
          </a:xfrm>
          <a:custGeom>
            <a:avLst/>
            <a:gdLst>
              <a:gd name="connsiteX0" fmla="*/ 7355 w 720196"/>
              <a:gd name="connsiteY0" fmla="*/ 251327 h 307168"/>
              <a:gd name="connsiteX1" fmla="*/ 375 w 720196"/>
              <a:gd name="connsiteY1" fmla="*/ 160585 h 307168"/>
              <a:gd name="connsiteX2" fmla="*/ 14335 w 720196"/>
              <a:gd name="connsiteY2" fmla="*/ 146624 h 307168"/>
              <a:gd name="connsiteX3" fmla="*/ 56216 w 720196"/>
              <a:gd name="connsiteY3" fmla="*/ 132664 h 307168"/>
              <a:gd name="connsiteX4" fmla="*/ 77157 w 720196"/>
              <a:gd name="connsiteY4" fmla="*/ 125684 h 307168"/>
              <a:gd name="connsiteX5" fmla="*/ 98097 w 720196"/>
              <a:gd name="connsiteY5" fmla="*/ 111724 h 307168"/>
              <a:gd name="connsiteX6" fmla="*/ 112058 w 720196"/>
              <a:gd name="connsiteY6" fmla="*/ 83803 h 307168"/>
              <a:gd name="connsiteX7" fmla="*/ 132998 w 720196"/>
              <a:gd name="connsiteY7" fmla="*/ 62862 h 307168"/>
              <a:gd name="connsiteX8" fmla="*/ 160919 w 720196"/>
              <a:gd name="connsiteY8" fmla="*/ 27962 h 307168"/>
              <a:gd name="connsiteX9" fmla="*/ 181859 w 720196"/>
              <a:gd name="connsiteY9" fmla="*/ 20982 h 307168"/>
              <a:gd name="connsiteX10" fmla="*/ 188839 w 720196"/>
              <a:gd name="connsiteY10" fmla="*/ 41922 h 307168"/>
              <a:gd name="connsiteX11" fmla="*/ 230720 w 720196"/>
              <a:gd name="connsiteY11" fmla="*/ 62862 h 307168"/>
              <a:gd name="connsiteX12" fmla="*/ 251661 w 720196"/>
              <a:gd name="connsiteY12" fmla="*/ 41922 h 307168"/>
              <a:gd name="connsiteX13" fmla="*/ 279581 w 720196"/>
              <a:gd name="connsiteY13" fmla="*/ 7021 h 307168"/>
              <a:gd name="connsiteX14" fmla="*/ 300522 w 720196"/>
              <a:gd name="connsiteY14" fmla="*/ 20982 h 307168"/>
              <a:gd name="connsiteX15" fmla="*/ 314482 w 720196"/>
              <a:gd name="connsiteY15" fmla="*/ 62862 h 307168"/>
              <a:gd name="connsiteX16" fmla="*/ 349383 w 720196"/>
              <a:gd name="connsiteY16" fmla="*/ 48902 h 307168"/>
              <a:gd name="connsiteX17" fmla="*/ 370323 w 720196"/>
              <a:gd name="connsiteY17" fmla="*/ 41922 h 307168"/>
              <a:gd name="connsiteX18" fmla="*/ 412204 w 720196"/>
              <a:gd name="connsiteY18" fmla="*/ 20982 h 307168"/>
              <a:gd name="connsiteX19" fmla="*/ 433145 w 720196"/>
              <a:gd name="connsiteY19" fmla="*/ 27962 h 307168"/>
              <a:gd name="connsiteX20" fmla="*/ 447105 w 720196"/>
              <a:gd name="connsiteY20" fmla="*/ 48902 h 307168"/>
              <a:gd name="connsiteX21" fmla="*/ 468045 w 720196"/>
              <a:gd name="connsiteY21" fmla="*/ 62862 h 307168"/>
              <a:gd name="connsiteX22" fmla="*/ 509926 w 720196"/>
              <a:gd name="connsiteY22" fmla="*/ 34942 h 307168"/>
              <a:gd name="connsiteX23" fmla="*/ 544827 w 720196"/>
              <a:gd name="connsiteY23" fmla="*/ 14001 h 307168"/>
              <a:gd name="connsiteX24" fmla="*/ 600668 w 720196"/>
              <a:gd name="connsiteY24" fmla="*/ 34942 h 307168"/>
              <a:gd name="connsiteX25" fmla="*/ 642549 w 720196"/>
              <a:gd name="connsiteY25" fmla="*/ 41 h 307168"/>
              <a:gd name="connsiteX26" fmla="*/ 663490 w 720196"/>
              <a:gd name="connsiteY26" fmla="*/ 20982 h 307168"/>
              <a:gd name="connsiteX27" fmla="*/ 670470 w 720196"/>
              <a:gd name="connsiteY27" fmla="*/ 41922 h 307168"/>
              <a:gd name="connsiteX28" fmla="*/ 677450 w 720196"/>
              <a:gd name="connsiteY28" fmla="*/ 69843 h 307168"/>
              <a:gd name="connsiteX29" fmla="*/ 691410 w 720196"/>
              <a:gd name="connsiteY29" fmla="*/ 90783 h 307168"/>
              <a:gd name="connsiteX30" fmla="*/ 719331 w 720196"/>
              <a:gd name="connsiteY30" fmla="*/ 188505 h 307168"/>
              <a:gd name="connsiteX31" fmla="*/ 698390 w 720196"/>
              <a:gd name="connsiteY31" fmla="*/ 181525 h 307168"/>
              <a:gd name="connsiteX32" fmla="*/ 677450 w 720196"/>
              <a:gd name="connsiteY32" fmla="*/ 167565 h 307168"/>
              <a:gd name="connsiteX33" fmla="*/ 663490 w 720196"/>
              <a:gd name="connsiteY33" fmla="*/ 153604 h 307168"/>
              <a:gd name="connsiteX34" fmla="*/ 635569 w 720196"/>
              <a:gd name="connsiteY34" fmla="*/ 188505 h 307168"/>
              <a:gd name="connsiteX35" fmla="*/ 593688 w 720196"/>
              <a:gd name="connsiteY35" fmla="*/ 209446 h 307168"/>
              <a:gd name="connsiteX36" fmla="*/ 572748 w 720196"/>
              <a:gd name="connsiteY36" fmla="*/ 202466 h 307168"/>
              <a:gd name="connsiteX37" fmla="*/ 516906 w 720196"/>
              <a:gd name="connsiteY37" fmla="*/ 223406 h 307168"/>
              <a:gd name="connsiteX38" fmla="*/ 495966 w 720196"/>
              <a:gd name="connsiteY38" fmla="*/ 230386 h 307168"/>
              <a:gd name="connsiteX39" fmla="*/ 475025 w 720196"/>
              <a:gd name="connsiteY39" fmla="*/ 216426 h 307168"/>
              <a:gd name="connsiteX40" fmla="*/ 440125 w 720196"/>
              <a:gd name="connsiteY40" fmla="*/ 251327 h 307168"/>
              <a:gd name="connsiteX41" fmla="*/ 405224 w 720196"/>
              <a:gd name="connsiteY41" fmla="*/ 272267 h 307168"/>
              <a:gd name="connsiteX42" fmla="*/ 384283 w 720196"/>
              <a:gd name="connsiteY42" fmla="*/ 265287 h 307168"/>
              <a:gd name="connsiteX43" fmla="*/ 349383 w 720196"/>
              <a:gd name="connsiteY43" fmla="*/ 237366 h 307168"/>
              <a:gd name="connsiteX44" fmla="*/ 307502 w 720196"/>
              <a:gd name="connsiteY44" fmla="*/ 244346 h 307168"/>
              <a:gd name="connsiteX45" fmla="*/ 265621 w 720196"/>
              <a:gd name="connsiteY45" fmla="*/ 258307 h 307168"/>
              <a:gd name="connsiteX46" fmla="*/ 251661 w 720196"/>
              <a:gd name="connsiteY46" fmla="*/ 244346 h 307168"/>
              <a:gd name="connsiteX47" fmla="*/ 195819 w 720196"/>
              <a:gd name="connsiteY47" fmla="*/ 265287 h 307168"/>
              <a:gd name="connsiteX48" fmla="*/ 174879 w 720196"/>
              <a:gd name="connsiteY48" fmla="*/ 272267 h 307168"/>
              <a:gd name="connsiteX49" fmla="*/ 153938 w 720196"/>
              <a:gd name="connsiteY49" fmla="*/ 237366 h 307168"/>
              <a:gd name="connsiteX50" fmla="*/ 126018 w 720196"/>
              <a:gd name="connsiteY50" fmla="*/ 244346 h 307168"/>
              <a:gd name="connsiteX51" fmla="*/ 112058 w 720196"/>
              <a:gd name="connsiteY51" fmla="*/ 265287 h 307168"/>
              <a:gd name="connsiteX52" fmla="*/ 91117 w 720196"/>
              <a:gd name="connsiteY52" fmla="*/ 272267 h 307168"/>
              <a:gd name="connsiteX53" fmla="*/ 14335 w 720196"/>
              <a:gd name="connsiteY53" fmla="*/ 307168 h 307168"/>
              <a:gd name="connsiteX54" fmla="*/ 7355 w 720196"/>
              <a:gd name="connsiteY54" fmla="*/ 251327 h 30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720196" h="307168">
                <a:moveTo>
                  <a:pt x="7355" y="251327"/>
                </a:moveTo>
                <a:cubicBezTo>
                  <a:pt x="5028" y="226896"/>
                  <a:pt x="-1643" y="190854"/>
                  <a:pt x="375" y="160585"/>
                </a:cubicBezTo>
                <a:cubicBezTo>
                  <a:pt x="813" y="154019"/>
                  <a:pt x="8449" y="149567"/>
                  <a:pt x="14335" y="146624"/>
                </a:cubicBezTo>
                <a:cubicBezTo>
                  <a:pt x="27497" y="140043"/>
                  <a:pt x="42256" y="137317"/>
                  <a:pt x="56216" y="132664"/>
                </a:cubicBezTo>
                <a:lnTo>
                  <a:pt x="77157" y="125684"/>
                </a:lnTo>
                <a:cubicBezTo>
                  <a:pt x="84137" y="121031"/>
                  <a:pt x="92727" y="118169"/>
                  <a:pt x="98097" y="111724"/>
                </a:cubicBezTo>
                <a:cubicBezTo>
                  <a:pt x="104759" y="103730"/>
                  <a:pt x="106010" y="92270"/>
                  <a:pt x="112058" y="83803"/>
                </a:cubicBezTo>
                <a:cubicBezTo>
                  <a:pt x="117796" y="75770"/>
                  <a:pt x="126679" y="70446"/>
                  <a:pt x="132998" y="62862"/>
                </a:cubicBezTo>
                <a:cubicBezTo>
                  <a:pt x="142511" y="51447"/>
                  <a:pt x="147379" y="36086"/>
                  <a:pt x="160919" y="27962"/>
                </a:cubicBezTo>
                <a:cubicBezTo>
                  <a:pt x="167228" y="24177"/>
                  <a:pt x="174879" y="23309"/>
                  <a:pt x="181859" y="20982"/>
                </a:cubicBezTo>
                <a:cubicBezTo>
                  <a:pt x="184186" y="27962"/>
                  <a:pt x="185053" y="35613"/>
                  <a:pt x="188839" y="41922"/>
                </a:cubicBezTo>
                <a:cubicBezTo>
                  <a:pt x="199821" y="60224"/>
                  <a:pt x="210646" y="57844"/>
                  <a:pt x="230720" y="62862"/>
                </a:cubicBezTo>
                <a:cubicBezTo>
                  <a:pt x="237700" y="55882"/>
                  <a:pt x="245341" y="49505"/>
                  <a:pt x="251661" y="41922"/>
                </a:cubicBezTo>
                <a:cubicBezTo>
                  <a:pt x="295704" y="-10928"/>
                  <a:pt x="238953" y="47652"/>
                  <a:pt x="279581" y="7021"/>
                </a:cubicBezTo>
                <a:cubicBezTo>
                  <a:pt x="286561" y="11675"/>
                  <a:pt x="296076" y="13868"/>
                  <a:pt x="300522" y="20982"/>
                </a:cubicBezTo>
                <a:cubicBezTo>
                  <a:pt x="308321" y="33460"/>
                  <a:pt x="314482" y="62862"/>
                  <a:pt x="314482" y="62862"/>
                </a:cubicBezTo>
                <a:cubicBezTo>
                  <a:pt x="326116" y="58209"/>
                  <a:pt x="337651" y="53301"/>
                  <a:pt x="349383" y="48902"/>
                </a:cubicBezTo>
                <a:cubicBezTo>
                  <a:pt x="356272" y="46319"/>
                  <a:pt x="363742" y="45212"/>
                  <a:pt x="370323" y="41922"/>
                </a:cubicBezTo>
                <a:cubicBezTo>
                  <a:pt x="424448" y="14860"/>
                  <a:pt x="359571" y="38526"/>
                  <a:pt x="412204" y="20982"/>
                </a:cubicBezTo>
                <a:cubicBezTo>
                  <a:pt x="419184" y="23309"/>
                  <a:pt x="427399" y="23366"/>
                  <a:pt x="433145" y="27962"/>
                </a:cubicBezTo>
                <a:cubicBezTo>
                  <a:pt x="439696" y="33202"/>
                  <a:pt x="441173" y="42970"/>
                  <a:pt x="447105" y="48902"/>
                </a:cubicBezTo>
                <a:cubicBezTo>
                  <a:pt x="453037" y="54834"/>
                  <a:pt x="461065" y="58209"/>
                  <a:pt x="468045" y="62862"/>
                </a:cubicBezTo>
                <a:cubicBezTo>
                  <a:pt x="521295" y="9614"/>
                  <a:pt x="459418" y="65246"/>
                  <a:pt x="509926" y="34942"/>
                </a:cubicBezTo>
                <a:cubicBezTo>
                  <a:pt x="557839" y="6195"/>
                  <a:pt x="485502" y="33779"/>
                  <a:pt x="544827" y="14001"/>
                </a:cubicBezTo>
                <a:cubicBezTo>
                  <a:pt x="579531" y="48705"/>
                  <a:pt x="559979" y="45114"/>
                  <a:pt x="600668" y="34942"/>
                </a:cubicBezTo>
                <a:cubicBezTo>
                  <a:pt x="603036" y="32574"/>
                  <a:pt x="634220" y="-1347"/>
                  <a:pt x="642549" y="41"/>
                </a:cubicBezTo>
                <a:cubicBezTo>
                  <a:pt x="652286" y="1664"/>
                  <a:pt x="656510" y="14002"/>
                  <a:pt x="663490" y="20982"/>
                </a:cubicBezTo>
                <a:cubicBezTo>
                  <a:pt x="665817" y="27962"/>
                  <a:pt x="668449" y="34848"/>
                  <a:pt x="670470" y="41922"/>
                </a:cubicBezTo>
                <a:cubicBezTo>
                  <a:pt x="673105" y="51146"/>
                  <a:pt x="673671" y="61025"/>
                  <a:pt x="677450" y="69843"/>
                </a:cubicBezTo>
                <a:cubicBezTo>
                  <a:pt x="680754" y="77554"/>
                  <a:pt x="686757" y="83803"/>
                  <a:pt x="691410" y="90783"/>
                </a:cubicBezTo>
                <a:cubicBezTo>
                  <a:pt x="692952" y="95409"/>
                  <a:pt x="725903" y="190695"/>
                  <a:pt x="719331" y="188505"/>
                </a:cubicBezTo>
                <a:lnTo>
                  <a:pt x="698390" y="181525"/>
                </a:lnTo>
                <a:cubicBezTo>
                  <a:pt x="691410" y="176872"/>
                  <a:pt x="684001" y="172806"/>
                  <a:pt x="677450" y="167565"/>
                </a:cubicBezTo>
                <a:cubicBezTo>
                  <a:pt x="672311" y="163454"/>
                  <a:pt x="670071" y="153604"/>
                  <a:pt x="663490" y="153604"/>
                </a:cubicBezTo>
                <a:cubicBezTo>
                  <a:pt x="656582" y="153604"/>
                  <a:pt x="636628" y="187446"/>
                  <a:pt x="635569" y="188505"/>
                </a:cubicBezTo>
                <a:cubicBezTo>
                  <a:pt x="622036" y="202038"/>
                  <a:pt x="610721" y="203768"/>
                  <a:pt x="593688" y="209446"/>
                </a:cubicBezTo>
                <a:cubicBezTo>
                  <a:pt x="586708" y="207119"/>
                  <a:pt x="580106" y="202466"/>
                  <a:pt x="572748" y="202466"/>
                </a:cubicBezTo>
                <a:cubicBezTo>
                  <a:pt x="532348" y="202466"/>
                  <a:pt x="545790" y="208964"/>
                  <a:pt x="516906" y="223406"/>
                </a:cubicBezTo>
                <a:cubicBezTo>
                  <a:pt x="510325" y="226696"/>
                  <a:pt x="502946" y="228059"/>
                  <a:pt x="495966" y="230386"/>
                </a:cubicBezTo>
                <a:cubicBezTo>
                  <a:pt x="488986" y="225733"/>
                  <a:pt x="483414" y="216426"/>
                  <a:pt x="475025" y="216426"/>
                </a:cubicBezTo>
                <a:cubicBezTo>
                  <a:pt x="458272" y="216426"/>
                  <a:pt x="447571" y="242020"/>
                  <a:pt x="440125" y="251327"/>
                </a:cubicBezTo>
                <a:cubicBezTo>
                  <a:pt x="426189" y="268747"/>
                  <a:pt x="426563" y="265154"/>
                  <a:pt x="405224" y="272267"/>
                </a:cubicBezTo>
                <a:cubicBezTo>
                  <a:pt x="398244" y="269940"/>
                  <a:pt x="390029" y="269883"/>
                  <a:pt x="384283" y="265287"/>
                </a:cubicBezTo>
                <a:cubicBezTo>
                  <a:pt x="339178" y="229203"/>
                  <a:pt x="402017" y="254911"/>
                  <a:pt x="349383" y="237366"/>
                </a:cubicBezTo>
                <a:cubicBezTo>
                  <a:pt x="335423" y="239693"/>
                  <a:pt x="321232" y="240913"/>
                  <a:pt x="307502" y="244346"/>
                </a:cubicBezTo>
                <a:cubicBezTo>
                  <a:pt x="293226" y="247915"/>
                  <a:pt x="265621" y="258307"/>
                  <a:pt x="265621" y="258307"/>
                </a:cubicBezTo>
                <a:cubicBezTo>
                  <a:pt x="260968" y="253653"/>
                  <a:pt x="258191" y="245162"/>
                  <a:pt x="251661" y="244346"/>
                </a:cubicBezTo>
                <a:cubicBezTo>
                  <a:pt x="194314" y="237178"/>
                  <a:pt x="223961" y="248402"/>
                  <a:pt x="195819" y="265287"/>
                </a:cubicBezTo>
                <a:cubicBezTo>
                  <a:pt x="189510" y="269072"/>
                  <a:pt x="181859" y="269940"/>
                  <a:pt x="174879" y="272267"/>
                </a:cubicBezTo>
                <a:cubicBezTo>
                  <a:pt x="172119" y="263987"/>
                  <a:pt x="167465" y="239621"/>
                  <a:pt x="153938" y="237366"/>
                </a:cubicBezTo>
                <a:cubicBezTo>
                  <a:pt x="144475" y="235789"/>
                  <a:pt x="135325" y="242019"/>
                  <a:pt x="126018" y="244346"/>
                </a:cubicBezTo>
                <a:cubicBezTo>
                  <a:pt x="121365" y="251326"/>
                  <a:pt x="118609" y="260046"/>
                  <a:pt x="112058" y="265287"/>
                </a:cubicBezTo>
                <a:cubicBezTo>
                  <a:pt x="106312" y="269883"/>
                  <a:pt x="97841" y="269279"/>
                  <a:pt x="91117" y="272267"/>
                </a:cubicBezTo>
                <a:cubicBezTo>
                  <a:pt x="-28381" y="325375"/>
                  <a:pt x="117040" y="266084"/>
                  <a:pt x="14335" y="307168"/>
                </a:cubicBezTo>
                <a:cubicBezTo>
                  <a:pt x="-11141" y="281690"/>
                  <a:pt x="9682" y="275758"/>
                  <a:pt x="7355" y="2513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26A6ED-E05A-43A9-9984-2A76D137984C}"/>
              </a:ext>
            </a:extLst>
          </p:cNvPr>
          <p:cNvSpPr/>
          <p:nvPr/>
        </p:nvSpPr>
        <p:spPr>
          <a:xfrm>
            <a:off x="-608933" y="6956448"/>
            <a:ext cx="12265672" cy="6891048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1" name="TITLE GO TextBox 13">
            <a:extLst>
              <a:ext uri="{FF2B5EF4-FFF2-40B4-BE49-F238E27FC236}">
                <a16:creationId xmlns:a16="http://schemas.microsoft.com/office/drawing/2014/main" id="{5F14E2C2-E4B0-4F17-BE98-44AE01031292}"/>
              </a:ext>
            </a:extLst>
          </p:cNvPr>
          <p:cNvSpPr txBox="1"/>
          <p:nvPr/>
        </p:nvSpPr>
        <p:spPr>
          <a:xfrm>
            <a:off x="1760035" y="1443803"/>
            <a:ext cx="8671930" cy="37856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1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GONE FISHING!</a:t>
            </a:r>
          </a:p>
        </p:txBody>
      </p:sp>
      <p:sp>
        <p:nvSpPr>
          <p:cNvPr id="202" name="TITLE GO TextBox 13">
            <a:hlinkClick r:id="rId21" action="ppaction://hlinksldjump"/>
            <a:extLst>
              <a:ext uri="{FF2B5EF4-FFF2-40B4-BE49-F238E27FC236}">
                <a16:creationId xmlns:a16="http://schemas.microsoft.com/office/drawing/2014/main" id="{2FF0CBF4-D5EC-4C96-9CE0-F2CBBC6FE7F5}"/>
              </a:ext>
            </a:extLst>
          </p:cNvPr>
          <p:cNvSpPr txBox="1"/>
          <p:nvPr/>
        </p:nvSpPr>
        <p:spPr>
          <a:xfrm>
            <a:off x="5641745" y="393492"/>
            <a:ext cx="109967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HOW TO</a:t>
            </a:r>
          </a:p>
          <a:p>
            <a:pPr algn="ctr"/>
            <a:r>
              <a:rPr lang="en-GB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PLAY</a:t>
            </a:r>
          </a:p>
        </p:txBody>
      </p:sp>
      <p:sp>
        <p:nvSpPr>
          <p:cNvPr id="203" name="Freeform: Shape 202">
            <a:extLst>
              <a:ext uri="{FF2B5EF4-FFF2-40B4-BE49-F238E27FC236}">
                <a16:creationId xmlns:a16="http://schemas.microsoft.com/office/drawing/2014/main" id="{ECCCA9D7-357B-4C62-82B3-08664A014218}"/>
              </a:ext>
            </a:extLst>
          </p:cNvPr>
          <p:cNvSpPr/>
          <p:nvPr/>
        </p:nvSpPr>
        <p:spPr>
          <a:xfrm>
            <a:off x="6113528" y="1558702"/>
            <a:ext cx="340242" cy="22149"/>
          </a:xfrm>
          <a:custGeom>
            <a:avLst/>
            <a:gdLst>
              <a:gd name="connsiteX0" fmla="*/ 0 w 340242"/>
              <a:gd name="connsiteY0" fmla="*/ 14295 h 22149"/>
              <a:gd name="connsiteX1" fmla="*/ 49619 w 340242"/>
              <a:gd name="connsiteY1" fmla="*/ 7206 h 22149"/>
              <a:gd name="connsiteX2" fmla="*/ 85060 w 340242"/>
              <a:gd name="connsiteY2" fmla="*/ 118 h 22149"/>
              <a:gd name="connsiteX3" fmla="*/ 340242 w 340242"/>
              <a:gd name="connsiteY3" fmla="*/ 21383 h 22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242" h="22149">
                <a:moveTo>
                  <a:pt x="0" y="14295"/>
                </a:moveTo>
                <a:cubicBezTo>
                  <a:pt x="16540" y="11932"/>
                  <a:pt x="33139" y="9953"/>
                  <a:pt x="49619" y="7206"/>
                </a:cubicBezTo>
                <a:cubicBezTo>
                  <a:pt x="61503" y="5225"/>
                  <a:pt x="73058" y="-926"/>
                  <a:pt x="85060" y="118"/>
                </a:cubicBezTo>
                <a:cubicBezTo>
                  <a:pt x="410007" y="28375"/>
                  <a:pt x="16244" y="21383"/>
                  <a:pt x="340242" y="21383"/>
                </a:cubicBezTo>
              </a:path>
            </a:pathLst>
          </a:custGeom>
          <a:noFill/>
          <a:ln w="28575">
            <a:solidFill>
              <a:schemeClr val="bg1">
                <a:lumMod val="95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4" name="NEXT TextBox 83">
            <a:hlinkClick r:id="rId22" action="ppaction://hlinksldjump"/>
            <a:extLst>
              <a:ext uri="{FF2B5EF4-FFF2-40B4-BE49-F238E27FC236}">
                <a16:creationId xmlns:a16="http://schemas.microsoft.com/office/drawing/2014/main" id="{DE9D0E76-FB30-4B85-A75B-A0AECF921D32}"/>
              </a:ext>
            </a:extLst>
          </p:cNvPr>
          <p:cNvSpPr txBox="1"/>
          <p:nvPr/>
        </p:nvSpPr>
        <p:spPr>
          <a:xfrm rot="20699134">
            <a:off x="5813087" y="1151090"/>
            <a:ext cx="775079" cy="307777"/>
          </a:xfrm>
          <a:custGeom>
            <a:avLst/>
            <a:gdLst>
              <a:gd name="connsiteX0" fmla="*/ 775079 w 775079"/>
              <a:gd name="connsiteY0" fmla="*/ 0 h 307777"/>
              <a:gd name="connsiteX1" fmla="*/ 775079 w 775079"/>
              <a:gd name="connsiteY1" fmla="*/ 122204 h 307777"/>
              <a:gd name="connsiteX2" fmla="*/ 763504 w 775079"/>
              <a:gd name="connsiteY2" fmla="*/ 124239 h 307777"/>
              <a:gd name="connsiteX3" fmla="*/ 764589 w 775079"/>
              <a:gd name="connsiteY3" fmla="*/ 142393 h 307777"/>
              <a:gd name="connsiteX4" fmla="*/ 772495 w 775079"/>
              <a:gd name="connsiteY4" fmla="*/ 156167 h 307777"/>
              <a:gd name="connsiteX5" fmla="*/ 775079 w 775079"/>
              <a:gd name="connsiteY5" fmla="*/ 159197 h 307777"/>
              <a:gd name="connsiteX6" fmla="*/ 775079 w 775079"/>
              <a:gd name="connsiteY6" fmla="*/ 169155 h 307777"/>
              <a:gd name="connsiteX7" fmla="*/ 739083 w 775079"/>
              <a:gd name="connsiteY7" fmla="*/ 181480 h 307777"/>
              <a:gd name="connsiteX8" fmla="*/ 691165 w 775079"/>
              <a:gd name="connsiteY8" fmla="*/ 194151 h 307777"/>
              <a:gd name="connsiteX9" fmla="*/ 664477 w 775079"/>
              <a:gd name="connsiteY9" fmla="*/ 204854 h 307777"/>
              <a:gd name="connsiteX10" fmla="*/ 723004 w 775079"/>
              <a:gd name="connsiteY10" fmla="*/ 208643 h 307777"/>
              <a:gd name="connsiteX11" fmla="*/ 767845 w 775079"/>
              <a:gd name="connsiteY11" fmla="*/ 196855 h 307777"/>
              <a:gd name="connsiteX12" fmla="*/ 775079 w 775079"/>
              <a:gd name="connsiteY12" fmla="*/ 197614 h 307777"/>
              <a:gd name="connsiteX13" fmla="*/ 775079 w 775079"/>
              <a:gd name="connsiteY13" fmla="*/ 307777 h 307777"/>
              <a:gd name="connsiteX14" fmla="*/ 0 w 775079"/>
              <a:gd name="connsiteY14" fmla="*/ 307777 h 307777"/>
              <a:gd name="connsiteX15" fmla="*/ 0 w 775079"/>
              <a:gd name="connsiteY15" fmla="*/ 262900 h 307777"/>
              <a:gd name="connsiteX16" fmla="*/ 50232 w 775079"/>
              <a:gd name="connsiteY16" fmla="*/ 230637 h 307777"/>
              <a:gd name="connsiteX17" fmla="*/ 0 w 775079"/>
              <a:gd name="connsiteY17" fmla="*/ 230564 h 307777"/>
              <a:gd name="connsiteX18" fmla="*/ 0 w 775079"/>
              <a:gd name="connsiteY18" fmla="*/ 116460 h 307777"/>
              <a:gd name="connsiteX19" fmla="*/ 81924 w 775079"/>
              <a:gd name="connsiteY19" fmla="*/ 90282 h 307777"/>
              <a:gd name="connsiteX20" fmla="*/ 12694 w 775079"/>
              <a:gd name="connsiteY20" fmla="*/ 59805 h 307777"/>
              <a:gd name="connsiteX21" fmla="*/ 0 w 775079"/>
              <a:gd name="connsiteY21" fmla="*/ 66166 h 307777"/>
              <a:gd name="connsiteX22" fmla="*/ 0 w 775079"/>
              <a:gd name="connsiteY22" fmla="*/ 0 h 30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75079" h="307777">
                <a:moveTo>
                  <a:pt x="775079" y="0"/>
                </a:moveTo>
                <a:lnTo>
                  <a:pt x="775079" y="122204"/>
                </a:lnTo>
                <a:lnTo>
                  <a:pt x="763504" y="124239"/>
                </a:lnTo>
                <a:cubicBezTo>
                  <a:pt x="758253" y="127268"/>
                  <a:pt x="767533" y="137094"/>
                  <a:pt x="764589" y="142393"/>
                </a:cubicBezTo>
                <a:cubicBezTo>
                  <a:pt x="761875" y="147279"/>
                  <a:pt x="767611" y="151794"/>
                  <a:pt x="772495" y="156167"/>
                </a:cubicBezTo>
                <a:lnTo>
                  <a:pt x="775079" y="159197"/>
                </a:lnTo>
                <a:lnTo>
                  <a:pt x="775079" y="169155"/>
                </a:lnTo>
                <a:lnTo>
                  <a:pt x="739083" y="181480"/>
                </a:lnTo>
                <a:cubicBezTo>
                  <a:pt x="723061" y="185545"/>
                  <a:pt x="705088" y="189656"/>
                  <a:pt x="691165" y="194151"/>
                </a:cubicBezTo>
                <a:cubicBezTo>
                  <a:pt x="682044" y="197095"/>
                  <a:pt x="655754" y="200884"/>
                  <a:pt x="664477" y="204854"/>
                </a:cubicBezTo>
                <a:cubicBezTo>
                  <a:pt x="682271" y="212953"/>
                  <a:pt x="703495" y="207380"/>
                  <a:pt x="723004" y="208643"/>
                </a:cubicBezTo>
                <a:cubicBezTo>
                  <a:pt x="737951" y="204714"/>
                  <a:pt x="752703" y="199950"/>
                  <a:pt x="767845" y="196855"/>
                </a:cubicBezTo>
                <a:lnTo>
                  <a:pt x="775079" y="197614"/>
                </a:lnTo>
                <a:lnTo>
                  <a:pt x="775079" y="307777"/>
                </a:lnTo>
                <a:lnTo>
                  <a:pt x="0" y="307777"/>
                </a:lnTo>
                <a:lnTo>
                  <a:pt x="0" y="262900"/>
                </a:lnTo>
                <a:lnTo>
                  <a:pt x="50232" y="230637"/>
                </a:lnTo>
                <a:lnTo>
                  <a:pt x="0" y="230564"/>
                </a:lnTo>
                <a:lnTo>
                  <a:pt x="0" y="116460"/>
                </a:lnTo>
                <a:lnTo>
                  <a:pt x="81924" y="90282"/>
                </a:lnTo>
                <a:lnTo>
                  <a:pt x="12694" y="59805"/>
                </a:lnTo>
                <a:lnTo>
                  <a:pt x="0" y="66166"/>
                </a:lnTo>
                <a:lnTo>
                  <a:pt x="0" y="0"/>
                </a:lnTo>
                <a:close/>
              </a:path>
            </a:pathLst>
          </a:custGeom>
          <a:solidFill>
            <a:srgbClr val="6A523B"/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noAutofit/>
          </a:bodyPr>
          <a:lstStyle/>
          <a:p>
            <a:pPr algn="ctr"/>
            <a:r>
              <a:rPr lang="en-GB" sz="1400" b="1" dirty="0">
                <a:solidFill>
                  <a:schemeClr val="bg1">
                    <a:lumMod val="9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PLAY</a:t>
            </a:r>
          </a:p>
        </p:txBody>
      </p:sp>
      <p:sp>
        <p:nvSpPr>
          <p:cNvPr id="205" name="TITLE GO TextBox 13">
            <a:extLst>
              <a:ext uri="{FF2B5EF4-FFF2-40B4-BE49-F238E27FC236}">
                <a16:creationId xmlns:a16="http://schemas.microsoft.com/office/drawing/2014/main" id="{DA7B0CD9-E701-40CE-B1C0-BF401FA2545B}"/>
              </a:ext>
            </a:extLst>
          </p:cNvPr>
          <p:cNvSpPr txBox="1"/>
          <p:nvPr/>
        </p:nvSpPr>
        <p:spPr>
          <a:xfrm>
            <a:off x="3133851" y="4979504"/>
            <a:ext cx="592429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A GAME FOR UP TO 4 PLAYERS</a:t>
            </a:r>
          </a:p>
        </p:txBody>
      </p:sp>
    </p:spTree>
    <p:extLst>
      <p:ext uri="{BB962C8B-B14F-4D97-AF65-F5344CB8AC3E}">
        <p14:creationId xmlns:p14="http://schemas.microsoft.com/office/powerpoint/2010/main" val="108349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xit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20000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20000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xit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20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2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60" fill="hold">
                                          <p:stCondLst>
                                            <p:cond delay="46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60" fill="hold">
                                          <p:stCondLst>
                                            <p:cond delay="92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60" fill="hold">
                                          <p:stCondLst>
                                            <p:cond delay="138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60" fill="hold">
                                          <p:stCondLst>
                                            <p:cond delay="184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4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5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60" dur="2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60" fill="hold">
                                          <p:stCondLst>
                                            <p:cond delay="46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60" fill="hold">
                                          <p:stCondLst>
                                            <p:cond delay="92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60" fill="hold">
                                          <p:stCondLst>
                                            <p:cond delay="138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60" fill="hold">
                                          <p:stCondLst>
                                            <p:cond delay="184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66" dur="2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60" fill="hold">
                                          <p:stCondLst>
                                            <p:cond delay="46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60" fill="hold">
                                          <p:stCondLst>
                                            <p:cond delay="92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60" fill="hold">
                                          <p:stCondLst>
                                            <p:cond delay="138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60" fill="hold">
                                          <p:stCondLst>
                                            <p:cond delay="184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72" dur="2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60" fill="hold">
                                          <p:stCondLst>
                                            <p:cond delay="46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60" fill="hold">
                                          <p:stCondLst>
                                            <p:cond delay="92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60" fill="hold">
                                          <p:stCondLst>
                                            <p:cond delay="138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60" fill="hold">
                                          <p:stCondLst>
                                            <p:cond delay="184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8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2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3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0" fill="hold">
                      <p:stCondLst>
                        <p:cond delay="0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370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1" fill="hold">
                      <p:stCondLst>
                        <p:cond delay="0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384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5" fill="hold">
                      <p:stCondLst>
                        <p:cond delay="0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391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405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6" fill="hold">
                      <p:stCondLst>
                        <p:cond delay="0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412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3" fill="hold">
                      <p:stCondLst>
                        <p:cond delay="0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419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0" fill="hold">
                      <p:stCondLst>
                        <p:cond delay="0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426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7" fill="hold">
                      <p:stCondLst>
                        <p:cond delay="0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433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4" fill="hold">
                      <p:stCondLst>
                        <p:cond delay="0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440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1" fill="hold">
                      <p:stCondLst>
                        <p:cond delay="0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447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8" fill="hold">
                      <p:stCondLst>
                        <p:cond delay="0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seq concurrent="1" nextAc="seek">
              <p:cTn id="454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5" fill="hold">
                      <p:stCondLst>
                        <p:cond delay="0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seq concurrent="1" nextAc="seek">
              <p:cTn id="461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2" fill="hold">
                      <p:stCondLst>
                        <p:cond delay="0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468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9" fill="hold">
                      <p:stCondLst>
                        <p:cond delay="0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475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6" fill="hold">
                      <p:stCondLst>
                        <p:cond delay="0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489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0" fill="hold">
                      <p:stCondLst>
                        <p:cond delay="0"/>
                      </p:stCondLst>
                      <p:childTnLst>
                        <p:par>
                          <p:cTn id="491" fill="hold">
                            <p:stCondLst>
                              <p:cond delay="0"/>
                            </p:stCondLst>
                            <p:childTnLst>
                              <p:par>
                                <p:cTn id="49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496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7" fill="hold">
                      <p:stCondLst>
                        <p:cond delay="0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503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4" fill="hold">
                      <p:stCondLst>
                        <p:cond delay="0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510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1" fill="hold">
                      <p:stCondLst>
                        <p:cond delay="0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517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8" fill="hold">
                      <p:stCondLst>
                        <p:cond delay="0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  <p:seq concurrent="1" nextAc="seek">
              <p:cTn id="52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5" fill="hold">
                      <p:stCondLst>
                        <p:cond delay="0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531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2" fill="hold">
                      <p:stCondLst>
                        <p:cond delay="0"/>
                      </p:stCondLst>
                      <p:childTnLst>
                        <p:par>
                          <p:cTn id="533" fill="hold">
                            <p:stCondLst>
                              <p:cond delay="0"/>
                            </p:stCondLst>
                            <p:childTnLst>
                              <p:par>
                                <p:cTn id="5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  <p:seq concurrent="1" nextAc="seek">
              <p:cTn id="538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9" fill="hold">
                      <p:stCondLst>
                        <p:cond delay="0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545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6" fill="hold">
                      <p:stCondLst>
                        <p:cond delay="0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552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3" fill="hold">
                      <p:stCondLst>
                        <p:cond delay="0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seq concurrent="1" nextAc="seek">
              <p:cTn id="559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0" fill="hold">
                      <p:stCondLst>
                        <p:cond delay="0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573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4" fill="hold">
                      <p:stCondLst>
                        <p:cond delay="0"/>
                      </p:stCondLst>
                      <p:childTnLst>
                        <p:par>
                          <p:cTn id="575" fill="hold">
                            <p:stCondLst>
                              <p:cond delay="0"/>
                            </p:stCondLst>
                            <p:childTnLst>
                              <p:par>
                                <p:cTn id="57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580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1" fill="hold">
                      <p:stCondLst>
                        <p:cond delay="0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58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8" fill="hold">
                      <p:stCondLst>
                        <p:cond delay="0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6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7" fill="hold">
                      <p:stCondLst>
                        <p:cond delay="0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seq concurrent="1" nextAc="seek">
              <p:cTn id="611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2" fill="hold">
                      <p:stCondLst>
                        <p:cond delay="0"/>
                      </p:stCondLst>
                      <p:childTnLst>
                        <p:par>
                          <p:cTn id="613" fill="hold">
                            <p:stCondLst>
                              <p:cond delay="0"/>
                            </p:stCondLst>
                            <p:childTnLst>
                              <p:par>
                                <p:cTn id="6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61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7" fill="hold">
                      <p:stCondLst>
                        <p:cond delay="0"/>
                      </p:stCondLst>
                      <p:childTnLst>
                        <p:par>
                          <p:cTn id="618" fill="hold">
                            <p:stCondLst>
                              <p:cond delay="0"/>
                            </p:stCondLst>
                            <p:childTnLst>
                              <p:par>
                                <p:cTn id="6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</p:childTnLst>
        </p:cTn>
      </p:par>
    </p:tnLst>
    <p:bldLst>
      <p:bldP spid="77" grpId="1" animBg="1"/>
      <p:bldP spid="89" grpId="0" animBg="1"/>
      <p:bldP spid="89" grpId="2" animBg="1"/>
      <p:bldP spid="90" grpId="0" animBg="1"/>
      <p:bldP spid="90" grpId="1" animBg="1"/>
      <p:bldP spid="94" grpId="0" animBg="1"/>
      <p:bldP spid="94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8" grpId="0" animBg="1"/>
      <p:bldP spid="108" grpId="1" animBg="1"/>
      <p:bldP spid="108" grpId="2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19" grpId="2" animBg="1"/>
      <p:bldP spid="120" grpId="0" animBg="1"/>
      <p:bldP spid="120" grpId="1" animBg="1"/>
      <p:bldP spid="121" grpId="0" animBg="1"/>
      <p:bldP spid="121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5" grpId="0" animBg="1"/>
      <p:bldP spid="135" grpId="1" animBg="1"/>
      <p:bldP spid="135" grpId="2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8" grpId="2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5" grpId="0" animBg="1"/>
      <p:bldP spid="155" grpId="1" animBg="1"/>
      <p:bldP spid="156" grpId="0" animBg="1"/>
      <p:bldP spid="156" grpId="1" animBg="1"/>
      <p:bldP spid="157" grpId="0" animBg="1"/>
      <p:bldP spid="157" grpId="1" animBg="1"/>
      <p:bldP spid="158" grpId="0" animBg="1"/>
      <p:bldP spid="158" grpId="1" animBg="1"/>
      <p:bldP spid="159" grpId="0" animBg="1"/>
      <p:bldP spid="159" grpId="1" animBg="1"/>
      <p:bldP spid="160" grpId="0" animBg="1"/>
      <p:bldP spid="160" grpId="1" animBg="1"/>
      <p:bldP spid="161" grpId="0" animBg="1"/>
      <p:bldP spid="161" grpId="1" animBg="1"/>
      <p:bldP spid="161" grpId="2" animBg="1"/>
      <p:bldP spid="165" grpId="0" animBg="1"/>
      <p:bldP spid="165" grpId="1" animBg="1"/>
      <p:bldP spid="166" grpId="0" animBg="1"/>
      <p:bldP spid="166" grpId="1" animBg="1"/>
      <p:bldP spid="167" grpId="0" animBg="1"/>
      <p:bldP spid="167" grpId="1" animBg="1"/>
      <p:bldP spid="168" grpId="0" animBg="1"/>
      <p:bldP spid="168" grpId="1" animBg="1"/>
      <p:bldP spid="169" grpId="0" animBg="1"/>
      <p:bldP spid="169" grpId="1" animBg="1"/>
      <p:bldP spid="170" grpId="0" animBg="1"/>
      <p:bldP spid="170" grpId="1" animBg="1"/>
      <p:bldP spid="171" grpId="0" animBg="1"/>
      <p:bldP spid="171" grpId="1" animBg="1"/>
      <p:bldP spid="175" grpId="0" animBg="1"/>
      <p:bldP spid="175" grpId="1" animBg="1"/>
      <p:bldP spid="176" grpId="0" animBg="1"/>
      <p:bldP spid="176" grpId="1" animBg="1"/>
      <p:bldP spid="177" grpId="0" animBg="1"/>
      <p:bldP spid="177" grpId="1" animBg="1"/>
      <p:bldP spid="177" grpId="2" animBg="1"/>
      <p:bldP spid="178" grpId="0" animBg="1"/>
      <p:bldP spid="178" grpId="1" animBg="1"/>
      <p:bldP spid="179" grpId="0" animBg="1"/>
      <p:bldP spid="179" grpId="1" animBg="1"/>
      <p:bldP spid="180" grpId="0" animBg="1"/>
      <p:bldP spid="180" grpId="1" animBg="1"/>
      <p:bldP spid="181" grpId="0" animBg="1"/>
      <p:bldP spid="181" grpId="1" animBg="1"/>
      <p:bldP spid="194" grpId="0" animBg="1"/>
      <p:bldP spid="194" grpId="1" animBg="1"/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  <p:bldP spid="199" grpId="1" animBg="1"/>
      <p:bldP spid="200" grpId="0" animBg="1"/>
      <p:bldP spid="200" grpId="1" animBg="1"/>
      <p:bldP spid="200" grpId="2" animBg="1"/>
      <p:bldP spid="201" grpId="0"/>
      <p:bldP spid="201" grpId="1"/>
      <p:bldP spid="202" grpId="0"/>
      <p:bldP spid="202" grpId="1"/>
      <p:bldP spid="203" grpId="0" animBg="1"/>
      <p:bldP spid="205" grpId="0"/>
      <p:bldP spid="20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53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house next to a body of water&#10;&#10;Description automatically generated">
            <a:extLst>
              <a:ext uri="{FF2B5EF4-FFF2-40B4-BE49-F238E27FC236}">
                <a16:creationId xmlns:a16="http://schemas.microsoft.com/office/drawing/2014/main" id="{14B25763-9396-474F-AC97-114B2EA86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07" y="1713770"/>
            <a:ext cx="6671371" cy="3752646"/>
          </a:xfrm>
          <a:prstGeom prst="rect">
            <a:avLst/>
          </a:prstGeom>
        </p:spPr>
      </p:pic>
      <p:sp>
        <p:nvSpPr>
          <p:cNvPr id="4" name="TITLE GO TextBox 13">
            <a:extLst>
              <a:ext uri="{FF2B5EF4-FFF2-40B4-BE49-F238E27FC236}">
                <a16:creationId xmlns:a16="http://schemas.microsoft.com/office/drawing/2014/main" id="{AFAA1733-D7A8-4A4F-AD5B-E10854E93FA3}"/>
              </a:ext>
            </a:extLst>
          </p:cNvPr>
          <p:cNvSpPr txBox="1"/>
          <p:nvPr/>
        </p:nvSpPr>
        <p:spPr>
          <a:xfrm>
            <a:off x="4293409" y="864373"/>
            <a:ext cx="3605183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HOW TO PLAY</a:t>
            </a:r>
          </a:p>
        </p:txBody>
      </p:sp>
      <p:sp>
        <p:nvSpPr>
          <p:cNvPr id="6" name="TITLE GO TextBox 13">
            <a:hlinkClick r:id="rId3" action="ppaction://hlinksldjump"/>
            <a:extLst>
              <a:ext uri="{FF2B5EF4-FFF2-40B4-BE49-F238E27FC236}">
                <a16:creationId xmlns:a16="http://schemas.microsoft.com/office/drawing/2014/main" id="{6A551AFB-B8AD-44E6-94AC-0E36EE9402EC}"/>
              </a:ext>
            </a:extLst>
          </p:cNvPr>
          <p:cNvSpPr txBox="1"/>
          <p:nvPr/>
        </p:nvSpPr>
        <p:spPr>
          <a:xfrm>
            <a:off x="4773342" y="5702164"/>
            <a:ext cx="2645316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PLAY</a:t>
            </a:r>
          </a:p>
        </p:txBody>
      </p:sp>
      <p:sp>
        <p:nvSpPr>
          <p:cNvPr id="9" name="TITLE GO TextBox 13">
            <a:extLst>
              <a:ext uri="{FF2B5EF4-FFF2-40B4-BE49-F238E27FC236}">
                <a16:creationId xmlns:a16="http://schemas.microsoft.com/office/drawing/2014/main" id="{009C5A4F-C235-4001-A8A3-6C109760431F}"/>
              </a:ext>
            </a:extLst>
          </p:cNvPr>
          <p:cNvSpPr txBox="1"/>
          <p:nvPr/>
        </p:nvSpPr>
        <p:spPr>
          <a:xfrm>
            <a:off x="55076" y="670392"/>
            <a:ext cx="2799348" cy="14773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1. TO START, CLICK ON THE ‘GO FISHING’ SIGN.</a:t>
            </a:r>
          </a:p>
          <a:p>
            <a:pPr algn="ctr"/>
            <a:r>
              <a:rPr lang="en-GB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(IT WILL THEN SAY ‘GONE FISHING’)</a:t>
            </a:r>
          </a:p>
        </p:txBody>
      </p:sp>
      <p:sp>
        <p:nvSpPr>
          <p:cNvPr id="10" name="TITLE GO TextBox 13">
            <a:extLst>
              <a:ext uri="{FF2B5EF4-FFF2-40B4-BE49-F238E27FC236}">
                <a16:creationId xmlns:a16="http://schemas.microsoft.com/office/drawing/2014/main" id="{D40D4142-0F20-4E80-B440-9AB38DC1F052}"/>
              </a:ext>
            </a:extLst>
          </p:cNvPr>
          <p:cNvSpPr txBox="1"/>
          <p:nvPr/>
        </p:nvSpPr>
        <p:spPr>
          <a:xfrm>
            <a:off x="82751" y="2238665"/>
            <a:ext cx="2735180" cy="22621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900"/>
              </a:spcAft>
            </a:pPr>
            <a:r>
              <a:rPr lang="en-GB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2. CLICK ON EACH FISH IN ANY ORDER.</a:t>
            </a:r>
          </a:p>
          <a:p>
            <a:pPr algn="ctr">
              <a:spcAft>
                <a:spcPts val="900"/>
              </a:spcAft>
            </a:pPr>
            <a:r>
              <a:rPr lang="en-GB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IF YOU CATCH IT YOU WILL LAND IT ON THE BANK.</a:t>
            </a:r>
          </a:p>
          <a:p>
            <a:pPr algn="ctr">
              <a:spcAft>
                <a:spcPts val="900"/>
              </a:spcAft>
            </a:pPr>
            <a:r>
              <a:rPr lang="en-GB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IF NOT, IT WILL SWIM AWAY</a:t>
            </a:r>
          </a:p>
        </p:txBody>
      </p:sp>
      <p:sp>
        <p:nvSpPr>
          <p:cNvPr id="11" name="TITLE GO TextBox 13">
            <a:extLst>
              <a:ext uri="{FF2B5EF4-FFF2-40B4-BE49-F238E27FC236}">
                <a16:creationId xmlns:a16="http://schemas.microsoft.com/office/drawing/2014/main" id="{E6A44205-8752-4B75-83A6-200780B5590C}"/>
              </a:ext>
            </a:extLst>
          </p:cNvPr>
          <p:cNvSpPr txBox="1"/>
          <p:nvPr/>
        </p:nvSpPr>
        <p:spPr>
          <a:xfrm>
            <a:off x="54142" y="4534203"/>
            <a:ext cx="2735180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3. WHEN YOU HAVE CLICKED ON EVERY FISH, COUNT-UP THE NUMBER OF FISH ON THE BANK AND ADD THE SCORE TO YOUR SCOREBOARD </a:t>
            </a:r>
          </a:p>
        </p:txBody>
      </p:sp>
      <p:sp>
        <p:nvSpPr>
          <p:cNvPr id="12" name="TITLE GO TextBox 13">
            <a:extLst>
              <a:ext uri="{FF2B5EF4-FFF2-40B4-BE49-F238E27FC236}">
                <a16:creationId xmlns:a16="http://schemas.microsoft.com/office/drawing/2014/main" id="{8BE6C4D7-4A0B-4BCA-9DDC-47ADEF11CC4E}"/>
              </a:ext>
            </a:extLst>
          </p:cNvPr>
          <p:cNvSpPr txBox="1"/>
          <p:nvPr/>
        </p:nvSpPr>
        <p:spPr>
          <a:xfrm>
            <a:off x="2362201" y="-28506"/>
            <a:ext cx="7467599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GONE FISHING!</a:t>
            </a:r>
          </a:p>
        </p:txBody>
      </p:sp>
      <p:sp>
        <p:nvSpPr>
          <p:cNvPr id="14" name="TITLE GO TextBox 13">
            <a:extLst>
              <a:ext uri="{FF2B5EF4-FFF2-40B4-BE49-F238E27FC236}">
                <a16:creationId xmlns:a16="http://schemas.microsoft.com/office/drawing/2014/main" id="{3A8CB3A6-9CAE-4ED6-8E6B-B6AC25782F88}"/>
              </a:ext>
            </a:extLst>
          </p:cNvPr>
          <p:cNvSpPr txBox="1"/>
          <p:nvPr/>
        </p:nvSpPr>
        <p:spPr>
          <a:xfrm>
            <a:off x="9402678" y="2699521"/>
            <a:ext cx="2789322" cy="2031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5. THE PLAYER WITH THE HIGHEST SCORE AT THE END OF THE AGREED TIME OR NUMBER OF ROUNDS WILL BE THE WINNER</a:t>
            </a:r>
          </a:p>
        </p:txBody>
      </p:sp>
      <p:sp>
        <p:nvSpPr>
          <p:cNvPr id="15" name="TITLE GO TextBox 13">
            <a:extLst>
              <a:ext uri="{FF2B5EF4-FFF2-40B4-BE49-F238E27FC236}">
                <a16:creationId xmlns:a16="http://schemas.microsoft.com/office/drawing/2014/main" id="{07AF2EBF-01FF-4DF1-B0D6-E5E3D1B8D962}"/>
              </a:ext>
            </a:extLst>
          </p:cNvPr>
          <p:cNvSpPr txBox="1"/>
          <p:nvPr/>
        </p:nvSpPr>
        <p:spPr>
          <a:xfrm>
            <a:off x="9280357" y="4793804"/>
            <a:ext cx="2911643" cy="14773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6. CLICK ON THE FISHERMAN TO RESET THE SCOREBOARDS TO ZERO TO START A NEW GAME</a:t>
            </a:r>
          </a:p>
        </p:txBody>
      </p:sp>
      <p:sp>
        <p:nvSpPr>
          <p:cNvPr id="16" name="TITLE GO TextBox 13">
            <a:extLst>
              <a:ext uri="{FF2B5EF4-FFF2-40B4-BE49-F238E27FC236}">
                <a16:creationId xmlns:a16="http://schemas.microsoft.com/office/drawing/2014/main" id="{CFD20A65-9C4F-478D-91E9-111D6FA2DCBF}"/>
              </a:ext>
            </a:extLst>
          </p:cNvPr>
          <p:cNvSpPr txBox="1"/>
          <p:nvPr/>
        </p:nvSpPr>
        <p:spPr>
          <a:xfrm>
            <a:off x="9337576" y="811822"/>
            <a:ext cx="2854423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4. CLICK ON THE ‘NEXT’ SIGN FOR THE NEXT PLAYER TO CLICK ON THE ‘GO FISHING’ SIGN AND PLAY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49360BD-6835-41A4-A31F-CC23C0ABE59C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2854424" y="1409056"/>
            <a:ext cx="2888650" cy="62055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C5B889B-572E-4050-A0BF-EFC1CD22110B}"/>
              </a:ext>
            </a:extLst>
          </p:cNvPr>
          <p:cNvCxnSpPr>
            <a:cxnSpLocks/>
          </p:cNvCxnSpPr>
          <p:nvPr/>
        </p:nvCxnSpPr>
        <p:spPr>
          <a:xfrm>
            <a:off x="2746278" y="3001428"/>
            <a:ext cx="755051" cy="126628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356EBA4-A5D2-4361-ABD6-96597B5C4E83}"/>
              </a:ext>
            </a:extLst>
          </p:cNvPr>
          <p:cNvCxnSpPr>
            <a:cxnSpLocks/>
          </p:cNvCxnSpPr>
          <p:nvPr/>
        </p:nvCxnSpPr>
        <p:spPr>
          <a:xfrm flipV="1">
            <a:off x="2765141" y="5186642"/>
            <a:ext cx="1959259" cy="50931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A8AB92B-1F2B-4445-B28B-E4BA74D135C8}"/>
              </a:ext>
            </a:extLst>
          </p:cNvPr>
          <p:cNvCxnSpPr>
            <a:cxnSpLocks/>
          </p:cNvCxnSpPr>
          <p:nvPr/>
        </p:nvCxnSpPr>
        <p:spPr>
          <a:xfrm flipH="1">
            <a:off x="6376737" y="1449148"/>
            <a:ext cx="3160295" cy="97841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90172A9-8D45-4790-95A2-F0E34A407829}"/>
              </a:ext>
            </a:extLst>
          </p:cNvPr>
          <p:cNvCxnSpPr>
            <a:cxnSpLocks/>
          </p:cNvCxnSpPr>
          <p:nvPr/>
        </p:nvCxnSpPr>
        <p:spPr>
          <a:xfrm flipH="1" flipV="1">
            <a:off x="4146884" y="2328162"/>
            <a:ext cx="5486402" cy="268705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4B72D54-13CC-456E-9C14-FF210007FF31}"/>
              </a:ext>
            </a:extLst>
          </p:cNvPr>
          <p:cNvCxnSpPr>
            <a:cxnSpLocks/>
          </p:cNvCxnSpPr>
          <p:nvPr/>
        </p:nvCxnSpPr>
        <p:spPr>
          <a:xfrm flipV="1">
            <a:off x="2743084" y="2521023"/>
            <a:ext cx="6072053" cy="312214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310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FISH 1 Picture 26">
            <a:extLst>
              <a:ext uri="{FF2B5EF4-FFF2-40B4-BE49-F238E27FC236}">
                <a16:creationId xmlns:a16="http://schemas.microsoft.com/office/drawing/2014/main" id="{D091337C-88DB-4285-BA3E-598FEE976E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558" b="25459"/>
          <a:stretch/>
        </p:blipFill>
        <p:spPr>
          <a:xfrm>
            <a:off x="852475" y="4539838"/>
            <a:ext cx="1737511" cy="476818"/>
          </a:xfrm>
          <a:prstGeom prst="rect">
            <a:avLst/>
          </a:prstGeom>
        </p:spPr>
      </p:pic>
      <p:pic>
        <p:nvPicPr>
          <p:cNvPr id="72" name="FISH1A Picture 71">
            <a:extLst>
              <a:ext uri="{FF2B5EF4-FFF2-40B4-BE49-F238E27FC236}">
                <a16:creationId xmlns:a16="http://schemas.microsoft.com/office/drawing/2014/main" id="{C16E4A38-094A-4413-B395-3D339B3AD1F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l="39289" t="7828" b="55570"/>
          <a:stretch/>
        </p:blipFill>
        <p:spPr>
          <a:xfrm>
            <a:off x="1378857" y="4567176"/>
            <a:ext cx="642175" cy="372239"/>
          </a:xfrm>
          <a:custGeom>
            <a:avLst/>
            <a:gdLst>
              <a:gd name="connsiteX0" fmla="*/ 0 w 1439774"/>
              <a:gd name="connsiteY0" fmla="*/ 0 h 834571"/>
              <a:gd name="connsiteX1" fmla="*/ 1439774 w 1439774"/>
              <a:gd name="connsiteY1" fmla="*/ 0 h 834571"/>
              <a:gd name="connsiteX2" fmla="*/ 1439774 w 1439774"/>
              <a:gd name="connsiteY2" fmla="*/ 834571 h 834571"/>
              <a:gd name="connsiteX3" fmla="*/ 1056904 w 1439774"/>
              <a:gd name="connsiteY3" fmla="*/ 834571 h 834571"/>
              <a:gd name="connsiteX4" fmla="*/ 1020082 w 1439774"/>
              <a:gd name="connsiteY4" fmla="*/ 818696 h 834571"/>
              <a:gd name="connsiteX5" fmla="*/ 798286 w 1439774"/>
              <a:gd name="connsiteY5" fmla="*/ 754742 h 834571"/>
              <a:gd name="connsiteX6" fmla="*/ 587829 w 1439774"/>
              <a:gd name="connsiteY6" fmla="*/ 812800 h 834571"/>
              <a:gd name="connsiteX7" fmla="*/ 384629 w 1439774"/>
              <a:gd name="connsiteY7" fmla="*/ 769257 h 834571"/>
              <a:gd name="connsiteX8" fmla="*/ 254000 w 1439774"/>
              <a:gd name="connsiteY8" fmla="*/ 754742 h 834571"/>
              <a:gd name="connsiteX9" fmla="*/ 174171 w 1439774"/>
              <a:gd name="connsiteY9" fmla="*/ 805542 h 834571"/>
              <a:gd name="connsiteX10" fmla="*/ 0 w 1439774"/>
              <a:gd name="connsiteY10" fmla="*/ 827314 h 834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39774" h="834571">
                <a:moveTo>
                  <a:pt x="0" y="0"/>
                </a:moveTo>
                <a:lnTo>
                  <a:pt x="1439774" y="0"/>
                </a:lnTo>
                <a:lnTo>
                  <a:pt x="1439774" y="834571"/>
                </a:lnTo>
                <a:lnTo>
                  <a:pt x="1056904" y="834571"/>
                </a:lnTo>
                <a:lnTo>
                  <a:pt x="1020082" y="818696"/>
                </a:lnTo>
                <a:cubicBezTo>
                  <a:pt x="943126" y="789214"/>
                  <a:pt x="839410" y="761395"/>
                  <a:pt x="798286" y="754742"/>
                </a:cubicBezTo>
                <a:cubicBezTo>
                  <a:pt x="716039" y="741437"/>
                  <a:pt x="656772" y="810381"/>
                  <a:pt x="587829" y="812800"/>
                </a:cubicBezTo>
                <a:cubicBezTo>
                  <a:pt x="518886" y="815219"/>
                  <a:pt x="440267" y="778933"/>
                  <a:pt x="384629" y="769257"/>
                </a:cubicBezTo>
                <a:cubicBezTo>
                  <a:pt x="328991" y="759581"/>
                  <a:pt x="289076" y="748694"/>
                  <a:pt x="254000" y="754742"/>
                </a:cubicBezTo>
                <a:cubicBezTo>
                  <a:pt x="218924" y="760789"/>
                  <a:pt x="216504" y="793447"/>
                  <a:pt x="174171" y="805542"/>
                </a:cubicBezTo>
                <a:cubicBezTo>
                  <a:pt x="131838" y="817637"/>
                  <a:pt x="27819" y="809171"/>
                  <a:pt x="0" y="827314"/>
                </a:cubicBezTo>
                <a:close/>
              </a:path>
            </a:pathLst>
          </a:custGeom>
        </p:spPr>
      </p:pic>
      <p:pic>
        <p:nvPicPr>
          <p:cNvPr id="96" name="FISH 2 Picture 26">
            <a:extLst>
              <a:ext uri="{FF2B5EF4-FFF2-40B4-BE49-F238E27FC236}">
                <a16:creationId xmlns:a16="http://schemas.microsoft.com/office/drawing/2014/main" id="{358670C4-433E-4BCF-90BB-442BA062B2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558" b="25459"/>
          <a:stretch/>
        </p:blipFill>
        <p:spPr>
          <a:xfrm>
            <a:off x="1532083" y="2908103"/>
            <a:ext cx="1737511" cy="476818"/>
          </a:xfrm>
          <a:prstGeom prst="rect">
            <a:avLst/>
          </a:prstGeom>
        </p:spPr>
      </p:pic>
      <p:pic>
        <p:nvPicPr>
          <p:cNvPr id="97" name="FISH 2A Picture 71">
            <a:extLst>
              <a:ext uri="{FF2B5EF4-FFF2-40B4-BE49-F238E27FC236}">
                <a16:creationId xmlns:a16="http://schemas.microsoft.com/office/drawing/2014/main" id="{607797C6-6A9F-4206-8726-5A1ECA29B7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l="39289" t="7828" b="55570"/>
          <a:stretch/>
        </p:blipFill>
        <p:spPr>
          <a:xfrm>
            <a:off x="2058465" y="2935441"/>
            <a:ext cx="642175" cy="372239"/>
          </a:xfrm>
          <a:custGeom>
            <a:avLst/>
            <a:gdLst>
              <a:gd name="connsiteX0" fmla="*/ 0 w 1439774"/>
              <a:gd name="connsiteY0" fmla="*/ 0 h 834571"/>
              <a:gd name="connsiteX1" fmla="*/ 1439774 w 1439774"/>
              <a:gd name="connsiteY1" fmla="*/ 0 h 834571"/>
              <a:gd name="connsiteX2" fmla="*/ 1439774 w 1439774"/>
              <a:gd name="connsiteY2" fmla="*/ 834571 h 834571"/>
              <a:gd name="connsiteX3" fmla="*/ 1056904 w 1439774"/>
              <a:gd name="connsiteY3" fmla="*/ 834571 h 834571"/>
              <a:gd name="connsiteX4" fmla="*/ 1020082 w 1439774"/>
              <a:gd name="connsiteY4" fmla="*/ 818696 h 834571"/>
              <a:gd name="connsiteX5" fmla="*/ 798286 w 1439774"/>
              <a:gd name="connsiteY5" fmla="*/ 754742 h 834571"/>
              <a:gd name="connsiteX6" fmla="*/ 587829 w 1439774"/>
              <a:gd name="connsiteY6" fmla="*/ 812800 h 834571"/>
              <a:gd name="connsiteX7" fmla="*/ 384629 w 1439774"/>
              <a:gd name="connsiteY7" fmla="*/ 769257 h 834571"/>
              <a:gd name="connsiteX8" fmla="*/ 254000 w 1439774"/>
              <a:gd name="connsiteY8" fmla="*/ 754742 h 834571"/>
              <a:gd name="connsiteX9" fmla="*/ 174171 w 1439774"/>
              <a:gd name="connsiteY9" fmla="*/ 805542 h 834571"/>
              <a:gd name="connsiteX10" fmla="*/ 0 w 1439774"/>
              <a:gd name="connsiteY10" fmla="*/ 827314 h 834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39774" h="834571">
                <a:moveTo>
                  <a:pt x="0" y="0"/>
                </a:moveTo>
                <a:lnTo>
                  <a:pt x="1439774" y="0"/>
                </a:lnTo>
                <a:lnTo>
                  <a:pt x="1439774" y="834571"/>
                </a:lnTo>
                <a:lnTo>
                  <a:pt x="1056904" y="834571"/>
                </a:lnTo>
                <a:lnTo>
                  <a:pt x="1020082" y="818696"/>
                </a:lnTo>
                <a:cubicBezTo>
                  <a:pt x="943126" y="789214"/>
                  <a:pt x="839410" y="761395"/>
                  <a:pt x="798286" y="754742"/>
                </a:cubicBezTo>
                <a:cubicBezTo>
                  <a:pt x="716039" y="741437"/>
                  <a:pt x="656772" y="810381"/>
                  <a:pt x="587829" y="812800"/>
                </a:cubicBezTo>
                <a:cubicBezTo>
                  <a:pt x="518886" y="815219"/>
                  <a:pt x="440267" y="778933"/>
                  <a:pt x="384629" y="769257"/>
                </a:cubicBezTo>
                <a:cubicBezTo>
                  <a:pt x="328991" y="759581"/>
                  <a:pt x="289076" y="748694"/>
                  <a:pt x="254000" y="754742"/>
                </a:cubicBezTo>
                <a:cubicBezTo>
                  <a:pt x="218924" y="760789"/>
                  <a:pt x="216504" y="793447"/>
                  <a:pt x="174171" y="805542"/>
                </a:cubicBezTo>
                <a:cubicBezTo>
                  <a:pt x="131838" y="817637"/>
                  <a:pt x="27819" y="809171"/>
                  <a:pt x="0" y="827314"/>
                </a:cubicBezTo>
                <a:close/>
              </a:path>
            </a:pathLst>
          </a:custGeom>
        </p:spPr>
      </p:pic>
      <p:pic>
        <p:nvPicPr>
          <p:cNvPr id="106" name="FISH 4 Picture 26">
            <a:extLst>
              <a:ext uri="{FF2B5EF4-FFF2-40B4-BE49-F238E27FC236}">
                <a16:creationId xmlns:a16="http://schemas.microsoft.com/office/drawing/2014/main" id="{CA92CD8F-3953-406A-BE68-22C2155D0D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558" b="25459"/>
          <a:stretch/>
        </p:blipFill>
        <p:spPr>
          <a:xfrm>
            <a:off x="8959072" y="2534678"/>
            <a:ext cx="1737511" cy="476818"/>
          </a:xfrm>
          <a:prstGeom prst="rect">
            <a:avLst/>
          </a:prstGeom>
        </p:spPr>
      </p:pic>
      <p:pic>
        <p:nvPicPr>
          <p:cNvPr id="107" name="FISH 4A Picture 71">
            <a:extLst>
              <a:ext uri="{FF2B5EF4-FFF2-40B4-BE49-F238E27FC236}">
                <a16:creationId xmlns:a16="http://schemas.microsoft.com/office/drawing/2014/main" id="{B96CCDE9-01DC-41FE-B56F-8A21E8D6D1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l="39289" t="7828" b="55570"/>
          <a:stretch/>
        </p:blipFill>
        <p:spPr>
          <a:xfrm flipH="1">
            <a:off x="9485454" y="2562016"/>
            <a:ext cx="642175" cy="372239"/>
          </a:xfrm>
          <a:custGeom>
            <a:avLst/>
            <a:gdLst>
              <a:gd name="connsiteX0" fmla="*/ 0 w 1439774"/>
              <a:gd name="connsiteY0" fmla="*/ 0 h 834571"/>
              <a:gd name="connsiteX1" fmla="*/ 1439774 w 1439774"/>
              <a:gd name="connsiteY1" fmla="*/ 0 h 834571"/>
              <a:gd name="connsiteX2" fmla="*/ 1439774 w 1439774"/>
              <a:gd name="connsiteY2" fmla="*/ 834571 h 834571"/>
              <a:gd name="connsiteX3" fmla="*/ 1056904 w 1439774"/>
              <a:gd name="connsiteY3" fmla="*/ 834571 h 834571"/>
              <a:gd name="connsiteX4" fmla="*/ 1020082 w 1439774"/>
              <a:gd name="connsiteY4" fmla="*/ 818696 h 834571"/>
              <a:gd name="connsiteX5" fmla="*/ 798286 w 1439774"/>
              <a:gd name="connsiteY5" fmla="*/ 754742 h 834571"/>
              <a:gd name="connsiteX6" fmla="*/ 587829 w 1439774"/>
              <a:gd name="connsiteY6" fmla="*/ 812800 h 834571"/>
              <a:gd name="connsiteX7" fmla="*/ 384629 w 1439774"/>
              <a:gd name="connsiteY7" fmla="*/ 769257 h 834571"/>
              <a:gd name="connsiteX8" fmla="*/ 254000 w 1439774"/>
              <a:gd name="connsiteY8" fmla="*/ 754742 h 834571"/>
              <a:gd name="connsiteX9" fmla="*/ 174171 w 1439774"/>
              <a:gd name="connsiteY9" fmla="*/ 805542 h 834571"/>
              <a:gd name="connsiteX10" fmla="*/ 0 w 1439774"/>
              <a:gd name="connsiteY10" fmla="*/ 827314 h 834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39774" h="834571">
                <a:moveTo>
                  <a:pt x="0" y="0"/>
                </a:moveTo>
                <a:lnTo>
                  <a:pt x="1439774" y="0"/>
                </a:lnTo>
                <a:lnTo>
                  <a:pt x="1439774" y="834571"/>
                </a:lnTo>
                <a:lnTo>
                  <a:pt x="1056904" y="834571"/>
                </a:lnTo>
                <a:lnTo>
                  <a:pt x="1020082" y="818696"/>
                </a:lnTo>
                <a:cubicBezTo>
                  <a:pt x="943126" y="789214"/>
                  <a:pt x="839410" y="761395"/>
                  <a:pt x="798286" y="754742"/>
                </a:cubicBezTo>
                <a:cubicBezTo>
                  <a:pt x="716039" y="741437"/>
                  <a:pt x="656772" y="810381"/>
                  <a:pt x="587829" y="812800"/>
                </a:cubicBezTo>
                <a:cubicBezTo>
                  <a:pt x="518886" y="815219"/>
                  <a:pt x="440267" y="778933"/>
                  <a:pt x="384629" y="769257"/>
                </a:cubicBezTo>
                <a:cubicBezTo>
                  <a:pt x="328991" y="759581"/>
                  <a:pt x="289076" y="748694"/>
                  <a:pt x="254000" y="754742"/>
                </a:cubicBezTo>
                <a:cubicBezTo>
                  <a:pt x="218924" y="760789"/>
                  <a:pt x="216504" y="793447"/>
                  <a:pt x="174171" y="805542"/>
                </a:cubicBezTo>
                <a:cubicBezTo>
                  <a:pt x="131838" y="817637"/>
                  <a:pt x="27819" y="809171"/>
                  <a:pt x="0" y="827314"/>
                </a:cubicBezTo>
                <a:close/>
              </a:path>
            </a:pathLst>
          </a:custGeom>
        </p:spPr>
      </p:pic>
      <p:grpSp>
        <p:nvGrpSpPr>
          <p:cNvPr id="59" name="TOP RIPPLE 2 Group 563">
            <a:extLst>
              <a:ext uri="{FF2B5EF4-FFF2-40B4-BE49-F238E27FC236}">
                <a16:creationId xmlns:a16="http://schemas.microsoft.com/office/drawing/2014/main" id="{1E3F3065-F0DB-45AD-BF9F-C146B2143159}"/>
              </a:ext>
            </a:extLst>
          </p:cNvPr>
          <p:cNvGrpSpPr/>
          <p:nvPr/>
        </p:nvGrpSpPr>
        <p:grpSpPr>
          <a:xfrm>
            <a:off x="-146638" y="2485869"/>
            <a:ext cx="12386974" cy="2833037"/>
            <a:chOff x="0" y="0"/>
            <a:chExt cx="12398188" cy="6763871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B5284EE-B700-4801-B7ED-5B72ABDFA2B9}"/>
                </a:ext>
              </a:extLst>
            </p:cNvPr>
            <p:cNvSpPr/>
            <p:nvPr/>
          </p:nvSpPr>
          <p:spPr>
            <a:xfrm>
              <a:off x="0" y="0"/>
              <a:ext cx="7046259" cy="2622176"/>
            </a:xfrm>
            <a:custGeom>
              <a:avLst/>
              <a:gdLst>
                <a:gd name="connsiteX0" fmla="*/ 0 w 6871447"/>
                <a:gd name="connsiteY0" fmla="*/ 2541494 h 2541494"/>
                <a:gd name="connsiteX1" fmla="*/ 107576 w 6871447"/>
                <a:gd name="connsiteY1" fmla="*/ 2474259 h 2541494"/>
                <a:gd name="connsiteX2" fmla="*/ 201706 w 6871447"/>
                <a:gd name="connsiteY2" fmla="*/ 2407024 h 2541494"/>
                <a:gd name="connsiteX3" fmla="*/ 282388 w 6871447"/>
                <a:gd name="connsiteY3" fmla="*/ 2366683 h 2541494"/>
                <a:gd name="connsiteX4" fmla="*/ 389964 w 6871447"/>
                <a:gd name="connsiteY4" fmla="*/ 2312894 h 2541494"/>
                <a:gd name="connsiteX5" fmla="*/ 497541 w 6871447"/>
                <a:gd name="connsiteY5" fmla="*/ 2245659 h 2541494"/>
                <a:gd name="connsiteX6" fmla="*/ 537882 w 6871447"/>
                <a:gd name="connsiteY6" fmla="*/ 2205318 h 2541494"/>
                <a:gd name="connsiteX7" fmla="*/ 578223 w 6871447"/>
                <a:gd name="connsiteY7" fmla="*/ 2178424 h 2541494"/>
                <a:gd name="connsiteX8" fmla="*/ 699247 w 6871447"/>
                <a:gd name="connsiteY8" fmla="*/ 2124636 h 2541494"/>
                <a:gd name="connsiteX9" fmla="*/ 753035 w 6871447"/>
                <a:gd name="connsiteY9" fmla="*/ 2111189 h 2541494"/>
                <a:gd name="connsiteX10" fmla="*/ 793376 w 6871447"/>
                <a:gd name="connsiteY10" fmla="*/ 2097742 h 2541494"/>
                <a:gd name="connsiteX11" fmla="*/ 1116106 w 6871447"/>
                <a:gd name="connsiteY11" fmla="*/ 2084294 h 2541494"/>
                <a:gd name="connsiteX12" fmla="*/ 1223682 w 6871447"/>
                <a:gd name="connsiteY12" fmla="*/ 2030506 h 2541494"/>
                <a:gd name="connsiteX13" fmla="*/ 1304364 w 6871447"/>
                <a:gd name="connsiteY13" fmla="*/ 1976718 h 2541494"/>
                <a:gd name="connsiteX14" fmla="*/ 1411941 w 6871447"/>
                <a:gd name="connsiteY14" fmla="*/ 1896036 h 2541494"/>
                <a:gd name="connsiteX15" fmla="*/ 1452282 w 6871447"/>
                <a:gd name="connsiteY15" fmla="*/ 1869142 h 2541494"/>
                <a:gd name="connsiteX16" fmla="*/ 1546412 w 6871447"/>
                <a:gd name="connsiteY16" fmla="*/ 1842247 h 2541494"/>
                <a:gd name="connsiteX17" fmla="*/ 1586753 w 6871447"/>
                <a:gd name="connsiteY17" fmla="*/ 1815353 h 2541494"/>
                <a:gd name="connsiteX18" fmla="*/ 1801906 w 6871447"/>
                <a:gd name="connsiteY18" fmla="*/ 1842247 h 2541494"/>
                <a:gd name="connsiteX19" fmla="*/ 1869141 w 6871447"/>
                <a:gd name="connsiteY19" fmla="*/ 1882589 h 2541494"/>
                <a:gd name="connsiteX20" fmla="*/ 1949823 w 6871447"/>
                <a:gd name="connsiteY20" fmla="*/ 1922930 h 2541494"/>
                <a:gd name="connsiteX21" fmla="*/ 2178423 w 6871447"/>
                <a:gd name="connsiteY21" fmla="*/ 1896036 h 2541494"/>
                <a:gd name="connsiteX22" fmla="*/ 2232212 w 6871447"/>
                <a:gd name="connsiteY22" fmla="*/ 1869142 h 2541494"/>
                <a:gd name="connsiteX23" fmla="*/ 2286000 w 6871447"/>
                <a:gd name="connsiteY23" fmla="*/ 1855694 h 2541494"/>
                <a:gd name="connsiteX24" fmla="*/ 2393576 w 6871447"/>
                <a:gd name="connsiteY24" fmla="*/ 1801906 h 2541494"/>
                <a:gd name="connsiteX25" fmla="*/ 2433917 w 6871447"/>
                <a:gd name="connsiteY25" fmla="*/ 1775012 h 2541494"/>
                <a:gd name="connsiteX26" fmla="*/ 2487706 w 6871447"/>
                <a:gd name="connsiteY26" fmla="*/ 1748118 h 2541494"/>
                <a:gd name="connsiteX27" fmla="*/ 2581835 w 6871447"/>
                <a:gd name="connsiteY27" fmla="*/ 1667436 h 2541494"/>
                <a:gd name="connsiteX28" fmla="*/ 2622176 w 6871447"/>
                <a:gd name="connsiteY28" fmla="*/ 1653989 h 2541494"/>
                <a:gd name="connsiteX29" fmla="*/ 2716306 w 6871447"/>
                <a:gd name="connsiteY29" fmla="*/ 1600200 h 2541494"/>
                <a:gd name="connsiteX30" fmla="*/ 2756647 w 6871447"/>
                <a:gd name="connsiteY30" fmla="*/ 1573306 h 2541494"/>
                <a:gd name="connsiteX31" fmla="*/ 2810435 w 6871447"/>
                <a:gd name="connsiteY31" fmla="*/ 1559859 h 2541494"/>
                <a:gd name="connsiteX32" fmla="*/ 2944906 w 6871447"/>
                <a:gd name="connsiteY32" fmla="*/ 1519518 h 2541494"/>
                <a:gd name="connsiteX33" fmla="*/ 3133164 w 6871447"/>
                <a:gd name="connsiteY33" fmla="*/ 1532965 h 2541494"/>
                <a:gd name="connsiteX34" fmla="*/ 3173506 w 6871447"/>
                <a:gd name="connsiteY34" fmla="*/ 1546412 h 2541494"/>
                <a:gd name="connsiteX35" fmla="*/ 3227294 w 6871447"/>
                <a:gd name="connsiteY35" fmla="*/ 1559859 h 2541494"/>
                <a:gd name="connsiteX36" fmla="*/ 3267635 w 6871447"/>
                <a:gd name="connsiteY36" fmla="*/ 1573306 h 2541494"/>
                <a:gd name="connsiteX37" fmla="*/ 3321423 w 6871447"/>
                <a:gd name="connsiteY37" fmla="*/ 1586753 h 2541494"/>
                <a:gd name="connsiteX38" fmla="*/ 3402106 w 6871447"/>
                <a:gd name="connsiteY38" fmla="*/ 1613647 h 2541494"/>
                <a:gd name="connsiteX39" fmla="*/ 3697941 w 6871447"/>
                <a:gd name="connsiteY39" fmla="*/ 1573306 h 2541494"/>
                <a:gd name="connsiteX40" fmla="*/ 3765176 w 6871447"/>
                <a:gd name="connsiteY40" fmla="*/ 1546412 h 2541494"/>
                <a:gd name="connsiteX41" fmla="*/ 3805517 w 6871447"/>
                <a:gd name="connsiteY41" fmla="*/ 1519518 h 2541494"/>
                <a:gd name="connsiteX42" fmla="*/ 3859306 w 6871447"/>
                <a:gd name="connsiteY42" fmla="*/ 1492624 h 2541494"/>
                <a:gd name="connsiteX43" fmla="*/ 3926541 w 6871447"/>
                <a:gd name="connsiteY43" fmla="*/ 1452283 h 2541494"/>
                <a:gd name="connsiteX44" fmla="*/ 3966882 w 6871447"/>
                <a:gd name="connsiteY44" fmla="*/ 1425389 h 2541494"/>
                <a:gd name="connsiteX45" fmla="*/ 4020670 w 6871447"/>
                <a:gd name="connsiteY45" fmla="*/ 1398494 h 2541494"/>
                <a:gd name="connsiteX46" fmla="*/ 4061012 w 6871447"/>
                <a:gd name="connsiteY46" fmla="*/ 1371600 h 2541494"/>
                <a:gd name="connsiteX47" fmla="*/ 4155141 w 6871447"/>
                <a:gd name="connsiteY47" fmla="*/ 1317812 h 2541494"/>
                <a:gd name="connsiteX48" fmla="*/ 4195482 w 6871447"/>
                <a:gd name="connsiteY48" fmla="*/ 1277471 h 2541494"/>
                <a:gd name="connsiteX49" fmla="*/ 4276164 w 6871447"/>
                <a:gd name="connsiteY49" fmla="*/ 1237130 h 2541494"/>
                <a:gd name="connsiteX50" fmla="*/ 4303059 w 6871447"/>
                <a:gd name="connsiteY50" fmla="*/ 1210236 h 2541494"/>
                <a:gd name="connsiteX51" fmla="*/ 4397188 w 6871447"/>
                <a:gd name="connsiteY51" fmla="*/ 1156447 h 2541494"/>
                <a:gd name="connsiteX52" fmla="*/ 4437529 w 6871447"/>
                <a:gd name="connsiteY52" fmla="*/ 1116106 h 2541494"/>
                <a:gd name="connsiteX53" fmla="*/ 4558553 w 6871447"/>
                <a:gd name="connsiteY53" fmla="*/ 1048871 h 2541494"/>
                <a:gd name="connsiteX54" fmla="*/ 4666129 w 6871447"/>
                <a:gd name="connsiteY54" fmla="*/ 968189 h 2541494"/>
                <a:gd name="connsiteX55" fmla="*/ 4719917 w 6871447"/>
                <a:gd name="connsiteY55" fmla="*/ 941294 h 2541494"/>
                <a:gd name="connsiteX56" fmla="*/ 4800600 w 6871447"/>
                <a:gd name="connsiteY56" fmla="*/ 900953 h 2541494"/>
                <a:gd name="connsiteX57" fmla="*/ 4961964 w 6871447"/>
                <a:gd name="connsiteY57" fmla="*/ 927847 h 2541494"/>
                <a:gd name="connsiteX58" fmla="*/ 5042647 w 6871447"/>
                <a:gd name="connsiteY58" fmla="*/ 968189 h 2541494"/>
                <a:gd name="connsiteX59" fmla="*/ 5082988 w 6871447"/>
                <a:gd name="connsiteY59" fmla="*/ 995083 h 2541494"/>
                <a:gd name="connsiteX60" fmla="*/ 5338482 w 6871447"/>
                <a:gd name="connsiteY60" fmla="*/ 995083 h 2541494"/>
                <a:gd name="connsiteX61" fmla="*/ 5378823 w 6871447"/>
                <a:gd name="connsiteY61" fmla="*/ 968189 h 2541494"/>
                <a:gd name="connsiteX62" fmla="*/ 5459506 w 6871447"/>
                <a:gd name="connsiteY62" fmla="*/ 941294 h 2541494"/>
                <a:gd name="connsiteX63" fmla="*/ 5580529 w 6871447"/>
                <a:gd name="connsiteY63" fmla="*/ 860612 h 2541494"/>
                <a:gd name="connsiteX64" fmla="*/ 5620870 w 6871447"/>
                <a:gd name="connsiteY64" fmla="*/ 833718 h 2541494"/>
                <a:gd name="connsiteX65" fmla="*/ 5701553 w 6871447"/>
                <a:gd name="connsiteY65" fmla="*/ 753036 h 2541494"/>
                <a:gd name="connsiteX66" fmla="*/ 5741894 w 6871447"/>
                <a:gd name="connsiteY66" fmla="*/ 726142 h 2541494"/>
                <a:gd name="connsiteX67" fmla="*/ 5889812 w 6871447"/>
                <a:gd name="connsiteY67" fmla="*/ 605118 h 2541494"/>
                <a:gd name="connsiteX68" fmla="*/ 5970494 w 6871447"/>
                <a:gd name="connsiteY68" fmla="*/ 578224 h 2541494"/>
                <a:gd name="connsiteX69" fmla="*/ 6118412 w 6871447"/>
                <a:gd name="connsiteY69" fmla="*/ 605118 h 2541494"/>
                <a:gd name="connsiteX70" fmla="*/ 6185647 w 6871447"/>
                <a:gd name="connsiteY70" fmla="*/ 591671 h 2541494"/>
                <a:gd name="connsiteX71" fmla="*/ 6293223 w 6871447"/>
                <a:gd name="connsiteY71" fmla="*/ 537883 h 2541494"/>
                <a:gd name="connsiteX72" fmla="*/ 6387353 w 6871447"/>
                <a:gd name="connsiteY72" fmla="*/ 430306 h 2541494"/>
                <a:gd name="connsiteX73" fmla="*/ 6400800 w 6871447"/>
                <a:gd name="connsiteY73" fmla="*/ 389965 h 2541494"/>
                <a:gd name="connsiteX74" fmla="*/ 6441141 w 6871447"/>
                <a:gd name="connsiteY74" fmla="*/ 349624 h 2541494"/>
                <a:gd name="connsiteX75" fmla="*/ 6494929 w 6871447"/>
                <a:gd name="connsiteY75" fmla="*/ 268942 h 2541494"/>
                <a:gd name="connsiteX76" fmla="*/ 6575612 w 6871447"/>
                <a:gd name="connsiteY76" fmla="*/ 188259 h 2541494"/>
                <a:gd name="connsiteX77" fmla="*/ 6602506 w 6871447"/>
                <a:gd name="connsiteY77" fmla="*/ 134471 h 2541494"/>
                <a:gd name="connsiteX78" fmla="*/ 6763870 w 6871447"/>
                <a:gd name="connsiteY78" fmla="*/ 53789 h 2541494"/>
                <a:gd name="connsiteX79" fmla="*/ 6844553 w 6871447"/>
                <a:gd name="connsiteY79" fmla="*/ 26894 h 2541494"/>
                <a:gd name="connsiteX80" fmla="*/ 6871447 w 6871447"/>
                <a:gd name="connsiteY80" fmla="*/ 0 h 254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6871447" h="2541494">
                  <a:moveTo>
                    <a:pt x="0" y="2541494"/>
                  </a:moveTo>
                  <a:cubicBezTo>
                    <a:pt x="39256" y="2517940"/>
                    <a:pt x="71358" y="2500129"/>
                    <a:pt x="107576" y="2474259"/>
                  </a:cubicBezTo>
                  <a:cubicBezTo>
                    <a:pt x="132050" y="2456777"/>
                    <a:pt x="173179" y="2422872"/>
                    <a:pt x="201706" y="2407024"/>
                  </a:cubicBezTo>
                  <a:cubicBezTo>
                    <a:pt x="227991" y="2392422"/>
                    <a:pt x="256103" y="2381286"/>
                    <a:pt x="282388" y="2366683"/>
                  </a:cubicBezTo>
                  <a:cubicBezTo>
                    <a:pt x="385978" y="2309133"/>
                    <a:pt x="243253" y="2371581"/>
                    <a:pt x="389964" y="2312894"/>
                  </a:cubicBezTo>
                  <a:cubicBezTo>
                    <a:pt x="487506" y="2215354"/>
                    <a:pt x="361710" y="2330553"/>
                    <a:pt x="497541" y="2245659"/>
                  </a:cubicBezTo>
                  <a:cubicBezTo>
                    <a:pt x="513667" y="2235580"/>
                    <a:pt x="523273" y="2217492"/>
                    <a:pt x="537882" y="2205318"/>
                  </a:cubicBezTo>
                  <a:cubicBezTo>
                    <a:pt x="550297" y="2194972"/>
                    <a:pt x="564191" y="2186442"/>
                    <a:pt x="578223" y="2178424"/>
                  </a:cubicBezTo>
                  <a:cubicBezTo>
                    <a:pt x="611024" y="2159681"/>
                    <a:pt x="664670" y="2136162"/>
                    <a:pt x="699247" y="2124636"/>
                  </a:cubicBezTo>
                  <a:cubicBezTo>
                    <a:pt x="716780" y="2118792"/>
                    <a:pt x="735265" y="2116266"/>
                    <a:pt x="753035" y="2111189"/>
                  </a:cubicBezTo>
                  <a:cubicBezTo>
                    <a:pt x="766664" y="2107295"/>
                    <a:pt x="779240" y="2098789"/>
                    <a:pt x="793376" y="2097742"/>
                  </a:cubicBezTo>
                  <a:cubicBezTo>
                    <a:pt x="900752" y="2089788"/>
                    <a:pt x="1008529" y="2088777"/>
                    <a:pt x="1116106" y="2084294"/>
                  </a:cubicBezTo>
                  <a:cubicBezTo>
                    <a:pt x="1176075" y="2064304"/>
                    <a:pt x="1153819" y="2074964"/>
                    <a:pt x="1223682" y="2030506"/>
                  </a:cubicBezTo>
                  <a:cubicBezTo>
                    <a:pt x="1250951" y="2013153"/>
                    <a:pt x="1281508" y="1999573"/>
                    <a:pt x="1304364" y="1976718"/>
                  </a:cubicBezTo>
                  <a:cubicBezTo>
                    <a:pt x="1354115" y="1926969"/>
                    <a:pt x="1320710" y="1956857"/>
                    <a:pt x="1411941" y="1896036"/>
                  </a:cubicBezTo>
                  <a:cubicBezTo>
                    <a:pt x="1425388" y="1887071"/>
                    <a:pt x="1436603" y="1873062"/>
                    <a:pt x="1452282" y="1869142"/>
                  </a:cubicBezTo>
                  <a:cubicBezTo>
                    <a:pt x="1519821" y="1852256"/>
                    <a:pt x="1488537" y="1861538"/>
                    <a:pt x="1546412" y="1842247"/>
                  </a:cubicBezTo>
                  <a:cubicBezTo>
                    <a:pt x="1559859" y="1833282"/>
                    <a:pt x="1570623" y="1816361"/>
                    <a:pt x="1586753" y="1815353"/>
                  </a:cubicBezTo>
                  <a:cubicBezTo>
                    <a:pt x="1709144" y="1807704"/>
                    <a:pt x="1722262" y="1815700"/>
                    <a:pt x="1801906" y="1842247"/>
                  </a:cubicBezTo>
                  <a:cubicBezTo>
                    <a:pt x="1854435" y="1894778"/>
                    <a:pt x="1799318" y="1847677"/>
                    <a:pt x="1869141" y="1882589"/>
                  </a:cubicBezTo>
                  <a:cubicBezTo>
                    <a:pt x="1973411" y="1934724"/>
                    <a:pt x="1848425" y="1889131"/>
                    <a:pt x="1949823" y="1922930"/>
                  </a:cubicBezTo>
                  <a:cubicBezTo>
                    <a:pt x="2026023" y="1913965"/>
                    <a:pt x="2103053" y="1910392"/>
                    <a:pt x="2178423" y="1896036"/>
                  </a:cubicBezTo>
                  <a:cubicBezTo>
                    <a:pt x="2198115" y="1892285"/>
                    <a:pt x="2213442" y="1876181"/>
                    <a:pt x="2232212" y="1869142"/>
                  </a:cubicBezTo>
                  <a:cubicBezTo>
                    <a:pt x="2249516" y="1862653"/>
                    <a:pt x="2268071" y="1860177"/>
                    <a:pt x="2286000" y="1855694"/>
                  </a:cubicBezTo>
                  <a:cubicBezTo>
                    <a:pt x="2405459" y="1766100"/>
                    <a:pt x="2276084" y="1852260"/>
                    <a:pt x="2393576" y="1801906"/>
                  </a:cubicBezTo>
                  <a:cubicBezTo>
                    <a:pt x="2408431" y="1795540"/>
                    <a:pt x="2419885" y="1783030"/>
                    <a:pt x="2433917" y="1775012"/>
                  </a:cubicBezTo>
                  <a:cubicBezTo>
                    <a:pt x="2451322" y="1765067"/>
                    <a:pt x="2469776" y="1757083"/>
                    <a:pt x="2487706" y="1748118"/>
                  </a:cubicBezTo>
                  <a:cubicBezTo>
                    <a:pt x="2519499" y="1716325"/>
                    <a:pt x="2541584" y="1690437"/>
                    <a:pt x="2581835" y="1667436"/>
                  </a:cubicBezTo>
                  <a:cubicBezTo>
                    <a:pt x="2594142" y="1660404"/>
                    <a:pt x="2608729" y="1658471"/>
                    <a:pt x="2622176" y="1653989"/>
                  </a:cubicBezTo>
                  <a:cubicBezTo>
                    <a:pt x="2674437" y="1601726"/>
                    <a:pt x="2621498" y="1647603"/>
                    <a:pt x="2716306" y="1600200"/>
                  </a:cubicBezTo>
                  <a:cubicBezTo>
                    <a:pt x="2730761" y="1592973"/>
                    <a:pt x="2741792" y="1579672"/>
                    <a:pt x="2756647" y="1573306"/>
                  </a:cubicBezTo>
                  <a:cubicBezTo>
                    <a:pt x="2773634" y="1566026"/>
                    <a:pt x="2792733" y="1565170"/>
                    <a:pt x="2810435" y="1559859"/>
                  </a:cubicBezTo>
                  <a:cubicBezTo>
                    <a:pt x="2974121" y="1510753"/>
                    <a:pt x="2820932" y="1550511"/>
                    <a:pt x="2944906" y="1519518"/>
                  </a:cubicBezTo>
                  <a:cubicBezTo>
                    <a:pt x="3007659" y="1524000"/>
                    <a:pt x="3070682" y="1525614"/>
                    <a:pt x="3133164" y="1532965"/>
                  </a:cubicBezTo>
                  <a:cubicBezTo>
                    <a:pt x="3147242" y="1534621"/>
                    <a:pt x="3159877" y="1542518"/>
                    <a:pt x="3173506" y="1546412"/>
                  </a:cubicBezTo>
                  <a:cubicBezTo>
                    <a:pt x="3191276" y="1551489"/>
                    <a:pt x="3209524" y="1554782"/>
                    <a:pt x="3227294" y="1559859"/>
                  </a:cubicBezTo>
                  <a:cubicBezTo>
                    <a:pt x="3240923" y="1563753"/>
                    <a:pt x="3254006" y="1569412"/>
                    <a:pt x="3267635" y="1573306"/>
                  </a:cubicBezTo>
                  <a:cubicBezTo>
                    <a:pt x="3285405" y="1578383"/>
                    <a:pt x="3303721" y="1581443"/>
                    <a:pt x="3321423" y="1586753"/>
                  </a:cubicBezTo>
                  <a:cubicBezTo>
                    <a:pt x="3348577" y="1594899"/>
                    <a:pt x="3402106" y="1613647"/>
                    <a:pt x="3402106" y="1613647"/>
                  </a:cubicBezTo>
                  <a:cubicBezTo>
                    <a:pt x="3496215" y="1606925"/>
                    <a:pt x="3606306" y="1609960"/>
                    <a:pt x="3697941" y="1573306"/>
                  </a:cubicBezTo>
                  <a:cubicBezTo>
                    <a:pt x="3720353" y="1564341"/>
                    <a:pt x="3743586" y="1557207"/>
                    <a:pt x="3765176" y="1546412"/>
                  </a:cubicBezTo>
                  <a:cubicBezTo>
                    <a:pt x="3779631" y="1539184"/>
                    <a:pt x="3791485" y="1527536"/>
                    <a:pt x="3805517" y="1519518"/>
                  </a:cubicBezTo>
                  <a:cubicBezTo>
                    <a:pt x="3822922" y="1509573"/>
                    <a:pt x="3841783" y="1502359"/>
                    <a:pt x="3859306" y="1492624"/>
                  </a:cubicBezTo>
                  <a:cubicBezTo>
                    <a:pt x="3882153" y="1479931"/>
                    <a:pt x="3904377" y="1466135"/>
                    <a:pt x="3926541" y="1452283"/>
                  </a:cubicBezTo>
                  <a:cubicBezTo>
                    <a:pt x="3940246" y="1443718"/>
                    <a:pt x="3952850" y="1433407"/>
                    <a:pt x="3966882" y="1425389"/>
                  </a:cubicBezTo>
                  <a:cubicBezTo>
                    <a:pt x="3984287" y="1415443"/>
                    <a:pt x="4003265" y="1408440"/>
                    <a:pt x="4020670" y="1398494"/>
                  </a:cubicBezTo>
                  <a:cubicBezTo>
                    <a:pt x="4034702" y="1390476"/>
                    <a:pt x="4046980" y="1379618"/>
                    <a:pt x="4061012" y="1371600"/>
                  </a:cubicBezTo>
                  <a:cubicBezTo>
                    <a:pt x="4102859" y="1347687"/>
                    <a:pt x="4119402" y="1347595"/>
                    <a:pt x="4155141" y="1317812"/>
                  </a:cubicBezTo>
                  <a:cubicBezTo>
                    <a:pt x="4169750" y="1305638"/>
                    <a:pt x="4179659" y="1288020"/>
                    <a:pt x="4195482" y="1277471"/>
                  </a:cubicBezTo>
                  <a:cubicBezTo>
                    <a:pt x="4220500" y="1260792"/>
                    <a:pt x="4250666" y="1253066"/>
                    <a:pt x="4276164" y="1237130"/>
                  </a:cubicBezTo>
                  <a:cubicBezTo>
                    <a:pt x="4286915" y="1230411"/>
                    <a:pt x="4292510" y="1217269"/>
                    <a:pt x="4303059" y="1210236"/>
                  </a:cubicBezTo>
                  <a:cubicBezTo>
                    <a:pt x="4333128" y="1190190"/>
                    <a:pt x="4367583" y="1177171"/>
                    <a:pt x="4397188" y="1156447"/>
                  </a:cubicBezTo>
                  <a:cubicBezTo>
                    <a:pt x="4412767" y="1145541"/>
                    <a:pt x="4422518" y="1127781"/>
                    <a:pt x="4437529" y="1116106"/>
                  </a:cubicBezTo>
                  <a:cubicBezTo>
                    <a:pt x="4506886" y="1062162"/>
                    <a:pt x="4497687" y="1069160"/>
                    <a:pt x="4558553" y="1048871"/>
                  </a:cubicBezTo>
                  <a:cubicBezTo>
                    <a:pt x="4590889" y="1023002"/>
                    <a:pt x="4628665" y="989598"/>
                    <a:pt x="4666129" y="968189"/>
                  </a:cubicBezTo>
                  <a:cubicBezTo>
                    <a:pt x="4683534" y="958243"/>
                    <a:pt x="4702512" y="951240"/>
                    <a:pt x="4719917" y="941294"/>
                  </a:cubicBezTo>
                  <a:cubicBezTo>
                    <a:pt x="4792902" y="899588"/>
                    <a:pt x="4726641" y="925606"/>
                    <a:pt x="4800600" y="900953"/>
                  </a:cubicBezTo>
                  <a:cubicBezTo>
                    <a:pt x="4810694" y="902215"/>
                    <a:pt x="4932349" y="913039"/>
                    <a:pt x="4961964" y="927847"/>
                  </a:cubicBezTo>
                  <a:cubicBezTo>
                    <a:pt x="5081850" y="987791"/>
                    <a:pt x="4860056" y="922541"/>
                    <a:pt x="5042647" y="968189"/>
                  </a:cubicBezTo>
                  <a:cubicBezTo>
                    <a:pt x="5056094" y="977154"/>
                    <a:pt x="5068533" y="987855"/>
                    <a:pt x="5082988" y="995083"/>
                  </a:cubicBezTo>
                  <a:cubicBezTo>
                    <a:pt x="5159348" y="1033263"/>
                    <a:pt x="5272175" y="999227"/>
                    <a:pt x="5338482" y="995083"/>
                  </a:cubicBezTo>
                  <a:cubicBezTo>
                    <a:pt x="5351929" y="986118"/>
                    <a:pt x="5364055" y="974753"/>
                    <a:pt x="5378823" y="968189"/>
                  </a:cubicBezTo>
                  <a:cubicBezTo>
                    <a:pt x="5404729" y="956675"/>
                    <a:pt x="5435918" y="957019"/>
                    <a:pt x="5459506" y="941294"/>
                  </a:cubicBezTo>
                  <a:lnTo>
                    <a:pt x="5580529" y="860612"/>
                  </a:lnTo>
                  <a:cubicBezTo>
                    <a:pt x="5593976" y="851647"/>
                    <a:pt x="5609442" y="845146"/>
                    <a:pt x="5620870" y="833718"/>
                  </a:cubicBezTo>
                  <a:cubicBezTo>
                    <a:pt x="5647764" y="806824"/>
                    <a:pt x="5669907" y="774134"/>
                    <a:pt x="5701553" y="753036"/>
                  </a:cubicBezTo>
                  <a:cubicBezTo>
                    <a:pt x="5715000" y="744071"/>
                    <a:pt x="5729731" y="736784"/>
                    <a:pt x="5741894" y="726142"/>
                  </a:cubicBezTo>
                  <a:cubicBezTo>
                    <a:pt x="5788177" y="685644"/>
                    <a:pt x="5827432" y="625911"/>
                    <a:pt x="5889812" y="605118"/>
                  </a:cubicBezTo>
                  <a:lnTo>
                    <a:pt x="5970494" y="578224"/>
                  </a:lnTo>
                  <a:cubicBezTo>
                    <a:pt x="5992356" y="582596"/>
                    <a:pt x="6101206" y="605118"/>
                    <a:pt x="6118412" y="605118"/>
                  </a:cubicBezTo>
                  <a:cubicBezTo>
                    <a:pt x="6141268" y="605118"/>
                    <a:pt x="6163235" y="596153"/>
                    <a:pt x="6185647" y="591671"/>
                  </a:cubicBezTo>
                  <a:cubicBezTo>
                    <a:pt x="6221506" y="573742"/>
                    <a:pt x="6264874" y="566232"/>
                    <a:pt x="6293223" y="537883"/>
                  </a:cubicBezTo>
                  <a:cubicBezTo>
                    <a:pt x="6328274" y="502832"/>
                    <a:pt x="6365115" y="474781"/>
                    <a:pt x="6387353" y="430306"/>
                  </a:cubicBezTo>
                  <a:cubicBezTo>
                    <a:pt x="6393692" y="417628"/>
                    <a:pt x="6392937" y="401759"/>
                    <a:pt x="6400800" y="389965"/>
                  </a:cubicBezTo>
                  <a:cubicBezTo>
                    <a:pt x="6411349" y="374142"/>
                    <a:pt x="6429466" y="364635"/>
                    <a:pt x="6441141" y="349624"/>
                  </a:cubicBezTo>
                  <a:cubicBezTo>
                    <a:pt x="6460985" y="324110"/>
                    <a:pt x="6472073" y="291798"/>
                    <a:pt x="6494929" y="268942"/>
                  </a:cubicBezTo>
                  <a:lnTo>
                    <a:pt x="6575612" y="188259"/>
                  </a:lnTo>
                  <a:cubicBezTo>
                    <a:pt x="6584577" y="170330"/>
                    <a:pt x="6588332" y="148645"/>
                    <a:pt x="6602506" y="134471"/>
                  </a:cubicBezTo>
                  <a:cubicBezTo>
                    <a:pt x="6654640" y="82337"/>
                    <a:pt x="6698250" y="75662"/>
                    <a:pt x="6763870" y="53789"/>
                  </a:cubicBezTo>
                  <a:lnTo>
                    <a:pt x="6844553" y="26894"/>
                  </a:lnTo>
                  <a:lnTo>
                    <a:pt x="6871447" y="0"/>
                  </a:lnTo>
                </a:path>
              </a:pathLst>
            </a:custGeom>
            <a:noFill/>
            <a:ln w="76200">
              <a:solidFill>
                <a:srgbClr val="054B49">
                  <a:alpha val="23922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15EB1021-9C3B-4A84-B85A-2A3868EAD6DF}"/>
                </a:ext>
              </a:extLst>
            </p:cNvPr>
            <p:cNvSpPr/>
            <p:nvPr/>
          </p:nvSpPr>
          <p:spPr>
            <a:xfrm>
              <a:off x="0" y="618565"/>
              <a:ext cx="12357847" cy="4249270"/>
            </a:xfrm>
            <a:custGeom>
              <a:avLst/>
              <a:gdLst>
                <a:gd name="connsiteX0" fmla="*/ 0 w 12236823"/>
                <a:gd name="connsiteY0" fmla="*/ 4155141 h 4155141"/>
                <a:gd name="connsiteX1" fmla="*/ 94129 w 12236823"/>
                <a:gd name="connsiteY1" fmla="*/ 4087906 h 4155141"/>
                <a:gd name="connsiteX2" fmla="*/ 134470 w 12236823"/>
                <a:gd name="connsiteY2" fmla="*/ 4047564 h 4155141"/>
                <a:gd name="connsiteX3" fmla="*/ 188258 w 12236823"/>
                <a:gd name="connsiteY3" fmla="*/ 4020670 h 4155141"/>
                <a:gd name="connsiteX4" fmla="*/ 255494 w 12236823"/>
                <a:gd name="connsiteY4" fmla="*/ 3980329 h 4155141"/>
                <a:gd name="connsiteX5" fmla="*/ 309282 w 12236823"/>
                <a:gd name="connsiteY5" fmla="*/ 3939988 h 4155141"/>
                <a:gd name="connsiteX6" fmla="*/ 389964 w 12236823"/>
                <a:gd name="connsiteY6" fmla="*/ 3899647 h 4155141"/>
                <a:gd name="connsiteX7" fmla="*/ 430305 w 12236823"/>
                <a:gd name="connsiteY7" fmla="*/ 3859306 h 4155141"/>
                <a:gd name="connsiteX8" fmla="*/ 510988 w 12236823"/>
                <a:gd name="connsiteY8" fmla="*/ 3792070 h 4155141"/>
                <a:gd name="connsiteX9" fmla="*/ 537882 w 12236823"/>
                <a:gd name="connsiteY9" fmla="*/ 3751729 h 4155141"/>
                <a:gd name="connsiteX10" fmla="*/ 618564 w 12236823"/>
                <a:gd name="connsiteY10" fmla="*/ 3697941 h 4155141"/>
                <a:gd name="connsiteX11" fmla="*/ 658905 w 12236823"/>
                <a:gd name="connsiteY11" fmla="*/ 3657600 h 4155141"/>
                <a:gd name="connsiteX12" fmla="*/ 726141 w 12236823"/>
                <a:gd name="connsiteY12" fmla="*/ 3644153 h 4155141"/>
                <a:gd name="connsiteX13" fmla="*/ 766482 w 12236823"/>
                <a:gd name="connsiteY13" fmla="*/ 3657600 h 4155141"/>
                <a:gd name="connsiteX14" fmla="*/ 806823 w 12236823"/>
                <a:gd name="connsiteY14" fmla="*/ 3684494 h 4155141"/>
                <a:gd name="connsiteX15" fmla="*/ 1062317 w 12236823"/>
                <a:gd name="connsiteY15" fmla="*/ 3671047 h 4155141"/>
                <a:gd name="connsiteX16" fmla="*/ 1129552 w 12236823"/>
                <a:gd name="connsiteY16" fmla="*/ 3644153 h 4155141"/>
                <a:gd name="connsiteX17" fmla="*/ 1169894 w 12236823"/>
                <a:gd name="connsiteY17" fmla="*/ 3630706 h 4155141"/>
                <a:gd name="connsiteX18" fmla="*/ 1223682 w 12236823"/>
                <a:gd name="connsiteY18" fmla="*/ 3603811 h 4155141"/>
                <a:gd name="connsiteX19" fmla="*/ 1317811 w 12236823"/>
                <a:gd name="connsiteY19" fmla="*/ 3576917 h 4155141"/>
                <a:gd name="connsiteX20" fmla="*/ 1465729 w 12236823"/>
                <a:gd name="connsiteY20" fmla="*/ 3603811 h 4155141"/>
                <a:gd name="connsiteX21" fmla="*/ 1506070 w 12236823"/>
                <a:gd name="connsiteY21" fmla="*/ 3617259 h 4155141"/>
                <a:gd name="connsiteX22" fmla="*/ 1653988 w 12236823"/>
                <a:gd name="connsiteY22" fmla="*/ 3671047 h 4155141"/>
                <a:gd name="connsiteX23" fmla="*/ 1963270 w 12236823"/>
                <a:gd name="connsiteY23" fmla="*/ 3684494 h 4155141"/>
                <a:gd name="connsiteX24" fmla="*/ 2232211 w 12236823"/>
                <a:gd name="connsiteY24" fmla="*/ 3671047 h 4155141"/>
                <a:gd name="connsiteX25" fmla="*/ 2312894 w 12236823"/>
                <a:gd name="connsiteY25" fmla="*/ 3644153 h 4155141"/>
                <a:gd name="connsiteX26" fmla="*/ 2366682 w 12236823"/>
                <a:gd name="connsiteY26" fmla="*/ 3630706 h 4155141"/>
                <a:gd name="connsiteX27" fmla="*/ 2420470 w 12236823"/>
                <a:gd name="connsiteY27" fmla="*/ 3563470 h 4155141"/>
                <a:gd name="connsiteX28" fmla="*/ 2528047 w 12236823"/>
                <a:gd name="connsiteY28" fmla="*/ 3402106 h 4155141"/>
                <a:gd name="connsiteX29" fmla="*/ 2554941 w 12236823"/>
                <a:gd name="connsiteY29" fmla="*/ 3375211 h 4155141"/>
                <a:gd name="connsiteX30" fmla="*/ 2608729 w 12236823"/>
                <a:gd name="connsiteY30" fmla="*/ 3294529 h 4155141"/>
                <a:gd name="connsiteX31" fmla="*/ 2649070 w 12236823"/>
                <a:gd name="connsiteY31" fmla="*/ 3254188 h 4155141"/>
                <a:gd name="connsiteX32" fmla="*/ 2729752 w 12236823"/>
                <a:gd name="connsiteY32" fmla="*/ 3200400 h 4155141"/>
                <a:gd name="connsiteX33" fmla="*/ 3281082 w 12236823"/>
                <a:gd name="connsiteY33" fmla="*/ 3200400 h 4155141"/>
                <a:gd name="connsiteX34" fmla="*/ 3348317 w 12236823"/>
                <a:gd name="connsiteY34" fmla="*/ 3173506 h 4155141"/>
                <a:gd name="connsiteX35" fmla="*/ 3388658 w 12236823"/>
                <a:gd name="connsiteY35" fmla="*/ 3160059 h 4155141"/>
                <a:gd name="connsiteX36" fmla="*/ 3442447 w 12236823"/>
                <a:gd name="connsiteY36" fmla="*/ 3119717 h 4155141"/>
                <a:gd name="connsiteX37" fmla="*/ 3496235 w 12236823"/>
                <a:gd name="connsiteY37" fmla="*/ 3092823 h 4155141"/>
                <a:gd name="connsiteX38" fmla="*/ 3630705 w 12236823"/>
                <a:gd name="connsiteY38" fmla="*/ 2958353 h 4155141"/>
                <a:gd name="connsiteX39" fmla="*/ 3657600 w 12236823"/>
                <a:gd name="connsiteY39" fmla="*/ 2931459 h 4155141"/>
                <a:gd name="connsiteX40" fmla="*/ 3697941 w 12236823"/>
                <a:gd name="connsiteY40" fmla="*/ 2918011 h 4155141"/>
                <a:gd name="connsiteX41" fmla="*/ 3738282 w 12236823"/>
                <a:gd name="connsiteY41" fmla="*/ 2891117 h 4155141"/>
                <a:gd name="connsiteX42" fmla="*/ 3792070 w 12236823"/>
                <a:gd name="connsiteY42" fmla="*/ 2877670 h 4155141"/>
                <a:gd name="connsiteX43" fmla="*/ 4343400 w 12236823"/>
                <a:gd name="connsiteY43" fmla="*/ 2877670 h 4155141"/>
                <a:gd name="connsiteX44" fmla="*/ 4383741 w 12236823"/>
                <a:gd name="connsiteY44" fmla="*/ 2864223 h 4155141"/>
                <a:gd name="connsiteX45" fmla="*/ 4450976 w 12236823"/>
                <a:gd name="connsiteY45" fmla="*/ 2850776 h 4155141"/>
                <a:gd name="connsiteX46" fmla="*/ 4572000 w 12236823"/>
                <a:gd name="connsiteY46" fmla="*/ 2823882 h 4155141"/>
                <a:gd name="connsiteX47" fmla="*/ 4625788 w 12236823"/>
                <a:gd name="connsiteY47" fmla="*/ 2783541 h 4155141"/>
                <a:gd name="connsiteX48" fmla="*/ 4693023 w 12236823"/>
                <a:gd name="connsiteY48" fmla="*/ 2756647 h 4155141"/>
                <a:gd name="connsiteX49" fmla="*/ 4733364 w 12236823"/>
                <a:gd name="connsiteY49" fmla="*/ 2743200 h 4155141"/>
                <a:gd name="connsiteX50" fmla="*/ 4867835 w 12236823"/>
                <a:gd name="connsiteY50" fmla="*/ 2649070 h 4155141"/>
                <a:gd name="connsiteX51" fmla="*/ 4948517 w 12236823"/>
                <a:gd name="connsiteY51" fmla="*/ 2595282 h 4155141"/>
                <a:gd name="connsiteX52" fmla="*/ 4988858 w 12236823"/>
                <a:gd name="connsiteY52" fmla="*/ 2554941 h 4155141"/>
                <a:gd name="connsiteX53" fmla="*/ 5029200 w 12236823"/>
                <a:gd name="connsiteY53" fmla="*/ 2528047 h 4155141"/>
                <a:gd name="connsiteX54" fmla="*/ 5069541 w 12236823"/>
                <a:gd name="connsiteY54" fmla="*/ 2487706 h 4155141"/>
                <a:gd name="connsiteX55" fmla="*/ 5190564 w 12236823"/>
                <a:gd name="connsiteY55" fmla="*/ 2420470 h 4155141"/>
                <a:gd name="connsiteX56" fmla="*/ 5271247 w 12236823"/>
                <a:gd name="connsiteY56" fmla="*/ 2393576 h 4155141"/>
                <a:gd name="connsiteX57" fmla="*/ 5405717 w 12236823"/>
                <a:gd name="connsiteY57" fmla="*/ 2420470 h 4155141"/>
                <a:gd name="connsiteX58" fmla="*/ 5459505 w 12236823"/>
                <a:gd name="connsiteY58" fmla="*/ 2433917 h 4155141"/>
                <a:gd name="connsiteX59" fmla="*/ 5647764 w 12236823"/>
                <a:gd name="connsiteY59" fmla="*/ 2460811 h 4155141"/>
                <a:gd name="connsiteX60" fmla="*/ 5755341 w 12236823"/>
                <a:gd name="connsiteY60" fmla="*/ 2447364 h 4155141"/>
                <a:gd name="connsiteX61" fmla="*/ 5930152 w 12236823"/>
                <a:gd name="connsiteY61" fmla="*/ 2326341 h 4155141"/>
                <a:gd name="connsiteX62" fmla="*/ 5970494 w 12236823"/>
                <a:gd name="connsiteY62" fmla="*/ 2312894 h 4155141"/>
                <a:gd name="connsiteX63" fmla="*/ 6024282 w 12236823"/>
                <a:gd name="connsiteY63" fmla="*/ 2272553 h 4155141"/>
                <a:gd name="connsiteX64" fmla="*/ 6064623 w 12236823"/>
                <a:gd name="connsiteY64" fmla="*/ 2245659 h 4155141"/>
                <a:gd name="connsiteX65" fmla="*/ 6091517 w 12236823"/>
                <a:gd name="connsiteY65" fmla="*/ 2218764 h 4155141"/>
                <a:gd name="connsiteX66" fmla="*/ 6172200 w 12236823"/>
                <a:gd name="connsiteY66" fmla="*/ 2164976 h 4155141"/>
                <a:gd name="connsiteX67" fmla="*/ 6212541 w 12236823"/>
                <a:gd name="connsiteY67" fmla="*/ 2138082 h 4155141"/>
                <a:gd name="connsiteX68" fmla="*/ 6252882 w 12236823"/>
                <a:gd name="connsiteY68" fmla="*/ 2111188 h 4155141"/>
                <a:gd name="connsiteX69" fmla="*/ 6333564 w 12236823"/>
                <a:gd name="connsiteY69" fmla="*/ 2070847 h 4155141"/>
                <a:gd name="connsiteX70" fmla="*/ 6373905 w 12236823"/>
                <a:gd name="connsiteY70" fmla="*/ 2057400 h 4155141"/>
                <a:gd name="connsiteX71" fmla="*/ 6427694 w 12236823"/>
                <a:gd name="connsiteY71" fmla="*/ 2030506 h 4155141"/>
                <a:gd name="connsiteX72" fmla="*/ 6589058 w 12236823"/>
                <a:gd name="connsiteY72" fmla="*/ 2070847 h 4155141"/>
                <a:gd name="connsiteX73" fmla="*/ 6629400 w 12236823"/>
                <a:gd name="connsiteY73" fmla="*/ 2084294 h 4155141"/>
                <a:gd name="connsiteX74" fmla="*/ 6669741 w 12236823"/>
                <a:gd name="connsiteY74" fmla="*/ 2097741 h 4155141"/>
                <a:gd name="connsiteX75" fmla="*/ 6925235 w 12236823"/>
                <a:gd name="connsiteY75" fmla="*/ 2084294 h 4155141"/>
                <a:gd name="connsiteX76" fmla="*/ 7019364 w 12236823"/>
                <a:gd name="connsiteY76" fmla="*/ 2030506 h 4155141"/>
                <a:gd name="connsiteX77" fmla="*/ 7073152 w 12236823"/>
                <a:gd name="connsiteY77" fmla="*/ 2017059 h 4155141"/>
                <a:gd name="connsiteX78" fmla="*/ 7180729 w 12236823"/>
                <a:gd name="connsiteY78" fmla="*/ 1963270 h 4155141"/>
                <a:gd name="connsiteX79" fmla="*/ 7328647 w 12236823"/>
                <a:gd name="connsiteY79" fmla="*/ 1869141 h 4155141"/>
                <a:gd name="connsiteX80" fmla="*/ 7436223 w 12236823"/>
                <a:gd name="connsiteY80" fmla="*/ 1801906 h 4155141"/>
                <a:gd name="connsiteX81" fmla="*/ 7543800 w 12236823"/>
                <a:gd name="connsiteY81" fmla="*/ 1721223 h 4155141"/>
                <a:gd name="connsiteX82" fmla="*/ 7678270 w 12236823"/>
                <a:gd name="connsiteY82" fmla="*/ 1653988 h 4155141"/>
                <a:gd name="connsiteX83" fmla="*/ 7732058 w 12236823"/>
                <a:gd name="connsiteY83" fmla="*/ 1640541 h 4155141"/>
                <a:gd name="connsiteX84" fmla="*/ 7812741 w 12236823"/>
                <a:gd name="connsiteY84" fmla="*/ 1600200 h 4155141"/>
                <a:gd name="connsiteX85" fmla="*/ 7866529 w 12236823"/>
                <a:gd name="connsiteY85" fmla="*/ 1573306 h 4155141"/>
                <a:gd name="connsiteX86" fmla="*/ 7933764 w 12236823"/>
                <a:gd name="connsiteY86" fmla="*/ 1559859 h 4155141"/>
                <a:gd name="connsiteX87" fmla="*/ 7974105 w 12236823"/>
                <a:gd name="connsiteY87" fmla="*/ 1546411 h 4155141"/>
                <a:gd name="connsiteX88" fmla="*/ 8256494 w 12236823"/>
                <a:gd name="connsiteY88" fmla="*/ 1559859 h 4155141"/>
                <a:gd name="connsiteX89" fmla="*/ 8431305 w 12236823"/>
                <a:gd name="connsiteY89" fmla="*/ 1600200 h 4155141"/>
                <a:gd name="connsiteX90" fmla="*/ 8659905 w 12236823"/>
                <a:gd name="connsiteY90" fmla="*/ 1586753 h 4155141"/>
                <a:gd name="connsiteX91" fmla="*/ 8700247 w 12236823"/>
                <a:gd name="connsiteY91" fmla="*/ 1573306 h 4155141"/>
                <a:gd name="connsiteX92" fmla="*/ 8780929 w 12236823"/>
                <a:gd name="connsiteY92" fmla="*/ 1559859 h 4155141"/>
                <a:gd name="connsiteX93" fmla="*/ 8888505 w 12236823"/>
                <a:gd name="connsiteY93" fmla="*/ 1519517 h 4155141"/>
                <a:gd name="connsiteX94" fmla="*/ 8969188 w 12236823"/>
                <a:gd name="connsiteY94" fmla="*/ 1479176 h 4155141"/>
                <a:gd name="connsiteX95" fmla="*/ 9036423 w 12236823"/>
                <a:gd name="connsiteY95" fmla="*/ 1452282 h 4155141"/>
                <a:gd name="connsiteX96" fmla="*/ 9144000 w 12236823"/>
                <a:gd name="connsiteY96" fmla="*/ 1398494 h 4155141"/>
                <a:gd name="connsiteX97" fmla="*/ 9224682 w 12236823"/>
                <a:gd name="connsiteY97" fmla="*/ 1344706 h 4155141"/>
                <a:gd name="connsiteX98" fmla="*/ 9265023 w 12236823"/>
                <a:gd name="connsiteY98" fmla="*/ 1317811 h 4155141"/>
                <a:gd name="connsiteX99" fmla="*/ 9305364 w 12236823"/>
                <a:gd name="connsiteY99" fmla="*/ 1304364 h 4155141"/>
                <a:gd name="connsiteX100" fmla="*/ 9386047 w 12236823"/>
                <a:gd name="connsiteY100" fmla="*/ 1264023 h 4155141"/>
                <a:gd name="connsiteX101" fmla="*/ 9439835 w 12236823"/>
                <a:gd name="connsiteY101" fmla="*/ 1223682 h 4155141"/>
                <a:gd name="connsiteX102" fmla="*/ 9520517 w 12236823"/>
                <a:gd name="connsiteY102" fmla="*/ 1196788 h 4155141"/>
                <a:gd name="connsiteX103" fmla="*/ 9641541 w 12236823"/>
                <a:gd name="connsiteY103" fmla="*/ 1143000 h 4155141"/>
                <a:gd name="connsiteX104" fmla="*/ 9722223 w 12236823"/>
                <a:gd name="connsiteY104" fmla="*/ 1116106 h 4155141"/>
                <a:gd name="connsiteX105" fmla="*/ 9762564 w 12236823"/>
                <a:gd name="connsiteY105" fmla="*/ 1102659 h 4155141"/>
                <a:gd name="connsiteX106" fmla="*/ 9829800 w 12236823"/>
                <a:gd name="connsiteY106" fmla="*/ 1035423 h 4155141"/>
                <a:gd name="connsiteX107" fmla="*/ 9856694 w 12236823"/>
                <a:gd name="connsiteY107" fmla="*/ 995082 h 4155141"/>
                <a:gd name="connsiteX108" fmla="*/ 9897035 w 12236823"/>
                <a:gd name="connsiteY108" fmla="*/ 968188 h 4155141"/>
                <a:gd name="connsiteX109" fmla="*/ 9950823 w 12236823"/>
                <a:gd name="connsiteY109" fmla="*/ 927847 h 4155141"/>
                <a:gd name="connsiteX110" fmla="*/ 10031505 w 12236823"/>
                <a:gd name="connsiteY110" fmla="*/ 874059 h 4155141"/>
                <a:gd name="connsiteX111" fmla="*/ 10098741 w 12236823"/>
                <a:gd name="connsiteY111" fmla="*/ 820270 h 4155141"/>
                <a:gd name="connsiteX112" fmla="*/ 10192870 w 12236823"/>
                <a:gd name="connsiteY112" fmla="*/ 766482 h 4155141"/>
                <a:gd name="connsiteX113" fmla="*/ 10273552 w 12236823"/>
                <a:gd name="connsiteY113" fmla="*/ 739588 h 4155141"/>
                <a:gd name="connsiteX114" fmla="*/ 10663517 w 12236823"/>
                <a:gd name="connsiteY114" fmla="*/ 726141 h 4155141"/>
                <a:gd name="connsiteX115" fmla="*/ 10703858 w 12236823"/>
                <a:gd name="connsiteY115" fmla="*/ 712694 h 4155141"/>
                <a:gd name="connsiteX116" fmla="*/ 10824882 w 12236823"/>
                <a:gd name="connsiteY116" fmla="*/ 632011 h 4155141"/>
                <a:gd name="connsiteX117" fmla="*/ 10905564 w 12236823"/>
                <a:gd name="connsiteY117" fmla="*/ 591670 h 4155141"/>
                <a:gd name="connsiteX118" fmla="*/ 10999694 w 12236823"/>
                <a:gd name="connsiteY118" fmla="*/ 524435 h 4155141"/>
                <a:gd name="connsiteX119" fmla="*/ 11040035 w 12236823"/>
                <a:gd name="connsiteY119" fmla="*/ 510988 h 4155141"/>
                <a:gd name="connsiteX120" fmla="*/ 11080376 w 12236823"/>
                <a:gd name="connsiteY120" fmla="*/ 484094 h 4155141"/>
                <a:gd name="connsiteX121" fmla="*/ 11161058 w 12236823"/>
                <a:gd name="connsiteY121" fmla="*/ 457200 h 4155141"/>
                <a:gd name="connsiteX122" fmla="*/ 11282082 w 12236823"/>
                <a:gd name="connsiteY122" fmla="*/ 470647 h 4155141"/>
                <a:gd name="connsiteX123" fmla="*/ 11335870 w 12236823"/>
                <a:gd name="connsiteY123" fmla="*/ 484094 h 4155141"/>
                <a:gd name="connsiteX124" fmla="*/ 11524129 w 12236823"/>
                <a:gd name="connsiteY124" fmla="*/ 470647 h 4155141"/>
                <a:gd name="connsiteX125" fmla="*/ 11577917 w 12236823"/>
                <a:gd name="connsiteY125" fmla="*/ 443753 h 4155141"/>
                <a:gd name="connsiteX126" fmla="*/ 11698941 w 12236823"/>
                <a:gd name="connsiteY126" fmla="*/ 376517 h 4155141"/>
                <a:gd name="connsiteX127" fmla="*/ 11725835 w 12236823"/>
                <a:gd name="connsiteY127" fmla="*/ 336176 h 4155141"/>
                <a:gd name="connsiteX128" fmla="*/ 11766176 w 12236823"/>
                <a:gd name="connsiteY128" fmla="*/ 309282 h 4155141"/>
                <a:gd name="connsiteX129" fmla="*/ 11779623 w 12236823"/>
                <a:gd name="connsiteY129" fmla="*/ 268941 h 4155141"/>
                <a:gd name="connsiteX130" fmla="*/ 11819964 w 12236823"/>
                <a:gd name="connsiteY130" fmla="*/ 242047 h 4155141"/>
                <a:gd name="connsiteX131" fmla="*/ 11900647 w 12236823"/>
                <a:gd name="connsiteY131" fmla="*/ 188259 h 4155141"/>
                <a:gd name="connsiteX132" fmla="*/ 11967882 w 12236823"/>
                <a:gd name="connsiteY132" fmla="*/ 134470 h 4155141"/>
                <a:gd name="connsiteX133" fmla="*/ 12021670 w 12236823"/>
                <a:gd name="connsiteY133" fmla="*/ 94129 h 4155141"/>
                <a:gd name="connsiteX134" fmla="*/ 12102352 w 12236823"/>
                <a:gd name="connsiteY134" fmla="*/ 40341 h 4155141"/>
                <a:gd name="connsiteX135" fmla="*/ 12156141 w 12236823"/>
                <a:gd name="connsiteY135" fmla="*/ 26894 h 4155141"/>
                <a:gd name="connsiteX136" fmla="*/ 12236823 w 12236823"/>
                <a:gd name="connsiteY136" fmla="*/ 0 h 4155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</a:cxnLst>
              <a:rect l="l" t="t" r="r" b="b"/>
              <a:pathLst>
                <a:path w="12236823" h="4155141">
                  <a:moveTo>
                    <a:pt x="0" y="4155141"/>
                  </a:moveTo>
                  <a:cubicBezTo>
                    <a:pt x="31376" y="4132729"/>
                    <a:pt x="64020" y="4111993"/>
                    <a:pt x="94129" y="4087906"/>
                  </a:cubicBezTo>
                  <a:cubicBezTo>
                    <a:pt x="108979" y="4076026"/>
                    <a:pt x="118995" y="4058618"/>
                    <a:pt x="134470" y="4047564"/>
                  </a:cubicBezTo>
                  <a:cubicBezTo>
                    <a:pt x="150782" y="4035913"/>
                    <a:pt x="170735" y="4030405"/>
                    <a:pt x="188258" y="4020670"/>
                  </a:cubicBezTo>
                  <a:cubicBezTo>
                    <a:pt x="211106" y="4007977"/>
                    <a:pt x="233747" y="3994827"/>
                    <a:pt x="255494" y="3980329"/>
                  </a:cubicBezTo>
                  <a:cubicBezTo>
                    <a:pt x="274142" y="3967897"/>
                    <a:pt x="289823" y="3951107"/>
                    <a:pt x="309282" y="3939988"/>
                  </a:cubicBezTo>
                  <a:cubicBezTo>
                    <a:pt x="386469" y="3895881"/>
                    <a:pt x="313300" y="3963534"/>
                    <a:pt x="389964" y="3899647"/>
                  </a:cubicBezTo>
                  <a:cubicBezTo>
                    <a:pt x="404573" y="3887473"/>
                    <a:pt x="415696" y="3871480"/>
                    <a:pt x="430305" y="3859306"/>
                  </a:cubicBezTo>
                  <a:cubicBezTo>
                    <a:pt x="488000" y="3811226"/>
                    <a:pt x="457418" y="3856354"/>
                    <a:pt x="510988" y="3792070"/>
                  </a:cubicBezTo>
                  <a:cubicBezTo>
                    <a:pt x="521334" y="3779655"/>
                    <a:pt x="525719" y="3762371"/>
                    <a:pt x="537882" y="3751729"/>
                  </a:cubicBezTo>
                  <a:cubicBezTo>
                    <a:pt x="562207" y="3730444"/>
                    <a:pt x="595708" y="3720797"/>
                    <a:pt x="618564" y="3697941"/>
                  </a:cubicBezTo>
                  <a:cubicBezTo>
                    <a:pt x="632011" y="3684494"/>
                    <a:pt x="641896" y="3666105"/>
                    <a:pt x="658905" y="3657600"/>
                  </a:cubicBezTo>
                  <a:cubicBezTo>
                    <a:pt x="679348" y="3647379"/>
                    <a:pt x="703729" y="3648635"/>
                    <a:pt x="726141" y="3644153"/>
                  </a:cubicBezTo>
                  <a:cubicBezTo>
                    <a:pt x="739588" y="3648635"/>
                    <a:pt x="753804" y="3651261"/>
                    <a:pt x="766482" y="3657600"/>
                  </a:cubicBezTo>
                  <a:cubicBezTo>
                    <a:pt x="780937" y="3664828"/>
                    <a:pt x="790678" y="3683760"/>
                    <a:pt x="806823" y="3684494"/>
                  </a:cubicBezTo>
                  <a:lnTo>
                    <a:pt x="1062317" y="3671047"/>
                  </a:lnTo>
                  <a:cubicBezTo>
                    <a:pt x="1084729" y="3662082"/>
                    <a:pt x="1106951" y="3652628"/>
                    <a:pt x="1129552" y="3644153"/>
                  </a:cubicBezTo>
                  <a:cubicBezTo>
                    <a:pt x="1142824" y="3639176"/>
                    <a:pt x="1156865" y="3636290"/>
                    <a:pt x="1169894" y="3630706"/>
                  </a:cubicBezTo>
                  <a:cubicBezTo>
                    <a:pt x="1188319" y="3622809"/>
                    <a:pt x="1205257" y="3611708"/>
                    <a:pt x="1223682" y="3603811"/>
                  </a:cubicBezTo>
                  <a:cubicBezTo>
                    <a:pt x="1250688" y="3592237"/>
                    <a:pt x="1290518" y="3583740"/>
                    <a:pt x="1317811" y="3576917"/>
                  </a:cubicBezTo>
                  <a:cubicBezTo>
                    <a:pt x="1353774" y="3582911"/>
                    <a:pt x="1428143" y="3594414"/>
                    <a:pt x="1465729" y="3603811"/>
                  </a:cubicBezTo>
                  <a:cubicBezTo>
                    <a:pt x="1479480" y="3607249"/>
                    <a:pt x="1492798" y="3612282"/>
                    <a:pt x="1506070" y="3617259"/>
                  </a:cubicBezTo>
                  <a:cubicBezTo>
                    <a:pt x="1529570" y="3626072"/>
                    <a:pt x="1632683" y="3670121"/>
                    <a:pt x="1653988" y="3671047"/>
                  </a:cubicBezTo>
                  <a:lnTo>
                    <a:pt x="1963270" y="3684494"/>
                  </a:lnTo>
                  <a:cubicBezTo>
                    <a:pt x="2052917" y="3680012"/>
                    <a:pt x="2143044" y="3681335"/>
                    <a:pt x="2232211" y="3671047"/>
                  </a:cubicBezTo>
                  <a:cubicBezTo>
                    <a:pt x="2260373" y="3667798"/>
                    <a:pt x="2285391" y="3651029"/>
                    <a:pt x="2312894" y="3644153"/>
                  </a:cubicBezTo>
                  <a:lnTo>
                    <a:pt x="2366682" y="3630706"/>
                  </a:lnTo>
                  <a:cubicBezTo>
                    <a:pt x="2401283" y="3526901"/>
                    <a:pt x="2350043" y="3653104"/>
                    <a:pt x="2420470" y="3563470"/>
                  </a:cubicBezTo>
                  <a:cubicBezTo>
                    <a:pt x="2460409" y="3512638"/>
                    <a:pt x="2482337" y="3447818"/>
                    <a:pt x="2528047" y="3402106"/>
                  </a:cubicBezTo>
                  <a:cubicBezTo>
                    <a:pt x="2537012" y="3393141"/>
                    <a:pt x="2547334" y="3385354"/>
                    <a:pt x="2554941" y="3375211"/>
                  </a:cubicBezTo>
                  <a:cubicBezTo>
                    <a:pt x="2574334" y="3349353"/>
                    <a:pt x="2585873" y="3317385"/>
                    <a:pt x="2608729" y="3294529"/>
                  </a:cubicBezTo>
                  <a:cubicBezTo>
                    <a:pt x="2622176" y="3281082"/>
                    <a:pt x="2634059" y="3265863"/>
                    <a:pt x="2649070" y="3254188"/>
                  </a:cubicBezTo>
                  <a:cubicBezTo>
                    <a:pt x="2674584" y="3234344"/>
                    <a:pt x="2729752" y="3200400"/>
                    <a:pt x="2729752" y="3200400"/>
                  </a:cubicBezTo>
                  <a:cubicBezTo>
                    <a:pt x="2958141" y="3213835"/>
                    <a:pt x="3033996" y="3225961"/>
                    <a:pt x="3281082" y="3200400"/>
                  </a:cubicBezTo>
                  <a:cubicBezTo>
                    <a:pt x="3305092" y="3197916"/>
                    <a:pt x="3325716" y="3181981"/>
                    <a:pt x="3348317" y="3173506"/>
                  </a:cubicBezTo>
                  <a:cubicBezTo>
                    <a:pt x="3361589" y="3168529"/>
                    <a:pt x="3375211" y="3164541"/>
                    <a:pt x="3388658" y="3160059"/>
                  </a:cubicBezTo>
                  <a:cubicBezTo>
                    <a:pt x="3406588" y="3146612"/>
                    <a:pt x="3423442" y="3131595"/>
                    <a:pt x="3442447" y="3119717"/>
                  </a:cubicBezTo>
                  <a:cubicBezTo>
                    <a:pt x="3459446" y="3109093"/>
                    <a:pt x="3480721" y="3105517"/>
                    <a:pt x="3496235" y="3092823"/>
                  </a:cubicBezTo>
                  <a:cubicBezTo>
                    <a:pt x="3496240" y="3092819"/>
                    <a:pt x="3605090" y="2983968"/>
                    <a:pt x="3630705" y="2958353"/>
                  </a:cubicBezTo>
                  <a:cubicBezTo>
                    <a:pt x="3639670" y="2949388"/>
                    <a:pt x="3645573" y="2935468"/>
                    <a:pt x="3657600" y="2931459"/>
                  </a:cubicBezTo>
                  <a:cubicBezTo>
                    <a:pt x="3671047" y="2926976"/>
                    <a:pt x="3685263" y="2924350"/>
                    <a:pt x="3697941" y="2918011"/>
                  </a:cubicBezTo>
                  <a:cubicBezTo>
                    <a:pt x="3712396" y="2910783"/>
                    <a:pt x="3723427" y="2897483"/>
                    <a:pt x="3738282" y="2891117"/>
                  </a:cubicBezTo>
                  <a:cubicBezTo>
                    <a:pt x="3755269" y="2883837"/>
                    <a:pt x="3774141" y="2882152"/>
                    <a:pt x="3792070" y="2877670"/>
                  </a:cubicBezTo>
                  <a:cubicBezTo>
                    <a:pt x="4057810" y="2894279"/>
                    <a:pt x="4031162" y="2899973"/>
                    <a:pt x="4343400" y="2877670"/>
                  </a:cubicBezTo>
                  <a:cubicBezTo>
                    <a:pt x="4357538" y="2876660"/>
                    <a:pt x="4369990" y="2867661"/>
                    <a:pt x="4383741" y="2864223"/>
                  </a:cubicBezTo>
                  <a:cubicBezTo>
                    <a:pt x="4405914" y="2858680"/>
                    <a:pt x="4428665" y="2855734"/>
                    <a:pt x="4450976" y="2850776"/>
                  </a:cubicBezTo>
                  <a:cubicBezTo>
                    <a:pt x="4621876" y="2812798"/>
                    <a:pt x="4369230" y="2864435"/>
                    <a:pt x="4572000" y="2823882"/>
                  </a:cubicBezTo>
                  <a:cubicBezTo>
                    <a:pt x="4589929" y="2810435"/>
                    <a:pt x="4606197" y="2794425"/>
                    <a:pt x="4625788" y="2783541"/>
                  </a:cubicBezTo>
                  <a:cubicBezTo>
                    <a:pt x="4646888" y="2771819"/>
                    <a:pt x="4670422" y="2765122"/>
                    <a:pt x="4693023" y="2756647"/>
                  </a:cubicBezTo>
                  <a:cubicBezTo>
                    <a:pt x="4706295" y="2751670"/>
                    <a:pt x="4720973" y="2750084"/>
                    <a:pt x="4733364" y="2743200"/>
                  </a:cubicBezTo>
                  <a:cubicBezTo>
                    <a:pt x="4796048" y="2708376"/>
                    <a:pt x="4813598" y="2687036"/>
                    <a:pt x="4867835" y="2649070"/>
                  </a:cubicBezTo>
                  <a:cubicBezTo>
                    <a:pt x="4894315" y="2630534"/>
                    <a:pt x="4925661" y="2618138"/>
                    <a:pt x="4948517" y="2595282"/>
                  </a:cubicBezTo>
                  <a:cubicBezTo>
                    <a:pt x="4961964" y="2581835"/>
                    <a:pt x="4974249" y="2567115"/>
                    <a:pt x="4988858" y="2554941"/>
                  </a:cubicBezTo>
                  <a:cubicBezTo>
                    <a:pt x="5001274" y="2544595"/>
                    <a:pt x="5016784" y="2538393"/>
                    <a:pt x="5029200" y="2528047"/>
                  </a:cubicBezTo>
                  <a:cubicBezTo>
                    <a:pt x="5043809" y="2515873"/>
                    <a:pt x="5054328" y="2499116"/>
                    <a:pt x="5069541" y="2487706"/>
                  </a:cubicBezTo>
                  <a:cubicBezTo>
                    <a:pt x="5089040" y="2473082"/>
                    <a:pt x="5163194" y="2431418"/>
                    <a:pt x="5190564" y="2420470"/>
                  </a:cubicBezTo>
                  <a:cubicBezTo>
                    <a:pt x="5216885" y="2409941"/>
                    <a:pt x="5271247" y="2393576"/>
                    <a:pt x="5271247" y="2393576"/>
                  </a:cubicBezTo>
                  <a:cubicBezTo>
                    <a:pt x="5396183" y="2424810"/>
                    <a:pt x="5240864" y="2387499"/>
                    <a:pt x="5405717" y="2420470"/>
                  </a:cubicBezTo>
                  <a:cubicBezTo>
                    <a:pt x="5423839" y="2424094"/>
                    <a:pt x="5441239" y="2431107"/>
                    <a:pt x="5459505" y="2433917"/>
                  </a:cubicBezTo>
                  <a:cubicBezTo>
                    <a:pt x="5736335" y="2476506"/>
                    <a:pt x="5465786" y="2424415"/>
                    <a:pt x="5647764" y="2460811"/>
                  </a:cubicBezTo>
                  <a:cubicBezTo>
                    <a:pt x="5683623" y="2456329"/>
                    <a:pt x="5721504" y="2460053"/>
                    <a:pt x="5755341" y="2447364"/>
                  </a:cubicBezTo>
                  <a:cubicBezTo>
                    <a:pt x="5858740" y="2408590"/>
                    <a:pt x="5849251" y="2376903"/>
                    <a:pt x="5930152" y="2326341"/>
                  </a:cubicBezTo>
                  <a:cubicBezTo>
                    <a:pt x="5942172" y="2318828"/>
                    <a:pt x="5957047" y="2317376"/>
                    <a:pt x="5970494" y="2312894"/>
                  </a:cubicBezTo>
                  <a:cubicBezTo>
                    <a:pt x="5988423" y="2299447"/>
                    <a:pt x="6006045" y="2285580"/>
                    <a:pt x="6024282" y="2272553"/>
                  </a:cubicBezTo>
                  <a:cubicBezTo>
                    <a:pt x="6037433" y="2263159"/>
                    <a:pt x="6052003" y="2255755"/>
                    <a:pt x="6064623" y="2245659"/>
                  </a:cubicBezTo>
                  <a:cubicBezTo>
                    <a:pt x="6074523" y="2237739"/>
                    <a:pt x="6081374" y="2226371"/>
                    <a:pt x="6091517" y="2218764"/>
                  </a:cubicBezTo>
                  <a:cubicBezTo>
                    <a:pt x="6117375" y="2199370"/>
                    <a:pt x="6145306" y="2182905"/>
                    <a:pt x="6172200" y="2164976"/>
                  </a:cubicBezTo>
                  <a:lnTo>
                    <a:pt x="6212541" y="2138082"/>
                  </a:lnTo>
                  <a:cubicBezTo>
                    <a:pt x="6225988" y="2129117"/>
                    <a:pt x="6237550" y="2116299"/>
                    <a:pt x="6252882" y="2111188"/>
                  </a:cubicBezTo>
                  <a:cubicBezTo>
                    <a:pt x="6354280" y="2077389"/>
                    <a:pt x="6229294" y="2122982"/>
                    <a:pt x="6333564" y="2070847"/>
                  </a:cubicBezTo>
                  <a:cubicBezTo>
                    <a:pt x="6346242" y="2064508"/>
                    <a:pt x="6360877" y="2062984"/>
                    <a:pt x="6373905" y="2057400"/>
                  </a:cubicBezTo>
                  <a:cubicBezTo>
                    <a:pt x="6392330" y="2049504"/>
                    <a:pt x="6409764" y="2039471"/>
                    <a:pt x="6427694" y="2030506"/>
                  </a:cubicBezTo>
                  <a:cubicBezTo>
                    <a:pt x="6536341" y="2048614"/>
                    <a:pt x="6482508" y="2035331"/>
                    <a:pt x="6589058" y="2070847"/>
                  </a:cubicBezTo>
                  <a:lnTo>
                    <a:pt x="6629400" y="2084294"/>
                  </a:lnTo>
                  <a:lnTo>
                    <a:pt x="6669741" y="2097741"/>
                  </a:lnTo>
                  <a:cubicBezTo>
                    <a:pt x="6754906" y="2093259"/>
                    <a:pt x="6840303" y="2092015"/>
                    <a:pt x="6925235" y="2084294"/>
                  </a:cubicBezTo>
                  <a:cubicBezTo>
                    <a:pt x="6975504" y="2079724"/>
                    <a:pt x="6972156" y="2054110"/>
                    <a:pt x="7019364" y="2030506"/>
                  </a:cubicBezTo>
                  <a:cubicBezTo>
                    <a:pt x="7035894" y="2022241"/>
                    <a:pt x="7055223" y="2021541"/>
                    <a:pt x="7073152" y="2017059"/>
                  </a:cubicBezTo>
                  <a:cubicBezTo>
                    <a:pt x="7152341" y="1937870"/>
                    <a:pt x="7015912" y="2066281"/>
                    <a:pt x="7180729" y="1963270"/>
                  </a:cubicBezTo>
                  <a:cubicBezTo>
                    <a:pt x="7196588" y="1953358"/>
                    <a:pt x="7293412" y="1894308"/>
                    <a:pt x="7328647" y="1869141"/>
                  </a:cubicBezTo>
                  <a:cubicBezTo>
                    <a:pt x="7410112" y="1810952"/>
                    <a:pt x="7351978" y="1844029"/>
                    <a:pt x="7436223" y="1801906"/>
                  </a:cubicBezTo>
                  <a:cubicBezTo>
                    <a:pt x="7482991" y="1755136"/>
                    <a:pt x="7460169" y="1774442"/>
                    <a:pt x="7543800" y="1721223"/>
                  </a:cubicBezTo>
                  <a:cubicBezTo>
                    <a:pt x="7599385" y="1685851"/>
                    <a:pt x="7616643" y="1674530"/>
                    <a:pt x="7678270" y="1653988"/>
                  </a:cubicBezTo>
                  <a:cubicBezTo>
                    <a:pt x="7695803" y="1648144"/>
                    <a:pt x="7714129" y="1645023"/>
                    <a:pt x="7732058" y="1640541"/>
                  </a:cubicBezTo>
                  <a:cubicBezTo>
                    <a:pt x="7809587" y="1588856"/>
                    <a:pt x="7734797" y="1633605"/>
                    <a:pt x="7812741" y="1600200"/>
                  </a:cubicBezTo>
                  <a:cubicBezTo>
                    <a:pt x="7831166" y="1592304"/>
                    <a:pt x="7847512" y="1579645"/>
                    <a:pt x="7866529" y="1573306"/>
                  </a:cubicBezTo>
                  <a:cubicBezTo>
                    <a:pt x="7888212" y="1566078"/>
                    <a:pt x="7911591" y="1565402"/>
                    <a:pt x="7933764" y="1559859"/>
                  </a:cubicBezTo>
                  <a:cubicBezTo>
                    <a:pt x="7947515" y="1556421"/>
                    <a:pt x="7960658" y="1550894"/>
                    <a:pt x="7974105" y="1546411"/>
                  </a:cubicBezTo>
                  <a:cubicBezTo>
                    <a:pt x="8068235" y="1550894"/>
                    <a:pt x="8162696" y="1550782"/>
                    <a:pt x="8256494" y="1559859"/>
                  </a:cubicBezTo>
                  <a:cubicBezTo>
                    <a:pt x="8340121" y="1567952"/>
                    <a:pt x="8367674" y="1578990"/>
                    <a:pt x="8431305" y="1600200"/>
                  </a:cubicBezTo>
                  <a:cubicBezTo>
                    <a:pt x="8507505" y="1595718"/>
                    <a:pt x="8583952" y="1594348"/>
                    <a:pt x="8659905" y="1586753"/>
                  </a:cubicBezTo>
                  <a:cubicBezTo>
                    <a:pt x="8674009" y="1585343"/>
                    <a:pt x="8686410" y="1576381"/>
                    <a:pt x="8700247" y="1573306"/>
                  </a:cubicBezTo>
                  <a:cubicBezTo>
                    <a:pt x="8726863" y="1567391"/>
                    <a:pt x="8754035" y="1564341"/>
                    <a:pt x="8780929" y="1559859"/>
                  </a:cubicBezTo>
                  <a:cubicBezTo>
                    <a:pt x="8872008" y="1499138"/>
                    <a:pt x="8760562" y="1566041"/>
                    <a:pt x="8888505" y="1519517"/>
                  </a:cubicBezTo>
                  <a:cubicBezTo>
                    <a:pt x="8916763" y="1509241"/>
                    <a:pt x="8941814" y="1491618"/>
                    <a:pt x="8969188" y="1479176"/>
                  </a:cubicBezTo>
                  <a:cubicBezTo>
                    <a:pt x="8991163" y="1469188"/>
                    <a:pt x="9014507" y="1462397"/>
                    <a:pt x="9036423" y="1452282"/>
                  </a:cubicBezTo>
                  <a:cubicBezTo>
                    <a:pt x="9072824" y="1435481"/>
                    <a:pt x="9110642" y="1420733"/>
                    <a:pt x="9144000" y="1398494"/>
                  </a:cubicBezTo>
                  <a:lnTo>
                    <a:pt x="9224682" y="1344706"/>
                  </a:lnTo>
                  <a:cubicBezTo>
                    <a:pt x="9238129" y="1335741"/>
                    <a:pt x="9249691" y="1322922"/>
                    <a:pt x="9265023" y="1317811"/>
                  </a:cubicBezTo>
                  <a:cubicBezTo>
                    <a:pt x="9278470" y="1313329"/>
                    <a:pt x="9292686" y="1310703"/>
                    <a:pt x="9305364" y="1304364"/>
                  </a:cubicBezTo>
                  <a:cubicBezTo>
                    <a:pt x="9409632" y="1252230"/>
                    <a:pt x="9284649" y="1297822"/>
                    <a:pt x="9386047" y="1264023"/>
                  </a:cubicBezTo>
                  <a:cubicBezTo>
                    <a:pt x="9403976" y="1250576"/>
                    <a:pt x="9419789" y="1233705"/>
                    <a:pt x="9439835" y="1223682"/>
                  </a:cubicBezTo>
                  <a:cubicBezTo>
                    <a:pt x="9465191" y="1211004"/>
                    <a:pt x="9496929" y="1212513"/>
                    <a:pt x="9520517" y="1196788"/>
                  </a:cubicBezTo>
                  <a:cubicBezTo>
                    <a:pt x="9584446" y="1154169"/>
                    <a:pt x="9545526" y="1175005"/>
                    <a:pt x="9641541" y="1143000"/>
                  </a:cubicBezTo>
                  <a:lnTo>
                    <a:pt x="9722223" y="1116106"/>
                  </a:lnTo>
                  <a:lnTo>
                    <a:pt x="9762564" y="1102659"/>
                  </a:lnTo>
                  <a:cubicBezTo>
                    <a:pt x="9834279" y="995084"/>
                    <a:pt x="9740155" y="1125067"/>
                    <a:pt x="9829800" y="1035423"/>
                  </a:cubicBezTo>
                  <a:cubicBezTo>
                    <a:pt x="9841228" y="1023995"/>
                    <a:pt x="9845266" y="1006510"/>
                    <a:pt x="9856694" y="995082"/>
                  </a:cubicBezTo>
                  <a:cubicBezTo>
                    <a:pt x="9868122" y="983654"/>
                    <a:pt x="9883884" y="977582"/>
                    <a:pt x="9897035" y="968188"/>
                  </a:cubicBezTo>
                  <a:cubicBezTo>
                    <a:pt x="9915272" y="955161"/>
                    <a:pt x="9932463" y="940699"/>
                    <a:pt x="9950823" y="927847"/>
                  </a:cubicBezTo>
                  <a:cubicBezTo>
                    <a:pt x="9977303" y="909311"/>
                    <a:pt x="10006265" y="894251"/>
                    <a:pt x="10031505" y="874059"/>
                  </a:cubicBezTo>
                  <a:cubicBezTo>
                    <a:pt x="10053917" y="856129"/>
                    <a:pt x="10075780" y="837491"/>
                    <a:pt x="10098741" y="820270"/>
                  </a:cubicBezTo>
                  <a:cubicBezTo>
                    <a:pt x="10126465" y="799477"/>
                    <a:pt x="10160964" y="779244"/>
                    <a:pt x="10192870" y="766482"/>
                  </a:cubicBezTo>
                  <a:cubicBezTo>
                    <a:pt x="10219191" y="755954"/>
                    <a:pt x="10245220" y="740565"/>
                    <a:pt x="10273552" y="739588"/>
                  </a:cubicBezTo>
                  <a:lnTo>
                    <a:pt x="10663517" y="726141"/>
                  </a:lnTo>
                  <a:cubicBezTo>
                    <a:pt x="10676964" y="721659"/>
                    <a:pt x="10691467" y="719578"/>
                    <a:pt x="10703858" y="712694"/>
                  </a:cubicBezTo>
                  <a:cubicBezTo>
                    <a:pt x="10703890" y="712676"/>
                    <a:pt x="10804696" y="645469"/>
                    <a:pt x="10824882" y="632011"/>
                  </a:cubicBezTo>
                  <a:cubicBezTo>
                    <a:pt x="10940485" y="554941"/>
                    <a:pt x="10794226" y="647339"/>
                    <a:pt x="10905564" y="591670"/>
                  </a:cubicBezTo>
                  <a:cubicBezTo>
                    <a:pt x="10947182" y="570861"/>
                    <a:pt x="10957066" y="548794"/>
                    <a:pt x="10999694" y="524435"/>
                  </a:cubicBezTo>
                  <a:cubicBezTo>
                    <a:pt x="11012001" y="517403"/>
                    <a:pt x="11027357" y="517327"/>
                    <a:pt x="11040035" y="510988"/>
                  </a:cubicBezTo>
                  <a:cubicBezTo>
                    <a:pt x="11054490" y="503760"/>
                    <a:pt x="11065608" y="490658"/>
                    <a:pt x="11080376" y="484094"/>
                  </a:cubicBezTo>
                  <a:cubicBezTo>
                    <a:pt x="11106281" y="472580"/>
                    <a:pt x="11161058" y="457200"/>
                    <a:pt x="11161058" y="457200"/>
                  </a:cubicBezTo>
                  <a:cubicBezTo>
                    <a:pt x="11201399" y="461682"/>
                    <a:pt x="11241964" y="464475"/>
                    <a:pt x="11282082" y="470647"/>
                  </a:cubicBezTo>
                  <a:cubicBezTo>
                    <a:pt x="11300348" y="473457"/>
                    <a:pt x="11317389" y="484094"/>
                    <a:pt x="11335870" y="484094"/>
                  </a:cubicBezTo>
                  <a:cubicBezTo>
                    <a:pt x="11398783" y="484094"/>
                    <a:pt x="11461376" y="475129"/>
                    <a:pt x="11524129" y="470647"/>
                  </a:cubicBezTo>
                  <a:cubicBezTo>
                    <a:pt x="11542058" y="461682"/>
                    <a:pt x="11560728" y="454066"/>
                    <a:pt x="11577917" y="443753"/>
                  </a:cubicBezTo>
                  <a:cubicBezTo>
                    <a:pt x="11693513" y="374395"/>
                    <a:pt x="11617797" y="403565"/>
                    <a:pt x="11698941" y="376517"/>
                  </a:cubicBezTo>
                  <a:cubicBezTo>
                    <a:pt x="11707906" y="363070"/>
                    <a:pt x="11714407" y="347604"/>
                    <a:pt x="11725835" y="336176"/>
                  </a:cubicBezTo>
                  <a:cubicBezTo>
                    <a:pt x="11737263" y="324748"/>
                    <a:pt x="11756080" y="321902"/>
                    <a:pt x="11766176" y="309282"/>
                  </a:cubicBezTo>
                  <a:cubicBezTo>
                    <a:pt x="11775031" y="298214"/>
                    <a:pt x="11770768" y="280009"/>
                    <a:pt x="11779623" y="268941"/>
                  </a:cubicBezTo>
                  <a:cubicBezTo>
                    <a:pt x="11789719" y="256321"/>
                    <a:pt x="11807549" y="252393"/>
                    <a:pt x="11819964" y="242047"/>
                  </a:cubicBezTo>
                  <a:cubicBezTo>
                    <a:pt x="11887116" y="186087"/>
                    <a:pt x="11829751" y="211890"/>
                    <a:pt x="11900647" y="188259"/>
                  </a:cubicBezTo>
                  <a:cubicBezTo>
                    <a:pt x="11945621" y="143283"/>
                    <a:pt x="11908512" y="176877"/>
                    <a:pt x="11967882" y="134470"/>
                  </a:cubicBezTo>
                  <a:cubicBezTo>
                    <a:pt x="11986119" y="121443"/>
                    <a:pt x="12003310" y="106981"/>
                    <a:pt x="12021670" y="94129"/>
                  </a:cubicBezTo>
                  <a:cubicBezTo>
                    <a:pt x="12048150" y="75593"/>
                    <a:pt x="12070994" y="48180"/>
                    <a:pt x="12102352" y="40341"/>
                  </a:cubicBezTo>
                  <a:cubicBezTo>
                    <a:pt x="12120282" y="35859"/>
                    <a:pt x="12138439" y="32205"/>
                    <a:pt x="12156141" y="26894"/>
                  </a:cubicBezTo>
                  <a:cubicBezTo>
                    <a:pt x="12183294" y="18748"/>
                    <a:pt x="12236823" y="0"/>
                    <a:pt x="12236823" y="0"/>
                  </a:cubicBezTo>
                </a:path>
              </a:pathLst>
            </a:custGeom>
            <a:noFill/>
            <a:ln w="76200">
              <a:solidFill>
                <a:srgbClr val="054B49">
                  <a:alpha val="23922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D6835D4C-FB08-49F2-8088-ED4FFC72B0A4}"/>
                </a:ext>
              </a:extLst>
            </p:cNvPr>
            <p:cNvSpPr/>
            <p:nvPr/>
          </p:nvSpPr>
          <p:spPr>
            <a:xfrm>
              <a:off x="2877671" y="3550024"/>
              <a:ext cx="9520517" cy="3213847"/>
            </a:xfrm>
            <a:custGeom>
              <a:avLst/>
              <a:gdLst>
                <a:gd name="connsiteX0" fmla="*/ 0 w 9520517"/>
                <a:gd name="connsiteY0" fmla="*/ 3213847 h 3213847"/>
                <a:gd name="connsiteX1" fmla="*/ 53788 w 9520517"/>
                <a:gd name="connsiteY1" fmla="*/ 3146611 h 3213847"/>
                <a:gd name="connsiteX2" fmla="*/ 94129 w 9520517"/>
                <a:gd name="connsiteY2" fmla="*/ 3119717 h 3213847"/>
                <a:gd name="connsiteX3" fmla="*/ 134470 w 9520517"/>
                <a:gd name="connsiteY3" fmla="*/ 3065929 h 3213847"/>
                <a:gd name="connsiteX4" fmla="*/ 174811 w 9520517"/>
                <a:gd name="connsiteY4" fmla="*/ 3039035 h 3213847"/>
                <a:gd name="connsiteX5" fmla="*/ 228600 w 9520517"/>
                <a:gd name="connsiteY5" fmla="*/ 2998694 h 3213847"/>
                <a:gd name="connsiteX6" fmla="*/ 268941 w 9520517"/>
                <a:gd name="connsiteY6" fmla="*/ 2971800 h 3213847"/>
                <a:gd name="connsiteX7" fmla="*/ 376517 w 9520517"/>
                <a:gd name="connsiteY7" fmla="*/ 2891117 h 3213847"/>
                <a:gd name="connsiteX8" fmla="*/ 430305 w 9520517"/>
                <a:gd name="connsiteY8" fmla="*/ 2864223 h 3213847"/>
                <a:gd name="connsiteX9" fmla="*/ 510988 w 9520517"/>
                <a:gd name="connsiteY9" fmla="*/ 2837329 h 3213847"/>
                <a:gd name="connsiteX10" fmla="*/ 564776 w 9520517"/>
                <a:gd name="connsiteY10" fmla="*/ 2810435 h 3213847"/>
                <a:gd name="connsiteX11" fmla="*/ 618564 w 9520517"/>
                <a:gd name="connsiteY11" fmla="*/ 2796988 h 3213847"/>
                <a:gd name="connsiteX12" fmla="*/ 658905 w 9520517"/>
                <a:gd name="connsiteY12" fmla="*/ 2783541 h 3213847"/>
                <a:gd name="connsiteX13" fmla="*/ 820270 w 9520517"/>
                <a:gd name="connsiteY13" fmla="*/ 2796988 h 3213847"/>
                <a:gd name="connsiteX14" fmla="*/ 874058 w 9520517"/>
                <a:gd name="connsiteY14" fmla="*/ 2823882 h 3213847"/>
                <a:gd name="connsiteX15" fmla="*/ 914400 w 9520517"/>
                <a:gd name="connsiteY15" fmla="*/ 2837329 h 3213847"/>
                <a:gd name="connsiteX16" fmla="*/ 995082 w 9520517"/>
                <a:gd name="connsiteY16" fmla="*/ 2850776 h 3213847"/>
                <a:gd name="connsiteX17" fmla="*/ 1089211 w 9520517"/>
                <a:gd name="connsiteY17" fmla="*/ 2877670 h 3213847"/>
                <a:gd name="connsiteX18" fmla="*/ 1156447 w 9520517"/>
                <a:gd name="connsiteY18" fmla="*/ 2891117 h 3213847"/>
                <a:gd name="connsiteX19" fmla="*/ 1465729 w 9520517"/>
                <a:gd name="connsiteY19" fmla="*/ 2877670 h 3213847"/>
                <a:gd name="connsiteX20" fmla="*/ 1506070 w 9520517"/>
                <a:gd name="connsiteY20" fmla="*/ 2864223 h 3213847"/>
                <a:gd name="connsiteX21" fmla="*/ 1559858 w 9520517"/>
                <a:gd name="connsiteY21" fmla="*/ 2850776 h 3213847"/>
                <a:gd name="connsiteX22" fmla="*/ 1613647 w 9520517"/>
                <a:gd name="connsiteY22" fmla="*/ 2823882 h 3213847"/>
                <a:gd name="connsiteX23" fmla="*/ 1653988 w 9520517"/>
                <a:gd name="connsiteY23" fmla="*/ 2810435 h 3213847"/>
                <a:gd name="connsiteX24" fmla="*/ 1707776 w 9520517"/>
                <a:gd name="connsiteY24" fmla="*/ 2770094 h 3213847"/>
                <a:gd name="connsiteX25" fmla="*/ 1761564 w 9520517"/>
                <a:gd name="connsiteY25" fmla="*/ 2743200 h 3213847"/>
                <a:gd name="connsiteX26" fmla="*/ 1788458 w 9520517"/>
                <a:gd name="connsiteY26" fmla="*/ 2702858 h 3213847"/>
                <a:gd name="connsiteX27" fmla="*/ 1869141 w 9520517"/>
                <a:gd name="connsiteY27" fmla="*/ 2649070 h 3213847"/>
                <a:gd name="connsiteX28" fmla="*/ 1990164 w 9520517"/>
                <a:gd name="connsiteY28" fmla="*/ 2501152 h 3213847"/>
                <a:gd name="connsiteX29" fmla="*/ 2030505 w 9520517"/>
                <a:gd name="connsiteY29" fmla="*/ 2474258 h 3213847"/>
                <a:gd name="connsiteX30" fmla="*/ 2111188 w 9520517"/>
                <a:gd name="connsiteY30" fmla="*/ 2447364 h 3213847"/>
                <a:gd name="connsiteX31" fmla="*/ 2259105 w 9520517"/>
                <a:gd name="connsiteY31" fmla="*/ 2407023 h 3213847"/>
                <a:gd name="connsiteX32" fmla="*/ 2622176 w 9520517"/>
                <a:gd name="connsiteY32" fmla="*/ 2393576 h 3213847"/>
                <a:gd name="connsiteX33" fmla="*/ 2675964 w 9520517"/>
                <a:gd name="connsiteY33" fmla="*/ 2380129 h 3213847"/>
                <a:gd name="connsiteX34" fmla="*/ 2756647 w 9520517"/>
                <a:gd name="connsiteY34" fmla="*/ 2353235 h 3213847"/>
                <a:gd name="connsiteX35" fmla="*/ 2850776 w 9520517"/>
                <a:gd name="connsiteY35" fmla="*/ 2326341 h 3213847"/>
                <a:gd name="connsiteX36" fmla="*/ 2944905 w 9520517"/>
                <a:gd name="connsiteY36" fmla="*/ 2286000 h 3213847"/>
                <a:gd name="connsiteX37" fmla="*/ 3039035 w 9520517"/>
                <a:gd name="connsiteY37" fmla="*/ 2218764 h 3213847"/>
                <a:gd name="connsiteX38" fmla="*/ 3119717 w 9520517"/>
                <a:gd name="connsiteY38" fmla="*/ 2164976 h 3213847"/>
                <a:gd name="connsiteX39" fmla="*/ 3213847 w 9520517"/>
                <a:gd name="connsiteY39" fmla="*/ 2097741 h 3213847"/>
                <a:gd name="connsiteX40" fmla="*/ 3254188 w 9520517"/>
                <a:gd name="connsiteY40" fmla="*/ 2043952 h 3213847"/>
                <a:gd name="connsiteX41" fmla="*/ 3307976 w 9520517"/>
                <a:gd name="connsiteY41" fmla="*/ 1990164 h 3213847"/>
                <a:gd name="connsiteX42" fmla="*/ 3334870 w 9520517"/>
                <a:gd name="connsiteY42" fmla="*/ 1936376 h 3213847"/>
                <a:gd name="connsiteX43" fmla="*/ 3375211 w 9520517"/>
                <a:gd name="connsiteY43" fmla="*/ 1909482 h 3213847"/>
                <a:gd name="connsiteX44" fmla="*/ 3415553 w 9520517"/>
                <a:gd name="connsiteY44" fmla="*/ 1869141 h 3213847"/>
                <a:gd name="connsiteX45" fmla="*/ 3469341 w 9520517"/>
                <a:gd name="connsiteY45" fmla="*/ 1828800 h 3213847"/>
                <a:gd name="connsiteX46" fmla="*/ 3550023 w 9520517"/>
                <a:gd name="connsiteY46" fmla="*/ 1788458 h 3213847"/>
                <a:gd name="connsiteX47" fmla="*/ 3966882 w 9520517"/>
                <a:gd name="connsiteY47" fmla="*/ 1775011 h 3213847"/>
                <a:gd name="connsiteX48" fmla="*/ 4007223 w 9520517"/>
                <a:gd name="connsiteY48" fmla="*/ 1761564 h 3213847"/>
                <a:gd name="connsiteX49" fmla="*/ 4061011 w 9520517"/>
                <a:gd name="connsiteY49" fmla="*/ 1734670 h 3213847"/>
                <a:gd name="connsiteX50" fmla="*/ 4182035 w 9520517"/>
                <a:gd name="connsiteY50" fmla="*/ 1707776 h 3213847"/>
                <a:gd name="connsiteX51" fmla="*/ 4235823 w 9520517"/>
                <a:gd name="connsiteY51" fmla="*/ 1680882 h 3213847"/>
                <a:gd name="connsiteX52" fmla="*/ 4477870 w 9520517"/>
                <a:gd name="connsiteY52" fmla="*/ 1694329 h 3213847"/>
                <a:gd name="connsiteX53" fmla="*/ 4572000 w 9520517"/>
                <a:gd name="connsiteY53" fmla="*/ 1721223 h 3213847"/>
                <a:gd name="connsiteX54" fmla="*/ 4908176 w 9520517"/>
                <a:gd name="connsiteY54" fmla="*/ 1707776 h 3213847"/>
                <a:gd name="connsiteX55" fmla="*/ 5029200 w 9520517"/>
                <a:gd name="connsiteY55" fmla="*/ 1680882 h 3213847"/>
                <a:gd name="connsiteX56" fmla="*/ 5123329 w 9520517"/>
                <a:gd name="connsiteY56" fmla="*/ 1573305 h 3213847"/>
                <a:gd name="connsiteX57" fmla="*/ 5244353 w 9520517"/>
                <a:gd name="connsiteY57" fmla="*/ 1452282 h 3213847"/>
                <a:gd name="connsiteX58" fmla="*/ 5284694 w 9520517"/>
                <a:gd name="connsiteY58" fmla="*/ 1411941 h 3213847"/>
                <a:gd name="connsiteX59" fmla="*/ 5325035 w 9520517"/>
                <a:gd name="connsiteY59" fmla="*/ 1371600 h 3213847"/>
                <a:gd name="connsiteX60" fmla="*/ 5365376 w 9520517"/>
                <a:gd name="connsiteY60" fmla="*/ 1358152 h 3213847"/>
                <a:gd name="connsiteX61" fmla="*/ 5459505 w 9520517"/>
                <a:gd name="connsiteY61" fmla="*/ 1290917 h 3213847"/>
                <a:gd name="connsiteX62" fmla="*/ 5553635 w 9520517"/>
                <a:gd name="connsiteY62" fmla="*/ 1250576 h 3213847"/>
                <a:gd name="connsiteX63" fmla="*/ 5593976 w 9520517"/>
                <a:gd name="connsiteY63" fmla="*/ 1223682 h 3213847"/>
                <a:gd name="connsiteX64" fmla="*/ 5715000 w 9520517"/>
                <a:gd name="connsiteY64" fmla="*/ 1183341 h 3213847"/>
                <a:gd name="connsiteX65" fmla="*/ 5916705 w 9520517"/>
                <a:gd name="connsiteY65" fmla="*/ 1169894 h 3213847"/>
                <a:gd name="connsiteX66" fmla="*/ 5983941 w 9520517"/>
                <a:gd name="connsiteY66" fmla="*/ 1129552 h 3213847"/>
                <a:gd name="connsiteX67" fmla="*/ 6037729 w 9520517"/>
                <a:gd name="connsiteY67" fmla="*/ 1102658 h 3213847"/>
                <a:gd name="connsiteX68" fmla="*/ 6091517 w 9520517"/>
                <a:gd name="connsiteY68" fmla="*/ 1062317 h 3213847"/>
                <a:gd name="connsiteX69" fmla="*/ 6199094 w 9520517"/>
                <a:gd name="connsiteY69" fmla="*/ 1008529 h 3213847"/>
                <a:gd name="connsiteX70" fmla="*/ 6293223 w 9520517"/>
                <a:gd name="connsiteY70" fmla="*/ 954741 h 3213847"/>
                <a:gd name="connsiteX71" fmla="*/ 6333564 w 9520517"/>
                <a:gd name="connsiteY71" fmla="*/ 927847 h 3213847"/>
                <a:gd name="connsiteX72" fmla="*/ 6454588 w 9520517"/>
                <a:gd name="connsiteY72" fmla="*/ 874058 h 3213847"/>
                <a:gd name="connsiteX73" fmla="*/ 6508376 w 9520517"/>
                <a:gd name="connsiteY73" fmla="*/ 847164 h 3213847"/>
                <a:gd name="connsiteX74" fmla="*/ 6548717 w 9520517"/>
                <a:gd name="connsiteY74" fmla="*/ 874058 h 3213847"/>
                <a:gd name="connsiteX75" fmla="*/ 6602505 w 9520517"/>
                <a:gd name="connsiteY75" fmla="*/ 954741 h 3213847"/>
                <a:gd name="connsiteX76" fmla="*/ 6629400 w 9520517"/>
                <a:gd name="connsiteY76" fmla="*/ 981635 h 3213847"/>
                <a:gd name="connsiteX77" fmla="*/ 6831105 w 9520517"/>
                <a:gd name="connsiteY77" fmla="*/ 1021976 h 3213847"/>
                <a:gd name="connsiteX78" fmla="*/ 7221070 w 9520517"/>
                <a:gd name="connsiteY78" fmla="*/ 1008529 h 3213847"/>
                <a:gd name="connsiteX79" fmla="*/ 7261411 w 9520517"/>
                <a:gd name="connsiteY79" fmla="*/ 968188 h 3213847"/>
                <a:gd name="connsiteX80" fmla="*/ 7288305 w 9520517"/>
                <a:gd name="connsiteY80" fmla="*/ 927847 h 3213847"/>
                <a:gd name="connsiteX81" fmla="*/ 7355541 w 9520517"/>
                <a:gd name="connsiteY81" fmla="*/ 860611 h 3213847"/>
                <a:gd name="connsiteX82" fmla="*/ 7476564 w 9520517"/>
                <a:gd name="connsiteY82" fmla="*/ 726141 h 3213847"/>
                <a:gd name="connsiteX83" fmla="*/ 7516905 w 9520517"/>
                <a:gd name="connsiteY83" fmla="*/ 685800 h 3213847"/>
                <a:gd name="connsiteX84" fmla="*/ 7611035 w 9520517"/>
                <a:gd name="connsiteY84" fmla="*/ 618564 h 3213847"/>
                <a:gd name="connsiteX85" fmla="*/ 7705164 w 9520517"/>
                <a:gd name="connsiteY85" fmla="*/ 551329 h 3213847"/>
                <a:gd name="connsiteX86" fmla="*/ 7812741 w 9520517"/>
                <a:gd name="connsiteY86" fmla="*/ 470647 h 3213847"/>
                <a:gd name="connsiteX87" fmla="*/ 7893423 w 9520517"/>
                <a:gd name="connsiteY87" fmla="*/ 416858 h 3213847"/>
                <a:gd name="connsiteX88" fmla="*/ 7933764 w 9520517"/>
                <a:gd name="connsiteY88" fmla="*/ 389964 h 3213847"/>
                <a:gd name="connsiteX89" fmla="*/ 8027894 w 9520517"/>
                <a:gd name="connsiteY89" fmla="*/ 416858 h 3213847"/>
                <a:gd name="connsiteX90" fmla="*/ 8068235 w 9520517"/>
                <a:gd name="connsiteY90" fmla="*/ 430305 h 3213847"/>
                <a:gd name="connsiteX91" fmla="*/ 8202705 w 9520517"/>
                <a:gd name="connsiteY91" fmla="*/ 470647 h 3213847"/>
                <a:gd name="connsiteX92" fmla="*/ 8256494 w 9520517"/>
                <a:gd name="connsiteY92" fmla="*/ 497541 h 3213847"/>
                <a:gd name="connsiteX93" fmla="*/ 8390964 w 9520517"/>
                <a:gd name="connsiteY93" fmla="*/ 389964 h 3213847"/>
                <a:gd name="connsiteX94" fmla="*/ 8417858 w 9520517"/>
                <a:gd name="connsiteY94" fmla="*/ 349623 h 3213847"/>
                <a:gd name="connsiteX95" fmla="*/ 8471647 w 9520517"/>
                <a:gd name="connsiteY95" fmla="*/ 309282 h 3213847"/>
                <a:gd name="connsiteX96" fmla="*/ 8552329 w 9520517"/>
                <a:gd name="connsiteY96" fmla="*/ 228600 h 3213847"/>
                <a:gd name="connsiteX97" fmla="*/ 8579223 w 9520517"/>
                <a:gd name="connsiteY97" fmla="*/ 201705 h 3213847"/>
                <a:gd name="connsiteX98" fmla="*/ 8700247 w 9520517"/>
                <a:gd name="connsiteY98" fmla="*/ 134470 h 3213847"/>
                <a:gd name="connsiteX99" fmla="*/ 9238129 w 9520517"/>
                <a:gd name="connsiteY99" fmla="*/ 147917 h 3213847"/>
                <a:gd name="connsiteX100" fmla="*/ 9359153 w 9520517"/>
                <a:gd name="connsiteY100" fmla="*/ 80682 h 3213847"/>
                <a:gd name="connsiteX101" fmla="*/ 9466729 w 9520517"/>
                <a:gd name="connsiteY101" fmla="*/ 26894 h 3213847"/>
                <a:gd name="connsiteX102" fmla="*/ 9507070 w 9520517"/>
                <a:gd name="connsiteY102" fmla="*/ 13447 h 3213847"/>
                <a:gd name="connsiteX103" fmla="*/ 9520517 w 9520517"/>
                <a:gd name="connsiteY103" fmla="*/ 0 h 3213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9520517" h="3213847">
                  <a:moveTo>
                    <a:pt x="0" y="3213847"/>
                  </a:moveTo>
                  <a:cubicBezTo>
                    <a:pt x="17929" y="3191435"/>
                    <a:pt x="33493" y="3166906"/>
                    <a:pt x="53788" y="3146611"/>
                  </a:cubicBezTo>
                  <a:cubicBezTo>
                    <a:pt x="65216" y="3135183"/>
                    <a:pt x="82701" y="3131145"/>
                    <a:pt x="94129" y="3119717"/>
                  </a:cubicBezTo>
                  <a:cubicBezTo>
                    <a:pt x="109976" y="3103870"/>
                    <a:pt x="118623" y="3081776"/>
                    <a:pt x="134470" y="3065929"/>
                  </a:cubicBezTo>
                  <a:cubicBezTo>
                    <a:pt x="145898" y="3054501"/>
                    <a:pt x="161660" y="3048428"/>
                    <a:pt x="174811" y="3039035"/>
                  </a:cubicBezTo>
                  <a:cubicBezTo>
                    <a:pt x="193048" y="3026008"/>
                    <a:pt x="210363" y="3011721"/>
                    <a:pt x="228600" y="2998694"/>
                  </a:cubicBezTo>
                  <a:cubicBezTo>
                    <a:pt x="241751" y="2989301"/>
                    <a:pt x="256321" y="2981896"/>
                    <a:pt x="268941" y="2971800"/>
                  </a:cubicBezTo>
                  <a:cubicBezTo>
                    <a:pt x="331979" y="2921369"/>
                    <a:pt x="251407" y="2953672"/>
                    <a:pt x="376517" y="2891117"/>
                  </a:cubicBezTo>
                  <a:cubicBezTo>
                    <a:pt x="394446" y="2882152"/>
                    <a:pt x="411693" y="2871668"/>
                    <a:pt x="430305" y="2864223"/>
                  </a:cubicBezTo>
                  <a:cubicBezTo>
                    <a:pt x="456626" y="2853694"/>
                    <a:pt x="485632" y="2850007"/>
                    <a:pt x="510988" y="2837329"/>
                  </a:cubicBezTo>
                  <a:cubicBezTo>
                    <a:pt x="528917" y="2828364"/>
                    <a:pt x="546007" y="2817473"/>
                    <a:pt x="564776" y="2810435"/>
                  </a:cubicBezTo>
                  <a:cubicBezTo>
                    <a:pt x="582080" y="2803946"/>
                    <a:pt x="600794" y="2802065"/>
                    <a:pt x="618564" y="2796988"/>
                  </a:cubicBezTo>
                  <a:cubicBezTo>
                    <a:pt x="632193" y="2793094"/>
                    <a:pt x="645458" y="2788023"/>
                    <a:pt x="658905" y="2783541"/>
                  </a:cubicBezTo>
                  <a:cubicBezTo>
                    <a:pt x="712693" y="2788023"/>
                    <a:pt x="767220" y="2787041"/>
                    <a:pt x="820270" y="2796988"/>
                  </a:cubicBezTo>
                  <a:cubicBezTo>
                    <a:pt x="839972" y="2800682"/>
                    <a:pt x="855633" y="2815986"/>
                    <a:pt x="874058" y="2823882"/>
                  </a:cubicBezTo>
                  <a:cubicBezTo>
                    <a:pt x="887087" y="2829466"/>
                    <a:pt x="900563" y="2834254"/>
                    <a:pt x="914400" y="2837329"/>
                  </a:cubicBezTo>
                  <a:cubicBezTo>
                    <a:pt x="941016" y="2843244"/>
                    <a:pt x="968346" y="2845429"/>
                    <a:pt x="995082" y="2850776"/>
                  </a:cubicBezTo>
                  <a:cubicBezTo>
                    <a:pt x="1120852" y="2875930"/>
                    <a:pt x="986676" y="2852037"/>
                    <a:pt x="1089211" y="2877670"/>
                  </a:cubicBezTo>
                  <a:cubicBezTo>
                    <a:pt x="1111384" y="2883213"/>
                    <a:pt x="1134035" y="2886635"/>
                    <a:pt x="1156447" y="2891117"/>
                  </a:cubicBezTo>
                  <a:cubicBezTo>
                    <a:pt x="1259541" y="2886635"/>
                    <a:pt x="1362842" y="2885584"/>
                    <a:pt x="1465729" y="2877670"/>
                  </a:cubicBezTo>
                  <a:cubicBezTo>
                    <a:pt x="1479862" y="2876583"/>
                    <a:pt x="1492441" y="2868117"/>
                    <a:pt x="1506070" y="2864223"/>
                  </a:cubicBezTo>
                  <a:cubicBezTo>
                    <a:pt x="1523840" y="2859146"/>
                    <a:pt x="1542554" y="2857265"/>
                    <a:pt x="1559858" y="2850776"/>
                  </a:cubicBezTo>
                  <a:cubicBezTo>
                    <a:pt x="1578628" y="2843737"/>
                    <a:pt x="1595222" y="2831778"/>
                    <a:pt x="1613647" y="2823882"/>
                  </a:cubicBezTo>
                  <a:cubicBezTo>
                    <a:pt x="1626675" y="2818298"/>
                    <a:pt x="1640541" y="2814917"/>
                    <a:pt x="1653988" y="2810435"/>
                  </a:cubicBezTo>
                  <a:cubicBezTo>
                    <a:pt x="1671917" y="2796988"/>
                    <a:pt x="1688771" y="2781972"/>
                    <a:pt x="1707776" y="2770094"/>
                  </a:cubicBezTo>
                  <a:cubicBezTo>
                    <a:pt x="1724775" y="2759470"/>
                    <a:pt x="1746165" y="2756033"/>
                    <a:pt x="1761564" y="2743200"/>
                  </a:cubicBezTo>
                  <a:cubicBezTo>
                    <a:pt x="1773980" y="2732854"/>
                    <a:pt x="1776295" y="2713500"/>
                    <a:pt x="1788458" y="2702858"/>
                  </a:cubicBezTo>
                  <a:cubicBezTo>
                    <a:pt x="1812783" y="2681573"/>
                    <a:pt x="1869141" y="2649070"/>
                    <a:pt x="1869141" y="2649070"/>
                  </a:cubicBezTo>
                  <a:cubicBezTo>
                    <a:pt x="1893929" y="2574707"/>
                    <a:pt x="1889366" y="2568351"/>
                    <a:pt x="1990164" y="2501152"/>
                  </a:cubicBezTo>
                  <a:cubicBezTo>
                    <a:pt x="2003611" y="2492187"/>
                    <a:pt x="2015737" y="2480822"/>
                    <a:pt x="2030505" y="2474258"/>
                  </a:cubicBezTo>
                  <a:cubicBezTo>
                    <a:pt x="2056411" y="2462744"/>
                    <a:pt x="2087600" y="2463089"/>
                    <a:pt x="2111188" y="2447364"/>
                  </a:cubicBezTo>
                  <a:cubicBezTo>
                    <a:pt x="2175443" y="2404527"/>
                    <a:pt x="2149254" y="2413300"/>
                    <a:pt x="2259105" y="2407023"/>
                  </a:cubicBezTo>
                  <a:cubicBezTo>
                    <a:pt x="2380014" y="2400114"/>
                    <a:pt x="2501152" y="2398058"/>
                    <a:pt x="2622176" y="2393576"/>
                  </a:cubicBezTo>
                  <a:cubicBezTo>
                    <a:pt x="2640105" y="2389094"/>
                    <a:pt x="2658262" y="2385439"/>
                    <a:pt x="2675964" y="2380129"/>
                  </a:cubicBezTo>
                  <a:cubicBezTo>
                    <a:pt x="2703118" y="2371983"/>
                    <a:pt x="2729144" y="2360111"/>
                    <a:pt x="2756647" y="2353235"/>
                  </a:cubicBezTo>
                  <a:cubicBezTo>
                    <a:pt x="2783942" y="2346411"/>
                    <a:pt x="2823768" y="2337916"/>
                    <a:pt x="2850776" y="2326341"/>
                  </a:cubicBezTo>
                  <a:cubicBezTo>
                    <a:pt x="2967091" y="2276492"/>
                    <a:pt x="2850298" y="2317536"/>
                    <a:pt x="2944905" y="2286000"/>
                  </a:cubicBezTo>
                  <a:cubicBezTo>
                    <a:pt x="3076080" y="2198549"/>
                    <a:pt x="2872217" y="2335537"/>
                    <a:pt x="3039035" y="2218764"/>
                  </a:cubicBezTo>
                  <a:cubicBezTo>
                    <a:pt x="3065515" y="2200228"/>
                    <a:pt x="3096861" y="2187832"/>
                    <a:pt x="3119717" y="2164976"/>
                  </a:cubicBezTo>
                  <a:cubicBezTo>
                    <a:pt x="3174233" y="2110460"/>
                    <a:pt x="3143049" y="2133140"/>
                    <a:pt x="3213847" y="2097741"/>
                  </a:cubicBezTo>
                  <a:cubicBezTo>
                    <a:pt x="3227294" y="2079811"/>
                    <a:pt x="3239430" y="2060819"/>
                    <a:pt x="3254188" y="2043952"/>
                  </a:cubicBezTo>
                  <a:cubicBezTo>
                    <a:pt x="3270885" y="2024870"/>
                    <a:pt x="3292762" y="2010449"/>
                    <a:pt x="3307976" y="1990164"/>
                  </a:cubicBezTo>
                  <a:cubicBezTo>
                    <a:pt x="3320003" y="1974128"/>
                    <a:pt x="3322037" y="1951775"/>
                    <a:pt x="3334870" y="1936376"/>
                  </a:cubicBezTo>
                  <a:cubicBezTo>
                    <a:pt x="3345216" y="1923961"/>
                    <a:pt x="3362795" y="1919828"/>
                    <a:pt x="3375211" y="1909482"/>
                  </a:cubicBezTo>
                  <a:cubicBezTo>
                    <a:pt x="3389820" y="1897308"/>
                    <a:pt x="3401114" y="1881517"/>
                    <a:pt x="3415553" y="1869141"/>
                  </a:cubicBezTo>
                  <a:cubicBezTo>
                    <a:pt x="3432569" y="1854556"/>
                    <a:pt x="3451104" y="1841827"/>
                    <a:pt x="3469341" y="1828800"/>
                  </a:cubicBezTo>
                  <a:cubicBezTo>
                    <a:pt x="3491105" y="1813254"/>
                    <a:pt x="3520986" y="1790166"/>
                    <a:pt x="3550023" y="1788458"/>
                  </a:cubicBezTo>
                  <a:cubicBezTo>
                    <a:pt x="3688808" y="1780294"/>
                    <a:pt x="3827929" y="1779493"/>
                    <a:pt x="3966882" y="1775011"/>
                  </a:cubicBezTo>
                  <a:cubicBezTo>
                    <a:pt x="3980329" y="1770529"/>
                    <a:pt x="3994195" y="1767148"/>
                    <a:pt x="4007223" y="1761564"/>
                  </a:cubicBezTo>
                  <a:cubicBezTo>
                    <a:pt x="4025648" y="1753668"/>
                    <a:pt x="4041994" y="1741009"/>
                    <a:pt x="4061011" y="1734670"/>
                  </a:cubicBezTo>
                  <a:cubicBezTo>
                    <a:pt x="4137690" y="1709111"/>
                    <a:pt x="4113092" y="1733630"/>
                    <a:pt x="4182035" y="1707776"/>
                  </a:cubicBezTo>
                  <a:cubicBezTo>
                    <a:pt x="4200804" y="1700738"/>
                    <a:pt x="4217894" y="1689847"/>
                    <a:pt x="4235823" y="1680882"/>
                  </a:cubicBezTo>
                  <a:cubicBezTo>
                    <a:pt x="4316505" y="1685364"/>
                    <a:pt x="4397395" y="1687013"/>
                    <a:pt x="4477870" y="1694329"/>
                  </a:cubicBezTo>
                  <a:cubicBezTo>
                    <a:pt x="4501085" y="1696439"/>
                    <a:pt x="4548121" y="1713264"/>
                    <a:pt x="4572000" y="1721223"/>
                  </a:cubicBezTo>
                  <a:cubicBezTo>
                    <a:pt x="4684059" y="1716741"/>
                    <a:pt x="4796276" y="1715236"/>
                    <a:pt x="4908176" y="1707776"/>
                  </a:cubicBezTo>
                  <a:cubicBezTo>
                    <a:pt x="4931454" y="1706224"/>
                    <a:pt x="5003437" y="1687323"/>
                    <a:pt x="5029200" y="1680882"/>
                  </a:cubicBezTo>
                  <a:cubicBezTo>
                    <a:pt x="5143501" y="1604681"/>
                    <a:pt x="4966444" y="1730190"/>
                    <a:pt x="5123329" y="1573305"/>
                  </a:cubicBezTo>
                  <a:lnTo>
                    <a:pt x="5244353" y="1452282"/>
                  </a:lnTo>
                  <a:lnTo>
                    <a:pt x="5284694" y="1411941"/>
                  </a:lnTo>
                  <a:cubicBezTo>
                    <a:pt x="5298141" y="1398494"/>
                    <a:pt x="5306994" y="1377614"/>
                    <a:pt x="5325035" y="1371600"/>
                  </a:cubicBezTo>
                  <a:lnTo>
                    <a:pt x="5365376" y="1358152"/>
                  </a:lnTo>
                  <a:cubicBezTo>
                    <a:pt x="5377558" y="1349016"/>
                    <a:pt x="5439842" y="1300748"/>
                    <a:pt x="5459505" y="1290917"/>
                  </a:cubicBezTo>
                  <a:cubicBezTo>
                    <a:pt x="5490038" y="1275651"/>
                    <a:pt x="5523102" y="1265842"/>
                    <a:pt x="5553635" y="1250576"/>
                  </a:cubicBezTo>
                  <a:cubicBezTo>
                    <a:pt x="5568090" y="1243348"/>
                    <a:pt x="5579521" y="1230910"/>
                    <a:pt x="5593976" y="1223682"/>
                  </a:cubicBezTo>
                  <a:cubicBezTo>
                    <a:pt x="5620018" y="1210661"/>
                    <a:pt x="5682471" y="1186765"/>
                    <a:pt x="5715000" y="1183341"/>
                  </a:cubicBezTo>
                  <a:cubicBezTo>
                    <a:pt x="5782014" y="1176287"/>
                    <a:pt x="5849470" y="1174376"/>
                    <a:pt x="5916705" y="1169894"/>
                  </a:cubicBezTo>
                  <a:cubicBezTo>
                    <a:pt x="5939117" y="1156447"/>
                    <a:pt x="5961093" y="1142245"/>
                    <a:pt x="5983941" y="1129552"/>
                  </a:cubicBezTo>
                  <a:cubicBezTo>
                    <a:pt x="6001464" y="1119817"/>
                    <a:pt x="6020730" y="1113282"/>
                    <a:pt x="6037729" y="1102658"/>
                  </a:cubicBezTo>
                  <a:cubicBezTo>
                    <a:pt x="6056734" y="1090780"/>
                    <a:pt x="6072158" y="1073610"/>
                    <a:pt x="6091517" y="1062317"/>
                  </a:cubicBezTo>
                  <a:cubicBezTo>
                    <a:pt x="6126147" y="1042116"/>
                    <a:pt x="6163719" y="1027396"/>
                    <a:pt x="6199094" y="1008529"/>
                  </a:cubicBezTo>
                  <a:cubicBezTo>
                    <a:pt x="6230980" y="991523"/>
                    <a:pt x="6262235" y="973334"/>
                    <a:pt x="6293223" y="954741"/>
                  </a:cubicBezTo>
                  <a:cubicBezTo>
                    <a:pt x="6307081" y="946426"/>
                    <a:pt x="6319437" y="935696"/>
                    <a:pt x="6333564" y="927847"/>
                  </a:cubicBezTo>
                  <a:cubicBezTo>
                    <a:pt x="6495647" y="837800"/>
                    <a:pt x="6353326" y="917456"/>
                    <a:pt x="6454588" y="874058"/>
                  </a:cubicBezTo>
                  <a:cubicBezTo>
                    <a:pt x="6473013" y="866162"/>
                    <a:pt x="6490447" y="856129"/>
                    <a:pt x="6508376" y="847164"/>
                  </a:cubicBezTo>
                  <a:cubicBezTo>
                    <a:pt x="6521823" y="856129"/>
                    <a:pt x="6538075" y="861895"/>
                    <a:pt x="6548717" y="874058"/>
                  </a:cubicBezTo>
                  <a:cubicBezTo>
                    <a:pt x="6570002" y="898384"/>
                    <a:pt x="6579649" y="931886"/>
                    <a:pt x="6602505" y="954741"/>
                  </a:cubicBezTo>
                  <a:cubicBezTo>
                    <a:pt x="6611470" y="963706"/>
                    <a:pt x="6618060" y="975965"/>
                    <a:pt x="6629400" y="981635"/>
                  </a:cubicBezTo>
                  <a:cubicBezTo>
                    <a:pt x="6697508" y="1015689"/>
                    <a:pt x="6755042" y="1013525"/>
                    <a:pt x="6831105" y="1021976"/>
                  </a:cubicBezTo>
                  <a:cubicBezTo>
                    <a:pt x="6961093" y="1017494"/>
                    <a:pt x="7092009" y="1024662"/>
                    <a:pt x="7221070" y="1008529"/>
                  </a:cubicBezTo>
                  <a:cubicBezTo>
                    <a:pt x="7239940" y="1006170"/>
                    <a:pt x="7249237" y="982797"/>
                    <a:pt x="7261411" y="968188"/>
                  </a:cubicBezTo>
                  <a:cubicBezTo>
                    <a:pt x="7271757" y="955773"/>
                    <a:pt x="7277663" y="940010"/>
                    <a:pt x="7288305" y="927847"/>
                  </a:cubicBezTo>
                  <a:cubicBezTo>
                    <a:pt x="7309177" y="903994"/>
                    <a:pt x="7336524" y="885967"/>
                    <a:pt x="7355541" y="860611"/>
                  </a:cubicBezTo>
                  <a:cubicBezTo>
                    <a:pt x="7418702" y="776396"/>
                    <a:pt x="7380035" y="822670"/>
                    <a:pt x="7476564" y="726141"/>
                  </a:cubicBezTo>
                  <a:cubicBezTo>
                    <a:pt x="7490011" y="712694"/>
                    <a:pt x="7501082" y="696349"/>
                    <a:pt x="7516905" y="685800"/>
                  </a:cubicBezTo>
                  <a:cubicBezTo>
                    <a:pt x="7547026" y="665719"/>
                    <a:pt x="7584350" y="641914"/>
                    <a:pt x="7611035" y="618564"/>
                  </a:cubicBezTo>
                  <a:cubicBezTo>
                    <a:pt x="7689571" y="549845"/>
                    <a:pt x="7632536" y="575538"/>
                    <a:pt x="7705164" y="551329"/>
                  </a:cubicBezTo>
                  <a:cubicBezTo>
                    <a:pt x="7797312" y="459183"/>
                    <a:pt x="7717154" y="528000"/>
                    <a:pt x="7812741" y="470647"/>
                  </a:cubicBezTo>
                  <a:cubicBezTo>
                    <a:pt x="7840457" y="454017"/>
                    <a:pt x="7866529" y="434788"/>
                    <a:pt x="7893423" y="416858"/>
                  </a:cubicBezTo>
                  <a:lnTo>
                    <a:pt x="7933764" y="389964"/>
                  </a:lnTo>
                  <a:cubicBezTo>
                    <a:pt x="8030487" y="422205"/>
                    <a:pt x="7909700" y="383089"/>
                    <a:pt x="8027894" y="416858"/>
                  </a:cubicBezTo>
                  <a:cubicBezTo>
                    <a:pt x="8041523" y="420752"/>
                    <a:pt x="8054606" y="426411"/>
                    <a:pt x="8068235" y="430305"/>
                  </a:cubicBezTo>
                  <a:cubicBezTo>
                    <a:pt x="8137584" y="450119"/>
                    <a:pt x="8122808" y="438688"/>
                    <a:pt x="8202705" y="470647"/>
                  </a:cubicBezTo>
                  <a:cubicBezTo>
                    <a:pt x="8221317" y="478092"/>
                    <a:pt x="8238564" y="488576"/>
                    <a:pt x="8256494" y="497541"/>
                  </a:cubicBezTo>
                  <a:cubicBezTo>
                    <a:pt x="8324673" y="474815"/>
                    <a:pt x="8331448" y="479238"/>
                    <a:pt x="8390964" y="389964"/>
                  </a:cubicBezTo>
                  <a:cubicBezTo>
                    <a:pt x="8399929" y="376517"/>
                    <a:pt x="8406430" y="361051"/>
                    <a:pt x="8417858" y="349623"/>
                  </a:cubicBezTo>
                  <a:cubicBezTo>
                    <a:pt x="8433706" y="333775"/>
                    <a:pt x="8453717" y="322729"/>
                    <a:pt x="8471647" y="309282"/>
                  </a:cubicBezTo>
                  <a:cubicBezTo>
                    <a:pt x="8516988" y="241271"/>
                    <a:pt x="8477271" y="291149"/>
                    <a:pt x="8552329" y="228600"/>
                  </a:cubicBezTo>
                  <a:cubicBezTo>
                    <a:pt x="8562069" y="220484"/>
                    <a:pt x="8569080" y="209312"/>
                    <a:pt x="8579223" y="201705"/>
                  </a:cubicBezTo>
                  <a:cubicBezTo>
                    <a:pt x="8653203" y="146220"/>
                    <a:pt x="8637352" y="155434"/>
                    <a:pt x="8700247" y="134470"/>
                  </a:cubicBezTo>
                  <a:cubicBezTo>
                    <a:pt x="8986144" y="164564"/>
                    <a:pt x="8939877" y="172771"/>
                    <a:pt x="9238129" y="147917"/>
                  </a:cubicBezTo>
                  <a:cubicBezTo>
                    <a:pt x="9282752" y="144198"/>
                    <a:pt x="9326838" y="96839"/>
                    <a:pt x="9359153" y="80682"/>
                  </a:cubicBezTo>
                  <a:cubicBezTo>
                    <a:pt x="9395012" y="62753"/>
                    <a:pt x="9428695" y="39572"/>
                    <a:pt x="9466729" y="26894"/>
                  </a:cubicBezTo>
                  <a:cubicBezTo>
                    <a:pt x="9480176" y="22412"/>
                    <a:pt x="9494392" y="19786"/>
                    <a:pt x="9507070" y="13447"/>
                  </a:cubicBezTo>
                  <a:cubicBezTo>
                    <a:pt x="9512740" y="10612"/>
                    <a:pt x="9516035" y="4482"/>
                    <a:pt x="9520517" y="0"/>
                  </a:cubicBezTo>
                </a:path>
              </a:pathLst>
            </a:custGeom>
            <a:noFill/>
            <a:ln w="76200">
              <a:solidFill>
                <a:srgbClr val="054B49">
                  <a:alpha val="23922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63" name="TOP RIPPLE 1 Group 563">
            <a:extLst>
              <a:ext uri="{FF2B5EF4-FFF2-40B4-BE49-F238E27FC236}">
                <a16:creationId xmlns:a16="http://schemas.microsoft.com/office/drawing/2014/main" id="{6F24419A-3D7B-499D-80EA-AD7EBE097421}"/>
              </a:ext>
            </a:extLst>
          </p:cNvPr>
          <p:cNvGrpSpPr/>
          <p:nvPr/>
        </p:nvGrpSpPr>
        <p:grpSpPr>
          <a:xfrm>
            <a:off x="0" y="2763856"/>
            <a:ext cx="11861800" cy="3684318"/>
            <a:chOff x="0" y="0"/>
            <a:chExt cx="12398188" cy="6763871"/>
          </a:xfrm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2D13510A-E90E-412D-B87E-03F73C53478C}"/>
                </a:ext>
              </a:extLst>
            </p:cNvPr>
            <p:cNvSpPr/>
            <p:nvPr/>
          </p:nvSpPr>
          <p:spPr>
            <a:xfrm>
              <a:off x="0" y="0"/>
              <a:ext cx="7046259" cy="2622176"/>
            </a:xfrm>
            <a:custGeom>
              <a:avLst/>
              <a:gdLst>
                <a:gd name="connsiteX0" fmla="*/ 0 w 6871447"/>
                <a:gd name="connsiteY0" fmla="*/ 2541494 h 2541494"/>
                <a:gd name="connsiteX1" fmla="*/ 107576 w 6871447"/>
                <a:gd name="connsiteY1" fmla="*/ 2474259 h 2541494"/>
                <a:gd name="connsiteX2" fmla="*/ 201706 w 6871447"/>
                <a:gd name="connsiteY2" fmla="*/ 2407024 h 2541494"/>
                <a:gd name="connsiteX3" fmla="*/ 282388 w 6871447"/>
                <a:gd name="connsiteY3" fmla="*/ 2366683 h 2541494"/>
                <a:gd name="connsiteX4" fmla="*/ 389964 w 6871447"/>
                <a:gd name="connsiteY4" fmla="*/ 2312894 h 2541494"/>
                <a:gd name="connsiteX5" fmla="*/ 497541 w 6871447"/>
                <a:gd name="connsiteY5" fmla="*/ 2245659 h 2541494"/>
                <a:gd name="connsiteX6" fmla="*/ 537882 w 6871447"/>
                <a:gd name="connsiteY6" fmla="*/ 2205318 h 2541494"/>
                <a:gd name="connsiteX7" fmla="*/ 578223 w 6871447"/>
                <a:gd name="connsiteY7" fmla="*/ 2178424 h 2541494"/>
                <a:gd name="connsiteX8" fmla="*/ 699247 w 6871447"/>
                <a:gd name="connsiteY8" fmla="*/ 2124636 h 2541494"/>
                <a:gd name="connsiteX9" fmla="*/ 753035 w 6871447"/>
                <a:gd name="connsiteY9" fmla="*/ 2111189 h 2541494"/>
                <a:gd name="connsiteX10" fmla="*/ 793376 w 6871447"/>
                <a:gd name="connsiteY10" fmla="*/ 2097742 h 2541494"/>
                <a:gd name="connsiteX11" fmla="*/ 1116106 w 6871447"/>
                <a:gd name="connsiteY11" fmla="*/ 2084294 h 2541494"/>
                <a:gd name="connsiteX12" fmla="*/ 1223682 w 6871447"/>
                <a:gd name="connsiteY12" fmla="*/ 2030506 h 2541494"/>
                <a:gd name="connsiteX13" fmla="*/ 1304364 w 6871447"/>
                <a:gd name="connsiteY13" fmla="*/ 1976718 h 2541494"/>
                <a:gd name="connsiteX14" fmla="*/ 1411941 w 6871447"/>
                <a:gd name="connsiteY14" fmla="*/ 1896036 h 2541494"/>
                <a:gd name="connsiteX15" fmla="*/ 1452282 w 6871447"/>
                <a:gd name="connsiteY15" fmla="*/ 1869142 h 2541494"/>
                <a:gd name="connsiteX16" fmla="*/ 1546412 w 6871447"/>
                <a:gd name="connsiteY16" fmla="*/ 1842247 h 2541494"/>
                <a:gd name="connsiteX17" fmla="*/ 1586753 w 6871447"/>
                <a:gd name="connsiteY17" fmla="*/ 1815353 h 2541494"/>
                <a:gd name="connsiteX18" fmla="*/ 1801906 w 6871447"/>
                <a:gd name="connsiteY18" fmla="*/ 1842247 h 2541494"/>
                <a:gd name="connsiteX19" fmla="*/ 1869141 w 6871447"/>
                <a:gd name="connsiteY19" fmla="*/ 1882589 h 2541494"/>
                <a:gd name="connsiteX20" fmla="*/ 1949823 w 6871447"/>
                <a:gd name="connsiteY20" fmla="*/ 1922930 h 2541494"/>
                <a:gd name="connsiteX21" fmla="*/ 2178423 w 6871447"/>
                <a:gd name="connsiteY21" fmla="*/ 1896036 h 2541494"/>
                <a:gd name="connsiteX22" fmla="*/ 2232212 w 6871447"/>
                <a:gd name="connsiteY22" fmla="*/ 1869142 h 2541494"/>
                <a:gd name="connsiteX23" fmla="*/ 2286000 w 6871447"/>
                <a:gd name="connsiteY23" fmla="*/ 1855694 h 2541494"/>
                <a:gd name="connsiteX24" fmla="*/ 2393576 w 6871447"/>
                <a:gd name="connsiteY24" fmla="*/ 1801906 h 2541494"/>
                <a:gd name="connsiteX25" fmla="*/ 2433917 w 6871447"/>
                <a:gd name="connsiteY25" fmla="*/ 1775012 h 2541494"/>
                <a:gd name="connsiteX26" fmla="*/ 2487706 w 6871447"/>
                <a:gd name="connsiteY26" fmla="*/ 1748118 h 2541494"/>
                <a:gd name="connsiteX27" fmla="*/ 2581835 w 6871447"/>
                <a:gd name="connsiteY27" fmla="*/ 1667436 h 2541494"/>
                <a:gd name="connsiteX28" fmla="*/ 2622176 w 6871447"/>
                <a:gd name="connsiteY28" fmla="*/ 1653989 h 2541494"/>
                <a:gd name="connsiteX29" fmla="*/ 2716306 w 6871447"/>
                <a:gd name="connsiteY29" fmla="*/ 1600200 h 2541494"/>
                <a:gd name="connsiteX30" fmla="*/ 2756647 w 6871447"/>
                <a:gd name="connsiteY30" fmla="*/ 1573306 h 2541494"/>
                <a:gd name="connsiteX31" fmla="*/ 2810435 w 6871447"/>
                <a:gd name="connsiteY31" fmla="*/ 1559859 h 2541494"/>
                <a:gd name="connsiteX32" fmla="*/ 2944906 w 6871447"/>
                <a:gd name="connsiteY32" fmla="*/ 1519518 h 2541494"/>
                <a:gd name="connsiteX33" fmla="*/ 3133164 w 6871447"/>
                <a:gd name="connsiteY33" fmla="*/ 1532965 h 2541494"/>
                <a:gd name="connsiteX34" fmla="*/ 3173506 w 6871447"/>
                <a:gd name="connsiteY34" fmla="*/ 1546412 h 2541494"/>
                <a:gd name="connsiteX35" fmla="*/ 3227294 w 6871447"/>
                <a:gd name="connsiteY35" fmla="*/ 1559859 h 2541494"/>
                <a:gd name="connsiteX36" fmla="*/ 3267635 w 6871447"/>
                <a:gd name="connsiteY36" fmla="*/ 1573306 h 2541494"/>
                <a:gd name="connsiteX37" fmla="*/ 3321423 w 6871447"/>
                <a:gd name="connsiteY37" fmla="*/ 1586753 h 2541494"/>
                <a:gd name="connsiteX38" fmla="*/ 3402106 w 6871447"/>
                <a:gd name="connsiteY38" fmla="*/ 1613647 h 2541494"/>
                <a:gd name="connsiteX39" fmla="*/ 3697941 w 6871447"/>
                <a:gd name="connsiteY39" fmla="*/ 1573306 h 2541494"/>
                <a:gd name="connsiteX40" fmla="*/ 3765176 w 6871447"/>
                <a:gd name="connsiteY40" fmla="*/ 1546412 h 2541494"/>
                <a:gd name="connsiteX41" fmla="*/ 3805517 w 6871447"/>
                <a:gd name="connsiteY41" fmla="*/ 1519518 h 2541494"/>
                <a:gd name="connsiteX42" fmla="*/ 3859306 w 6871447"/>
                <a:gd name="connsiteY42" fmla="*/ 1492624 h 2541494"/>
                <a:gd name="connsiteX43" fmla="*/ 3926541 w 6871447"/>
                <a:gd name="connsiteY43" fmla="*/ 1452283 h 2541494"/>
                <a:gd name="connsiteX44" fmla="*/ 3966882 w 6871447"/>
                <a:gd name="connsiteY44" fmla="*/ 1425389 h 2541494"/>
                <a:gd name="connsiteX45" fmla="*/ 4020670 w 6871447"/>
                <a:gd name="connsiteY45" fmla="*/ 1398494 h 2541494"/>
                <a:gd name="connsiteX46" fmla="*/ 4061012 w 6871447"/>
                <a:gd name="connsiteY46" fmla="*/ 1371600 h 2541494"/>
                <a:gd name="connsiteX47" fmla="*/ 4155141 w 6871447"/>
                <a:gd name="connsiteY47" fmla="*/ 1317812 h 2541494"/>
                <a:gd name="connsiteX48" fmla="*/ 4195482 w 6871447"/>
                <a:gd name="connsiteY48" fmla="*/ 1277471 h 2541494"/>
                <a:gd name="connsiteX49" fmla="*/ 4276164 w 6871447"/>
                <a:gd name="connsiteY49" fmla="*/ 1237130 h 2541494"/>
                <a:gd name="connsiteX50" fmla="*/ 4303059 w 6871447"/>
                <a:gd name="connsiteY50" fmla="*/ 1210236 h 2541494"/>
                <a:gd name="connsiteX51" fmla="*/ 4397188 w 6871447"/>
                <a:gd name="connsiteY51" fmla="*/ 1156447 h 2541494"/>
                <a:gd name="connsiteX52" fmla="*/ 4437529 w 6871447"/>
                <a:gd name="connsiteY52" fmla="*/ 1116106 h 2541494"/>
                <a:gd name="connsiteX53" fmla="*/ 4558553 w 6871447"/>
                <a:gd name="connsiteY53" fmla="*/ 1048871 h 2541494"/>
                <a:gd name="connsiteX54" fmla="*/ 4666129 w 6871447"/>
                <a:gd name="connsiteY54" fmla="*/ 968189 h 2541494"/>
                <a:gd name="connsiteX55" fmla="*/ 4719917 w 6871447"/>
                <a:gd name="connsiteY55" fmla="*/ 941294 h 2541494"/>
                <a:gd name="connsiteX56" fmla="*/ 4800600 w 6871447"/>
                <a:gd name="connsiteY56" fmla="*/ 900953 h 2541494"/>
                <a:gd name="connsiteX57" fmla="*/ 4961964 w 6871447"/>
                <a:gd name="connsiteY57" fmla="*/ 927847 h 2541494"/>
                <a:gd name="connsiteX58" fmla="*/ 5042647 w 6871447"/>
                <a:gd name="connsiteY58" fmla="*/ 968189 h 2541494"/>
                <a:gd name="connsiteX59" fmla="*/ 5082988 w 6871447"/>
                <a:gd name="connsiteY59" fmla="*/ 995083 h 2541494"/>
                <a:gd name="connsiteX60" fmla="*/ 5338482 w 6871447"/>
                <a:gd name="connsiteY60" fmla="*/ 995083 h 2541494"/>
                <a:gd name="connsiteX61" fmla="*/ 5378823 w 6871447"/>
                <a:gd name="connsiteY61" fmla="*/ 968189 h 2541494"/>
                <a:gd name="connsiteX62" fmla="*/ 5459506 w 6871447"/>
                <a:gd name="connsiteY62" fmla="*/ 941294 h 2541494"/>
                <a:gd name="connsiteX63" fmla="*/ 5580529 w 6871447"/>
                <a:gd name="connsiteY63" fmla="*/ 860612 h 2541494"/>
                <a:gd name="connsiteX64" fmla="*/ 5620870 w 6871447"/>
                <a:gd name="connsiteY64" fmla="*/ 833718 h 2541494"/>
                <a:gd name="connsiteX65" fmla="*/ 5701553 w 6871447"/>
                <a:gd name="connsiteY65" fmla="*/ 753036 h 2541494"/>
                <a:gd name="connsiteX66" fmla="*/ 5741894 w 6871447"/>
                <a:gd name="connsiteY66" fmla="*/ 726142 h 2541494"/>
                <a:gd name="connsiteX67" fmla="*/ 5889812 w 6871447"/>
                <a:gd name="connsiteY67" fmla="*/ 605118 h 2541494"/>
                <a:gd name="connsiteX68" fmla="*/ 5970494 w 6871447"/>
                <a:gd name="connsiteY68" fmla="*/ 578224 h 2541494"/>
                <a:gd name="connsiteX69" fmla="*/ 6118412 w 6871447"/>
                <a:gd name="connsiteY69" fmla="*/ 605118 h 2541494"/>
                <a:gd name="connsiteX70" fmla="*/ 6185647 w 6871447"/>
                <a:gd name="connsiteY70" fmla="*/ 591671 h 2541494"/>
                <a:gd name="connsiteX71" fmla="*/ 6293223 w 6871447"/>
                <a:gd name="connsiteY71" fmla="*/ 537883 h 2541494"/>
                <a:gd name="connsiteX72" fmla="*/ 6387353 w 6871447"/>
                <a:gd name="connsiteY72" fmla="*/ 430306 h 2541494"/>
                <a:gd name="connsiteX73" fmla="*/ 6400800 w 6871447"/>
                <a:gd name="connsiteY73" fmla="*/ 389965 h 2541494"/>
                <a:gd name="connsiteX74" fmla="*/ 6441141 w 6871447"/>
                <a:gd name="connsiteY74" fmla="*/ 349624 h 2541494"/>
                <a:gd name="connsiteX75" fmla="*/ 6494929 w 6871447"/>
                <a:gd name="connsiteY75" fmla="*/ 268942 h 2541494"/>
                <a:gd name="connsiteX76" fmla="*/ 6575612 w 6871447"/>
                <a:gd name="connsiteY76" fmla="*/ 188259 h 2541494"/>
                <a:gd name="connsiteX77" fmla="*/ 6602506 w 6871447"/>
                <a:gd name="connsiteY77" fmla="*/ 134471 h 2541494"/>
                <a:gd name="connsiteX78" fmla="*/ 6763870 w 6871447"/>
                <a:gd name="connsiteY78" fmla="*/ 53789 h 2541494"/>
                <a:gd name="connsiteX79" fmla="*/ 6844553 w 6871447"/>
                <a:gd name="connsiteY79" fmla="*/ 26894 h 2541494"/>
                <a:gd name="connsiteX80" fmla="*/ 6871447 w 6871447"/>
                <a:gd name="connsiteY80" fmla="*/ 0 h 254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6871447" h="2541494">
                  <a:moveTo>
                    <a:pt x="0" y="2541494"/>
                  </a:moveTo>
                  <a:cubicBezTo>
                    <a:pt x="39256" y="2517940"/>
                    <a:pt x="71358" y="2500129"/>
                    <a:pt x="107576" y="2474259"/>
                  </a:cubicBezTo>
                  <a:cubicBezTo>
                    <a:pt x="132050" y="2456777"/>
                    <a:pt x="173179" y="2422872"/>
                    <a:pt x="201706" y="2407024"/>
                  </a:cubicBezTo>
                  <a:cubicBezTo>
                    <a:pt x="227991" y="2392422"/>
                    <a:pt x="256103" y="2381286"/>
                    <a:pt x="282388" y="2366683"/>
                  </a:cubicBezTo>
                  <a:cubicBezTo>
                    <a:pt x="385978" y="2309133"/>
                    <a:pt x="243253" y="2371581"/>
                    <a:pt x="389964" y="2312894"/>
                  </a:cubicBezTo>
                  <a:cubicBezTo>
                    <a:pt x="487506" y="2215354"/>
                    <a:pt x="361710" y="2330553"/>
                    <a:pt x="497541" y="2245659"/>
                  </a:cubicBezTo>
                  <a:cubicBezTo>
                    <a:pt x="513667" y="2235580"/>
                    <a:pt x="523273" y="2217492"/>
                    <a:pt x="537882" y="2205318"/>
                  </a:cubicBezTo>
                  <a:cubicBezTo>
                    <a:pt x="550297" y="2194972"/>
                    <a:pt x="564191" y="2186442"/>
                    <a:pt x="578223" y="2178424"/>
                  </a:cubicBezTo>
                  <a:cubicBezTo>
                    <a:pt x="611024" y="2159681"/>
                    <a:pt x="664670" y="2136162"/>
                    <a:pt x="699247" y="2124636"/>
                  </a:cubicBezTo>
                  <a:cubicBezTo>
                    <a:pt x="716780" y="2118792"/>
                    <a:pt x="735265" y="2116266"/>
                    <a:pt x="753035" y="2111189"/>
                  </a:cubicBezTo>
                  <a:cubicBezTo>
                    <a:pt x="766664" y="2107295"/>
                    <a:pt x="779240" y="2098789"/>
                    <a:pt x="793376" y="2097742"/>
                  </a:cubicBezTo>
                  <a:cubicBezTo>
                    <a:pt x="900752" y="2089788"/>
                    <a:pt x="1008529" y="2088777"/>
                    <a:pt x="1116106" y="2084294"/>
                  </a:cubicBezTo>
                  <a:cubicBezTo>
                    <a:pt x="1176075" y="2064304"/>
                    <a:pt x="1153819" y="2074964"/>
                    <a:pt x="1223682" y="2030506"/>
                  </a:cubicBezTo>
                  <a:cubicBezTo>
                    <a:pt x="1250951" y="2013153"/>
                    <a:pt x="1281508" y="1999573"/>
                    <a:pt x="1304364" y="1976718"/>
                  </a:cubicBezTo>
                  <a:cubicBezTo>
                    <a:pt x="1354115" y="1926969"/>
                    <a:pt x="1320710" y="1956857"/>
                    <a:pt x="1411941" y="1896036"/>
                  </a:cubicBezTo>
                  <a:cubicBezTo>
                    <a:pt x="1425388" y="1887071"/>
                    <a:pt x="1436603" y="1873062"/>
                    <a:pt x="1452282" y="1869142"/>
                  </a:cubicBezTo>
                  <a:cubicBezTo>
                    <a:pt x="1519821" y="1852256"/>
                    <a:pt x="1488537" y="1861538"/>
                    <a:pt x="1546412" y="1842247"/>
                  </a:cubicBezTo>
                  <a:cubicBezTo>
                    <a:pt x="1559859" y="1833282"/>
                    <a:pt x="1570623" y="1816361"/>
                    <a:pt x="1586753" y="1815353"/>
                  </a:cubicBezTo>
                  <a:cubicBezTo>
                    <a:pt x="1709144" y="1807704"/>
                    <a:pt x="1722262" y="1815700"/>
                    <a:pt x="1801906" y="1842247"/>
                  </a:cubicBezTo>
                  <a:cubicBezTo>
                    <a:pt x="1854435" y="1894778"/>
                    <a:pt x="1799318" y="1847677"/>
                    <a:pt x="1869141" y="1882589"/>
                  </a:cubicBezTo>
                  <a:cubicBezTo>
                    <a:pt x="1973411" y="1934724"/>
                    <a:pt x="1848425" y="1889131"/>
                    <a:pt x="1949823" y="1922930"/>
                  </a:cubicBezTo>
                  <a:cubicBezTo>
                    <a:pt x="2026023" y="1913965"/>
                    <a:pt x="2103053" y="1910392"/>
                    <a:pt x="2178423" y="1896036"/>
                  </a:cubicBezTo>
                  <a:cubicBezTo>
                    <a:pt x="2198115" y="1892285"/>
                    <a:pt x="2213442" y="1876181"/>
                    <a:pt x="2232212" y="1869142"/>
                  </a:cubicBezTo>
                  <a:cubicBezTo>
                    <a:pt x="2249516" y="1862653"/>
                    <a:pt x="2268071" y="1860177"/>
                    <a:pt x="2286000" y="1855694"/>
                  </a:cubicBezTo>
                  <a:cubicBezTo>
                    <a:pt x="2405459" y="1766100"/>
                    <a:pt x="2276084" y="1852260"/>
                    <a:pt x="2393576" y="1801906"/>
                  </a:cubicBezTo>
                  <a:cubicBezTo>
                    <a:pt x="2408431" y="1795540"/>
                    <a:pt x="2419885" y="1783030"/>
                    <a:pt x="2433917" y="1775012"/>
                  </a:cubicBezTo>
                  <a:cubicBezTo>
                    <a:pt x="2451322" y="1765067"/>
                    <a:pt x="2469776" y="1757083"/>
                    <a:pt x="2487706" y="1748118"/>
                  </a:cubicBezTo>
                  <a:cubicBezTo>
                    <a:pt x="2519499" y="1716325"/>
                    <a:pt x="2541584" y="1690437"/>
                    <a:pt x="2581835" y="1667436"/>
                  </a:cubicBezTo>
                  <a:cubicBezTo>
                    <a:pt x="2594142" y="1660404"/>
                    <a:pt x="2608729" y="1658471"/>
                    <a:pt x="2622176" y="1653989"/>
                  </a:cubicBezTo>
                  <a:cubicBezTo>
                    <a:pt x="2674437" y="1601726"/>
                    <a:pt x="2621498" y="1647603"/>
                    <a:pt x="2716306" y="1600200"/>
                  </a:cubicBezTo>
                  <a:cubicBezTo>
                    <a:pt x="2730761" y="1592973"/>
                    <a:pt x="2741792" y="1579672"/>
                    <a:pt x="2756647" y="1573306"/>
                  </a:cubicBezTo>
                  <a:cubicBezTo>
                    <a:pt x="2773634" y="1566026"/>
                    <a:pt x="2792733" y="1565170"/>
                    <a:pt x="2810435" y="1559859"/>
                  </a:cubicBezTo>
                  <a:cubicBezTo>
                    <a:pt x="2974121" y="1510753"/>
                    <a:pt x="2820932" y="1550511"/>
                    <a:pt x="2944906" y="1519518"/>
                  </a:cubicBezTo>
                  <a:cubicBezTo>
                    <a:pt x="3007659" y="1524000"/>
                    <a:pt x="3070682" y="1525614"/>
                    <a:pt x="3133164" y="1532965"/>
                  </a:cubicBezTo>
                  <a:cubicBezTo>
                    <a:pt x="3147242" y="1534621"/>
                    <a:pt x="3159877" y="1542518"/>
                    <a:pt x="3173506" y="1546412"/>
                  </a:cubicBezTo>
                  <a:cubicBezTo>
                    <a:pt x="3191276" y="1551489"/>
                    <a:pt x="3209524" y="1554782"/>
                    <a:pt x="3227294" y="1559859"/>
                  </a:cubicBezTo>
                  <a:cubicBezTo>
                    <a:pt x="3240923" y="1563753"/>
                    <a:pt x="3254006" y="1569412"/>
                    <a:pt x="3267635" y="1573306"/>
                  </a:cubicBezTo>
                  <a:cubicBezTo>
                    <a:pt x="3285405" y="1578383"/>
                    <a:pt x="3303721" y="1581443"/>
                    <a:pt x="3321423" y="1586753"/>
                  </a:cubicBezTo>
                  <a:cubicBezTo>
                    <a:pt x="3348577" y="1594899"/>
                    <a:pt x="3402106" y="1613647"/>
                    <a:pt x="3402106" y="1613647"/>
                  </a:cubicBezTo>
                  <a:cubicBezTo>
                    <a:pt x="3496215" y="1606925"/>
                    <a:pt x="3606306" y="1609960"/>
                    <a:pt x="3697941" y="1573306"/>
                  </a:cubicBezTo>
                  <a:cubicBezTo>
                    <a:pt x="3720353" y="1564341"/>
                    <a:pt x="3743586" y="1557207"/>
                    <a:pt x="3765176" y="1546412"/>
                  </a:cubicBezTo>
                  <a:cubicBezTo>
                    <a:pt x="3779631" y="1539184"/>
                    <a:pt x="3791485" y="1527536"/>
                    <a:pt x="3805517" y="1519518"/>
                  </a:cubicBezTo>
                  <a:cubicBezTo>
                    <a:pt x="3822922" y="1509573"/>
                    <a:pt x="3841783" y="1502359"/>
                    <a:pt x="3859306" y="1492624"/>
                  </a:cubicBezTo>
                  <a:cubicBezTo>
                    <a:pt x="3882153" y="1479931"/>
                    <a:pt x="3904377" y="1466135"/>
                    <a:pt x="3926541" y="1452283"/>
                  </a:cubicBezTo>
                  <a:cubicBezTo>
                    <a:pt x="3940246" y="1443718"/>
                    <a:pt x="3952850" y="1433407"/>
                    <a:pt x="3966882" y="1425389"/>
                  </a:cubicBezTo>
                  <a:cubicBezTo>
                    <a:pt x="3984287" y="1415443"/>
                    <a:pt x="4003265" y="1408440"/>
                    <a:pt x="4020670" y="1398494"/>
                  </a:cubicBezTo>
                  <a:cubicBezTo>
                    <a:pt x="4034702" y="1390476"/>
                    <a:pt x="4046980" y="1379618"/>
                    <a:pt x="4061012" y="1371600"/>
                  </a:cubicBezTo>
                  <a:cubicBezTo>
                    <a:pt x="4102859" y="1347687"/>
                    <a:pt x="4119402" y="1347595"/>
                    <a:pt x="4155141" y="1317812"/>
                  </a:cubicBezTo>
                  <a:cubicBezTo>
                    <a:pt x="4169750" y="1305638"/>
                    <a:pt x="4179659" y="1288020"/>
                    <a:pt x="4195482" y="1277471"/>
                  </a:cubicBezTo>
                  <a:cubicBezTo>
                    <a:pt x="4220500" y="1260792"/>
                    <a:pt x="4250666" y="1253066"/>
                    <a:pt x="4276164" y="1237130"/>
                  </a:cubicBezTo>
                  <a:cubicBezTo>
                    <a:pt x="4286915" y="1230411"/>
                    <a:pt x="4292510" y="1217269"/>
                    <a:pt x="4303059" y="1210236"/>
                  </a:cubicBezTo>
                  <a:cubicBezTo>
                    <a:pt x="4333128" y="1190190"/>
                    <a:pt x="4367583" y="1177171"/>
                    <a:pt x="4397188" y="1156447"/>
                  </a:cubicBezTo>
                  <a:cubicBezTo>
                    <a:pt x="4412767" y="1145541"/>
                    <a:pt x="4422518" y="1127781"/>
                    <a:pt x="4437529" y="1116106"/>
                  </a:cubicBezTo>
                  <a:cubicBezTo>
                    <a:pt x="4506886" y="1062162"/>
                    <a:pt x="4497687" y="1069160"/>
                    <a:pt x="4558553" y="1048871"/>
                  </a:cubicBezTo>
                  <a:cubicBezTo>
                    <a:pt x="4590889" y="1023002"/>
                    <a:pt x="4628665" y="989598"/>
                    <a:pt x="4666129" y="968189"/>
                  </a:cubicBezTo>
                  <a:cubicBezTo>
                    <a:pt x="4683534" y="958243"/>
                    <a:pt x="4702512" y="951240"/>
                    <a:pt x="4719917" y="941294"/>
                  </a:cubicBezTo>
                  <a:cubicBezTo>
                    <a:pt x="4792902" y="899588"/>
                    <a:pt x="4726641" y="925606"/>
                    <a:pt x="4800600" y="900953"/>
                  </a:cubicBezTo>
                  <a:cubicBezTo>
                    <a:pt x="4810694" y="902215"/>
                    <a:pt x="4932349" y="913039"/>
                    <a:pt x="4961964" y="927847"/>
                  </a:cubicBezTo>
                  <a:cubicBezTo>
                    <a:pt x="5081850" y="987791"/>
                    <a:pt x="4860056" y="922541"/>
                    <a:pt x="5042647" y="968189"/>
                  </a:cubicBezTo>
                  <a:cubicBezTo>
                    <a:pt x="5056094" y="977154"/>
                    <a:pt x="5068533" y="987855"/>
                    <a:pt x="5082988" y="995083"/>
                  </a:cubicBezTo>
                  <a:cubicBezTo>
                    <a:pt x="5159348" y="1033263"/>
                    <a:pt x="5272175" y="999227"/>
                    <a:pt x="5338482" y="995083"/>
                  </a:cubicBezTo>
                  <a:cubicBezTo>
                    <a:pt x="5351929" y="986118"/>
                    <a:pt x="5364055" y="974753"/>
                    <a:pt x="5378823" y="968189"/>
                  </a:cubicBezTo>
                  <a:cubicBezTo>
                    <a:pt x="5404729" y="956675"/>
                    <a:pt x="5435918" y="957019"/>
                    <a:pt x="5459506" y="941294"/>
                  </a:cubicBezTo>
                  <a:lnTo>
                    <a:pt x="5580529" y="860612"/>
                  </a:lnTo>
                  <a:cubicBezTo>
                    <a:pt x="5593976" y="851647"/>
                    <a:pt x="5609442" y="845146"/>
                    <a:pt x="5620870" y="833718"/>
                  </a:cubicBezTo>
                  <a:cubicBezTo>
                    <a:pt x="5647764" y="806824"/>
                    <a:pt x="5669907" y="774134"/>
                    <a:pt x="5701553" y="753036"/>
                  </a:cubicBezTo>
                  <a:cubicBezTo>
                    <a:pt x="5715000" y="744071"/>
                    <a:pt x="5729731" y="736784"/>
                    <a:pt x="5741894" y="726142"/>
                  </a:cubicBezTo>
                  <a:cubicBezTo>
                    <a:pt x="5788177" y="685644"/>
                    <a:pt x="5827432" y="625911"/>
                    <a:pt x="5889812" y="605118"/>
                  </a:cubicBezTo>
                  <a:lnTo>
                    <a:pt x="5970494" y="578224"/>
                  </a:lnTo>
                  <a:cubicBezTo>
                    <a:pt x="5992356" y="582596"/>
                    <a:pt x="6101206" y="605118"/>
                    <a:pt x="6118412" y="605118"/>
                  </a:cubicBezTo>
                  <a:cubicBezTo>
                    <a:pt x="6141268" y="605118"/>
                    <a:pt x="6163235" y="596153"/>
                    <a:pt x="6185647" y="591671"/>
                  </a:cubicBezTo>
                  <a:cubicBezTo>
                    <a:pt x="6221506" y="573742"/>
                    <a:pt x="6264874" y="566232"/>
                    <a:pt x="6293223" y="537883"/>
                  </a:cubicBezTo>
                  <a:cubicBezTo>
                    <a:pt x="6328274" y="502832"/>
                    <a:pt x="6365115" y="474781"/>
                    <a:pt x="6387353" y="430306"/>
                  </a:cubicBezTo>
                  <a:cubicBezTo>
                    <a:pt x="6393692" y="417628"/>
                    <a:pt x="6392937" y="401759"/>
                    <a:pt x="6400800" y="389965"/>
                  </a:cubicBezTo>
                  <a:cubicBezTo>
                    <a:pt x="6411349" y="374142"/>
                    <a:pt x="6429466" y="364635"/>
                    <a:pt x="6441141" y="349624"/>
                  </a:cubicBezTo>
                  <a:cubicBezTo>
                    <a:pt x="6460985" y="324110"/>
                    <a:pt x="6472073" y="291798"/>
                    <a:pt x="6494929" y="268942"/>
                  </a:cubicBezTo>
                  <a:lnTo>
                    <a:pt x="6575612" y="188259"/>
                  </a:lnTo>
                  <a:cubicBezTo>
                    <a:pt x="6584577" y="170330"/>
                    <a:pt x="6588332" y="148645"/>
                    <a:pt x="6602506" y="134471"/>
                  </a:cubicBezTo>
                  <a:cubicBezTo>
                    <a:pt x="6654640" y="82337"/>
                    <a:pt x="6698250" y="75662"/>
                    <a:pt x="6763870" y="53789"/>
                  </a:cubicBezTo>
                  <a:lnTo>
                    <a:pt x="6844553" y="26894"/>
                  </a:lnTo>
                  <a:lnTo>
                    <a:pt x="6871447" y="0"/>
                  </a:lnTo>
                </a:path>
              </a:pathLst>
            </a:custGeom>
            <a:noFill/>
            <a:ln w="76200">
              <a:solidFill>
                <a:srgbClr val="054B49">
                  <a:alpha val="23922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550F7026-E063-4D69-A0EA-423269AE22F6}"/>
                </a:ext>
              </a:extLst>
            </p:cNvPr>
            <p:cNvSpPr/>
            <p:nvPr/>
          </p:nvSpPr>
          <p:spPr>
            <a:xfrm>
              <a:off x="0" y="618565"/>
              <a:ext cx="12357847" cy="4249270"/>
            </a:xfrm>
            <a:custGeom>
              <a:avLst/>
              <a:gdLst>
                <a:gd name="connsiteX0" fmla="*/ 0 w 12236823"/>
                <a:gd name="connsiteY0" fmla="*/ 4155141 h 4155141"/>
                <a:gd name="connsiteX1" fmla="*/ 94129 w 12236823"/>
                <a:gd name="connsiteY1" fmla="*/ 4087906 h 4155141"/>
                <a:gd name="connsiteX2" fmla="*/ 134470 w 12236823"/>
                <a:gd name="connsiteY2" fmla="*/ 4047564 h 4155141"/>
                <a:gd name="connsiteX3" fmla="*/ 188258 w 12236823"/>
                <a:gd name="connsiteY3" fmla="*/ 4020670 h 4155141"/>
                <a:gd name="connsiteX4" fmla="*/ 255494 w 12236823"/>
                <a:gd name="connsiteY4" fmla="*/ 3980329 h 4155141"/>
                <a:gd name="connsiteX5" fmla="*/ 309282 w 12236823"/>
                <a:gd name="connsiteY5" fmla="*/ 3939988 h 4155141"/>
                <a:gd name="connsiteX6" fmla="*/ 389964 w 12236823"/>
                <a:gd name="connsiteY6" fmla="*/ 3899647 h 4155141"/>
                <a:gd name="connsiteX7" fmla="*/ 430305 w 12236823"/>
                <a:gd name="connsiteY7" fmla="*/ 3859306 h 4155141"/>
                <a:gd name="connsiteX8" fmla="*/ 510988 w 12236823"/>
                <a:gd name="connsiteY8" fmla="*/ 3792070 h 4155141"/>
                <a:gd name="connsiteX9" fmla="*/ 537882 w 12236823"/>
                <a:gd name="connsiteY9" fmla="*/ 3751729 h 4155141"/>
                <a:gd name="connsiteX10" fmla="*/ 618564 w 12236823"/>
                <a:gd name="connsiteY10" fmla="*/ 3697941 h 4155141"/>
                <a:gd name="connsiteX11" fmla="*/ 658905 w 12236823"/>
                <a:gd name="connsiteY11" fmla="*/ 3657600 h 4155141"/>
                <a:gd name="connsiteX12" fmla="*/ 726141 w 12236823"/>
                <a:gd name="connsiteY12" fmla="*/ 3644153 h 4155141"/>
                <a:gd name="connsiteX13" fmla="*/ 766482 w 12236823"/>
                <a:gd name="connsiteY13" fmla="*/ 3657600 h 4155141"/>
                <a:gd name="connsiteX14" fmla="*/ 806823 w 12236823"/>
                <a:gd name="connsiteY14" fmla="*/ 3684494 h 4155141"/>
                <a:gd name="connsiteX15" fmla="*/ 1062317 w 12236823"/>
                <a:gd name="connsiteY15" fmla="*/ 3671047 h 4155141"/>
                <a:gd name="connsiteX16" fmla="*/ 1129552 w 12236823"/>
                <a:gd name="connsiteY16" fmla="*/ 3644153 h 4155141"/>
                <a:gd name="connsiteX17" fmla="*/ 1169894 w 12236823"/>
                <a:gd name="connsiteY17" fmla="*/ 3630706 h 4155141"/>
                <a:gd name="connsiteX18" fmla="*/ 1223682 w 12236823"/>
                <a:gd name="connsiteY18" fmla="*/ 3603811 h 4155141"/>
                <a:gd name="connsiteX19" fmla="*/ 1317811 w 12236823"/>
                <a:gd name="connsiteY19" fmla="*/ 3576917 h 4155141"/>
                <a:gd name="connsiteX20" fmla="*/ 1465729 w 12236823"/>
                <a:gd name="connsiteY20" fmla="*/ 3603811 h 4155141"/>
                <a:gd name="connsiteX21" fmla="*/ 1506070 w 12236823"/>
                <a:gd name="connsiteY21" fmla="*/ 3617259 h 4155141"/>
                <a:gd name="connsiteX22" fmla="*/ 1653988 w 12236823"/>
                <a:gd name="connsiteY22" fmla="*/ 3671047 h 4155141"/>
                <a:gd name="connsiteX23" fmla="*/ 1963270 w 12236823"/>
                <a:gd name="connsiteY23" fmla="*/ 3684494 h 4155141"/>
                <a:gd name="connsiteX24" fmla="*/ 2232211 w 12236823"/>
                <a:gd name="connsiteY24" fmla="*/ 3671047 h 4155141"/>
                <a:gd name="connsiteX25" fmla="*/ 2312894 w 12236823"/>
                <a:gd name="connsiteY25" fmla="*/ 3644153 h 4155141"/>
                <a:gd name="connsiteX26" fmla="*/ 2366682 w 12236823"/>
                <a:gd name="connsiteY26" fmla="*/ 3630706 h 4155141"/>
                <a:gd name="connsiteX27" fmla="*/ 2420470 w 12236823"/>
                <a:gd name="connsiteY27" fmla="*/ 3563470 h 4155141"/>
                <a:gd name="connsiteX28" fmla="*/ 2528047 w 12236823"/>
                <a:gd name="connsiteY28" fmla="*/ 3402106 h 4155141"/>
                <a:gd name="connsiteX29" fmla="*/ 2554941 w 12236823"/>
                <a:gd name="connsiteY29" fmla="*/ 3375211 h 4155141"/>
                <a:gd name="connsiteX30" fmla="*/ 2608729 w 12236823"/>
                <a:gd name="connsiteY30" fmla="*/ 3294529 h 4155141"/>
                <a:gd name="connsiteX31" fmla="*/ 2649070 w 12236823"/>
                <a:gd name="connsiteY31" fmla="*/ 3254188 h 4155141"/>
                <a:gd name="connsiteX32" fmla="*/ 2729752 w 12236823"/>
                <a:gd name="connsiteY32" fmla="*/ 3200400 h 4155141"/>
                <a:gd name="connsiteX33" fmla="*/ 3281082 w 12236823"/>
                <a:gd name="connsiteY33" fmla="*/ 3200400 h 4155141"/>
                <a:gd name="connsiteX34" fmla="*/ 3348317 w 12236823"/>
                <a:gd name="connsiteY34" fmla="*/ 3173506 h 4155141"/>
                <a:gd name="connsiteX35" fmla="*/ 3388658 w 12236823"/>
                <a:gd name="connsiteY35" fmla="*/ 3160059 h 4155141"/>
                <a:gd name="connsiteX36" fmla="*/ 3442447 w 12236823"/>
                <a:gd name="connsiteY36" fmla="*/ 3119717 h 4155141"/>
                <a:gd name="connsiteX37" fmla="*/ 3496235 w 12236823"/>
                <a:gd name="connsiteY37" fmla="*/ 3092823 h 4155141"/>
                <a:gd name="connsiteX38" fmla="*/ 3630705 w 12236823"/>
                <a:gd name="connsiteY38" fmla="*/ 2958353 h 4155141"/>
                <a:gd name="connsiteX39" fmla="*/ 3657600 w 12236823"/>
                <a:gd name="connsiteY39" fmla="*/ 2931459 h 4155141"/>
                <a:gd name="connsiteX40" fmla="*/ 3697941 w 12236823"/>
                <a:gd name="connsiteY40" fmla="*/ 2918011 h 4155141"/>
                <a:gd name="connsiteX41" fmla="*/ 3738282 w 12236823"/>
                <a:gd name="connsiteY41" fmla="*/ 2891117 h 4155141"/>
                <a:gd name="connsiteX42" fmla="*/ 3792070 w 12236823"/>
                <a:gd name="connsiteY42" fmla="*/ 2877670 h 4155141"/>
                <a:gd name="connsiteX43" fmla="*/ 4343400 w 12236823"/>
                <a:gd name="connsiteY43" fmla="*/ 2877670 h 4155141"/>
                <a:gd name="connsiteX44" fmla="*/ 4383741 w 12236823"/>
                <a:gd name="connsiteY44" fmla="*/ 2864223 h 4155141"/>
                <a:gd name="connsiteX45" fmla="*/ 4450976 w 12236823"/>
                <a:gd name="connsiteY45" fmla="*/ 2850776 h 4155141"/>
                <a:gd name="connsiteX46" fmla="*/ 4572000 w 12236823"/>
                <a:gd name="connsiteY46" fmla="*/ 2823882 h 4155141"/>
                <a:gd name="connsiteX47" fmla="*/ 4625788 w 12236823"/>
                <a:gd name="connsiteY47" fmla="*/ 2783541 h 4155141"/>
                <a:gd name="connsiteX48" fmla="*/ 4693023 w 12236823"/>
                <a:gd name="connsiteY48" fmla="*/ 2756647 h 4155141"/>
                <a:gd name="connsiteX49" fmla="*/ 4733364 w 12236823"/>
                <a:gd name="connsiteY49" fmla="*/ 2743200 h 4155141"/>
                <a:gd name="connsiteX50" fmla="*/ 4867835 w 12236823"/>
                <a:gd name="connsiteY50" fmla="*/ 2649070 h 4155141"/>
                <a:gd name="connsiteX51" fmla="*/ 4948517 w 12236823"/>
                <a:gd name="connsiteY51" fmla="*/ 2595282 h 4155141"/>
                <a:gd name="connsiteX52" fmla="*/ 4988858 w 12236823"/>
                <a:gd name="connsiteY52" fmla="*/ 2554941 h 4155141"/>
                <a:gd name="connsiteX53" fmla="*/ 5029200 w 12236823"/>
                <a:gd name="connsiteY53" fmla="*/ 2528047 h 4155141"/>
                <a:gd name="connsiteX54" fmla="*/ 5069541 w 12236823"/>
                <a:gd name="connsiteY54" fmla="*/ 2487706 h 4155141"/>
                <a:gd name="connsiteX55" fmla="*/ 5190564 w 12236823"/>
                <a:gd name="connsiteY55" fmla="*/ 2420470 h 4155141"/>
                <a:gd name="connsiteX56" fmla="*/ 5271247 w 12236823"/>
                <a:gd name="connsiteY56" fmla="*/ 2393576 h 4155141"/>
                <a:gd name="connsiteX57" fmla="*/ 5405717 w 12236823"/>
                <a:gd name="connsiteY57" fmla="*/ 2420470 h 4155141"/>
                <a:gd name="connsiteX58" fmla="*/ 5459505 w 12236823"/>
                <a:gd name="connsiteY58" fmla="*/ 2433917 h 4155141"/>
                <a:gd name="connsiteX59" fmla="*/ 5647764 w 12236823"/>
                <a:gd name="connsiteY59" fmla="*/ 2460811 h 4155141"/>
                <a:gd name="connsiteX60" fmla="*/ 5755341 w 12236823"/>
                <a:gd name="connsiteY60" fmla="*/ 2447364 h 4155141"/>
                <a:gd name="connsiteX61" fmla="*/ 5930152 w 12236823"/>
                <a:gd name="connsiteY61" fmla="*/ 2326341 h 4155141"/>
                <a:gd name="connsiteX62" fmla="*/ 5970494 w 12236823"/>
                <a:gd name="connsiteY62" fmla="*/ 2312894 h 4155141"/>
                <a:gd name="connsiteX63" fmla="*/ 6024282 w 12236823"/>
                <a:gd name="connsiteY63" fmla="*/ 2272553 h 4155141"/>
                <a:gd name="connsiteX64" fmla="*/ 6064623 w 12236823"/>
                <a:gd name="connsiteY64" fmla="*/ 2245659 h 4155141"/>
                <a:gd name="connsiteX65" fmla="*/ 6091517 w 12236823"/>
                <a:gd name="connsiteY65" fmla="*/ 2218764 h 4155141"/>
                <a:gd name="connsiteX66" fmla="*/ 6172200 w 12236823"/>
                <a:gd name="connsiteY66" fmla="*/ 2164976 h 4155141"/>
                <a:gd name="connsiteX67" fmla="*/ 6212541 w 12236823"/>
                <a:gd name="connsiteY67" fmla="*/ 2138082 h 4155141"/>
                <a:gd name="connsiteX68" fmla="*/ 6252882 w 12236823"/>
                <a:gd name="connsiteY68" fmla="*/ 2111188 h 4155141"/>
                <a:gd name="connsiteX69" fmla="*/ 6333564 w 12236823"/>
                <a:gd name="connsiteY69" fmla="*/ 2070847 h 4155141"/>
                <a:gd name="connsiteX70" fmla="*/ 6373905 w 12236823"/>
                <a:gd name="connsiteY70" fmla="*/ 2057400 h 4155141"/>
                <a:gd name="connsiteX71" fmla="*/ 6427694 w 12236823"/>
                <a:gd name="connsiteY71" fmla="*/ 2030506 h 4155141"/>
                <a:gd name="connsiteX72" fmla="*/ 6589058 w 12236823"/>
                <a:gd name="connsiteY72" fmla="*/ 2070847 h 4155141"/>
                <a:gd name="connsiteX73" fmla="*/ 6629400 w 12236823"/>
                <a:gd name="connsiteY73" fmla="*/ 2084294 h 4155141"/>
                <a:gd name="connsiteX74" fmla="*/ 6669741 w 12236823"/>
                <a:gd name="connsiteY74" fmla="*/ 2097741 h 4155141"/>
                <a:gd name="connsiteX75" fmla="*/ 6925235 w 12236823"/>
                <a:gd name="connsiteY75" fmla="*/ 2084294 h 4155141"/>
                <a:gd name="connsiteX76" fmla="*/ 7019364 w 12236823"/>
                <a:gd name="connsiteY76" fmla="*/ 2030506 h 4155141"/>
                <a:gd name="connsiteX77" fmla="*/ 7073152 w 12236823"/>
                <a:gd name="connsiteY77" fmla="*/ 2017059 h 4155141"/>
                <a:gd name="connsiteX78" fmla="*/ 7180729 w 12236823"/>
                <a:gd name="connsiteY78" fmla="*/ 1963270 h 4155141"/>
                <a:gd name="connsiteX79" fmla="*/ 7328647 w 12236823"/>
                <a:gd name="connsiteY79" fmla="*/ 1869141 h 4155141"/>
                <a:gd name="connsiteX80" fmla="*/ 7436223 w 12236823"/>
                <a:gd name="connsiteY80" fmla="*/ 1801906 h 4155141"/>
                <a:gd name="connsiteX81" fmla="*/ 7543800 w 12236823"/>
                <a:gd name="connsiteY81" fmla="*/ 1721223 h 4155141"/>
                <a:gd name="connsiteX82" fmla="*/ 7678270 w 12236823"/>
                <a:gd name="connsiteY82" fmla="*/ 1653988 h 4155141"/>
                <a:gd name="connsiteX83" fmla="*/ 7732058 w 12236823"/>
                <a:gd name="connsiteY83" fmla="*/ 1640541 h 4155141"/>
                <a:gd name="connsiteX84" fmla="*/ 7812741 w 12236823"/>
                <a:gd name="connsiteY84" fmla="*/ 1600200 h 4155141"/>
                <a:gd name="connsiteX85" fmla="*/ 7866529 w 12236823"/>
                <a:gd name="connsiteY85" fmla="*/ 1573306 h 4155141"/>
                <a:gd name="connsiteX86" fmla="*/ 7933764 w 12236823"/>
                <a:gd name="connsiteY86" fmla="*/ 1559859 h 4155141"/>
                <a:gd name="connsiteX87" fmla="*/ 7974105 w 12236823"/>
                <a:gd name="connsiteY87" fmla="*/ 1546411 h 4155141"/>
                <a:gd name="connsiteX88" fmla="*/ 8256494 w 12236823"/>
                <a:gd name="connsiteY88" fmla="*/ 1559859 h 4155141"/>
                <a:gd name="connsiteX89" fmla="*/ 8431305 w 12236823"/>
                <a:gd name="connsiteY89" fmla="*/ 1600200 h 4155141"/>
                <a:gd name="connsiteX90" fmla="*/ 8659905 w 12236823"/>
                <a:gd name="connsiteY90" fmla="*/ 1586753 h 4155141"/>
                <a:gd name="connsiteX91" fmla="*/ 8700247 w 12236823"/>
                <a:gd name="connsiteY91" fmla="*/ 1573306 h 4155141"/>
                <a:gd name="connsiteX92" fmla="*/ 8780929 w 12236823"/>
                <a:gd name="connsiteY92" fmla="*/ 1559859 h 4155141"/>
                <a:gd name="connsiteX93" fmla="*/ 8888505 w 12236823"/>
                <a:gd name="connsiteY93" fmla="*/ 1519517 h 4155141"/>
                <a:gd name="connsiteX94" fmla="*/ 8969188 w 12236823"/>
                <a:gd name="connsiteY94" fmla="*/ 1479176 h 4155141"/>
                <a:gd name="connsiteX95" fmla="*/ 9036423 w 12236823"/>
                <a:gd name="connsiteY95" fmla="*/ 1452282 h 4155141"/>
                <a:gd name="connsiteX96" fmla="*/ 9144000 w 12236823"/>
                <a:gd name="connsiteY96" fmla="*/ 1398494 h 4155141"/>
                <a:gd name="connsiteX97" fmla="*/ 9224682 w 12236823"/>
                <a:gd name="connsiteY97" fmla="*/ 1344706 h 4155141"/>
                <a:gd name="connsiteX98" fmla="*/ 9265023 w 12236823"/>
                <a:gd name="connsiteY98" fmla="*/ 1317811 h 4155141"/>
                <a:gd name="connsiteX99" fmla="*/ 9305364 w 12236823"/>
                <a:gd name="connsiteY99" fmla="*/ 1304364 h 4155141"/>
                <a:gd name="connsiteX100" fmla="*/ 9386047 w 12236823"/>
                <a:gd name="connsiteY100" fmla="*/ 1264023 h 4155141"/>
                <a:gd name="connsiteX101" fmla="*/ 9439835 w 12236823"/>
                <a:gd name="connsiteY101" fmla="*/ 1223682 h 4155141"/>
                <a:gd name="connsiteX102" fmla="*/ 9520517 w 12236823"/>
                <a:gd name="connsiteY102" fmla="*/ 1196788 h 4155141"/>
                <a:gd name="connsiteX103" fmla="*/ 9641541 w 12236823"/>
                <a:gd name="connsiteY103" fmla="*/ 1143000 h 4155141"/>
                <a:gd name="connsiteX104" fmla="*/ 9722223 w 12236823"/>
                <a:gd name="connsiteY104" fmla="*/ 1116106 h 4155141"/>
                <a:gd name="connsiteX105" fmla="*/ 9762564 w 12236823"/>
                <a:gd name="connsiteY105" fmla="*/ 1102659 h 4155141"/>
                <a:gd name="connsiteX106" fmla="*/ 9829800 w 12236823"/>
                <a:gd name="connsiteY106" fmla="*/ 1035423 h 4155141"/>
                <a:gd name="connsiteX107" fmla="*/ 9856694 w 12236823"/>
                <a:gd name="connsiteY107" fmla="*/ 995082 h 4155141"/>
                <a:gd name="connsiteX108" fmla="*/ 9897035 w 12236823"/>
                <a:gd name="connsiteY108" fmla="*/ 968188 h 4155141"/>
                <a:gd name="connsiteX109" fmla="*/ 9950823 w 12236823"/>
                <a:gd name="connsiteY109" fmla="*/ 927847 h 4155141"/>
                <a:gd name="connsiteX110" fmla="*/ 10031505 w 12236823"/>
                <a:gd name="connsiteY110" fmla="*/ 874059 h 4155141"/>
                <a:gd name="connsiteX111" fmla="*/ 10098741 w 12236823"/>
                <a:gd name="connsiteY111" fmla="*/ 820270 h 4155141"/>
                <a:gd name="connsiteX112" fmla="*/ 10192870 w 12236823"/>
                <a:gd name="connsiteY112" fmla="*/ 766482 h 4155141"/>
                <a:gd name="connsiteX113" fmla="*/ 10273552 w 12236823"/>
                <a:gd name="connsiteY113" fmla="*/ 739588 h 4155141"/>
                <a:gd name="connsiteX114" fmla="*/ 10663517 w 12236823"/>
                <a:gd name="connsiteY114" fmla="*/ 726141 h 4155141"/>
                <a:gd name="connsiteX115" fmla="*/ 10703858 w 12236823"/>
                <a:gd name="connsiteY115" fmla="*/ 712694 h 4155141"/>
                <a:gd name="connsiteX116" fmla="*/ 10824882 w 12236823"/>
                <a:gd name="connsiteY116" fmla="*/ 632011 h 4155141"/>
                <a:gd name="connsiteX117" fmla="*/ 10905564 w 12236823"/>
                <a:gd name="connsiteY117" fmla="*/ 591670 h 4155141"/>
                <a:gd name="connsiteX118" fmla="*/ 10999694 w 12236823"/>
                <a:gd name="connsiteY118" fmla="*/ 524435 h 4155141"/>
                <a:gd name="connsiteX119" fmla="*/ 11040035 w 12236823"/>
                <a:gd name="connsiteY119" fmla="*/ 510988 h 4155141"/>
                <a:gd name="connsiteX120" fmla="*/ 11080376 w 12236823"/>
                <a:gd name="connsiteY120" fmla="*/ 484094 h 4155141"/>
                <a:gd name="connsiteX121" fmla="*/ 11161058 w 12236823"/>
                <a:gd name="connsiteY121" fmla="*/ 457200 h 4155141"/>
                <a:gd name="connsiteX122" fmla="*/ 11282082 w 12236823"/>
                <a:gd name="connsiteY122" fmla="*/ 470647 h 4155141"/>
                <a:gd name="connsiteX123" fmla="*/ 11335870 w 12236823"/>
                <a:gd name="connsiteY123" fmla="*/ 484094 h 4155141"/>
                <a:gd name="connsiteX124" fmla="*/ 11524129 w 12236823"/>
                <a:gd name="connsiteY124" fmla="*/ 470647 h 4155141"/>
                <a:gd name="connsiteX125" fmla="*/ 11577917 w 12236823"/>
                <a:gd name="connsiteY125" fmla="*/ 443753 h 4155141"/>
                <a:gd name="connsiteX126" fmla="*/ 11698941 w 12236823"/>
                <a:gd name="connsiteY126" fmla="*/ 376517 h 4155141"/>
                <a:gd name="connsiteX127" fmla="*/ 11725835 w 12236823"/>
                <a:gd name="connsiteY127" fmla="*/ 336176 h 4155141"/>
                <a:gd name="connsiteX128" fmla="*/ 11766176 w 12236823"/>
                <a:gd name="connsiteY128" fmla="*/ 309282 h 4155141"/>
                <a:gd name="connsiteX129" fmla="*/ 11779623 w 12236823"/>
                <a:gd name="connsiteY129" fmla="*/ 268941 h 4155141"/>
                <a:gd name="connsiteX130" fmla="*/ 11819964 w 12236823"/>
                <a:gd name="connsiteY130" fmla="*/ 242047 h 4155141"/>
                <a:gd name="connsiteX131" fmla="*/ 11900647 w 12236823"/>
                <a:gd name="connsiteY131" fmla="*/ 188259 h 4155141"/>
                <a:gd name="connsiteX132" fmla="*/ 11967882 w 12236823"/>
                <a:gd name="connsiteY132" fmla="*/ 134470 h 4155141"/>
                <a:gd name="connsiteX133" fmla="*/ 12021670 w 12236823"/>
                <a:gd name="connsiteY133" fmla="*/ 94129 h 4155141"/>
                <a:gd name="connsiteX134" fmla="*/ 12102352 w 12236823"/>
                <a:gd name="connsiteY134" fmla="*/ 40341 h 4155141"/>
                <a:gd name="connsiteX135" fmla="*/ 12156141 w 12236823"/>
                <a:gd name="connsiteY135" fmla="*/ 26894 h 4155141"/>
                <a:gd name="connsiteX136" fmla="*/ 12236823 w 12236823"/>
                <a:gd name="connsiteY136" fmla="*/ 0 h 4155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</a:cxnLst>
              <a:rect l="l" t="t" r="r" b="b"/>
              <a:pathLst>
                <a:path w="12236823" h="4155141">
                  <a:moveTo>
                    <a:pt x="0" y="4155141"/>
                  </a:moveTo>
                  <a:cubicBezTo>
                    <a:pt x="31376" y="4132729"/>
                    <a:pt x="64020" y="4111993"/>
                    <a:pt x="94129" y="4087906"/>
                  </a:cubicBezTo>
                  <a:cubicBezTo>
                    <a:pt x="108979" y="4076026"/>
                    <a:pt x="118995" y="4058618"/>
                    <a:pt x="134470" y="4047564"/>
                  </a:cubicBezTo>
                  <a:cubicBezTo>
                    <a:pt x="150782" y="4035913"/>
                    <a:pt x="170735" y="4030405"/>
                    <a:pt x="188258" y="4020670"/>
                  </a:cubicBezTo>
                  <a:cubicBezTo>
                    <a:pt x="211106" y="4007977"/>
                    <a:pt x="233747" y="3994827"/>
                    <a:pt x="255494" y="3980329"/>
                  </a:cubicBezTo>
                  <a:cubicBezTo>
                    <a:pt x="274142" y="3967897"/>
                    <a:pt x="289823" y="3951107"/>
                    <a:pt x="309282" y="3939988"/>
                  </a:cubicBezTo>
                  <a:cubicBezTo>
                    <a:pt x="386469" y="3895881"/>
                    <a:pt x="313300" y="3963534"/>
                    <a:pt x="389964" y="3899647"/>
                  </a:cubicBezTo>
                  <a:cubicBezTo>
                    <a:pt x="404573" y="3887473"/>
                    <a:pt x="415696" y="3871480"/>
                    <a:pt x="430305" y="3859306"/>
                  </a:cubicBezTo>
                  <a:cubicBezTo>
                    <a:pt x="488000" y="3811226"/>
                    <a:pt x="457418" y="3856354"/>
                    <a:pt x="510988" y="3792070"/>
                  </a:cubicBezTo>
                  <a:cubicBezTo>
                    <a:pt x="521334" y="3779655"/>
                    <a:pt x="525719" y="3762371"/>
                    <a:pt x="537882" y="3751729"/>
                  </a:cubicBezTo>
                  <a:cubicBezTo>
                    <a:pt x="562207" y="3730444"/>
                    <a:pt x="595708" y="3720797"/>
                    <a:pt x="618564" y="3697941"/>
                  </a:cubicBezTo>
                  <a:cubicBezTo>
                    <a:pt x="632011" y="3684494"/>
                    <a:pt x="641896" y="3666105"/>
                    <a:pt x="658905" y="3657600"/>
                  </a:cubicBezTo>
                  <a:cubicBezTo>
                    <a:pt x="679348" y="3647379"/>
                    <a:pt x="703729" y="3648635"/>
                    <a:pt x="726141" y="3644153"/>
                  </a:cubicBezTo>
                  <a:cubicBezTo>
                    <a:pt x="739588" y="3648635"/>
                    <a:pt x="753804" y="3651261"/>
                    <a:pt x="766482" y="3657600"/>
                  </a:cubicBezTo>
                  <a:cubicBezTo>
                    <a:pt x="780937" y="3664828"/>
                    <a:pt x="790678" y="3683760"/>
                    <a:pt x="806823" y="3684494"/>
                  </a:cubicBezTo>
                  <a:lnTo>
                    <a:pt x="1062317" y="3671047"/>
                  </a:lnTo>
                  <a:cubicBezTo>
                    <a:pt x="1084729" y="3662082"/>
                    <a:pt x="1106951" y="3652628"/>
                    <a:pt x="1129552" y="3644153"/>
                  </a:cubicBezTo>
                  <a:cubicBezTo>
                    <a:pt x="1142824" y="3639176"/>
                    <a:pt x="1156865" y="3636290"/>
                    <a:pt x="1169894" y="3630706"/>
                  </a:cubicBezTo>
                  <a:cubicBezTo>
                    <a:pt x="1188319" y="3622809"/>
                    <a:pt x="1205257" y="3611708"/>
                    <a:pt x="1223682" y="3603811"/>
                  </a:cubicBezTo>
                  <a:cubicBezTo>
                    <a:pt x="1250688" y="3592237"/>
                    <a:pt x="1290518" y="3583740"/>
                    <a:pt x="1317811" y="3576917"/>
                  </a:cubicBezTo>
                  <a:cubicBezTo>
                    <a:pt x="1353774" y="3582911"/>
                    <a:pt x="1428143" y="3594414"/>
                    <a:pt x="1465729" y="3603811"/>
                  </a:cubicBezTo>
                  <a:cubicBezTo>
                    <a:pt x="1479480" y="3607249"/>
                    <a:pt x="1492798" y="3612282"/>
                    <a:pt x="1506070" y="3617259"/>
                  </a:cubicBezTo>
                  <a:cubicBezTo>
                    <a:pt x="1529570" y="3626072"/>
                    <a:pt x="1632683" y="3670121"/>
                    <a:pt x="1653988" y="3671047"/>
                  </a:cubicBezTo>
                  <a:lnTo>
                    <a:pt x="1963270" y="3684494"/>
                  </a:lnTo>
                  <a:cubicBezTo>
                    <a:pt x="2052917" y="3680012"/>
                    <a:pt x="2143044" y="3681335"/>
                    <a:pt x="2232211" y="3671047"/>
                  </a:cubicBezTo>
                  <a:cubicBezTo>
                    <a:pt x="2260373" y="3667798"/>
                    <a:pt x="2285391" y="3651029"/>
                    <a:pt x="2312894" y="3644153"/>
                  </a:cubicBezTo>
                  <a:lnTo>
                    <a:pt x="2366682" y="3630706"/>
                  </a:lnTo>
                  <a:cubicBezTo>
                    <a:pt x="2401283" y="3526901"/>
                    <a:pt x="2350043" y="3653104"/>
                    <a:pt x="2420470" y="3563470"/>
                  </a:cubicBezTo>
                  <a:cubicBezTo>
                    <a:pt x="2460409" y="3512638"/>
                    <a:pt x="2482337" y="3447818"/>
                    <a:pt x="2528047" y="3402106"/>
                  </a:cubicBezTo>
                  <a:cubicBezTo>
                    <a:pt x="2537012" y="3393141"/>
                    <a:pt x="2547334" y="3385354"/>
                    <a:pt x="2554941" y="3375211"/>
                  </a:cubicBezTo>
                  <a:cubicBezTo>
                    <a:pt x="2574334" y="3349353"/>
                    <a:pt x="2585873" y="3317385"/>
                    <a:pt x="2608729" y="3294529"/>
                  </a:cubicBezTo>
                  <a:cubicBezTo>
                    <a:pt x="2622176" y="3281082"/>
                    <a:pt x="2634059" y="3265863"/>
                    <a:pt x="2649070" y="3254188"/>
                  </a:cubicBezTo>
                  <a:cubicBezTo>
                    <a:pt x="2674584" y="3234344"/>
                    <a:pt x="2729752" y="3200400"/>
                    <a:pt x="2729752" y="3200400"/>
                  </a:cubicBezTo>
                  <a:cubicBezTo>
                    <a:pt x="2958141" y="3213835"/>
                    <a:pt x="3033996" y="3225961"/>
                    <a:pt x="3281082" y="3200400"/>
                  </a:cubicBezTo>
                  <a:cubicBezTo>
                    <a:pt x="3305092" y="3197916"/>
                    <a:pt x="3325716" y="3181981"/>
                    <a:pt x="3348317" y="3173506"/>
                  </a:cubicBezTo>
                  <a:cubicBezTo>
                    <a:pt x="3361589" y="3168529"/>
                    <a:pt x="3375211" y="3164541"/>
                    <a:pt x="3388658" y="3160059"/>
                  </a:cubicBezTo>
                  <a:cubicBezTo>
                    <a:pt x="3406588" y="3146612"/>
                    <a:pt x="3423442" y="3131595"/>
                    <a:pt x="3442447" y="3119717"/>
                  </a:cubicBezTo>
                  <a:cubicBezTo>
                    <a:pt x="3459446" y="3109093"/>
                    <a:pt x="3480721" y="3105517"/>
                    <a:pt x="3496235" y="3092823"/>
                  </a:cubicBezTo>
                  <a:cubicBezTo>
                    <a:pt x="3496240" y="3092819"/>
                    <a:pt x="3605090" y="2983968"/>
                    <a:pt x="3630705" y="2958353"/>
                  </a:cubicBezTo>
                  <a:cubicBezTo>
                    <a:pt x="3639670" y="2949388"/>
                    <a:pt x="3645573" y="2935468"/>
                    <a:pt x="3657600" y="2931459"/>
                  </a:cubicBezTo>
                  <a:cubicBezTo>
                    <a:pt x="3671047" y="2926976"/>
                    <a:pt x="3685263" y="2924350"/>
                    <a:pt x="3697941" y="2918011"/>
                  </a:cubicBezTo>
                  <a:cubicBezTo>
                    <a:pt x="3712396" y="2910783"/>
                    <a:pt x="3723427" y="2897483"/>
                    <a:pt x="3738282" y="2891117"/>
                  </a:cubicBezTo>
                  <a:cubicBezTo>
                    <a:pt x="3755269" y="2883837"/>
                    <a:pt x="3774141" y="2882152"/>
                    <a:pt x="3792070" y="2877670"/>
                  </a:cubicBezTo>
                  <a:cubicBezTo>
                    <a:pt x="4057810" y="2894279"/>
                    <a:pt x="4031162" y="2899973"/>
                    <a:pt x="4343400" y="2877670"/>
                  </a:cubicBezTo>
                  <a:cubicBezTo>
                    <a:pt x="4357538" y="2876660"/>
                    <a:pt x="4369990" y="2867661"/>
                    <a:pt x="4383741" y="2864223"/>
                  </a:cubicBezTo>
                  <a:cubicBezTo>
                    <a:pt x="4405914" y="2858680"/>
                    <a:pt x="4428665" y="2855734"/>
                    <a:pt x="4450976" y="2850776"/>
                  </a:cubicBezTo>
                  <a:cubicBezTo>
                    <a:pt x="4621876" y="2812798"/>
                    <a:pt x="4369230" y="2864435"/>
                    <a:pt x="4572000" y="2823882"/>
                  </a:cubicBezTo>
                  <a:cubicBezTo>
                    <a:pt x="4589929" y="2810435"/>
                    <a:pt x="4606197" y="2794425"/>
                    <a:pt x="4625788" y="2783541"/>
                  </a:cubicBezTo>
                  <a:cubicBezTo>
                    <a:pt x="4646888" y="2771819"/>
                    <a:pt x="4670422" y="2765122"/>
                    <a:pt x="4693023" y="2756647"/>
                  </a:cubicBezTo>
                  <a:cubicBezTo>
                    <a:pt x="4706295" y="2751670"/>
                    <a:pt x="4720973" y="2750084"/>
                    <a:pt x="4733364" y="2743200"/>
                  </a:cubicBezTo>
                  <a:cubicBezTo>
                    <a:pt x="4796048" y="2708376"/>
                    <a:pt x="4813598" y="2687036"/>
                    <a:pt x="4867835" y="2649070"/>
                  </a:cubicBezTo>
                  <a:cubicBezTo>
                    <a:pt x="4894315" y="2630534"/>
                    <a:pt x="4925661" y="2618138"/>
                    <a:pt x="4948517" y="2595282"/>
                  </a:cubicBezTo>
                  <a:cubicBezTo>
                    <a:pt x="4961964" y="2581835"/>
                    <a:pt x="4974249" y="2567115"/>
                    <a:pt x="4988858" y="2554941"/>
                  </a:cubicBezTo>
                  <a:cubicBezTo>
                    <a:pt x="5001274" y="2544595"/>
                    <a:pt x="5016784" y="2538393"/>
                    <a:pt x="5029200" y="2528047"/>
                  </a:cubicBezTo>
                  <a:cubicBezTo>
                    <a:pt x="5043809" y="2515873"/>
                    <a:pt x="5054328" y="2499116"/>
                    <a:pt x="5069541" y="2487706"/>
                  </a:cubicBezTo>
                  <a:cubicBezTo>
                    <a:pt x="5089040" y="2473082"/>
                    <a:pt x="5163194" y="2431418"/>
                    <a:pt x="5190564" y="2420470"/>
                  </a:cubicBezTo>
                  <a:cubicBezTo>
                    <a:pt x="5216885" y="2409941"/>
                    <a:pt x="5271247" y="2393576"/>
                    <a:pt x="5271247" y="2393576"/>
                  </a:cubicBezTo>
                  <a:cubicBezTo>
                    <a:pt x="5396183" y="2424810"/>
                    <a:pt x="5240864" y="2387499"/>
                    <a:pt x="5405717" y="2420470"/>
                  </a:cubicBezTo>
                  <a:cubicBezTo>
                    <a:pt x="5423839" y="2424094"/>
                    <a:pt x="5441239" y="2431107"/>
                    <a:pt x="5459505" y="2433917"/>
                  </a:cubicBezTo>
                  <a:cubicBezTo>
                    <a:pt x="5736335" y="2476506"/>
                    <a:pt x="5465786" y="2424415"/>
                    <a:pt x="5647764" y="2460811"/>
                  </a:cubicBezTo>
                  <a:cubicBezTo>
                    <a:pt x="5683623" y="2456329"/>
                    <a:pt x="5721504" y="2460053"/>
                    <a:pt x="5755341" y="2447364"/>
                  </a:cubicBezTo>
                  <a:cubicBezTo>
                    <a:pt x="5858740" y="2408590"/>
                    <a:pt x="5849251" y="2376903"/>
                    <a:pt x="5930152" y="2326341"/>
                  </a:cubicBezTo>
                  <a:cubicBezTo>
                    <a:pt x="5942172" y="2318828"/>
                    <a:pt x="5957047" y="2317376"/>
                    <a:pt x="5970494" y="2312894"/>
                  </a:cubicBezTo>
                  <a:cubicBezTo>
                    <a:pt x="5988423" y="2299447"/>
                    <a:pt x="6006045" y="2285580"/>
                    <a:pt x="6024282" y="2272553"/>
                  </a:cubicBezTo>
                  <a:cubicBezTo>
                    <a:pt x="6037433" y="2263159"/>
                    <a:pt x="6052003" y="2255755"/>
                    <a:pt x="6064623" y="2245659"/>
                  </a:cubicBezTo>
                  <a:cubicBezTo>
                    <a:pt x="6074523" y="2237739"/>
                    <a:pt x="6081374" y="2226371"/>
                    <a:pt x="6091517" y="2218764"/>
                  </a:cubicBezTo>
                  <a:cubicBezTo>
                    <a:pt x="6117375" y="2199370"/>
                    <a:pt x="6145306" y="2182905"/>
                    <a:pt x="6172200" y="2164976"/>
                  </a:cubicBezTo>
                  <a:lnTo>
                    <a:pt x="6212541" y="2138082"/>
                  </a:lnTo>
                  <a:cubicBezTo>
                    <a:pt x="6225988" y="2129117"/>
                    <a:pt x="6237550" y="2116299"/>
                    <a:pt x="6252882" y="2111188"/>
                  </a:cubicBezTo>
                  <a:cubicBezTo>
                    <a:pt x="6354280" y="2077389"/>
                    <a:pt x="6229294" y="2122982"/>
                    <a:pt x="6333564" y="2070847"/>
                  </a:cubicBezTo>
                  <a:cubicBezTo>
                    <a:pt x="6346242" y="2064508"/>
                    <a:pt x="6360877" y="2062984"/>
                    <a:pt x="6373905" y="2057400"/>
                  </a:cubicBezTo>
                  <a:cubicBezTo>
                    <a:pt x="6392330" y="2049504"/>
                    <a:pt x="6409764" y="2039471"/>
                    <a:pt x="6427694" y="2030506"/>
                  </a:cubicBezTo>
                  <a:cubicBezTo>
                    <a:pt x="6536341" y="2048614"/>
                    <a:pt x="6482508" y="2035331"/>
                    <a:pt x="6589058" y="2070847"/>
                  </a:cubicBezTo>
                  <a:lnTo>
                    <a:pt x="6629400" y="2084294"/>
                  </a:lnTo>
                  <a:lnTo>
                    <a:pt x="6669741" y="2097741"/>
                  </a:lnTo>
                  <a:cubicBezTo>
                    <a:pt x="6754906" y="2093259"/>
                    <a:pt x="6840303" y="2092015"/>
                    <a:pt x="6925235" y="2084294"/>
                  </a:cubicBezTo>
                  <a:cubicBezTo>
                    <a:pt x="6975504" y="2079724"/>
                    <a:pt x="6972156" y="2054110"/>
                    <a:pt x="7019364" y="2030506"/>
                  </a:cubicBezTo>
                  <a:cubicBezTo>
                    <a:pt x="7035894" y="2022241"/>
                    <a:pt x="7055223" y="2021541"/>
                    <a:pt x="7073152" y="2017059"/>
                  </a:cubicBezTo>
                  <a:cubicBezTo>
                    <a:pt x="7152341" y="1937870"/>
                    <a:pt x="7015912" y="2066281"/>
                    <a:pt x="7180729" y="1963270"/>
                  </a:cubicBezTo>
                  <a:cubicBezTo>
                    <a:pt x="7196588" y="1953358"/>
                    <a:pt x="7293412" y="1894308"/>
                    <a:pt x="7328647" y="1869141"/>
                  </a:cubicBezTo>
                  <a:cubicBezTo>
                    <a:pt x="7410112" y="1810952"/>
                    <a:pt x="7351978" y="1844029"/>
                    <a:pt x="7436223" y="1801906"/>
                  </a:cubicBezTo>
                  <a:cubicBezTo>
                    <a:pt x="7482991" y="1755136"/>
                    <a:pt x="7460169" y="1774442"/>
                    <a:pt x="7543800" y="1721223"/>
                  </a:cubicBezTo>
                  <a:cubicBezTo>
                    <a:pt x="7599385" y="1685851"/>
                    <a:pt x="7616643" y="1674530"/>
                    <a:pt x="7678270" y="1653988"/>
                  </a:cubicBezTo>
                  <a:cubicBezTo>
                    <a:pt x="7695803" y="1648144"/>
                    <a:pt x="7714129" y="1645023"/>
                    <a:pt x="7732058" y="1640541"/>
                  </a:cubicBezTo>
                  <a:cubicBezTo>
                    <a:pt x="7809587" y="1588856"/>
                    <a:pt x="7734797" y="1633605"/>
                    <a:pt x="7812741" y="1600200"/>
                  </a:cubicBezTo>
                  <a:cubicBezTo>
                    <a:pt x="7831166" y="1592304"/>
                    <a:pt x="7847512" y="1579645"/>
                    <a:pt x="7866529" y="1573306"/>
                  </a:cubicBezTo>
                  <a:cubicBezTo>
                    <a:pt x="7888212" y="1566078"/>
                    <a:pt x="7911591" y="1565402"/>
                    <a:pt x="7933764" y="1559859"/>
                  </a:cubicBezTo>
                  <a:cubicBezTo>
                    <a:pt x="7947515" y="1556421"/>
                    <a:pt x="7960658" y="1550894"/>
                    <a:pt x="7974105" y="1546411"/>
                  </a:cubicBezTo>
                  <a:cubicBezTo>
                    <a:pt x="8068235" y="1550894"/>
                    <a:pt x="8162696" y="1550782"/>
                    <a:pt x="8256494" y="1559859"/>
                  </a:cubicBezTo>
                  <a:cubicBezTo>
                    <a:pt x="8340121" y="1567952"/>
                    <a:pt x="8367674" y="1578990"/>
                    <a:pt x="8431305" y="1600200"/>
                  </a:cubicBezTo>
                  <a:cubicBezTo>
                    <a:pt x="8507505" y="1595718"/>
                    <a:pt x="8583952" y="1594348"/>
                    <a:pt x="8659905" y="1586753"/>
                  </a:cubicBezTo>
                  <a:cubicBezTo>
                    <a:pt x="8674009" y="1585343"/>
                    <a:pt x="8686410" y="1576381"/>
                    <a:pt x="8700247" y="1573306"/>
                  </a:cubicBezTo>
                  <a:cubicBezTo>
                    <a:pt x="8726863" y="1567391"/>
                    <a:pt x="8754035" y="1564341"/>
                    <a:pt x="8780929" y="1559859"/>
                  </a:cubicBezTo>
                  <a:cubicBezTo>
                    <a:pt x="8872008" y="1499138"/>
                    <a:pt x="8760562" y="1566041"/>
                    <a:pt x="8888505" y="1519517"/>
                  </a:cubicBezTo>
                  <a:cubicBezTo>
                    <a:pt x="8916763" y="1509241"/>
                    <a:pt x="8941814" y="1491618"/>
                    <a:pt x="8969188" y="1479176"/>
                  </a:cubicBezTo>
                  <a:cubicBezTo>
                    <a:pt x="8991163" y="1469188"/>
                    <a:pt x="9014507" y="1462397"/>
                    <a:pt x="9036423" y="1452282"/>
                  </a:cubicBezTo>
                  <a:cubicBezTo>
                    <a:pt x="9072824" y="1435481"/>
                    <a:pt x="9110642" y="1420733"/>
                    <a:pt x="9144000" y="1398494"/>
                  </a:cubicBezTo>
                  <a:lnTo>
                    <a:pt x="9224682" y="1344706"/>
                  </a:lnTo>
                  <a:cubicBezTo>
                    <a:pt x="9238129" y="1335741"/>
                    <a:pt x="9249691" y="1322922"/>
                    <a:pt x="9265023" y="1317811"/>
                  </a:cubicBezTo>
                  <a:cubicBezTo>
                    <a:pt x="9278470" y="1313329"/>
                    <a:pt x="9292686" y="1310703"/>
                    <a:pt x="9305364" y="1304364"/>
                  </a:cubicBezTo>
                  <a:cubicBezTo>
                    <a:pt x="9409632" y="1252230"/>
                    <a:pt x="9284649" y="1297822"/>
                    <a:pt x="9386047" y="1264023"/>
                  </a:cubicBezTo>
                  <a:cubicBezTo>
                    <a:pt x="9403976" y="1250576"/>
                    <a:pt x="9419789" y="1233705"/>
                    <a:pt x="9439835" y="1223682"/>
                  </a:cubicBezTo>
                  <a:cubicBezTo>
                    <a:pt x="9465191" y="1211004"/>
                    <a:pt x="9496929" y="1212513"/>
                    <a:pt x="9520517" y="1196788"/>
                  </a:cubicBezTo>
                  <a:cubicBezTo>
                    <a:pt x="9584446" y="1154169"/>
                    <a:pt x="9545526" y="1175005"/>
                    <a:pt x="9641541" y="1143000"/>
                  </a:cubicBezTo>
                  <a:lnTo>
                    <a:pt x="9722223" y="1116106"/>
                  </a:lnTo>
                  <a:lnTo>
                    <a:pt x="9762564" y="1102659"/>
                  </a:lnTo>
                  <a:cubicBezTo>
                    <a:pt x="9834279" y="995084"/>
                    <a:pt x="9740155" y="1125067"/>
                    <a:pt x="9829800" y="1035423"/>
                  </a:cubicBezTo>
                  <a:cubicBezTo>
                    <a:pt x="9841228" y="1023995"/>
                    <a:pt x="9845266" y="1006510"/>
                    <a:pt x="9856694" y="995082"/>
                  </a:cubicBezTo>
                  <a:cubicBezTo>
                    <a:pt x="9868122" y="983654"/>
                    <a:pt x="9883884" y="977582"/>
                    <a:pt x="9897035" y="968188"/>
                  </a:cubicBezTo>
                  <a:cubicBezTo>
                    <a:pt x="9915272" y="955161"/>
                    <a:pt x="9932463" y="940699"/>
                    <a:pt x="9950823" y="927847"/>
                  </a:cubicBezTo>
                  <a:cubicBezTo>
                    <a:pt x="9977303" y="909311"/>
                    <a:pt x="10006265" y="894251"/>
                    <a:pt x="10031505" y="874059"/>
                  </a:cubicBezTo>
                  <a:cubicBezTo>
                    <a:pt x="10053917" y="856129"/>
                    <a:pt x="10075780" y="837491"/>
                    <a:pt x="10098741" y="820270"/>
                  </a:cubicBezTo>
                  <a:cubicBezTo>
                    <a:pt x="10126465" y="799477"/>
                    <a:pt x="10160964" y="779244"/>
                    <a:pt x="10192870" y="766482"/>
                  </a:cubicBezTo>
                  <a:cubicBezTo>
                    <a:pt x="10219191" y="755954"/>
                    <a:pt x="10245220" y="740565"/>
                    <a:pt x="10273552" y="739588"/>
                  </a:cubicBezTo>
                  <a:lnTo>
                    <a:pt x="10663517" y="726141"/>
                  </a:lnTo>
                  <a:cubicBezTo>
                    <a:pt x="10676964" y="721659"/>
                    <a:pt x="10691467" y="719578"/>
                    <a:pt x="10703858" y="712694"/>
                  </a:cubicBezTo>
                  <a:cubicBezTo>
                    <a:pt x="10703890" y="712676"/>
                    <a:pt x="10804696" y="645469"/>
                    <a:pt x="10824882" y="632011"/>
                  </a:cubicBezTo>
                  <a:cubicBezTo>
                    <a:pt x="10940485" y="554941"/>
                    <a:pt x="10794226" y="647339"/>
                    <a:pt x="10905564" y="591670"/>
                  </a:cubicBezTo>
                  <a:cubicBezTo>
                    <a:pt x="10947182" y="570861"/>
                    <a:pt x="10957066" y="548794"/>
                    <a:pt x="10999694" y="524435"/>
                  </a:cubicBezTo>
                  <a:cubicBezTo>
                    <a:pt x="11012001" y="517403"/>
                    <a:pt x="11027357" y="517327"/>
                    <a:pt x="11040035" y="510988"/>
                  </a:cubicBezTo>
                  <a:cubicBezTo>
                    <a:pt x="11054490" y="503760"/>
                    <a:pt x="11065608" y="490658"/>
                    <a:pt x="11080376" y="484094"/>
                  </a:cubicBezTo>
                  <a:cubicBezTo>
                    <a:pt x="11106281" y="472580"/>
                    <a:pt x="11161058" y="457200"/>
                    <a:pt x="11161058" y="457200"/>
                  </a:cubicBezTo>
                  <a:cubicBezTo>
                    <a:pt x="11201399" y="461682"/>
                    <a:pt x="11241964" y="464475"/>
                    <a:pt x="11282082" y="470647"/>
                  </a:cubicBezTo>
                  <a:cubicBezTo>
                    <a:pt x="11300348" y="473457"/>
                    <a:pt x="11317389" y="484094"/>
                    <a:pt x="11335870" y="484094"/>
                  </a:cubicBezTo>
                  <a:cubicBezTo>
                    <a:pt x="11398783" y="484094"/>
                    <a:pt x="11461376" y="475129"/>
                    <a:pt x="11524129" y="470647"/>
                  </a:cubicBezTo>
                  <a:cubicBezTo>
                    <a:pt x="11542058" y="461682"/>
                    <a:pt x="11560728" y="454066"/>
                    <a:pt x="11577917" y="443753"/>
                  </a:cubicBezTo>
                  <a:cubicBezTo>
                    <a:pt x="11693513" y="374395"/>
                    <a:pt x="11617797" y="403565"/>
                    <a:pt x="11698941" y="376517"/>
                  </a:cubicBezTo>
                  <a:cubicBezTo>
                    <a:pt x="11707906" y="363070"/>
                    <a:pt x="11714407" y="347604"/>
                    <a:pt x="11725835" y="336176"/>
                  </a:cubicBezTo>
                  <a:cubicBezTo>
                    <a:pt x="11737263" y="324748"/>
                    <a:pt x="11756080" y="321902"/>
                    <a:pt x="11766176" y="309282"/>
                  </a:cubicBezTo>
                  <a:cubicBezTo>
                    <a:pt x="11775031" y="298214"/>
                    <a:pt x="11770768" y="280009"/>
                    <a:pt x="11779623" y="268941"/>
                  </a:cubicBezTo>
                  <a:cubicBezTo>
                    <a:pt x="11789719" y="256321"/>
                    <a:pt x="11807549" y="252393"/>
                    <a:pt x="11819964" y="242047"/>
                  </a:cubicBezTo>
                  <a:cubicBezTo>
                    <a:pt x="11887116" y="186087"/>
                    <a:pt x="11829751" y="211890"/>
                    <a:pt x="11900647" y="188259"/>
                  </a:cubicBezTo>
                  <a:cubicBezTo>
                    <a:pt x="11945621" y="143283"/>
                    <a:pt x="11908512" y="176877"/>
                    <a:pt x="11967882" y="134470"/>
                  </a:cubicBezTo>
                  <a:cubicBezTo>
                    <a:pt x="11986119" y="121443"/>
                    <a:pt x="12003310" y="106981"/>
                    <a:pt x="12021670" y="94129"/>
                  </a:cubicBezTo>
                  <a:cubicBezTo>
                    <a:pt x="12048150" y="75593"/>
                    <a:pt x="12070994" y="48180"/>
                    <a:pt x="12102352" y="40341"/>
                  </a:cubicBezTo>
                  <a:cubicBezTo>
                    <a:pt x="12120282" y="35859"/>
                    <a:pt x="12138439" y="32205"/>
                    <a:pt x="12156141" y="26894"/>
                  </a:cubicBezTo>
                  <a:cubicBezTo>
                    <a:pt x="12183294" y="18748"/>
                    <a:pt x="12236823" y="0"/>
                    <a:pt x="12236823" y="0"/>
                  </a:cubicBezTo>
                </a:path>
              </a:pathLst>
            </a:custGeom>
            <a:noFill/>
            <a:ln w="76200">
              <a:solidFill>
                <a:srgbClr val="054B49">
                  <a:alpha val="23922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4E31DF96-3909-49FA-A27D-9B55BAADE1B4}"/>
                </a:ext>
              </a:extLst>
            </p:cNvPr>
            <p:cNvSpPr/>
            <p:nvPr/>
          </p:nvSpPr>
          <p:spPr>
            <a:xfrm>
              <a:off x="2877671" y="3550024"/>
              <a:ext cx="9520517" cy="3213847"/>
            </a:xfrm>
            <a:custGeom>
              <a:avLst/>
              <a:gdLst>
                <a:gd name="connsiteX0" fmla="*/ 0 w 9520517"/>
                <a:gd name="connsiteY0" fmla="*/ 3213847 h 3213847"/>
                <a:gd name="connsiteX1" fmla="*/ 53788 w 9520517"/>
                <a:gd name="connsiteY1" fmla="*/ 3146611 h 3213847"/>
                <a:gd name="connsiteX2" fmla="*/ 94129 w 9520517"/>
                <a:gd name="connsiteY2" fmla="*/ 3119717 h 3213847"/>
                <a:gd name="connsiteX3" fmla="*/ 134470 w 9520517"/>
                <a:gd name="connsiteY3" fmla="*/ 3065929 h 3213847"/>
                <a:gd name="connsiteX4" fmla="*/ 174811 w 9520517"/>
                <a:gd name="connsiteY4" fmla="*/ 3039035 h 3213847"/>
                <a:gd name="connsiteX5" fmla="*/ 228600 w 9520517"/>
                <a:gd name="connsiteY5" fmla="*/ 2998694 h 3213847"/>
                <a:gd name="connsiteX6" fmla="*/ 268941 w 9520517"/>
                <a:gd name="connsiteY6" fmla="*/ 2971800 h 3213847"/>
                <a:gd name="connsiteX7" fmla="*/ 376517 w 9520517"/>
                <a:gd name="connsiteY7" fmla="*/ 2891117 h 3213847"/>
                <a:gd name="connsiteX8" fmla="*/ 430305 w 9520517"/>
                <a:gd name="connsiteY8" fmla="*/ 2864223 h 3213847"/>
                <a:gd name="connsiteX9" fmla="*/ 510988 w 9520517"/>
                <a:gd name="connsiteY9" fmla="*/ 2837329 h 3213847"/>
                <a:gd name="connsiteX10" fmla="*/ 564776 w 9520517"/>
                <a:gd name="connsiteY10" fmla="*/ 2810435 h 3213847"/>
                <a:gd name="connsiteX11" fmla="*/ 618564 w 9520517"/>
                <a:gd name="connsiteY11" fmla="*/ 2796988 h 3213847"/>
                <a:gd name="connsiteX12" fmla="*/ 658905 w 9520517"/>
                <a:gd name="connsiteY12" fmla="*/ 2783541 h 3213847"/>
                <a:gd name="connsiteX13" fmla="*/ 820270 w 9520517"/>
                <a:gd name="connsiteY13" fmla="*/ 2796988 h 3213847"/>
                <a:gd name="connsiteX14" fmla="*/ 874058 w 9520517"/>
                <a:gd name="connsiteY14" fmla="*/ 2823882 h 3213847"/>
                <a:gd name="connsiteX15" fmla="*/ 914400 w 9520517"/>
                <a:gd name="connsiteY15" fmla="*/ 2837329 h 3213847"/>
                <a:gd name="connsiteX16" fmla="*/ 995082 w 9520517"/>
                <a:gd name="connsiteY16" fmla="*/ 2850776 h 3213847"/>
                <a:gd name="connsiteX17" fmla="*/ 1089211 w 9520517"/>
                <a:gd name="connsiteY17" fmla="*/ 2877670 h 3213847"/>
                <a:gd name="connsiteX18" fmla="*/ 1156447 w 9520517"/>
                <a:gd name="connsiteY18" fmla="*/ 2891117 h 3213847"/>
                <a:gd name="connsiteX19" fmla="*/ 1465729 w 9520517"/>
                <a:gd name="connsiteY19" fmla="*/ 2877670 h 3213847"/>
                <a:gd name="connsiteX20" fmla="*/ 1506070 w 9520517"/>
                <a:gd name="connsiteY20" fmla="*/ 2864223 h 3213847"/>
                <a:gd name="connsiteX21" fmla="*/ 1559858 w 9520517"/>
                <a:gd name="connsiteY21" fmla="*/ 2850776 h 3213847"/>
                <a:gd name="connsiteX22" fmla="*/ 1613647 w 9520517"/>
                <a:gd name="connsiteY22" fmla="*/ 2823882 h 3213847"/>
                <a:gd name="connsiteX23" fmla="*/ 1653988 w 9520517"/>
                <a:gd name="connsiteY23" fmla="*/ 2810435 h 3213847"/>
                <a:gd name="connsiteX24" fmla="*/ 1707776 w 9520517"/>
                <a:gd name="connsiteY24" fmla="*/ 2770094 h 3213847"/>
                <a:gd name="connsiteX25" fmla="*/ 1761564 w 9520517"/>
                <a:gd name="connsiteY25" fmla="*/ 2743200 h 3213847"/>
                <a:gd name="connsiteX26" fmla="*/ 1788458 w 9520517"/>
                <a:gd name="connsiteY26" fmla="*/ 2702858 h 3213847"/>
                <a:gd name="connsiteX27" fmla="*/ 1869141 w 9520517"/>
                <a:gd name="connsiteY27" fmla="*/ 2649070 h 3213847"/>
                <a:gd name="connsiteX28" fmla="*/ 1990164 w 9520517"/>
                <a:gd name="connsiteY28" fmla="*/ 2501152 h 3213847"/>
                <a:gd name="connsiteX29" fmla="*/ 2030505 w 9520517"/>
                <a:gd name="connsiteY29" fmla="*/ 2474258 h 3213847"/>
                <a:gd name="connsiteX30" fmla="*/ 2111188 w 9520517"/>
                <a:gd name="connsiteY30" fmla="*/ 2447364 h 3213847"/>
                <a:gd name="connsiteX31" fmla="*/ 2259105 w 9520517"/>
                <a:gd name="connsiteY31" fmla="*/ 2407023 h 3213847"/>
                <a:gd name="connsiteX32" fmla="*/ 2622176 w 9520517"/>
                <a:gd name="connsiteY32" fmla="*/ 2393576 h 3213847"/>
                <a:gd name="connsiteX33" fmla="*/ 2675964 w 9520517"/>
                <a:gd name="connsiteY33" fmla="*/ 2380129 h 3213847"/>
                <a:gd name="connsiteX34" fmla="*/ 2756647 w 9520517"/>
                <a:gd name="connsiteY34" fmla="*/ 2353235 h 3213847"/>
                <a:gd name="connsiteX35" fmla="*/ 2850776 w 9520517"/>
                <a:gd name="connsiteY35" fmla="*/ 2326341 h 3213847"/>
                <a:gd name="connsiteX36" fmla="*/ 2944905 w 9520517"/>
                <a:gd name="connsiteY36" fmla="*/ 2286000 h 3213847"/>
                <a:gd name="connsiteX37" fmla="*/ 3039035 w 9520517"/>
                <a:gd name="connsiteY37" fmla="*/ 2218764 h 3213847"/>
                <a:gd name="connsiteX38" fmla="*/ 3119717 w 9520517"/>
                <a:gd name="connsiteY38" fmla="*/ 2164976 h 3213847"/>
                <a:gd name="connsiteX39" fmla="*/ 3213847 w 9520517"/>
                <a:gd name="connsiteY39" fmla="*/ 2097741 h 3213847"/>
                <a:gd name="connsiteX40" fmla="*/ 3254188 w 9520517"/>
                <a:gd name="connsiteY40" fmla="*/ 2043952 h 3213847"/>
                <a:gd name="connsiteX41" fmla="*/ 3307976 w 9520517"/>
                <a:gd name="connsiteY41" fmla="*/ 1990164 h 3213847"/>
                <a:gd name="connsiteX42" fmla="*/ 3334870 w 9520517"/>
                <a:gd name="connsiteY42" fmla="*/ 1936376 h 3213847"/>
                <a:gd name="connsiteX43" fmla="*/ 3375211 w 9520517"/>
                <a:gd name="connsiteY43" fmla="*/ 1909482 h 3213847"/>
                <a:gd name="connsiteX44" fmla="*/ 3415553 w 9520517"/>
                <a:gd name="connsiteY44" fmla="*/ 1869141 h 3213847"/>
                <a:gd name="connsiteX45" fmla="*/ 3469341 w 9520517"/>
                <a:gd name="connsiteY45" fmla="*/ 1828800 h 3213847"/>
                <a:gd name="connsiteX46" fmla="*/ 3550023 w 9520517"/>
                <a:gd name="connsiteY46" fmla="*/ 1788458 h 3213847"/>
                <a:gd name="connsiteX47" fmla="*/ 3966882 w 9520517"/>
                <a:gd name="connsiteY47" fmla="*/ 1775011 h 3213847"/>
                <a:gd name="connsiteX48" fmla="*/ 4007223 w 9520517"/>
                <a:gd name="connsiteY48" fmla="*/ 1761564 h 3213847"/>
                <a:gd name="connsiteX49" fmla="*/ 4061011 w 9520517"/>
                <a:gd name="connsiteY49" fmla="*/ 1734670 h 3213847"/>
                <a:gd name="connsiteX50" fmla="*/ 4182035 w 9520517"/>
                <a:gd name="connsiteY50" fmla="*/ 1707776 h 3213847"/>
                <a:gd name="connsiteX51" fmla="*/ 4235823 w 9520517"/>
                <a:gd name="connsiteY51" fmla="*/ 1680882 h 3213847"/>
                <a:gd name="connsiteX52" fmla="*/ 4477870 w 9520517"/>
                <a:gd name="connsiteY52" fmla="*/ 1694329 h 3213847"/>
                <a:gd name="connsiteX53" fmla="*/ 4572000 w 9520517"/>
                <a:gd name="connsiteY53" fmla="*/ 1721223 h 3213847"/>
                <a:gd name="connsiteX54" fmla="*/ 4908176 w 9520517"/>
                <a:gd name="connsiteY54" fmla="*/ 1707776 h 3213847"/>
                <a:gd name="connsiteX55" fmla="*/ 5029200 w 9520517"/>
                <a:gd name="connsiteY55" fmla="*/ 1680882 h 3213847"/>
                <a:gd name="connsiteX56" fmla="*/ 5123329 w 9520517"/>
                <a:gd name="connsiteY56" fmla="*/ 1573305 h 3213847"/>
                <a:gd name="connsiteX57" fmla="*/ 5244353 w 9520517"/>
                <a:gd name="connsiteY57" fmla="*/ 1452282 h 3213847"/>
                <a:gd name="connsiteX58" fmla="*/ 5284694 w 9520517"/>
                <a:gd name="connsiteY58" fmla="*/ 1411941 h 3213847"/>
                <a:gd name="connsiteX59" fmla="*/ 5325035 w 9520517"/>
                <a:gd name="connsiteY59" fmla="*/ 1371600 h 3213847"/>
                <a:gd name="connsiteX60" fmla="*/ 5365376 w 9520517"/>
                <a:gd name="connsiteY60" fmla="*/ 1358152 h 3213847"/>
                <a:gd name="connsiteX61" fmla="*/ 5459505 w 9520517"/>
                <a:gd name="connsiteY61" fmla="*/ 1290917 h 3213847"/>
                <a:gd name="connsiteX62" fmla="*/ 5553635 w 9520517"/>
                <a:gd name="connsiteY62" fmla="*/ 1250576 h 3213847"/>
                <a:gd name="connsiteX63" fmla="*/ 5593976 w 9520517"/>
                <a:gd name="connsiteY63" fmla="*/ 1223682 h 3213847"/>
                <a:gd name="connsiteX64" fmla="*/ 5715000 w 9520517"/>
                <a:gd name="connsiteY64" fmla="*/ 1183341 h 3213847"/>
                <a:gd name="connsiteX65" fmla="*/ 5916705 w 9520517"/>
                <a:gd name="connsiteY65" fmla="*/ 1169894 h 3213847"/>
                <a:gd name="connsiteX66" fmla="*/ 5983941 w 9520517"/>
                <a:gd name="connsiteY66" fmla="*/ 1129552 h 3213847"/>
                <a:gd name="connsiteX67" fmla="*/ 6037729 w 9520517"/>
                <a:gd name="connsiteY67" fmla="*/ 1102658 h 3213847"/>
                <a:gd name="connsiteX68" fmla="*/ 6091517 w 9520517"/>
                <a:gd name="connsiteY68" fmla="*/ 1062317 h 3213847"/>
                <a:gd name="connsiteX69" fmla="*/ 6199094 w 9520517"/>
                <a:gd name="connsiteY69" fmla="*/ 1008529 h 3213847"/>
                <a:gd name="connsiteX70" fmla="*/ 6293223 w 9520517"/>
                <a:gd name="connsiteY70" fmla="*/ 954741 h 3213847"/>
                <a:gd name="connsiteX71" fmla="*/ 6333564 w 9520517"/>
                <a:gd name="connsiteY71" fmla="*/ 927847 h 3213847"/>
                <a:gd name="connsiteX72" fmla="*/ 6454588 w 9520517"/>
                <a:gd name="connsiteY72" fmla="*/ 874058 h 3213847"/>
                <a:gd name="connsiteX73" fmla="*/ 6508376 w 9520517"/>
                <a:gd name="connsiteY73" fmla="*/ 847164 h 3213847"/>
                <a:gd name="connsiteX74" fmla="*/ 6548717 w 9520517"/>
                <a:gd name="connsiteY74" fmla="*/ 874058 h 3213847"/>
                <a:gd name="connsiteX75" fmla="*/ 6602505 w 9520517"/>
                <a:gd name="connsiteY75" fmla="*/ 954741 h 3213847"/>
                <a:gd name="connsiteX76" fmla="*/ 6629400 w 9520517"/>
                <a:gd name="connsiteY76" fmla="*/ 981635 h 3213847"/>
                <a:gd name="connsiteX77" fmla="*/ 6831105 w 9520517"/>
                <a:gd name="connsiteY77" fmla="*/ 1021976 h 3213847"/>
                <a:gd name="connsiteX78" fmla="*/ 7221070 w 9520517"/>
                <a:gd name="connsiteY78" fmla="*/ 1008529 h 3213847"/>
                <a:gd name="connsiteX79" fmla="*/ 7261411 w 9520517"/>
                <a:gd name="connsiteY79" fmla="*/ 968188 h 3213847"/>
                <a:gd name="connsiteX80" fmla="*/ 7288305 w 9520517"/>
                <a:gd name="connsiteY80" fmla="*/ 927847 h 3213847"/>
                <a:gd name="connsiteX81" fmla="*/ 7355541 w 9520517"/>
                <a:gd name="connsiteY81" fmla="*/ 860611 h 3213847"/>
                <a:gd name="connsiteX82" fmla="*/ 7476564 w 9520517"/>
                <a:gd name="connsiteY82" fmla="*/ 726141 h 3213847"/>
                <a:gd name="connsiteX83" fmla="*/ 7516905 w 9520517"/>
                <a:gd name="connsiteY83" fmla="*/ 685800 h 3213847"/>
                <a:gd name="connsiteX84" fmla="*/ 7611035 w 9520517"/>
                <a:gd name="connsiteY84" fmla="*/ 618564 h 3213847"/>
                <a:gd name="connsiteX85" fmla="*/ 7705164 w 9520517"/>
                <a:gd name="connsiteY85" fmla="*/ 551329 h 3213847"/>
                <a:gd name="connsiteX86" fmla="*/ 7812741 w 9520517"/>
                <a:gd name="connsiteY86" fmla="*/ 470647 h 3213847"/>
                <a:gd name="connsiteX87" fmla="*/ 7893423 w 9520517"/>
                <a:gd name="connsiteY87" fmla="*/ 416858 h 3213847"/>
                <a:gd name="connsiteX88" fmla="*/ 7933764 w 9520517"/>
                <a:gd name="connsiteY88" fmla="*/ 389964 h 3213847"/>
                <a:gd name="connsiteX89" fmla="*/ 8027894 w 9520517"/>
                <a:gd name="connsiteY89" fmla="*/ 416858 h 3213847"/>
                <a:gd name="connsiteX90" fmla="*/ 8068235 w 9520517"/>
                <a:gd name="connsiteY90" fmla="*/ 430305 h 3213847"/>
                <a:gd name="connsiteX91" fmla="*/ 8202705 w 9520517"/>
                <a:gd name="connsiteY91" fmla="*/ 470647 h 3213847"/>
                <a:gd name="connsiteX92" fmla="*/ 8256494 w 9520517"/>
                <a:gd name="connsiteY92" fmla="*/ 497541 h 3213847"/>
                <a:gd name="connsiteX93" fmla="*/ 8390964 w 9520517"/>
                <a:gd name="connsiteY93" fmla="*/ 389964 h 3213847"/>
                <a:gd name="connsiteX94" fmla="*/ 8417858 w 9520517"/>
                <a:gd name="connsiteY94" fmla="*/ 349623 h 3213847"/>
                <a:gd name="connsiteX95" fmla="*/ 8471647 w 9520517"/>
                <a:gd name="connsiteY95" fmla="*/ 309282 h 3213847"/>
                <a:gd name="connsiteX96" fmla="*/ 8552329 w 9520517"/>
                <a:gd name="connsiteY96" fmla="*/ 228600 h 3213847"/>
                <a:gd name="connsiteX97" fmla="*/ 8579223 w 9520517"/>
                <a:gd name="connsiteY97" fmla="*/ 201705 h 3213847"/>
                <a:gd name="connsiteX98" fmla="*/ 8700247 w 9520517"/>
                <a:gd name="connsiteY98" fmla="*/ 134470 h 3213847"/>
                <a:gd name="connsiteX99" fmla="*/ 9238129 w 9520517"/>
                <a:gd name="connsiteY99" fmla="*/ 147917 h 3213847"/>
                <a:gd name="connsiteX100" fmla="*/ 9359153 w 9520517"/>
                <a:gd name="connsiteY100" fmla="*/ 80682 h 3213847"/>
                <a:gd name="connsiteX101" fmla="*/ 9466729 w 9520517"/>
                <a:gd name="connsiteY101" fmla="*/ 26894 h 3213847"/>
                <a:gd name="connsiteX102" fmla="*/ 9507070 w 9520517"/>
                <a:gd name="connsiteY102" fmla="*/ 13447 h 3213847"/>
                <a:gd name="connsiteX103" fmla="*/ 9520517 w 9520517"/>
                <a:gd name="connsiteY103" fmla="*/ 0 h 3213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9520517" h="3213847">
                  <a:moveTo>
                    <a:pt x="0" y="3213847"/>
                  </a:moveTo>
                  <a:cubicBezTo>
                    <a:pt x="17929" y="3191435"/>
                    <a:pt x="33493" y="3166906"/>
                    <a:pt x="53788" y="3146611"/>
                  </a:cubicBezTo>
                  <a:cubicBezTo>
                    <a:pt x="65216" y="3135183"/>
                    <a:pt x="82701" y="3131145"/>
                    <a:pt x="94129" y="3119717"/>
                  </a:cubicBezTo>
                  <a:cubicBezTo>
                    <a:pt x="109976" y="3103870"/>
                    <a:pt x="118623" y="3081776"/>
                    <a:pt x="134470" y="3065929"/>
                  </a:cubicBezTo>
                  <a:cubicBezTo>
                    <a:pt x="145898" y="3054501"/>
                    <a:pt x="161660" y="3048428"/>
                    <a:pt x="174811" y="3039035"/>
                  </a:cubicBezTo>
                  <a:cubicBezTo>
                    <a:pt x="193048" y="3026008"/>
                    <a:pt x="210363" y="3011721"/>
                    <a:pt x="228600" y="2998694"/>
                  </a:cubicBezTo>
                  <a:cubicBezTo>
                    <a:pt x="241751" y="2989301"/>
                    <a:pt x="256321" y="2981896"/>
                    <a:pt x="268941" y="2971800"/>
                  </a:cubicBezTo>
                  <a:cubicBezTo>
                    <a:pt x="331979" y="2921369"/>
                    <a:pt x="251407" y="2953672"/>
                    <a:pt x="376517" y="2891117"/>
                  </a:cubicBezTo>
                  <a:cubicBezTo>
                    <a:pt x="394446" y="2882152"/>
                    <a:pt x="411693" y="2871668"/>
                    <a:pt x="430305" y="2864223"/>
                  </a:cubicBezTo>
                  <a:cubicBezTo>
                    <a:pt x="456626" y="2853694"/>
                    <a:pt x="485632" y="2850007"/>
                    <a:pt x="510988" y="2837329"/>
                  </a:cubicBezTo>
                  <a:cubicBezTo>
                    <a:pt x="528917" y="2828364"/>
                    <a:pt x="546007" y="2817473"/>
                    <a:pt x="564776" y="2810435"/>
                  </a:cubicBezTo>
                  <a:cubicBezTo>
                    <a:pt x="582080" y="2803946"/>
                    <a:pt x="600794" y="2802065"/>
                    <a:pt x="618564" y="2796988"/>
                  </a:cubicBezTo>
                  <a:cubicBezTo>
                    <a:pt x="632193" y="2793094"/>
                    <a:pt x="645458" y="2788023"/>
                    <a:pt x="658905" y="2783541"/>
                  </a:cubicBezTo>
                  <a:cubicBezTo>
                    <a:pt x="712693" y="2788023"/>
                    <a:pt x="767220" y="2787041"/>
                    <a:pt x="820270" y="2796988"/>
                  </a:cubicBezTo>
                  <a:cubicBezTo>
                    <a:pt x="839972" y="2800682"/>
                    <a:pt x="855633" y="2815986"/>
                    <a:pt x="874058" y="2823882"/>
                  </a:cubicBezTo>
                  <a:cubicBezTo>
                    <a:pt x="887087" y="2829466"/>
                    <a:pt x="900563" y="2834254"/>
                    <a:pt x="914400" y="2837329"/>
                  </a:cubicBezTo>
                  <a:cubicBezTo>
                    <a:pt x="941016" y="2843244"/>
                    <a:pt x="968346" y="2845429"/>
                    <a:pt x="995082" y="2850776"/>
                  </a:cubicBezTo>
                  <a:cubicBezTo>
                    <a:pt x="1120852" y="2875930"/>
                    <a:pt x="986676" y="2852037"/>
                    <a:pt x="1089211" y="2877670"/>
                  </a:cubicBezTo>
                  <a:cubicBezTo>
                    <a:pt x="1111384" y="2883213"/>
                    <a:pt x="1134035" y="2886635"/>
                    <a:pt x="1156447" y="2891117"/>
                  </a:cubicBezTo>
                  <a:cubicBezTo>
                    <a:pt x="1259541" y="2886635"/>
                    <a:pt x="1362842" y="2885584"/>
                    <a:pt x="1465729" y="2877670"/>
                  </a:cubicBezTo>
                  <a:cubicBezTo>
                    <a:pt x="1479862" y="2876583"/>
                    <a:pt x="1492441" y="2868117"/>
                    <a:pt x="1506070" y="2864223"/>
                  </a:cubicBezTo>
                  <a:cubicBezTo>
                    <a:pt x="1523840" y="2859146"/>
                    <a:pt x="1542554" y="2857265"/>
                    <a:pt x="1559858" y="2850776"/>
                  </a:cubicBezTo>
                  <a:cubicBezTo>
                    <a:pt x="1578628" y="2843737"/>
                    <a:pt x="1595222" y="2831778"/>
                    <a:pt x="1613647" y="2823882"/>
                  </a:cubicBezTo>
                  <a:cubicBezTo>
                    <a:pt x="1626675" y="2818298"/>
                    <a:pt x="1640541" y="2814917"/>
                    <a:pt x="1653988" y="2810435"/>
                  </a:cubicBezTo>
                  <a:cubicBezTo>
                    <a:pt x="1671917" y="2796988"/>
                    <a:pt x="1688771" y="2781972"/>
                    <a:pt x="1707776" y="2770094"/>
                  </a:cubicBezTo>
                  <a:cubicBezTo>
                    <a:pt x="1724775" y="2759470"/>
                    <a:pt x="1746165" y="2756033"/>
                    <a:pt x="1761564" y="2743200"/>
                  </a:cubicBezTo>
                  <a:cubicBezTo>
                    <a:pt x="1773980" y="2732854"/>
                    <a:pt x="1776295" y="2713500"/>
                    <a:pt x="1788458" y="2702858"/>
                  </a:cubicBezTo>
                  <a:cubicBezTo>
                    <a:pt x="1812783" y="2681573"/>
                    <a:pt x="1869141" y="2649070"/>
                    <a:pt x="1869141" y="2649070"/>
                  </a:cubicBezTo>
                  <a:cubicBezTo>
                    <a:pt x="1893929" y="2574707"/>
                    <a:pt x="1889366" y="2568351"/>
                    <a:pt x="1990164" y="2501152"/>
                  </a:cubicBezTo>
                  <a:cubicBezTo>
                    <a:pt x="2003611" y="2492187"/>
                    <a:pt x="2015737" y="2480822"/>
                    <a:pt x="2030505" y="2474258"/>
                  </a:cubicBezTo>
                  <a:cubicBezTo>
                    <a:pt x="2056411" y="2462744"/>
                    <a:pt x="2087600" y="2463089"/>
                    <a:pt x="2111188" y="2447364"/>
                  </a:cubicBezTo>
                  <a:cubicBezTo>
                    <a:pt x="2175443" y="2404527"/>
                    <a:pt x="2149254" y="2413300"/>
                    <a:pt x="2259105" y="2407023"/>
                  </a:cubicBezTo>
                  <a:cubicBezTo>
                    <a:pt x="2380014" y="2400114"/>
                    <a:pt x="2501152" y="2398058"/>
                    <a:pt x="2622176" y="2393576"/>
                  </a:cubicBezTo>
                  <a:cubicBezTo>
                    <a:pt x="2640105" y="2389094"/>
                    <a:pt x="2658262" y="2385439"/>
                    <a:pt x="2675964" y="2380129"/>
                  </a:cubicBezTo>
                  <a:cubicBezTo>
                    <a:pt x="2703118" y="2371983"/>
                    <a:pt x="2729144" y="2360111"/>
                    <a:pt x="2756647" y="2353235"/>
                  </a:cubicBezTo>
                  <a:cubicBezTo>
                    <a:pt x="2783942" y="2346411"/>
                    <a:pt x="2823768" y="2337916"/>
                    <a:pt x="2850776" y="2326341"/>
                  </a:cubicBezTo>
                  <a:cubicBezTo>
                    <a:pt x="2967091" y="2276492"/>
                    <a:pt x="2850298" y="2317536"/>
                    <a:pt x="2944905" y="2286000"/>
                  </a:cubicBezTo>
                  <a:cubicBezTo>
                    <a:pt x="3076080" y="2198549"/>
                    <a:pt x="2872217" y="2335537"/>
                    <a:pt x="3039035" y="2218764"/>
                  </a:cubicBezTo>
                  <a:cubicBezTo>
                    <a:pt x="3065515" y="2200228"/>
                    <a:pt x="3096861" y="2187832"/>
                    <a:pt x="3119717" y="2164976"/>
                  </a:cubicBezTo>
                  <a:cubicBezTo>
                    <a:pt x="3174233" y="2110460"/>
                    <a:pt x="3143049" y="2133140"/>
                    <a:pt x="3213847" y="2097741"/>
                  </a:cubicBezTo>
                  <a:cubicBezTo>
                    <a:pt x="3227294" y="2079811"/>
                    <a:pt x="3239430" y="2060819"/>
                    <a:pt x="3254188" y="2043952"/>
                  </a:cubicBezTo>
                  <a:cubicBezTo>
                    <a:pt x="3270885" y="2024870"/>
                    <a:pt x="3292762" y="2010449"/>
                    <a:pt x="3307976" y="1990164"/>
                  </a:cubicBezTo>
                  <a:cubicBezTo>
                    <a:pt x="3320003" y="1974128"/>
                    <a:pt x="3322037" y="1951775"/>
                    <a:pt x="3334870" y="1936376"/>
                  </a:cubicBezTo>
                  <a:cubicBezTo>
                    <a:pt x="3345216" y="1923961"/>
                    <a:pt x="3362795" y="1919828"/>
                    <a:pt x="3375211" y="1909482"/>
                  </a:cubicBezTo>
                  <a:cubicBezTo>
                    <a:pt x="3389820" y="1897308"/>
                    <a:pt x="3401114" y="1881517"/>
                    <a:pt x="3415553" y="1869141"/>
                  </a:cubicBezTo>
                  <a:cubicBezTo>
                    <a:pt x="3432569" y="1854556"/>
                    <a:pt x="3451104" y="1841827"/>
                    <a:pt x="3469341" y="1828800"/>
                  </a:cubicBezTo>
                  <a:cubicBezTo>
                    <a:pt x="3491105" y="1813254"/>
                    <a:pt x="3520986" y="1790166"/>
                    <a:pt x="3550023" y="1788458"/>
                  </a:cubicBezTo>
                  <a:cubicBezTo>
                    <a:pt x="3688808" y="1780294"/>
                    <a:pt x="3827929" y="1779493"/>
                    <a:pt x="3966882" y="1775011"/>
                  </a:cubicBezTo>
                  <a:cubicBezTo>
                    <a:pt x="3980329" y="1770529"/>
                    <a:pt x="3994195" y="1767148"/>
                    <a:pt x="4007223" y="1761564"/>
                  </a:cubicBezTo>
                  <a:cubicBezTo>
                    <a:pt x="4025648" y="1753668"/>
                    <a:pt x="4041994" y="1741009"/>
                    <a:pt x="4061011" y="1734670"/>
                  </a:cubicBezTo>
                  <a:cubicBezTo>
                    <a:pt x="4137690" y="1709111"/>
                    <a:pt x="4113092" y="1733630"/>
                    <a:pt x="4182035" y="1707776"/>
                  </a:cubicBezTo>
                  <a:cubicBezTo>
                    <a:pt x="4200804" y="1700738"/>
                    <a:pt x="4217894" y="1689847"/>
                    <a:pt x="4235823" y="1680882"/>
                  </a:cubicBezTo>
                  <a:cubicBezTo>
                    <a:pt x="4316505" y="1685364"/>
                    <a:pt x="4397395" y="1687013"/>
                    <a:pt x="4477870" y="1694329"/>
                  </a:cubicBezTo>
                  <a:cubicBezTo>
                    <a:pt x="4501085" y="1696439"/>
                    <a:pt x="4548121" y="1713264"/>
                    <a:pt x="4572000" y="1721223"/>
                  </a:cubicBezTo>
                  <a:cubicBezTo>
                    <a:pt x="4684059" y="1716741"/>
                    <a:pt x="4796276" y="1715236"/>
                    <a:pt x="4908176" y="1707776"/>
                  </a:cubicBezTo>
                  <a:cubicBezTo>
                    <a:pt x="4931454" y="1706224"/>
                    <a:pt x="5003437" y="1687323"/>
                    <a:pt x="5029200" y="1680882"/>
                  </a:cubicBezTo>
                  <a:cubicBezTo>
                    <a:pt x="5143501" y="1604681"/>
                    <a:pt x="4966444" y="1730190"/>
                    <a:pt x="5123329" y="1573305"/>
                  </a:cubicBezTo>
                  <a:lnTo>
                    <a:pt x="5244353" y="1452282"/>
                  </a:lnTo>
                  <a:lnTo>
                    <a:pt x="5284694" y="1411941"/>
                  </a:lnTo>
                  <a:cubicBezTo>
                    <a:pt x="5298141" y="1398494"/>
                    <a:pt x="5306994" y="1377614"/>
                    <a:pt x="5325035" y="1371600"/>
                  </a:cubicBezTo>
                  <a:lnTo>
                    <a:pt x="5365376" y="1358152"/>
                  </a:lnTo>
                  <a:cubicBezTo>
                    <a:pt x="5377558" y="1349016"/>
                    <a:pt x="5439842" y="1300748"/>
                    <a:pt x="5459505" y="1290917"/>
                  </a:cubicBezTo>
                  <a:cubicBezTo>
                    <a:pt x="5490038" y="1275651"/>
                    <a:pt x="5523102" y="1265842"/>
                    <a:pt x="5553635" y="1250576"/>
                  </a:cubicBezTo>
                  <a:cubicBezTo>
                    <a:pt x="5568090" y="1243348"/>
                    <a:pt x="5579521" y="1230910"/>
                    <a:pt x="5593976" y="1223682"/>
                  </a:cubicBezTo>
                  <a:cubicBezTo>
                    <a:pt x="5620018" y="1210661"/>
                    <a:pt x="5682471" y="1186765"/>
                    <a:pt x="5715000" y="1183341"/>
                  </a:cubicBezTo>
                  <a:cubicBezTo>
                    <a:pt x="5782014" y="1176287"/>
                    <a:pt x="5849470" y="1174376"/>
                    <a:pt x="5916705" y="1169894"/>
                  </a:cubicBezTo>
                  <a:cubicBezTo>
                    <a:pt x="5939117" y="1156447"/>
                    <a:pt x="5961093" y="1142245"/>
                    <a:pt x="5983941" y="1129552"/>
                  </a:cubicBezTo>
                  <a:cubicBezTo>
                    <a:pt x="6001464" y="1119817"/>
                    <a:pt x="6020730" y="1113282"/>
                    <a:pt x="6037729" y="1102658"/>
                  </a:cubicBezTo>
                  <a:cubicBezTo>
                    <a:pt x="6056734" y="1090780"/>
                    <a:pt x="6072158" y="1073610"/>
                    <a:pt x="6091517" y="1062317"/>
                  </a:cubicBezTo>
                  <a:cubicBezTo>
                    <a:pt x="6126147" y="1042116"/>
                    <a:pt x="6163719" y="1027396"/>
                    <a:pt x="6199094" y="1008529"/>
                  </a:cubicBezTo>
                  <a:cubicBezTo>
                    <a:pt x="6230980" y="991523"/>
                    <a:pt x="6262235" y="973334"/>
                    <a:pt x="6293223" y="954741"/>
                  </a:cubicBezTo>
                  <a:cubicBezTo>
                    <a:pt x="6307081" y="946426"/>
                    <a:pt x="6319437" y="935696"/>
                    <a:pt x="6333564" y="927847"/>
                  </a:cubicBezTo>
                  <a:cubicBezTo>
                    <a:pt x="6495647" y="837800"/>
                    <a:pt x="6353326" y="917456"/>
                    <a:pt x="6454588" y="874058"/>
                  </a:cubicBezTo>
                  <a:cubicBezTo>
                    <a:pt x="6473013" y="866162"/>
                    <a:pt x="6490447" y="856129"/>
                    <a:pt x="6508376" y="847164"/>
                  </a:cubicBezTo>
                  <a:cubicBezTo>
                    <a:pt x="6521823" y="856129"/>
                    <a:pt x="6538075" y="861895"/>
                    <a:pt x="6548717" y="874058"/>
                  </a:cubicBezTo>
                  <a:cubicBezTo>
                    <a:pt x="6570002" y="898384"/>
                    <a:pt x="6579649" y="931886"/>
                    <a:pt x="6602505" y="954741"/>
                  </a:cubicBezTo>
                  <a:cubicBezTo>
                    <a:pt x="6611470" y="963706"/>
                    <a:pt x="6618060" y="975965"/>
                    <a:pt x="6629400" y="981635"/>
                  </a:cubicBezTo>
                  <a:cubicBezTo>
                    <a:pt x="6697508" y="1015689"/>
                    <a:pt x="6755042" y="1013525"/>
                    <a:pt x="6831105" y="1021976"/>
                  </a:cubicBezTo>
                  <a:cubicBezTo>
                    <a:pt x="6961093" y="1017494"/>
                    <a:pt x="7092009" y="1024662"/>
                    <a:pt x="7221070" y="1008529"/>
                  </a:cubicBezTo>
                  <a:cubicBezTo>
                    <a:pt x="7239940" y="1006170"/>
                    <a:pt x="7249237" y="982797"/>
                    <a:pt x="7261411" y="968188"/>
                  </a:cubicBezTo>
                  <a:cubicBezTo>
                    <a:pt x="7271757" y="955773"/>
                    <a:pt x="7277663" y="940010"/>
                    <a:pt x="7288305" y="927847"/>
                  </a:cubicBezTo>
                  <a:cubicBezTo>
                    <a:pt x="7309177" y="903994"/>
                    <a:pt x="7336524" y="885967"/>
                    <a:pt x="7355541" y="860611"/>
                  </a:cubicBezTo>
                  <a:cubicBezTo>
                    <a:pt x="7418702" y="776396"/>
                    <a:pt x="7380035" y="822670"/>
                    <a:pt x="7476564" y="726141"/>
                  </a:cubicBezTo>
                  <a:cubicBezTo>
                    <a:pt x="7490011" y="712694"/>
                    <a:pt x="7501082" y="696349"/>
                    <a:pt x="7516905" y="685800"/>
                  </a:cubicBezTo>
                  <a:cubicBezTo>
                    <a:pt x="7547026" y="665719"/>
                    <a:pt x="7584350" y="641914"/>
                    <a:pt x="7611035" y="618564"/>
                  </a:cubicBezTo>
                  <a:cubicBezTo>
                    <a:pt x="7689571" y="549845"/>
                    <a:pt x="7632536" y="575538"/>
                    <a:pt x="7705164" y="551329"/>
                  </a:cubicBezTo>
                  <a:cubicBezTo>
                    <a:pt x="7797312" y="459183"/>
                    <a:pt x="7717154" y="528000"/>
                    <a:pt x="7812741" y="470647"/>
                  </a:cubicBezTo>
                  <a:cubicBezTo>
                    <a:pt x="7840457" y="454017"/>
                    <a:pt x="7866529" y="434788"/>
                    <a:pt x="7893423" y="416858"/>
                  </a:cubicBezTo>
                  <a:lnTo>
                    <a:pt x="7933764" y="389964"/>
                  </a:lnTo>
                  <a:cubicBezTo>
                    <a:pt x="8030487" y="422205"/>
                    <a:pt x="7909700" y="383089"/>
                    <a:pt x="8027894" y="416858"/>
                  </a:cubicBezTo>
                  <a:cubicBezTo>
                    <a:pt x="8041523" y="420752"/>
                    <a:pt x="8054606" y="426411"/>
                    <a:pt x="8068235" y="430305"/>
                  </a:cubicBezTo>
                  <a:cubicBezTo>
                    <a:pt x="8137584" y="450119"/>
                    <a:pt x="8122808" y="438688"/>
                    <a:pt x="8202705" y="470647"/>
                  </a:cubicBezTo>
                  <a:cubicBezTo>
                    <a:pt x="8221317" y="478092"/>
                    <a:pt x="8238564" y="488576"/>
                    <a:pt x="8256494" y="497541"/>
                  </a:cubicBezTo>
                  <a:cubicBezTo>
                    <a:pt x="8324673" y="474815"/>
                    <a:pt x="8331448" y="479238"/>
                    <a:pt x="8390964" y="389964"/>
                  </a:cubicBezTo>
                  <a:cubicBezTo>
                    <a:pt x="8399929" y="376517"/>
                    <a:pt x="8406430" y="361051"/>
                    <a:pt x="8417858" y="349623"/>
                  </a:cubicBezTo>
                  <a:cubicBezTo>
                    <a:pt x="8433706" y="333775"/>
                    <a:pt x="8453717" y="322729"/>
                    <a:pt x="8471647" y="309282"/>
                  </a:cubicBezTo>
                  <a:cubicBezTo>
                    <a:pt x="8516988" y="241271"/>
                    <a:pt x="8477271" y="291149"/>
                    <a:pt x="8552329" y="228600"/>
                  </a:cubicBezTo>
                  <a:cubicBezTo>
                    <a:pt x="8562069" y="220484"/>
                    <a:pt x="8569080" y="209312"/>
                    <a:pt x="8579223" y="201705"/>
                  </a:cubicBezTo>
                  <a:cubicBezTo>
                    <a:pt x="8653203" y="146220"/>
                    <a:pt x="8637352" y="155434"/>
                    <a:pt x="8700247" y="134470"/>
                  </a:cubicBezTo>
                  <a:cubicBezTo>
                    <a:pt x="8986144" y="164564"/>
                    <a:pt x="8939877" y="172771"/>
                    <a:pt x="9238129" y="147917"/>
                  </a:cubicBezTo>
                  <a:cubicBezTo>
                    <a:pt x="9282752" y="144198"/>
                    <a:pt x="9326838" y="96839"/>
                    <a:pt x="9359153" y="80682"/>
                  </a:cubicBezTo>
                  <a:cubicBezTo>
                    <a:pt x="9395012" y="62753"/>
                    <a:pt x="9428695" y="39572"/>
                    <a:pt x="9466729" y="26894"/>
                  </a:cubicBezTo>
                  <a:cubicBezTo>
                    <a:pt x="9480176" y="22412"/>
                    <a:pt x="9494392" y="19786"/>
                    <a:pt x="9507070" y="13447"/>
                  </a:cubicBezTo>
                  <a:cubicBezTo>
                    <a:pt x="9512740" y="10612"/>
                    <a:pt x="9516035" y="4482"/>
                    <a:pt x="9520517" y="0"/>
                  </a:cubicBezTo>
                </a:path>
              </a:pathLst>
            </a:custGeom>
            <a:noFill/>
            <a:ln w="76200">
              <a:solidFill>
                <a:srgbClr val="054B49">
                  <a:alpha val="23922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55" name="TOP RIPPLE 2 Group 563">
            <a:extLst>
              <a:ext uri="{FF2B5EF4-FFF2-40B4-BE49-F238E27FC236}">
                <a16:creationId xmlns:a16="http://schemas.microsoft.com/office/drawing/2014/main" id="{178F65E7-9B10-44CE-BE1E-A83C529DFB2A}"/>
              </a:ext>
            </a:extLst>
          </p:cNvPr>
          <p:cNvGrpSpPr/>
          <p:nvPr/>
        </p:nvGrpSpPr>
        <p:grpSpPr>
          <a:xfrm>
            <a:off x="-153284" y="2826843"/>
            <a:ext cx="12386974" cy="3741679"/>
            <a:chOff x="0" y="0"/>
            <a:chExt cx="12398188" cy="6763871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C7A812D-B733-47AA-BC42-152F86AFD211}"/>
                </a:ext>
              </a:extLst>
            </p:cNvPr>
            <p:cNvSpPr/>
            <p:nvPr/>
          </p:nvSpPr>
          <p:spPr>
            <a:xfrm>
              <a:off x="0" y="0"/>
              <a:ext cx="7046259" cy="2622176"/>
            </a:xfrm>
            <a:custGeom>
              <a:avLst/>
              <a:gdLst>
                <a:gd name="connsiteX0" fmla="*/ 0 w 6871447"/>
                <a:gd name="connsiteY0" fmla="*/ 2541494 h 2541494"/>
                <a:gd name="connsiteX1" fmla="*/ 107576 w 6871447"/>
                <a:gd name="connsiteY1" fmla="*/ 2474259 h 2541494"/>
                <a:gd name="connsiteX2" fmla="*/ 201706 w 6871447"/>
                <a:gd name="connsiteY2" fmla="*/ 2407024 h 2541494"/>
                <a:gd name="connsiteX3" fmla="*/ 282388 w 6871447"/>
                <a:gd name="connsiteY3" fmla="*/ 2366683 h 2541494"/>
                <a:gd name="connsiteX4" fmla="*/ 389964 w 6871447"/>
                <a:gd name="connsiteY4" fmla="*/ 2312894 h 2541494"/>
                <a:gd name="connsiteX5" fmla="*/ 497541 w 6871447"/>
                <a:gd name="connsiteY5" fmla="*/ 2245659 h 2541494"/>
                <a:gd name="connsiteX6" fmla="*/ 537882 w 6871447"/>
                <a:gd name="connsiteY6" fmla="*/ 2205318 h 2541494"/>
                <a:gd name="connsiteX7" fmla="*/ 578223 w 6871447"/>
                <a:gd name="connsiteY7" fmla="*/ 2178424 h 2541494"/>
                <a:gd name="connsiteX8" fmla="*/ 699247 w 6871447"/>
                <a:gd name="connsiteY8" fmla="*/ 2124636 h 2541494"/>
                <a:gd name="connsiteX9" fmla="*/ 753035 w 6871447"/>
                <a:gd name="connsiteY9" fmla="*/ 2111189 h 2541494"/>
                <a:gd name="connsiteX10" fmla="*/ 793376 w 6871447"/>
                <a:gd name="connsiteY10" fmla="*/ 2097742 h 2541494"/>
                <a:gd name="connsiteX11" fmla="*/ 1116106 w 6871447"/>
                <a:gd name="connsiteY11" fmla="*/ 2084294 h 2541494"/>
                <a:gd name="connsiteX12" fmla="*/ 1223682 w 6871447"/>
                <a:gd name="connsiteY12" fmla="*/ 2030506 h 2541494"/>
                <a:gd name="connsiteX13" fmla="*/ 1304364 w 6871447"/>
                <a:gd name="connsiteY13" fmla="*/ 1976718 h 2541494"/>
                <a:gd name="connsiteX14" fmla="*/ 1411941 w 6871447"/>
                <a:gd name="connsiteY14" fmla="*/ 1896036 h 2541494"/>
                <a:gd name="connsiteX15" fmla="*/ 1452282 w 6871447"/>
                <a:gd name="connsiteY15" fmla="*/ 1869142 h 2541494"/>
                <a:gd name="connsiteX16" fmla="*/ 1546412 w 6871447"/>
                <a:gd name="connsiteY16" fmla="*/ 1842247 h 2541494"/>
                <a:gd name="connsiteX17" fmla="*/ 1586753 w 6871447"/>
                <a:gd name="connsiteY17" fmla="*/ 1815353 h 2541494"/>
                <a:gd name="connsiteX18" fmla="*/ 1801906 w 6871447"/>
                <a:gd name="connsiteY18" fmla="*/ 1842247 h 2541494"/>
                <a:gd name="connsiteX19" fmla="*/ 1869141 w 6871447"/>
                <a:gd name="connsiteY19" fmla="*/ 1882589 h 2541494"/>
                <a:gd name="connsiteX20" fmla="*/ 1949823 w 6871447"/>
                <a:gd name="connsiteY20" fmla="*/ 1922930 h 2541494"/>
                <a:gd name="connsiteX21" fmla="*/ 2178423 w 6871447"/>
                <a:gd name="connsiteY21" fmla="*/ 1896036 h 2541494"/>
                <a:gd name="connsiteX22" fmla="*/ 2232212 w 6871447"/>
                <a:gd name="connsiteY22" fmla="*/ 1869142 h 2541494"/>
                <a:gd name="connsiteX23" fmla="*/ 2286000 w 6871447"/>
                <a:gd name="connsiteY23" fmla="*/ 1855694 h 2541494"/>
                <a:gd name="connsiteX24" fmla="*/ 2393576 w 6871447"/>
                <a:gd name="connsiteY24" fmla="*/ 1801906 h 2541494"/>
                <a:gd name="connsiteX25" fmla="*/ 2433917 w 6871447"/>
                <a:gd name="connsiteY25" fmla="*/ 1775012 h 2541494"/>
                <a:gd name="connsiteX26" fmla="*/ 2487706 w 6871447"/>
                <a:gd name="connsiteY26" fmla="*/ 1748118 h 2541494"/>
                <a:gd name="connsiteX27" fmla="*/ 2581835 w 6871447"/>
                <a:gd name="connsiteY27" fmla="*/ 1667436 h 2541494"/>
                <a:gd name="connsiteX28" fmla="*/ 2622176 w 6871447"/>
                <a:gd name="connsiteY28" fmla="*/ 1653989 h 2541494"/>
                <a:gd name="connsiteX29" fmla="*/ 2716306 w 6871447"/>
                <a:gd name="connsiteY29" fmla="*/ 1600200 h 2541494"/>
                <a:gd name="connsiteX30" fmla="*/ 2756647 w 6871447"/>
                <a:gd name="connsiteY30" fmla="*/ 1573306 h 2541494"/>
                <a:gd name="connsiteX31" fmla="*/ 2810435 w 6871447"/>
                <a:gd name="connsiteY31" fmla="*/ 1559859 h 2541494"/>
                <a:gd name="connsiteX32" fmla="*/ 2944906 w 6871447"/>
                <a:gd name="connsiteY32" fmla="*/ 1519518 h 2541494"/>
                <a:gd name="connsiteX33" fmla="*/ 3133164 w 6871447"/>
                <a:gd name="connsiteY33" fmla="*/ 1532965 h 2541494"/>
                <a:gd name="connsiteX34" fmla="*/ 3173506 w 6871447"/>
                <a:gd name="connsiteY34" fmla="*/ 1546412 h 2541494"/>
                <a:gd name="connsiteX35" fmla="*/ 3227294 w 6871447"/>
                <a:gd name="connsiteY35" fmla="*/ 1559859 h 2541494"/>
                <a:gd name="connsiteX36" fmla="*/ 3267635 w 6871447"/>
                <a:gd name="connsiteY36" fmla="*/ 1573306 h 2541494"/>
                <a:gd name="connsiteX37" fmla="*/ 3321423 w 6871447"/>
                <a:gd name="connsiteY37" fmla="*/ 1586753 h 2541494"/>
                <a:gd name="connsiteX38" fmla="*/ 3402106 w 6871447"/>
                <a:gd name="connsiteY38" fmla="*/ 1613647 h 2541494"/>
                <a:gd name="connsiteX39" fmla="*/ 3697941 w 6871447"/>
                <a:gd name="connsiteY39" fmla="*/ 1573306 h 2541494"/>
                <a:gd name="connsiteX40" fmla="*/ 3765176 w 6871447"/>
                <a:gd name="connsiteY40" fmla="*/ 1546412 h 2541494"/>
                <a:gd name="connsiteX41" fmla="*/ 3805517 w 6871447"/>
                <a:gd name="connsiteY41" fmla="*/ 1519518 h 2541494"/>
                <a:gd name="connsiteX42" fmla="*/ 3859306 w 6871447"/>
                <a:gd name="connsiteY42" fmla="*/ 1492624 h 2541494"/>
                <a:gd name="connsiteX43" fmla="*/ 3926541 w 6871447"/>
                <a:gd name="connsiteY43" fmla="*/ 1452283 h 2541494"/>
                <a:gd name="connsiteX44" fmla="*/ 3966882 w 6871447"/>
                <a:gd name="connsiteY44" fmla="*/ 1425389 h 2541494"/>
                <a:gd name="connsiteX45" fmla="*/ 4020670 w 6871447"/>
                <a:gd name="connsiteY45" fmla="*/ 1398494 h 2541494"/>
                <a:gd name="connsiteX46" fmla="*/ 4061012 w 6871447"/>
                <a:gd name="connsiteY46" fmla="*/ 1371600 h 2541494"/>
                <a:gd name="connsiteX47" fmla="*/ 4155141 w 6871447"/>
                <a:gd name="connsiteY47" fmla="*/ 1317812 h 2541494"/>
                <a:gd name="connsiteX48" fmla="*/ 4195482 w 6871447"/>
                <a:gd name="connsiteY48" fmla="*/ 1277471 h 2541494"/>
                <a:gd name="connsiteX49" fmla="*/ 4276164 w 6871447"/>
                <a:gd name="connsiteY49" fmla="*/ 1237130 h 2541494"/>
                <a:gd name="connsiteX50" fmla="*/ 4303059 w 6871447"/>
                <a:gd name="connsiteY50" fmla="*/ 1210236 h 2541494"/>
                <a:gd name="connsiteX51" fmla="*/ 4397188 w 6871447"/>
                <a:gd name="connsiteY51" fmla="*/ 1156447 h 2541494"/>
                <a:gd name="connsiteX52" fmla="*/ 4437529 w 6871447"/>
                <a:gd name="connsiteY52" fmla="*/ 1116106 h 2541494"/>
                <a:gd name="connsiteX53" fmla="*/ 4558553 w 6871447"/>
                <a:gd name="connsiteY53" fmla="*/ 1048871 h 2541494"/>
                <a:gd name="connsiteX54" fmla="*/ 4666129 w 6871447"/>
                <a:gd name="connsiteY54" fmla="*/ 968189 h 2541494"/>
                <a:gd name="connsiteX55" fmla="*/ 4719917 w 6871447"/>
                <a:gd name="connsiteY55" fmla="*/ 941294 h 2541494"/>
                <a:gd name="connsiteX56" fmla="*/ 4800600 w 6871447"/>
                <a:gd name="connsiteY56" fmla="*/ 900953 h 2541494"/>
                <a:gd name="connsiteX57" fmla="*/ 4961964 w 6871447"/>
                <a:gd name="connsiteY57" fmla="*/ 927847 h 2541494"/>
                <a:gd name="connsiteX58" fmla="*/ 5042647 w 6871447"/>
                <a:gd name="connsiteY58" fmla="*/ 968189 h 2541494"/>
                <a:gd name="connsiteX59" fmla="*/ 5082988 w 6871447"/>
                <a:gd name="connsiteY59" fmla="*/ 995083 h 2541494"/>
                <a:gd name="connsiteX60" fmla="*/ 5338482 w 6871447"/>
                <a:gd name="connsiteY60" fmla="*/ 995083 h 2541494"/>
                <a:gd name="connsiteX61" fmla="*/ 5378823 w 6871447"/>
                <a:gd name="connsiteY61" fmla="*/ 968189 h 2541494"/>
                <a:gd name="connsiteX62" fmla="*/ 5459506 w 6871447"/>
                <a:gd name="connsiteY62" fmla="*/ 941294 h 2541494"/>
                <a:gd name="connsiteX63" fmla="*/ 5580529 w 6871447"/>
                <a:gd name="connsiteY63" fmla="*/ 860612 h 2541494"/>
                <a:gd name="connsiteX64" fmla="*/ 5620870 w 6871447"/>
                <a:gd name="connsiteY64" fmla="*/ 833718 h 2541494"/>
                <a:gd name="connsiteX65" fmla="*/ 5701553 w 6871447"/>
                <a:gd name="connsiteY65" fmla="*/ 753036 h 2541494"/>
                <a:gd name="connsiteX66" fmla="*/ 5741894 w 6871447"/>
                <a:gd name="connsiteY66" fmla="*/ 726142 h 2541494"/>
                <a:gd name="connsiteX67" fmla="*/ 5889812 w 6871447"/>
                <a:gd name="connsiteY67" fmla="*/ 605118 h 2541494"/>
                <a:gd name="connsiteX68" fmla="*/ 5970494 w 6871447"/>
                <a:gd name="connsiteY68" fmla="*/ 578224 h 2541494"/>
                <a:gd name="connsiteX69" fmla="*/ 6118412 w 6871447"/>
                <a:gd name="connsiteY69" fmla="*/ 605118 h 2541494"/>
                <a:gd name="connsiteX70" fmla="*/ 6185647 w 6871447"/>
                <a:gd name="connsiteY70" fmla="*/ 591671 h 2541494"/>
                <a:gd name="connsiteX71" fmla="*/ 6293223 w 6871447"/>
                <a:gd name="connsiteY71" fmla="*/ 537883 h 2541494"/>
                <a:gd name="connsiteX72" fmla="*/ 6387353 w 6871447"/>
                <a:gd name="connsiteY72" fmla="*/ 430306 h 2541494"/>
                <a:gd name="connsiteX73" fmla="*/ 6400800 w 6871447"/>
                <a:gd name="connsiteY73" fmla="*/ 389965 h 2541494"/>
                <a:gd name="connsiteX74" fmla="*/ 6441141 w 6871447"/>
                <a:gd name="connsiteY74" fmla="*/ 349624 h 2541494"/>
                <a:gd name="connsiteX75" fmla="*/ 6494929 w 6871447"/>
                <a:gd name="connsiteY75" fmla="*/ 268942 h 2541494"/>
                <a:gd name="connsiteX76" fmla="*/ 6575612 w 6871447"/>
                <a:gd name="connsiteY76" fmla="*/ 188259 h 2541494"/>
                <a:gd name="connsiteX77" fmla="*/ 6602506 w 6871447"/>
                <a:gd name="connsiteY77" fmla="*/ 134471 h 2541494"/>
                <a:gd name="connsiteX78" fmla="*/ 6763870 w 6871447"/>
                <a:gd name="connsiteY78" fmla="*/ 53789 h 2541494"/>
                <a:gd name="connsiteX79" fmla="*/ 6844553 w 6871447"/>
                <a:gd name="connsiteY79" fmla="*/ 26894 h 2541494"/>
                <a:gd name="connsiteX80" fmla="*/ 6871447 w 6871447"/>
                <a:gd name="connsiteY80" fmla="*/ 0 h 254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6871447" h="2541494">
                  <a:moveTo>
                    <a:pt x="0" y="2541494"/>
                  </a:moveTo>
                  <a:cubicBezTo>
                    <a:pt x="39256" y="2517940"/>
                    <a:pt x="71358" y="2500129"/>
                    <a:pt x="107576" y="2474259"/>
                  </a:cubicBezTo>
                  <a:cubicBezTo>
                    <a:pt x="132050" y="2456777"/>
                    <a:pt x="173179" y="2422872"/>
                    <a:pt x="201706" y="2407024"/>
                  </a:cubicBezTo>
                  <a:cubicBezTo>
                    <a:pt x="227991" y="2392422"/>
                    <a:pt x="256103" y="2381286"/>
                    <a:pt x="282388" y="2366683"/>
                  </a:cubicBezTo>
                  <a:cubicBezTo>
                    <a:pt x="385978" y="2309133"/>
                    <a:pt x="243253" y="2371581"/>
                    <a:pt x="389964" y="2312894"/>
                  </a:cubicBezTo>
                  <a:cubicBezTo>
                    <a:pt x="487506" y="2215354"/>
                    <a:pt x="361710" y="2330553"/>
                    <a:pt x="497541" y="2245659"/>
                  </a:cubicBezTo>
                  <a:cubicBezTo>
                    <a:pt x="513667" y="2235580"/>
                    <a:pt x="523273" y="2217492"/>
                    <a:pt x="537882" y="2205318"/>
                  </a:cubicBezTo>
                  <a:cubicBezTo>
                    <a:pt x="550297" y="2194972"/>
                    <a:pt x="564191" y="2186442"/>
                    <a:pt x="578223" y="2178424"/>
                  </a:cubicBezTo>
                  <a:cubicBezTo>
                    <a:pt x="611024" y="2159681"/>
                    <a:pt x="664670" y="2136162"/>
                    <a:pt x="699247" y="2124636"/>
                  </a:cubicBezTo>
                  <a:cubicBezTo>
                    <a:pt x="716780" y="2118792"/>
                    <a:pt x="735265" y="2116266"/>
                    <a:pt x="753035" y="2111189"/>
                  </a:cubicBezTo>
                  <a:cubicBezTo>
                    <a:pt x="766664" y="2107295"/>
                    <a:pt x="779240" y="2098789"/>
                    <a:pt x="793376" y="2097742"/>
                  </a:cubicBezTo>
                  <a:cubicBezTo>
                    <a:pt x="900752" y="2089788"/>
                    <a:pt x="1008529" y="2088777"/>
                    <a:pt x="1116106" y="2084294"/>
                  </a:cubicBezTo>
                  <a:cubicBezTo>
                    <a:pt x="1176075" y="2064304"/>
                    <a:pt x="1153819" y="2074964"/>
                    <a:pt x="1223682" y="2030506"/>
                  </a:cubicBezTo>
                  <a:cubicBezTo>
                    <a:pt x="1250951" y="2013153"/>
                    <a:pt x="1281508" y="1999573"/>
                    <a:pt x="1304364" y="1976718"/>
                  </a:cubicBezTo>
                  <a:cubicBezTo>
                    <a:pt x="1354115" y="1926969"/>
                    <a:pt x="1320710" y="1956857"/>
                    <a:pt x="1411941" y="1896036"/>
                  </a:cubicBezTo>
                  <a:cubicBezTo>
                    <a:pt x="1425388" y="1887071"/>
                    <a:pt x="1436603" y="1873062"/>
                    <a:pt x="1452282" y="1869142"/>
                  </a:cubicBezTo>
                  <a:cubicBezTo>
                    <a:pt x="1519821" y="1852256"/>
                    <a:pt x="1488537" y="1861538"/>
                    <a:pt x="1546412" y="1842247"/>
                  </a:cubicBezTo>
                  <a:cubicBezTo>
                    <a:pt x="1559859" y="1833282"/>
                    <a:pt x="1570623" y="1816361"/>
                    <a:pt x="1586753" y="1815353"/>
                  </a:cubicBezTo>
                  <a:cubicBezTo>
                    <a:pt x="1709144" y="1807704"/>
                    <a:pt x="1722262" y="1815700"/>
                    <a:pt x="1801906" y="1842247"/>
                  </a:cubicBezTo>
                  <a:cubicBezTo>
                    <a:pt x="1854435" y="1894778"/>
                    <a:pt x="1799318" y="1847677"/>
                    <a:pt x="1869141" y="1882589"/>
                  </a:cubicBezTo>
                  <a:cubicBezTo>
                    <a:pt x="1973411" y="1934724"/>
                    <a:pt x="1848425" y="1889131"/>
                    <a:pt x="1949823" y="1922930"/>
                  </a:cubicBezTo>
                  <a:cubicBezTo>
                    <a:pt x="2026023" y="1913965"/>
                    <a:pt x="2103053" y="1910392"/>
                    <a:pt x="2178423" y="1896036"/>
                  </a:cubicBezTo>
                  <a:cubicBezTo>
                    <a:pt x="2198115" y="1892285"/>
                    <a:pt x="2213442" y="1876181"/>
                    <a:pt x="2232212" y="1869142"/>
                  </a:cubicBezTo>
                  <a:cubicBezTo>
                    <a:pt x="2249516" y="1862653"/>
                    <a:pt x="2268071" y="1860177"/>
                    <a:pt x="2286000" y="1855694"/>
                  </a:cubicBezTo>
                  <a:cubicBezTo>
                    <a:pt x="2405459" y="1766100"/>
                    <a:pt x="2276084" y="1852260"/>
                    <a:pt x="2393576" y="1801906"/>
                  </a:cubicBezTo>
                  <a:cubicBezTo>
                    <a:pt x="2408431" y="1795540"/>
                    <a:pt x="2419885" y="1783030"/>
                    <a:pt x="2433917" y="1775012"/>
                  </a:cubicBezTo>
                  <a:cubicBezTo>
                    <a:pt x="2451322" y="1765067"/>
                    <a:pt x="2469776" y="1757083"/>
                    <a:pt x="2487706" y="1748118"/>
                  </a:cubicBezTo>
                  <a:cubicBezTo>
                    <a:pt x="2519499" y="1716325"/>
                    <a:pt x="2541584" y="1690437"/>
                    <a:pt x="2581835" y="1667436"/>
                  </a:cubicBezTo>
                  <a:cubicBezTo>
                    <a:pt x="2594142" y="1660404"/>
                    <a:pt x="2608729" y="1658471"/>
                    <a:pt x="2622176" y="1653989"/>
                  </a:cubicBezTo>
                  <a:cubicBezTo>
                    <a:pt x="2674437" y="1601726"/>
                    <a:pt x="2621498" y="1647603"/>
                    <a:pt x="2716306" y="1600200"/>
                  </a:cubicBezTo>
                  <a:cubicBezTo>
                    <a:pt x="2730761" y="1592973"/>
                    <a:pt x="2741792" y="1579672"/>
                    <a:pt x="2756647" y="1573306"/>
                  </a:cubicBezTo>
                  <a:cubicBezTo>
                    <a:pt x="2773634" y="1566026"/>
                    <a:pt x="2792733" y="1565170"/>
                    <a:pt x="2810435" y="1559859"/>
                  </a:cubicBezTo>
                  <a:cubicBezTo>
                    <a:pt x="2974121" y="1510753"/>
                    <a:pt x="2820932" y="1550511"/>
                    <a:pt x="2944906" y="1519518"/>
                  </a:cubicBezTo>
                  <a:cubicBezTo>
                    <a:pt x="3007659" y="1524000"/>
                    <a:pt x="3070682" y="1525614"/>
                    <a:pt x="3133164" y="1532965"/>
                  </a:cubicBezTo>
                  <a:cubicBezTo>
                    <a:pt x="3147242" y="1534621"/>
                    <a:pt x="3159877" y="1542518"/>
                    <a:pt x="3173506" y="1546412"/>
                  </a:cubicBezTo>
                  <a:cubicBezTo>
                    <a:pt x="3191276" y="1551489"/>
                    <a:pt x="3209524" y="1554782"/>
                    <a:pt x="3227294" y="1559859"/>
                  </a:cubicBezTo>
                  <a:cubicBezTo>
                    <a:pt x="3240923" y="1563753"/>
                    <a:pt x="3254006" y="1569412"/>
                    <a:pt x="3267635" y="1573306"/>
                  </a:cubicBezTo>
                  <a:cubicBezTo>
                    <a:pt x="3285405" y="1578383"/>
                    <a:pt x="3303721" y="1581443"/>
                    <a:pt x="3321423" y="1586753"/>
                  </a:cubicBezTo>
                  <a:cubicBezTo>
                    <a:pt x="3348577" y="1594899"/>
                    <a:pt x="3402106" y="1613647"/>
                    <a:pt x="3402106" y="1613647"/>
                  </a:cubicBezTo>
                  <a:cubicBezTo>
                    <a:pt x="3496215" y="1606925"/>
                    <a:pt x="3606306" y="1609960"/>
                    <a:pt x="3697941" y="1573306"/>
                  </a:cubicBezTo>
                  <a:cubicBezTo>
                    <a:pt x="3720353" y="1564341"/>
                    <a:pt x="3743586" y="1557207"/>
                    <a:pt x="3765176" y="1546412"/>
                  </a:cubicBezTo>
                  <a:cubicBezTo>
                    <a:pt x="3779631" y="1539184"/>
                    <a:pt x="3791485" y="1527536"/>
                    <a:pt x="3805517" y="1519518"/>
                  </a:cubicBezTo>
                  <a:cubicBezTo>
                    <a:pt x="3822922" y="1509573"/>
                    <a:pt x="3841783" y="1502359"/>
                    <a:pt x="3859306" y="1492624"/>
                  </a:cubicBezTo>
                  <a:cubicBezTo>
                    <a:pt x="3882153" y="1479931"/>
                    <a:pt x="3904377" y="1466135"/>
                    <a:pt x="3926541" y="1452283"/>
                  </a:cubicBezTo>
                  <a:cubicBezTo>
                    <a:pt x="3940246" y="1443718"/>
                    <a:pt x="3952850" y="1433407"/>
                    <a:pt x="3966882" y="1425389"/>
                  </a:cubicBezTo>
                  <a:cubicBezTo>
                    <a:pt x="3984287" y="1415443"/>
                    <a:pt x="4003265" y="1408440"/>
                    <a:pt x="4020670" y="1398494"/>
                  </a:cubicBezTo>
                  <a:cubicBezTo>
                    <a:pt x="4034702" y="1390476"/>
                    <a:pt x="4046980" y="1379618"/>
                    <a:pt x="4061012" y="1371600"/>
                  </a:cubicBezTo>
                  <a:cubicBezTo>
                    <a:pt x="4102859" y="1347687"/>
                    <a:pt x="4119402" y="1347595"/>
                    <a:pt x="4155141" y="1317812"/>
                  </a:cubicBezTo>
                  <a:cubicBezTo>
                    <a:pt x="4169750" y="1305638"/>
                    <a:pt x="4179659" y="1288020"/>
                    <a:pt x="4195482" y="1277471"/>
                  </a:cubicBezTo>
                  <a:cubicBezTo>
                    <a:pt x="4220500" y="1260792"/>
                    <a:pt x="4250666" y="1253066"/>
                    <a:pt x="4276164" y="1237130"/>
                  </a:cubicBezTo>
                  <a:cubicBezTo>
                    <a:pt x="4286915" y="1230411"/>
                    <a:pt x="4292510" y="1217269"/>
                    <a:pt x="4303059" y="1210236"/>
                  </a:cubicBezTo>
                  <a:cubicBezTo>
                    <a:pt x="4333128" y="1190190"/>
                    <a:pt x="4367583" y="1177171"/>
                    <a:pt x="4397188" y="1156447"/>
                  </a:cubicBezTo>
                  <a:cubicBezTo>
                    <a:pt x="4412767" y="1145541"/>
                    <a:pt x="4422518" y="1127781"/>
                    <a:pt x="4437529" y="1116106"/>
                  </a:cubicBezTo>
                  <a:cubicBezTo>
                    <a:pt x="4506886" y="1062162"/>
                    <a:pt x="4497687" y="1069160"/>
                    <a:pt x="4558553" y="1048871"/>
                  </a:cubicBezTo>
                  <a:cubicBezTo>
                    <a:pt x="4590889" y="1023002"/>
                    <a:pt x="4628665" y="989598"/>
                    <a:pt x="4666129" y="968189"/>
                  </a:cubicBezTo>
                  <a:cubicBezTo>
                    <a:pt x="4683534" y="958243"/>
                    <a:pt x="4702512" y="951240"/>
                    <a:pt x="4719917" y="941294"/>
                  </a:cubicBezTo>
                  <a:cubicBezTo>
                    <a:pt x="4792902" y="899588"/>
                    <a:pt x="4726641" y="925606"/>
                    <a:pt x="4800600" y="900953"/>
                  </a:cubicBezTo>
                  <a:cubicBezTo>
                    <a:pt x="4810694" y="902215"/>
                    <a:pt x="4932349" y="913039"/>
                    <a:pt x="4961964" y="927847"/>
                  </a:cubicBezTo>
                  <a:cubicBezTo>
                    <a:pt x="5081850" y="987791"/>
                    <a:pt x="4860056" y="922541"/>
                    <a:pt x="5042647" y="968189"/>
                  </a:cubicBezTo>
                  <a:cubicBezTo>
                    <a:pt x="5056094" y="977154"/>
                    <a:pt x="5068533" y="987855"/>
                    <a:pt x="5082988" y="995083"/>
                  </a:cubicBezTo>
                  <a:cubicBezTo>
                    <a:pt x="5159348" y="1033263"/>
                    <a:pt x="5272175" y="999227"/>
                    <a:pt x="5338482" y="995083"/>
                  </a:cubicBezTo>
                  <a:cubicBezTo>
                    <a:pt x="5351929" y="986118"/>
                    <a:pt x="5364055" y="974753"/>
                    <a:pt x="5378823" y="968189"/>
                  </a:cubicBezTo>
                  <a:cubicBezTo>
                    <a:pt x="5404729" y="956675"/>
                    <a:pt x="5435918" y="957019"/>
                    <a:pt x="5459506" y="941294"/>
                  </a:cubicBezTo>
                  <a:lnTo>
                    <a:pt x="5580529" y="860612"/>
                  </a:lnTo>
                  <a:cubicBezTo>
                    <a:pt x="5593976" y="851647"/>
                    <a:pt x="5609442" y="845146"/>
                    <a:pt x="5620870" y="833718"/>
                  </a:cubicBezTo>
                  <a:cubicBezTo>
                    <a:pt x="5647764" y="806824"/>
                    <a:pt x="5669907" y="774134"/>
                    <a:pt x="5701553" y="753036"/>
                  </a:cubicBezTo>
                  <a:cubicBezTo>
                    <a:pt x="5715000" y="744071"/>
                    <a:pt x="5729731" y="736784"/>
                    <a:pt x="5741894" y="726142"/>
                  </a:cubicBezTo>
                  <a:cubicBezTo>
                    <a:pt x="5788177" y="685644"/>
                    <a:pt x="5827432" y="625911"/>
                    <a:pt x="5889812" y="605118"/>
                  </a:cubicBezTo>
                  <a:lnTo>
                    <a:pt x="5970494" y="578224"/>
                  </a:lnTo>
                  <a:cubicBezTo>
                    <a:pt x="5992356" y="582596"/>
                    <a:pt x="6101206" y="605118"/>
                    <a:pt x="6118412" y="605118"/>
                  </a:cubicBezTo>
                  <a:cubicBezTo>
                    <a:pt x="6141268" y="605118"/>
                    <a:pt x="6163235" y="596153"/>
                    <a:pt x="6185647" y="591671"/>
                  </a:cubicBezTo>
                  <a:cubicBezTo>
                    <a:pt x="6221506" y="573742"/>
                    <a:pt x="6264874" y="566232"/>
                    <a:pt x="6293223" y="537883"/>
                  </a:cubicBezTo>
                  <a:cubicBezTo>
                    <a:pt x="6328274" y="502832"/>
                    <a:pt x="6365115" y="474781"/>
                    <a:pt x="6387353" y="430306"/>
                  </a:cubicBezTo>
                  <a:cubicBezTo>
                    <a:pt x="6393692" y="417628"/>
                    <a:pt x="6392937" y="401759"/>
                    <a:pt x="6400800" y="389965"/>
                  </a:cubicBezTo>
                  <a:cubicBezTo>
                    <a:pt x="6411349" y="374142"/>
                    <a:pt x="6429466" y="364635"/>
                    <a:pt x="6441141" y="349624"/>
                  </a:cubicBezTo>
                  <a:cubicBezTo>
                    <a:pt x="6460985" y="324110"/>
                    <a:pt x="6472073" y="291798"/>
                    <a:pt x="6494929" y="268942"/>
                  </a:cubicBezTo>
                  <a:lnTo>
                    <a:pt x="6575612" y="188259"/>
                  </a:lnTo>
                  <a:cubicBezTo>
                    <a:pt x="6584577" y="170330"/>
                    <a:pt x="6588332" y="148645"/>
                    <a:pt x="6602506" y="134471"/>
                  </a:cubicBezTo>
                  <a:cubicBezTo>
                    <a:pt x="6654640" y="82337"/>
                    <a:pt x="6698250" y="75662"/>
                    <a:pt x="6763870" y="53789"/>
                  </a:cubicBezTo>
                  <a:lnTo>
                    <a:pt x="6844553" y="26894"/>
                  </a:lnTo>
                  <a:lnTo>
                    <a:pt x="6871447" y="0"/>
                  </a:lnTo>
                </a:path>
              </a:pathLst>
            </a:custGeom>
            <a:noFill/>
            <a:ln w="76200">
              <a:solidFill>
                <a:srgbClr val="054B49">
                  <a:alpha val="23922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E185B203-656C-4B1F-9BE5-7946F1FF0208}"/>
                </a:ext>
              </a:extLst>
            </p:cNvPr>
            <p:cNvSpPr/>
            <p:nvPr/>
          </p:nvSpPr>
          <p:spPr>
            <a:xfrm>
              <a:off x="0" y="618565"/>
              <a:ext cx="12357847" cy="4249270"/>
            </a:xfrm>
            <a:custGeom>
              <a:avLst/>
              <a:gdLst>
                <a:gd name="connsiteX0" fmla="*/ 0 w 12236823"/>
                <a:gd name="connsiteY0" fmla="*/ 4155141 h 4155141"/>
                <a:gd name="connsiteX1" fmla="*/ 94129 w 12236823"/>
                <a:gd name="connsiteY1" fmla="*/ 4087906 h 4155141"/>
                <a:gd name="connsiteX2" fmla="*/ 134470 w 12236823"/>
                <a:gd name="connsiteY2" fmla="*/ 4047564 h 4155141"/>
                <a:gd name="connsiteX3" fmla="*/ 188258 w 12236823"/>
                <a:gd name="connsiteY3" fmla="*/ 4020670 h 4155141"/>
                <a:gd name="connsiteX4" fmla="*/ 255494 w 12236823"/>
                <a:gd name="connsiteY4" fmla="*/ 3980329 h 4155141"/>
                <a:gd name="connsiteX5" fmla="*/ 309282 w 12236823"/>
                <a:gd name="connsiteY5" fmla="*/ 3939988 h 4155141"/>
                <a:gd name="connsiteX6" fmla="*/ 389964 w 12236823"/>
                <a:gd name="connsiteY6" fmla="*/ 3899647 h 4155141"/>
                <a:gd name="connsiteX7" fmla="*/ 430305 w 12236823"/>
                <a:gd name="connsiteY7" fmla="*/ 3859306 h 4155141"/>
                <a:gd name="connsiteX8" fmla="*/ 510988 w 12236823"/>
                <a:gd name="connsiteY8" fmla="*/ 3792070 h 4155141"/>
                <a:gd name="connsiteX9" fmla="*/ 537882 w 12236823"/>
                <a:gd name="connsiteY9" fmla="*/ 3751729 h 4155141"/>
                <a:gd name="connsiteX10" fmla="*/ 618564 w 12236823"/>
                <a:gd name="connsiteY10" fmla="*/ 3697941 h 4155141"/>
                <a:gd name="connsiteX11" fmla="*/ 658905 w 12236823"/>
                <a:gd name="connsiteY11" fmla="*/ 3657600 h 4155141"/>
                <a:gd name="connsiteX12" fmla="*/ 726141 w 12236823"/>
                <a:gd name="connsiteY12" fmla="*/ 3644153 h 4155141"/>
                <a:gd name="connsiteX13" fmla="*/ 766482 w 12236823"/>
                <a:gd name="connsiteY13" fmla="*/ 3657600 h 4155141"/>
                <a:gd name="connsiteX14" fmla="*/ 806823 w 12236823"/>
                <a:gd name="connsiteY14" fmla="*/ 3684494 h 4155141"/>
                <a:gd name="connsiteX15" fmla="*/ 1062317 w 12236823"/>
                <a:gd name="connsiteY15" fmla="*/ 3671047 h 4155141"/>
                <a:gd name="connsiteX16" fmla="*/ 1129552 w 12236823"/>
                <a:gd name="connsiteY16" fmla="*/ 3644153 h 4155141"/>
                <a:gd name="connsiteX17" fmla="*/ 1169894 w 12236823"/>
                <a:gd name="connsiteY17" fmla="*/ 3630706 h 4155141"/>
                <a:gd name="connsiteX18" fmla="*/ 1223682 w 12236823"/>
                <a:gd name="connsiteY18" fmla="*/ 3603811 h 4155141"/>
                <a:gd name="connsiteX19" fmla="*/ 1317811 w 12236823"/>
                <a:gd name="connsiteY19" fmla="*/ 3576917 h 4155141"/>
                <a:gd name="connsiteX20" fmla="*/ 1465729 w 12236823"/>
                <a:gd name="connsiteY20" fmla="*/ 3603811 h 4155141"/>
                <a:gd name="connsiteX21" fmla="*/ 1506070 w 12236823"/>
                <a:gd name="connsiteY21" fmla="*/ 3617259 h 4155141"/>
                <a:gd name="connsiteX22" fmla="*/ 1653988 w 12236823"/>
                <a:gd name="connsiteY22" fmla="*/ 3671047 h 4155141"/>
                <a:gd name="connsiteX23" fmla="*/ 1963270 w 12236823"/>
                <a:gd name="connsiteY23" fmla="*/ 3684494 h 4155141"/>
                <a:gd name="connsiteX24" fmla="*/ 2232211 w 12236823"/>
                <a:gd name="connsiteY24" fmla="*/ 3671047 h 4155141"/>
                <a:gd name="connsiteX25" fmla="*/ 2312894 w 12236823"/>
                <a:gd name="connsiteY25" fmla="*/ 3644153 h 4155141"/>
                <a:gd name="connsiteX26" fmla="*/ 2366682 w 12236823"/>
                <a:gd name="connsiteY26" fmla="*/ 3630706 h 4155141"/>
                <a:gd name="connsiteX27" fmla="*/ 2420470 w 12236823"/>
                <a:gd name="connsiteY27" fmla="*/ 3563470 h 4155141"/>
                <a:gd name="connsiteX28" fmla="*/ 2528047 w 12236823"/>
                <a:gd name="connsiteY28" fmla="*/ 3402106 h 4155141"/>
                <a:gd name="connsiteX29" fmla="*/ 2554941 w 12236823"/>
                <a:gd name="connsiteY29" fmla="*/ 3375211 h 4155141"/>
                <a:gd name="connsiteX30" fmla="*/ 2608729 w 12236823"/>
                <a:gd name="connsiteY30" fmla="*/ 3294529 h 4155141"/>
                <a:gd name="connsiteX31" fmla="*/ 2649070 w 12236823"/>
                <a:gd name="connsiteY31" fmla="*/ 3254188 h 4155141"/>
                <a:gd name="connsiteX32" fmla="*/ 2729752 w 12236823"/>
                <a:gd name="connsiteY32" fmla="*/ 3200400 h 4155141"/>
                <a:gd name="connsiteX33" fmla="*/ 3281082 w 12236823"/>
                <a:gd name="connsiteY33" fmla="*/ 3200400 h 4155141"/>
                <a:gd name="connsiteX34" fmla="*/ 3348317 w 12236823"/>
                <a:gd name="connsiteY34" fmla="*/ 3173506 h 4155141"/>
                <a:gd name="connsiteX35" fmla="*/ 3388658 w 12236823"/>
                <a:gd name="connsiteY35" fmla="*/ 3160059 h 4155141"/>
                <a:gd name="connsiteX36" fmla="*/ 3442447 w 12236823"/>
                <a:gd name="connsiteY36" fmla="*/ 3119717 h 4155141"/>
                <a:gd name="connsiteX37" fmla="*/ 3496235 w 12236823"/>
                <a:gd name="connsiteY37" fmla="*/ 3092823 h 4155141"/>
                <a:gd name="connsiteX38" fmla="*/ 3630705 w 12236823"/>
                <a:gd name="connsiteY38" fmla="*/ 2958353 h 4155141"/>
                <a:gd name="connsiteX39" fmla="*/ 3657600 w 12236823"/>
                <a:gd name="connsiteY39" fmla="*/ 2931459 h 4155141"/>
                <a:gd name="connsiteX40" fmla="*/ 3697941 w 12236823"/>
                <a:gd name="connsiteY40" fmla="*/ 2918011 h 4155141"/>
                <a:gd name="connsiteX41" fmla="*/ 3738282 w 12236823"/>
                <a:gd name="connsiteY41" fmla="*/ 2891117 h 4155141"/>
                <a:gd name="connsiteX42" fmla="*/ 3792070 w 12236823"/>
                <a:gd name="connsiteY42" fmla="*/ 2877670 h 4155141"/>
                <a:gd name="connsiteX43" fmla="*/ 4343400 w 12236823"/>
                <a:gd name="connsiteY43" fmla="*/ 2877670 h 4155141"/>
                <a:gd name="connsiteX44" fmla="*/ 4383741 w 12236823"/>
                <a:gd name="connsiteY44" fmla="*/ 2864223 h 4155141"/>
                <a:gd name="connsiteX45" fmla="*/ 4450976 w 12236823"/>
                <a:gd name="connsiteY45" fmla="*/ 2850776 h 4155141"/>
                <a:gd name="connsiteX46" fmla="*/ 4572000 w 12236823"/>
                <a:gd name="connsiteY46" fmla="*/ 2823882 h 4155141"/>
                <a:gd name="connsiteX47" fmla="*/ 4625788 w 12236823"/>
                <a:gd name="connsiteY47" fmla="*/ 2783541 h 4155141"/>
                <a:gd name="connsiteX48" fmla="*/ 4693023 w 12236823"/>
                <a:gd name="connsiteY48" fmla="*/ 2756647 h 4155141"/>
                <a:gd name="connsiteX49" fmla="*/ 4733364 w 12236823"/>
                <a:gd name="connsiteY49" fmla="*/ 2743200 h 4155141"/>
                <a:gd name="connsiteX50" fmla="*/ 4867835 w 12236823"/>
                <a:gd name="connsiteY50" fmla="*/ 2649070 h 4155141"/>
                <a:gd name="connsiteX51" fmla="*/ 4948517 w 12236823"/>
                <a:gd name="connsiteY51" fmla="*/ 2595282 h 4155141"/>
                <a:gd name="connsiteX52" fmla="*/ 4988858 w 12236823"/>
                <a:gd name="connsiteY52" fmla="*/ 2554941 h 4155141"/>
                <a:gd name="connsiteX53" fmla="*/ 5029200 w 12236823"/>
                <a:gd name="connsiteY53" fmla="*/ 2528047 h 4155141"/>
                <a:gd name="connsiteX54" fmla="*/ 5069541 w 12236823"/>
                <a:gd name="connsiteY54" fmla="*/ 2487706 h 4155141"/>
                <a:gd name="connsiteX55" fmla="*/ 5190564 w 12236823"/>
                <a:gd name="connsiteY55" fmla="*/ 2420470 h 4155141"/>
                <a:gd name="connsiteX56" fmla="*/ 5271247 w 12236823"/>
                <a:gd name="connsiteY56" fmla="*/ 2393576 h 4155141"/>
                <a:gd name="connsiteX57" fmla="*/ 5405717 w 12236823"/>
                <a:gd name="connsiteY57" fmla="*/ 2420470 h 4155141"/>
                <a:gd name="connsiteX58" fmla="*/ 5459505 w 12236823"/>
                <a:gd name="connsiteY58" fmla="*/ 2433917 h 4155141"/>
                <a:gd name="connsiteX59" fmla="*/ 5647764 w 12236823"/>
                <a:gd name="connsiteY59" fmla="*/ 2460811 h 4155141"/>
                <a:gd name="connsiteX60" fmla="*/ 5755341 w 12236823"/>
                <a:gd name="connsiteY60" fmla="*/ 2447364 h 4155141"/>
                <a:gd name="connsiteX61" fmla="*/ 5930152 w 12236823"/>
                <a:gd name="connsiteY61" fmla="*/ 2326341 h 4155141"/>
                <a:gd name="connsiteX62" fmla="*/ 5970494 w 12236823"/>
                <a:gd name="connsiteY62" fmla="*/ 2312894 h 4155141"/>
                <a:gd name="connsiteX63" fmla="*/ 6024282 w 12236823"/>
                <a:gd name="connsiteY63" fmla="*/ 2272553 h 4155141"/>
                <a:gd name="connsiteX64" fmla="*/ 6064623 w 12236823"/>
                <a:gd name="connsiteY64" fmla="*/ 2245659 h 4155141"/>
                <a:gd name="connsiteX65" fmla="*/ 6091517 w 12236823"/>
                <a:gd name="connsiteY65" fmla="*/ 2218764 h 4155141"/>
                <a:gd name="connsiteX66" fmla="*/ 6172200 w 12236823"/>
                <a:gd name="connsiteY66" fmla="*/ 2164976 h 4155141"/>
                <a:gd name="connsiteX67" fmla="*/ 6212541 w 12236823"/>
                <a:gd name="connsiteY67" fmla="*/ 2138082 h 4155141"/>
                <a:gd name="connsiteX68" fmla="*/ 6252882 w 12236823"/>
                <a:gd name="connsiteY68" fmla="*/ 2111188 h 4155141"/>
                <a:gd name="connsiteX69" fmla="*/ 6333564 w 12236823"/>
                <a:gd name="connsiteY69" fmla="*/ 2070847 h 4155141"/>
                <a:gd name="connsiteX70" fmla="*/ 6373905 w 12236823"/>
                <a:gd name="connsiteY70" fmla="*/ 2057400 h 4155141"/>
                <a:gd name="connsiteX71" fmla="*/ 6427694 w 12236823"/>
                <a:gd name="connsiteY71" fmla="*/ 2030506 h 4155141"/>
                <a:gd name="connsiteX72" fmla="*/ 6589058 w 12236823"/>
                <a:gd name="connsiteY72" fmla="*/ 2070847 h 4155141"/>
                <a:gd name="connsiteX73" fmla="*/ 6629400 w 12236823"/>
                <a:gd name="connsiteY73" fmla="*/ 2084294 h 4155141"/>
                <a:gd name="connsiteX74" fmla="*/ 6669741 w 12236823"/>
                <a:gd name="connsiteY74" fmla="*/ 2097741 h 4155141"/>
                <a:gd name="connsiteX75" fmla="*/ 6925235 w 12236823"/>
                <a:gd name="connsiteY75" fmla="*/ 2084294 h 4155141"/>
                <a:gd name="connsiteX76" fmla="*/ 7019364 w 12236823"/>
                <a:gd name="connsiteY76" fmla="*/ 2030506 h 4155141"/>
                <a:gd name="connsiteX77" fmla="*/ 7073152 w 12236823"/>
                <a:gd name="connsiteY77" fmla="*/ 2017059 h 4155141"/>
                <a:gd name="connsiteX78" fmla="*/ 7180729 w 12236823"/>
                <a:gd name="connsiteY78" fmla="*/ 1963270 h 4155141"/>
                <a:gd name="connsiteX79" fmla="*/ 7328647 w 12236823"/>
                <a:gd name="connsiteY79" fmla="*/ 1869141 h 4155141"/>
                <a:gd name="connsiteX80" fmla="*/ 7436223 w 12236823"/>
                <a:gd name="connsiteY80" fmla="*/ 1801906 h 4155141"/>
                <a:gd name="connsiteX81" fmla="*/ 7543800 w 12236823"/>
                <a:gd name="connsiteY81" fmla="*/ 1721223 h 4155141"/>
                <a:gd name="connsiteX82" fmla="*/ 7678270 w 12236823"/>
                <a:gd name="connsiteY82" fmla="*/ 1653988 h 4155141"/>
                <a:gd name="connsiteX83" fmla="*/ 7732058 w 12236823"/>
                <a:gd name="connsiteY83" fmla="*/ 1640541 h 4155141"/>
                <a:gd name="connsiteX84" fmla="*/ 7812741 w 12236823"/>
                <a:gd name="connsiteY84" fmla="*/ 1600200 h 4155141"/>
                <a:gd name="connsiteX85" fmla="*/ 7866529 w 12236823"/>
                <a:gd name="connsiteY85" fmla="*/ 1573306 h 4155141"/>
                <a:gd name="connsiteX86" fmla="*/ 7933764 w 12236823"/>
                <a:gd name="connsiteY86" fmla="*/ 1559859 h 4155141"/>
                <a:gd name="connsiteX87" fmla="*/ 7974105 w 12236823"/>
                <a:gd name="connsiteY87" fmla="*/ 1546411 h 4155141"/>
                <a:gd name="connsiteX88" fmla="*/ 8256494 w 12236823"/>
                <a:gd name="connsiteY88" fmla="*/ 1559859 h 4155141"/>
                <a:gd name="connsiteX89" fmla="*/ 8431305 w 12236823"/>
                <a:gd name="connsiteY89" fmla="*/ 1600200 h 4155141"/>
                <a:gd name="connsiteX90" fmla="*/ 8659905 w 12236823"/>
                <a:gd name="connsiteY90" fmla="*/ 1586753 h 4155141"/>
                <a:gd name="connsiteX91" fmla="*/ 8700247 w 12236823"/>
                <a:gd name="connsiteY91" fmla="*/ 1573306 h 4155141"/>
                <a:gd name="connsiteX92" fmla="*/ 8780929 w 12236823"/>
                <a:gd name="connsiteY92" fmla="*/ 1559859 h 4155141"/>
                <a:gd name="connsiteX93" fmla="*/ 8888505 w 12236823"/>
                <a:gd name="connsiteY93" fmla="*/ 1519517 h 4155141"/>
                <a:gd name="connsiteX94" fmla="*/ 8969188 w 12236823"/>
                <a:gd name="connsiteY94" fmla="*/ 1479176 h 4155141"/>
                <a:gd name="connsiteX95" fmla="*/ 9036423 w 12236823"/>
                <a:gd name="connsiteY95" fmla="*/ 1452282 h 4155141"/>
                <a:gd name="connsiteX96" fmla="*/ 9144000 w 12236823"/>
                <a:gd name="connsiteY96" fmla="*/ 1398494 h 4155141"/>
                <a:gd name="connsiteX97" fmla="*/ 9224682 w 12236823"/>
                <a:gd name="connsiteY97" fmla="*/ 1344706 h 4155141"/>
                <a:gd name="connsiteX98" fmla="*/ 9265023 w 12236823"/>
                <a:gd name="connsiteY98" fmla="*/ 1317811 h 4155141"/>
                <a:gd name="connsiteX99" fmla="*/ 9305364 w 12236823"/>
                <a:gd name="connsiteY99" fmla="*/ 1304364 h 4155141"/>
                <a:gd name="connsiteX100" fmla="*/ 9386047 w 12236823"/>
                <a:gd name="connsiteY100" fmla="*/ 1264023 h 4155141"/>
                <a:gd name="connsiteX101" fmla="*/ 9439835 w 12236823"/>
                <a:gd name="connsiteY101" fmla="*/ 1223682 h 4155141"/>
                <a:gd name="connsiteX102" fmla="*/ 9520517 w 12236823"/>
                <a:gd name="connsiteY102" fmla="*/ 1196788 h 4155141"/>
                <a:gd name="connsiteX103" fmla="*/ 9641541 w 12236823"/>
                <a:gd name="connsiteY103" fmla="*/ 1143000 h 4155141"/>
                <a:gd name="connsiteX104" fmla="*/ 9722223 w 12236823"/>
                <a:gd name="connsiteY104" fmla="*/ 1116106 h 4155141"/>
                <a:gd name="connsiteX105" fmla="*/ 9762564 w 12236823"/>
                <a:gd name="connsiteY105" fmla="*/ 1102659 h 4155141"/>
                <a:gd name="connsiteX106" fmla="*/ 9829800 w 12236823"/>
                <a:gd name="connsiteY106" fmla="*/ 1035423 h 4155141"/>
                <a:gd name="connsiteX107" fmla="*/ 9856694 w 12236823"/>
                <a:gd name="connsiteY107" fmla="*/ 995082 h 4155141"/>
                <a:gd name="connsiteX108" fmla="*/ 9897035 w 12236823"/>
                <a:gd name="connsiteY108" fmla="*/ 968188 h 4155141"/>
                <a:gd name="connsiteX109" fmla="*/ 9950823 w 12236823"/>
                <a:gd name="connsiteY109" fmla="*/ 927847 h 4155141"/>
                <a:gd name="connsiteX110" fmla="*/ 10031505 w 12236823"/>
                <a:gd name="connsiteY110" fmla="*/ 874059 h 4155141"/>
                <a:gd name="connsiteX111" fmla="*/ 10098741 w 12236823"/>
                <a:gd name="connsiteY111" fmla="*/ 820270 h 4155141"/>
                <a:gd name="connsiteX112" fmla="*/ 10192870 w 12236823"/>
                <a:gd name="connsiteY112" fmla="*/ 766482 h 4155141"/>
                <a:gd name="connsiteX113" fmla="*/ 10273552 w 12236823"/>
                <a:gd name="connsiteY113" fmla="*/ 739588 h 4155141"/>
                <a:gd name="connsiteX114" fmla="*/ 10663517 w 12236823"/>
                <a:gd name="connsiteY114" fmla="*/ 726141 h 4155141"/>
                <a:gd name="connsiteX115" fmla="*/ 10703858 w 12236823"/>
                <a:gd name="connsiteY115" fmla="*/ 712694 h 4155141"/>
                <a:gd name="connsiteX116" fmla="*/ 10824882 w 12236823"/>
                <a:gd name="connsiteY116" fmla="*/ 632011 h 4155141"/>
                <a:gd name="connsiteX117" fmla="*/ 10905564 w 12236823"/>
                <a:gd name="connsiteY117" fmla="*/ 591670 h 4155141"/>
                <a:gd name="connsiteX118" fmla="*/ 10999694 w 12236823"/>
                <a:gd name="connsiteY118" fmla="*/ 524435 h 4155141"/>
                <a:gd name="connsiteX119" fmla="*/ 11040035 w 12236823"/>
                <a:gd name="connsiteY119" fmla="*/ 510988 h 4155141"/>
                <a:gd name="connsiteX120" fmla="*/ 11080376 w 12236823"/>
                <a:gd name="connsiteY120" fmla="*/ 484094 h 4155141"/>
                <a:gd name="connsiteX121" fmla="*/ 11161058 w 12236823"/>
                <a:gd name="connsiteY121" fmla="*/ 457200 h 4155141"/>
                <a:gd name="connsiteX122" fmla="*/ 11282082 w 12236823"/>
                <a:gd name="connsiteY122" fmla="*/ 470647 h 4155141"/>
                <a:gd name="connsiteX123" fmla="*/ 11335870 w 12236823"/>
                <a:gd name="connsiteY123" fmla="*/ 484094 h 4155141"/>
                <a:gd name="connsiteX124" fmla="*/ 11524129 w 12236823"/>
                <a:gd name="connsiteY124" fmla="*/ 470647 h 4155141"/>
                <a:gd name="connsiteX125" fmla="*/ 11577917 w 12236823"/>
                <a:gd name="connsiteY125" fmla="*/ 443753 h 4155141"/>
                <a:gd name="connsiteX126" fmla="*/ 11698941 w 12236823"/>
                <a:gd name="connsiteY126" fmla="*/ 376517 h 4155141"/>
                <a:gd name="connsiteX127" fmla="*/ 11725835 w 12236823"/>
                <a:gd name="connsiteY127" fmla="*/ 336176 h 4155141"/>
                <a:gd name="connsiteX128" fmla="*/ 11766176 w 12236823"/>
                <a:gd name="connsiteY128" fmla="*/ 309282 h 4155141"/>
                <a:gd name="connsiteX129" fmla="*/ 11779623 w 12236823"/>
                <a:gd name="connsiteY129" fmla="*/ 268941 h 4155141"/>
                <a:gd name="connsiteX130" fmla="*/ 11819964 w 12236823"/>
                <a:gd name="connsiteY130" fmla="*/ 242047 h 4155141"/>
                <a:gd name="connsiteX131" fmla="*/ 11900647 w 12236823"/>
                <a:gd name="connsiteY131" fmla="*/ 188259 h 4155141"/>
                <a:gd name="connsiteX132" fmla="*/ 11967882 w 12236823"/>
                <a:gd name="connsiteY132" fmla="*/ 134470 h 4155141"/>
                <a:gd name="connsiteX133" fmla="*/ 12021670 w 12236823"/>
                <a:gd name="connsiteY133" fmla="*/ 94129 h 4155141"/>
                <a:gd name="connsiteX134" fmla="*/ 12102352 w 12236823"/>
                <a:gd name="connsiteY134" fmla="*/ 40341 h 4155141"/>
                <a:gd name="connsiteX135" fmla="*/ 12156141 w 12236823"/>
                <a:gd name="connsiteY135" fmla="*/ 26894 h 4155141"/>
                <a:gd name="connsiteX136" fmla="*/ 12236823 w 12236823"/>
                <a:gd name="connsiteY136" fmla="*/ 0 h 4155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</a:cxnLst>
              <a:rect l="l" t="t" r="r" b="b"/>
              <a:pathLst>
                <a:path w="12236823" h="4155141">
                  <a:moveTo>
                    <a:pt x="0" y="4155141"/>
                  </a:moveTo>
                  <a:cubicBezTo>
                    <a:pt x="31376" y="4132729"/>
                    <a:pt x="64020" y="4111993"/>
                    <a:pt x="94129" y="4087906"/>
                  </a:cubicBezTo>
                  <a:cubicBezTo>
                    <a:pt x="108979" y="4076026"/>
                    <a:pt x="118995" y="4058618"/>
                    <a:pt x="134470" y="4047564"/>
                  </a:cubicBezTo>
                  <a:cubicBezTo>
                    <a:pt x="150782" y="4035913"/>
                    <a:pt x="170735" y="4030405"/>
                    <a:pt x="188258" y="4020670"/>
                  </a:cubicBezTo>
                  <a:cubicBezTo>
                    <a:pt x="211106" y="4007977"/>
                    <a:pt x="233747" y="3994827"/>
                    <a:pt x="255494" y="3980329"/>
                  </a:cubicBezTo>
                  <a:cubicBezTo>
                    <a:pt x="274142" y="3967897"/>
                    <a:pt x="289823" y="3951107"/>
                    <a:pt x="309282" y="3939988"/>
                  </a:cubicBezTo>
                  <a:cubicBezTo>
                    <a:pt x="386469" y="3895881"/>
                    <a:pt x="313300" y="3963534"/>
                    <a:pt x="389964" y="3899647"/>
                  </a:cubicBezTo>
                  <a:cubicBezTo>
                    <a:pt x="404573" y="3887473"/>
                    <a:pt x="415696" y="3871480"/>
                    <a:pt x="430305" y="3859306"/>
                  </a:cubicBezTo>
                  <a:cubicBezTo>
                    <a:pt x="488000" y="3811226"/>
                    <a:pt x="457418" y="3856354"/>
                    <a:pt x="510988" y="3792070"/>
                  </a:cubicBezTo>
                  <a:cubicBezTo>
                    <a:pt x="521334" y="3779655"/>
                    <a:pt x="525719" y="3762371"/>
                    <a:pt x="537882" y="3751729"/>
                  </a:cubicBezTo>
                  <a:cubicBezTo>
                    <a:pt x="562207" y="3730444"/>
                    <a:pt x="595708" y="3720797"/>
                    <a:pt x="618564" y="3697941"/>
                  </a:cubicBezTo>
                  <a:cubicBezTo>
                    <a:pt x="632011" y="3684494"/>
                    <a:pt x="641896" y="3666105"/>
                    <a:pt x="658905" y="3657600"/>
                  </a:cubicBezTo>
                  <a:cubicBezTo>
                    <a:pt x="679348" y="3647379"/>
                    <a:pt x="703729" y="3648635"/>
                    <a:pt x="726141" y="3644153"/>
                  </a:cubicBezTo>
                  <a:cubicBezTo>
                    <a:pt x="739588" y="3648635"/>
                    <a:pt x="753804" y="3651261"/>
                    <a:pt x="766482" y="3657600"/>
                  </a:cubicBezTo>
                  <a:cubicBezTo>
                    <a:pt x="780937" y="3664828"/>
                    <a:pt x="790678" y="3683760"/>
                    <a:pt x="806823" y="3684494"/>
                  </a:cubicBezTo>
                  <a:lnTo>
                    <a:pt x="1062317" y="3671047"/>
                  </a:lnTo>
                  <a:cubicBezTo>
                    <a:pt x="1084729" y="3662082"/>
                    <a:pt x="1106951" y="3652628"/>
                    <a:pt x="1129552" y="3644153"/>
                  </a:cubicBezTo>
                  <a:cubicBezTo>
                    <a:pt x="1142824" y="3639176"/>
                    <a:pt x="1156865" y="3636290"/>
                    <a:pt x="1169894" y="3630706"/>
                  </a:cubicBezTo>
                  <a:cubicBezTo>
                    <a:pt x="1188319" y="3622809"/>
                    <a:pt x="1205257" y="3611708"/>
                    <a:pt x="1223682" y="3603811"/>
                  </a:cubicBezTo>
                  <a:cubicBezTo>
                    <a:pt x="1250688" y="3592237"/>
                    <a:pt x="1290518" y="3583740"/>
                    <a:pt x="1317811" y="3576917"/>
                  </a:cubicBezTo>
                  <a:cubicBezTo>
                    <a:pt x="1353774" y="3582911"/>
                    <a:pt x="1428143" y="3594414"/>
                    <a:pt x="1465729" y="3603811"/>
                  </a:cubicBezTo>
                  <a:cubicBezTo>
                    <a:pt x="1479480" y="3607249"/>
                    <a:pt x="1492798" y="3612282"/>
                    <a:pt x="1506070" y="3617259"/>
                  </a:cubicBezTo>
                  <a:cubicBezTo>
                    <a:pt x="1529570" y="3626072"/>
                    <a:pt x="1632683" y="3670121"/>
                    <a:pt x="1653988" y="3671047"/>
                  </a:cubicBezTo>
                  <a:lnTo>
                    <a:pt x="1963270" y="3684494"/>
                  </a:lnTo>
                  <a:cubicBezTo>
                    <a:pt x="2052917" y="3680012"/>
                    <a:pt x="2143044" y="3681335"/>
                    <a:pt x="2232211" y="3671047"/>
                  </a:cubicBezTo>
                  <a:cubicBezTo>
                    <a:pt x="2260373" y="3667798"/>
                    <a:pt x="2285391" y="3651029"/>
                    <a:pt x="2312894" y="3644153"/>
                  </a:cubicBezTo>
                  <a:lnTo>
                    <a:pt x="2366682" y="3630706"/>
                  </a:lnTo>
                  <a:cubicBezTo>
                    <a:pt x="2401283" y="3526901"/>
                    <a:pt x="2350043" y="3653104"/>
                    <a:pt x="2420470" y="3563470"/>
                  </a:cubicBezTo>
                  <a:cubicBezTo>
                    <a:pt x="2460409" y="3512638"/>
                    <a:pt x="2482337" y="3447818"/>
                    <a:pt x="2528047" y="3402106"/>
                  </a:cubicBezTo>
                  <a:cubicBezTo>
                    <a:pt x="2537012" y="3393141"/>
                    <a:pt x="2547334" y="3385354"/>
                    <a:pt x="2554941" y="3375211"/>
                  </a:cubicBezTo>
                  <a:cubicBezTo>
                    <a:pt x="2574334" y="3349353"/>
                    <a:pt x="2585873" y="3317385"/>
                    <a:pt x="2608729" y="3294529"/>
                  </a:cubicBezTo>
                  <a:cubicBezTo>
                    <a:pt x="2622176" y="3281082"/>
                    <a:pt x="2634059" y="3265863"/>
                    <a:pt x="2649070" y="3254188"/>
                  </a:cubicBezTo>
                  <a:cubicBezTo>
                    <a:pt x="2674584" y="3234344"/>
                    <a:pt x="2729752" y="3200400"/>
                    <a:pt x="2729752" y="3200400"/>
                  </a:cubicBezTo>
                  <a:cubicBezTo>
                    <a:pt x="2958141" y="3213835"/>
                    <a:pt x="3033996" y="3225961"/>
                    <a:pt x="3281082" y="3200400"/>
                  </a:cubicBezTo>
                  <a:cubicBezTo>
                    <a:pt x="3305092" y="3197916"/>
                    <a:pt x="3325716" y="3181981"/>
                    <a:pt x="3348317" y="3173506"/>
                  </a:cubicBezTo>
                  <a:cubicBezTo>
                    <a:pt x="3361589" y="3168529"/>
                    <a:pt x="3375211" y="3164541"/>
                    <a:pt x="3388658" y="3160059"/>
                  </a:cubicBezTo>
                  <a:cubicBezTo>
                    <a:pt x="3406588" y="3146612"/>
                    <a:pt x="3423442" y="3131595"/>
                    <a:pt x="3442447" y="3119717"/>
                  </a:cubicBezTo>
                  <a:cubicBezTo>
                    <a:pt x="3459446" y="3109093"/>
                    <a:pt x="3480721" y="3105517"/>
                    <a:pt x="3496235" y="3092823"/>
                  </a:cubicBezTo>
                  <a:cubicBezTo>
                    <a:pt x="3496240" y="3092819"/>
                    <a:pt x="3605090" y="2983968"/>
                    <a:pt x="3630705" y="2958353"/>
                  </a:cubicBezTo>
                  <a:cubicBezTo>
                    <a:pt x="3639670" y="2949388"/>
                    <a:pt x="3645573" y="2935468"/>
                    <a:pt x="3657600" y="2931459"/>
                  </a:cubicBezTo>
                  <a:cubicBezTo>
                    <a:pt x="3671047" y="2926976"/>
                    <a:pt x="3685263" y="2924350"/>
                    <a:pt x="3697941" y="2918011"/>
                  </a:cubicBezTo>
                  <a:cubicBezTo>
                    <a:pt x="3712396" y="2910783"/>
                    <a:pt x="3723427" y="2897483"/>
                    <a:pt x="3738282" y="2891117"/>
                  </a:cubicBezTo>
                  <a:cubicBezTo>
                    <a:pt x="3755269" y="2883837"/>
                    <a:pt x="3774141" y="2882152"/>
                    <a:pt x="3792070" y="2877670"/>
                  </a:cubicBezTo>
                  <a:cubicBezTo>
                    <a:pt x="4057810" y="2894279"/>
                    <a:pt x="4031162" y="2899973"/>
                    <a:pt x="4343400" y="2877670"/>
                  </a:cubicBezTo>
                  <a:cubicBezTo>
                    <a:pt x="4357538" y="2876660"/>
                    <a:pt x="4369990" y="2867661"/>
                    <a:pt x="4383741" y="2864223"/>
                  </a:cubicBezTo>
                  <a:cubicBezTo>
                    <a:pt x="4405914" y="2858680"/>
                    <a:pt x="4428665" y="2855734"/>
                    <a:pt x="4450976" y="2850776"/>
                  </a:cubicBezTo>
                  <a:cubicBezTo>
                    <a:pt x="4621876" y="2812798"/>
                    <a:pt x="4369230" y="2864435"/>
                    <a:pt x="4572000" y="2823882"/>
                  </a:cubicBezTo>
                  <a:cubicBezTo>
                    <a:pt x="4589929" y="2810435"/>
                    <a:pt x="4606197" y="2794425"/>
                    <a:pt x="4625788" y="2783541"/>
                  </a:cubicBezTo>
                  <a:cubicBezTo>
                    <a:pt x="4646888" y="2771819"/>
                    <a:pt x="4670422" y="2765122"/>
                    <a:pt x="4693023" y="2756647"/>
                  </a:cubicBezTo>
                  <a:cubicBezTo>
                    <a:pt x="4706295" y="2751670"/>
                    <a:pt x="4720973" y="2750084"/>
                    <a:pt x="4733364" y="2743200"/>
                  </a:cubicBezTo>
                  <a:cubicBezTo>
                    <a:pt x="4796048" y="2708376"/>
                    <a:pt x="4813598" y="2687036"/>
                    <a:pt x="4867835" y="2649070"/>
                  </a:cubicBezTo>
                  <a:cubicBezTo>
                    <a:pt x="4894315" y="2630534"/>
                    <a:pt x="4925661" y="2618138"/>
                    <a:pt x="4948517" y="2595282"/>
                  </a:cubicBezTo>
                  <a:cubicBezTo>
                    <a:pt x="4961964" y="2581835"/>
                    <a:pt x="4974249" y="2567115"/>
                    <a:pt x="4988858" y="2554941"/>
                  </a:cubicBezTo>
                  <a:cubicBezTo>
                    <a:pt x="5001274" y="2544595"/>
                    <a:pt x="5016784" y="2538393"/>
                    <a:pt x="5029200" y="2528047"/>
                  </a:cubicBezTo>
                  <a:cubicBezTo>
                    <a:pt x="5043809" y="2515873"/>
                    <a:pt x="5054328" y="2499116"/>
                    <a:pt x="5069541" y="2487706"/>
                  </a:cubicBezTo>
                  <a:cubicBezTo>
                    <a:pt x="5089040" y="2473082"/>
                    <a:pt x="5163194" y="2431418"/>
                    <a:pt x="5190564" y="2420470"/>
                  </a:cubicBezTo>
                  <a:cubicBezTo>
                    <a:pt x="5216885" y="2409941"/>
                    <a:pt x="5271247" y="2393576"/>
                    <a:pt x="5271247" y="2393576"/>
                  </a:cubicBezTo>
                  <a:cubicBezTo>
                    <a:pt x="5396183" y="2424810"/>
                    <a:pt x="5240864" y="2387499"/>
                    <a:pt x="5405717" y="2420470"/>
                  </a:cubicBezTo>
                  <a:cubicBezTo>
                    <a:pt x="5423839" y="2424094"/>
                    <a:pt x="5441239" y="2431107"/>
                    <a:pt x="5459505" y="2433917"/>
                  </a:cubicBezTo>
                  <a:cubicBezTo>
                    <a:pt x="5736335" y="2476506"/>
                    <a:pt x="5465786" y="2424415"/>
                    <a:pt x="5647764" y="2460811"/>
                  </a:cubicBezTo>
                  <a:cubicBezTo>
                    <a:pt x="5683623" y="2456329"/>
                    <a:pt x="5721504" y="2460053"/>
                    <a:pt x="5755341" y="2447364"/>
                  </a:cubicBezTo>
                  <a:cubicBezTo>
                    <a:pt x="5858740" y="2408590"/>
                    <a:pt x="5849251" y="2376903"/>
                    <a:pt x="5930152" y="2326341"/>
                  </a:cubicBezTo>
                  <a:cubicBezTo>
                    <a:pt x="5942172" y="2318828"/>
                    <a:pt x="5957047" y="2317376"/>
                    <a:pt x="5970494" y="2312894"/>
                  </a:cubicBezTo>
                  <a:cubicBezTo>
                    <a:pt x="5988423" y="2299447"/>
                    <a:pt x="6006045" y="2285580"/>
                    <a:pt x="6024282" y="2272553"/>
                  </a:cubicBezTo>
                  <a:cubicBezTo>
                    <a:pt x="6037433" y="2263159"/>
                    <a:pt x="6052003" y="2255755"/>
                    <a:pt x="6064623" y="2245659"/>
                  </a:cubicBezTo>
                  <a:cubicBezTo>
                    <a:pt x="6074523" y="2237739"/>
                    <a:pt x="6081374" y="2226371"/>
                    <a:pt x="6091517" y="2218764"/>
                  </a:cubicBezTo>
                  <a:cubicBezTo>
                    <a:pt x="6117375" y="2199370"/>
                    <a:pt x="6145306" y="2182905"/>
                    <a:pt x="6172200" y="2164976"/>
                  </a:cubicBezTo>
                  <a:lnTo>
                    <a:pt x="6212541" y="2138082"/>
                  </a:lnTo>
                  <a:cubicBezTo>
                    <a:pt x="6225988" y="2129117"/>
                    <a:pt x="6237550" y="2116299"/>
                    <a:pt x="6252882" y="2111188"/>
                  </a:cubicBezTo>
                  <a:cubicBezTo>
                    <a:pt x="6354280" y="2077389"/>
                    <a:pt x="6229294" y="2122982"/>
                    <a:pt x="6333564" y="2070847"/>
                  </a:cubicBezTo>
                  <a:cubicBezTo>
                    <a:pt x="6346242" y="2064508"/>
                    <a:pt x="6360877" y="2062984"/>
                    <a:pt x="6373905" y="2057400"/>
                  </a:cubicBezTo>
                  <a:cubicBezTo>
                    <a:pt x="6392330" y="2049504"/>
                    <a:pt x="6409764" y="2039471"/>
                    <a:pt x="6427694" y="2030506"/>
                  </a:cubicBezTo>
                  <a:cubicBezTo>
                    <a:pt x="6536341" y="2048614"/>
                    <a:pt x="6482508" y="2035331"/>
                    <a:pt x="6589058" y="2070847"/>
                  </a:cubicBezTo>
                  <a:lnTo>
                    <a:pt x="6629400" y="2084294"/>
                  </a:lnTo>
                  <a:lnTo>
                    <a:pt x="6669741" y="2097741"/>
                  </a:lnTo>
                  <a:cubicBezTo>
                    <a:pt x="6754906" y="2093259"/>
                    <a:pt x="6840303" y="2092015"/>
                    <a:pt x="6925235" y="2084294"/>
                  </a:cubicBezTo>
                  <a:cubicBezTo>
                    <a:pt x="6975504" y="2079724"/>
                    <a:pt x="6972156" y="2054110"/>
                    <a:pt x="7019364" y="2030506"/>
                  </a:cubicBezTo>
                  <a:cubicBezTo>
                    <a:pt x="7035894" y="2022241"/>
                    <a:pt x="7055223" y="2021541"/>
                    <a:pt x="7073152" y="2017059"/>
                  </a:cubicBezTo>
                  <a:cubicBezTo>
                    <a:pt x="7152341" y="1937870"/>
                    <a:pt x="7015912" y="2066281"/>
                    <a:pt x="7180729" y="1963270"/>
                  </a:cubicBezTo>
                  <a:cubicBezTo>
                    <a:pt x="7196588" y="1953358"/>
                    <a:pt x="7293412" y="1894308"/>
                    <a:pt x="7328647" y="1869141"/>
                  </a:cubicBezTo>
                  <a:cubicBezTo>
                    <a:pt x="7410112" y="1810952"/>
                    <a:pt x="7351978" y="1844029"/>
                    <a:pt x="7436223" y="1801906"/>
                  </a:cubicBezTo>
                  <a:cubicBezTo>
                    <a:pt x="7482991" y="1755136"/>
                    <a:pt x="7460169" y="1774442"/>
                    <a:pt x="7543800" y="1721223"/>
                  </a:cubicBezTo>
                  <a:cubicBezTo>
                    <a:pt x="7599385" y="1685851"/>
                    <a:pt x="7616643" y="1674530"/>
                    <a:pt x="7678270" y="1653988"/>
                  </a:cubicBezTo>
                  <a:cubicBezTo>
                    <a:pt x="7695803" y="1648144"/>
                    <a:pt x="7714129" y="1645023"/>
                    <a:pt x="7732058" y="1640541"/>
                  </a:cubicBezTo>
                  <a:cubicBezTo>
                    <a:pt x="7809587" y="1588856"/>
                    <a:pt x="7734797" y="1633605"/>
                    <a:pt x="7812741" y="1600200"/>
                  </a:cubicBezTo>
                  <a:cubicBezTo>
                    <a:pt x="7831166" y="1592304"/>
                    <a:pt x="7847512" y="1579645"/>
                    <a:pt x="7866529" y="1573306"/>
                  </a:cubicBezTo>
                  <a:cubicBezTo>
                    <a:pt x="7888212" y="1566078"/>
                    <a:pt x="7911591" y="1565402"/>
                    <a:pt x="7933764" y="1559859"/>
                  </a:cubicBezTo>
                  <a:cubicBezTo>
                    <a:pt x="7947515" y="1556421"/>
                    <a:pt x="7960658" y="1550894"/>
                    <a:pt x="7974105" y="1546411"/>
                  </a:cubicBezTo>
                  <a:cubicBezTo>
                    <a:pt x="8068235" y="1550894"/>
                    <a:pt x="8162696" y="1550782"/>
                    <a:pt x="8256494" y="1559859"/>
                  </a:cubicBezTo>
                  <a:cubicBezTo>
                    <a:pt x="8340121" y="1567952"/>
                    <a:pt x="8367674" y="1578990"/>
                    <a:pt x="8431305" y="1600200"/>
                  </a:cubicBezTo>
                  <a:cubicBezTo>
                    <a:pt x="8507505" y="1595718"/>
                    <a:pt x="8583952" y="1594348"/>
                    <a:pt x="8659905" y="1586753"/>
                  </a:cubicBezTo>
                  <a:cubicBezTo>
                    <a:pt x="8674009" y="1585343"/>
                    <a:pt x="8686410" y="1576381"/>
                    <a:pt x="8700247" y="1573306"/>
                  </a:cubicBezTo>
                  <a:cubicBezTo>
                    <a:pt x="8726863" y="1567391"/>
                    <a:pt x="8754035" y="1564341"/>
                    <a:pt x="8780929" y="1559859"/>
                  </a:cubicBezTo>
                  <a:cubicBezTo>
                    <a:pt x="8872008" y="1499138"/>
                    <a:pt x="8760562" y="1566041"/>
                    <a:pt x="8888505" y="1519517"/>
                  </a:cubicBezTo>
                  <a:cubicBezTo>
                    <a:pt x="8916763" y="1509241"/>
                    <a:pt x="8941814" y="1491618"/>
                    <a:pt x="8969188" y="1479176"/>
                  </a:cubicBezTo>
                  <a:cubicBezTo>
                    <a:pt x="8991163" y="1469188"/>
                    <a:pt x="9014507" y="1462397"/>
                    <a:pt x="9036423" y="1452282"/>
                  </a:cubicBezTo>
                  <a:cubicBezTo>
                    <a:pt x="9072824" y="1435481"/>
                    <a:pt x="9110642" y="1420733"/>
                    <a:pt x="9144000" y="1398494"/>
                  </a:cubicBezTo>
                  <a:lnTo>
                    <a:pt x="9224682" y="1344706"/>
                  </a:lnTo>
                  <a:cubicBezTo>
                    <a:pt x="9238129" y="1335741"/>
                    <a:pt x="9249691" y="1322922"/>
                    <a:pt x="9265023" y="1317811"/>
                  </a:cubicBezTo>
                  <a:cubicBezTo>
                    <a:pt x="9278470" y="1313329"/>
                    <a:pt x="9292686" y="1310703"/>
                    <a:pt x="9305364" y="1304364"/>
                  </a:cubicBezTo>
                  <a:cubicBezTo>
                    <a:pt x="9409632" y="1252230"/>
                    <a:pt x="9284649" y="1297822"/>
                    <a:pt x="9386047" y="1264023"/>
                  </a:cubicBezTo>
                  <a:cubicBezTo>
                    <a:pt x="9403976" y="1250576"/>
                    <a:pt x="9419789" y="1233705"/>
                    <a:pt x="9439835" y="1223682"/>
                  </a:cubicBezTo>
                  <a:cubicBezTo>
                    <a:pt x="9465191" y="1211004"/>
                    <a:pt x="9496929" y="1212513"/>
                    <a:pt x="9520517" y="1196788"/>
                  </a:cubicBezTo>
                  <a:cubicBezTo>
                    <a:pt x="9584446" y="1154169"/>
                    <a:pt x="9545526" y="1175005"/>
                    <a:pt x="9641541" y="1143000"/>
                  </a:cubicBezTo>
                  <a:lnTo>
                    <a:pt x="9722223" y="1116106"/>
                  </a:lnTo>
                  <a:lnTo>
                    <a:pt x="9762564" y="1102659"/>
                  </a:lnTo>
                  <a:cubicBezTo>
                    <a:pt x="9834279" y="995084"/>
                    <a:pt x="9740155" y="1125067"/>
                    <a:pt x="9829800" y="1035423"/>
                  </a:cubicBezTo>
                  <a:cubicBezTo>
                    <a:pt x="9841228" y="1023995"/>
                    <a:pt x="9845266" y="1006510"/>
                    <a:pt x="9856694" y="995082"/>
                  </a:cubicBezTo>
                  <a:cubicBezTo>
                    <a:pt x="9868122" y="983654"/>
                    <a:pt x="9883884" y="977582"/>
                    <a:pt x="9897035" y="968188"/>
                  </a:cubicBezTo>
                  <a:cubicBezTo>
                    <a:pt x="9915272" y="955161"/>
                    <a:pt x="9932463" y="940699"/>
                    <a:pt x="9950823" y="927847"/>
                  </a:cubicBezTo>
                  <a:cubicBezTo>
                    <a:pt x="9977303" y="909311"/>
                    <a:pt x="10006265" y="894251"/>
                    <a:pt x="10031505" y="874059"/>
                  </a:cubicBezTo>
                  <a:cubicBezTo>
                    <a:pt x="10053917" y="856129"/>
                    <a:pt x="10075780" y="837491"/>
                    <a:pt x="10098741" y="820270"/>
                  </a:cubicBezTo>
                  <a:cubicBezTo>
                    <a:pt x="10126465" y="799477"/>
                    <a:pt x="10160964" y="779244"/>
                    <a:pt x="10192870" y="766482"/>
                  </a:cubicBezTo>
                  <a:cubicBezTo>
                    <a:pt x="10219191" y="755954"/>
                    <a:pt x="10245220" y="740565"/>
                    <a:pt x="10273552" y="739588"/>
                  </a:cubicBezTo>
                  <a:lnTo>
                    <a:pt x="10663517" y="726141"/>
                  </a:lnTo>
                  <a:cubicBezTo>
                    <a:pt x="10676964" y="721659"/>
                    <a:pt x="10691467" y="719578"/>
                    <a:pt x="10703858" y="712694"/>
                  </a:cubicBezTo>
                  <a:cubicBezTo>
                    <a:pt x="10703890" y="712676"/>
                    <a:pt x="10804696" y="645469"/>
                    <a:pt x="10824882" y="632011"/>
                  </a:cubicBezTo>
                  <a:cubicBezTo>
                    <a:pt x="10940485" y="554941"/>
                    <a:pt x="10794226" y="647339"/>
                    <a:pt x="10905564" y="591670"/>
                  </a:cubicBezTo>
                  <a:cubicBezTo>
                    <a:pt x="10947182" y="570861"/>
                    <a:pt x="10957066" y="548794"/>
                    <a:pt x="10999694" y="524435"/>
                  </a:cubicBezTo>
                  <a:cubicBezTo>
                    <a:pt x="11012001" y="517403"/>
                    <a:pt x="11027357" y="517327"/>
                    <a:pt x="11040035" y="510988"/>
                  </a:cubicBezTo>
                  <a:cubicBezTo>
                    <a:pt x="11054490" y="503760"/>
                    <a:pt x="11065608" y="490658"/>
                    <a:pt x="11080376" y="484094"/>
                  </a:cubicBezTo>
                  <a:cubicBezTo>
                    <a:pt x="11106281" y="472580"/>
                    <a:pt x="11161058" y="457200"/>
                    <a:pt x="11161058" y="457200"/>
                  </a:cubicBezTo>
                  <a:cubicBezTo>
                    <a:pt x="11201399" y="461682"/>
                    <a:pt x="11241964" y="464475"/>
                    <a:pt x="11282082" y="470647"/>
                  </a:cubicBezTo>
                  <a:cubicBezTo>
                    <a:pt x="11300348" y="473457"/>
                    <a:pt x="11317389" y="484094"/>
                    <a:pt x="11335870" y="484094"/>
                  </a:cubicBezTo>
                  <a:cubicBezTo>
                    <a:pt x="11398783" y="484094"/>
                    <a:pt x="11461376" y="475129"/>
                    <a:pt x="11524129" y="470647"/>
                  </a:cubicBezTo>
                  <a:cubicBezTo>
                    <a:pt x="11542058" y="461682"/>
                    <a:pt x="11560728" y="454066"/>
                    <a:pt x="11577917" y="443753"/>
                  </a:cubicBezTo>
                  <a:cubicBezTo>
                    <a:pt x="11693513" y="374395"/>
                    <a:pt x="11617797" y="403565"/>
                    <a:pt x="11698941" y="376517"/>
                  </a:cubicBezTo>
                  <a:cubicBezTo>
                    <a:pt x="11707906" y="363070"/>
                    <a:pt x="11714407" y="347604"/>
                    <a:pt x="11725835" y="336176"/>
                  </a:cubicBezTo>
                  <a:cubicBezTo>
                    <a:pt x="11737263" y="324748"/>
                    <a:pt x="11756080" y="321902"/>
                    <a:pt x="11766176" y="309282"/>
                  </a:cubicBezTo>
                  <a:cubicBezTo>
                    <a:pt x="11775031" y="298214"/>
                    <a:pt x="11770768" y="280009"/>
                    <a:pt x="11779623" y="268941"/>
                  </a:cubicBezTo>
                  <a:cubicBezTo>
                    <a:pt x="11789719" y="256321"/>
                    <a:pt x="11807549" y="252393"/>
                    <a:pt x="11819964" y="242047"/>
                  </a:cubicBezTo>
                  <a:cubicBezTo>
                    <a:pt x="11887116" y="186087"/>
                    <a:pt x="11829751" y="211890"/>
                    <a:pt x="11900647" y="188259"/>
                  </a:cubicBezTo>
                  <a:cubicBezTo>
                    <a:pt x="11945621" y="143283"/>
                    <a:pt x="11908512" y="176877"/>
                    <a:pt x="11967882" y="134470"/>
                  </a:cubicBezTo>
                  <a:cubicBezTo>
                    <a:pt x="11986119" y="121443"/>
                    <a:pt x="12003310" y="106981"/>
                    <a:pt x="12021670" y="94129"/>
                  </a:cubicBezTo>
                  <a:cubicBezTo>
                    <a:pt x="12048150" y="75593"/>
                    <a:pt x="12070994" y="48180"/>
                    <a:pt x="12102352" y="40341"/>
                  </a:cubicBezTo>
                  <a:cubicBezTo>
                    <a:pt x="12120282" y="35859"/>
                    <a:pt x="12138439" y="32205"/>
                    <a:pt x="12156141" y="26894"/>
                  </a:cubicBezTo>
                  <a:cubicBezTo>
                    <a:pt x="12183294" y="18748"/>
                    <a:pt x="12236823" y="0"/>
                    <a:pt x="12236823" y="0"/>
                  </a:cubicBezTo>
                </a:path>
              </a:pathLst>
            </a:custGeom>
            <a:noFill/>
            <a:ln w="76200">
              <a:solidFill>
                <a:srgbClr val="054B49">
                  <a:alpha val="23922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A0011784-7D62-4195-A38E-7BC1DFC85A6E}"/>
                </a:ext>
              </a:extLst>
            </p:cNvPr>
            <p:cNvSpPr/>
            <p:nvPr/>
          </p:nvSpPr>
          <p:spPr>
            <a:xfrm>
              <a:off x="2877671" y="3550024"/>
              <a:ext cx="9520517" cy="3213847"/>
            </a:xfrm>
            <a:custGeom>
              <a:avLst/>
              <a:gdLst>
                <a:gd name="connsiteX0" fmla="*/ 0 w 9520517"/>
                <a:gd name="connsiteY0" fmla="*/ 3213847 h 3213847"/>
                <a:gd name="connsiteX1" fmla="*/ 53788 w 9520517"/>
                <a:gd name="connsiteY1" fmla="*/ 3146611 h 3213847"/>
                <a:gd name="connsiteX2" fmla="*/ 94129 w 9520517"/>
                <a:gd name="connsiteY2" fmla="*/ 3119717 h 3213847"/>
                <a:gd name="connsiteX3" fmla="*/ 134470 w 9520517"/>
                <a:gd name="connsiteY3" fmla="*/ 3065929 h 3213847"/>
                <a:gd name="connsiteX4" fmla="*/ 174811 w 9520517"/>
                <a:gd name="connsiteY4" fmla="*/ 3039035 h 3213847"/>
                <a:gd name="connsiteX5" fmla="*/ 228600 w 9520517"/>
                <a:gd name="connsiteY5" fmla="*/ 2998694 h 3213847"/>
                <a:gd name="connsiteX6" fmla="*/ 268941 w 9520517"/>
                <a:gd name="connsiteY6" fmla="*/ 2971800 h 3213847"/>
                <a:gd name="connsiteX7" fmla="*/ 376517 w 9520517"/>
                <a:gd name="connsiteY7" fmla="*/ 2891117 h 3213847"/>
                <a:gd name="connsiteX8" fmla="*/ 430305 w 9520517"/>
                <a:gd name="connsiteY8" fmla="*/ 2864223 h 3213847"/>
                <a:gd name="connsiteX9" fmla="*/ 510988 w 9520517"/>
                <a:gd name="connsiteY9" fmla="*/ 2837329 h 3213847"/>
                <a:gd name="connsiteX10" fmla="*/ 564776 w 9520517"/>
                <a:gd name="connsiteY10" fmla="*/ 2810435 h 3213847"/>
                <a:gd name="connsiteX11" fmla="*/ 618564 w 9520517"/>
                <a:gd name="connsiteY11" fmla="*/ 2796988 h 3213847"/>
                <a:gd name="connsiteX12" fmla="*/ 658905 w 9520517"/>
                <a:gd name="connsiteY12" fmla="*/ 2783541 h 3213847"/>
                <a:gd name="connsiteX13" fmla="*/ 820270 w 9520517"/>
                <a:gd name="connsiteY13" fmla="*/ 2796988 h 3213847"/>
                <a:gd name="connsiteX14" fmla="*/ 874058 w 9520517"/>
                <a:gd name="connsiteY14" fmla="*/ 2823882 h 3213847"/>
                <a:gd name="connsiteX15" fmla="*/ 914400 w 9520517"/>
                <a:gd name="connsiteY15" fmla="*/ 2837329 h 3213847"/>
                <a:gd name="connsiteX16" fmla="*/ 995082 w 9520517"/>
                <a:gd name="connsiteY16" fmla="*/ 2850776 h 3213847"/>
                <a:gd name="connsiteX17" fmla="*/ 1089211 w 9520517"/>
                <a:gd name="connsiteY17" fmla="*/ 2877670 h 3213847"/>
                <a:gd name="connsiteX18" fmla="*/ 1156447 w 9520517"/>
                <a:gd name="connsiteY18" fmla="*/ 2891117 h 3213847"/>
                <a:gd name="connsiteX19" fmla="*/ 1465729 w 9520517"/>
                <a:gd name="connsiteY19" fmla="*/ 2877670 h 3213847"/>
                <a:gd name="connsiteX20" fmla="*/ 1506070 w 9520517"/>
                <a:gd name="connsiteY20" fmla="*/ 2864223 h 3213847"/>
                <a:gd name="connsiteX21" fmla="*/ 1559858 w 9520517"/>
                <a:gd name="connsiteY21" fmla="*/ 2850776 h 3213847"/>
                <a:gd name="connsiteX22" fmla="*/ 1613647 w 9520517"/>
                <a:gd name="connsiteY22" fmla="*/ 2823882 h 3213847"/>
                <a:gd name="connsiteX23" fmla="*/ 1653988 w 9520517"/>
                <a:gd name="connsiteY23" fmla="*/ 2810435 h 3213847"/>
                <a:gd name="connsiteX24" fmla="*/ 1707776 w 9520517"/>
                <a:gd name="connsiteY24" fmla="*/ 2770094 h 3213847"/>
                <a:gd name="connsiteX25" fmla="*/ 1761564 w 9520517"/>
                <a:gd name="connsiteY25" fmla="*/ 2743200 h 3213847"/>
                <a:gd name="connsiteX26" fmla="*/ 1788458 w 9520517"/>
                <a:gd name="connsiteY26" fmla="*/ 2702858 h 3213847"/>
                <a:gd name="connsiteX27" fmla="*/ 1869141 w 9520517"/>
                <a:gd name="connsiteY27" fmla="*/ 2649070 h 3213847"/>
                <a:gd name="connsiteX28" fmla="*/ 1990164 w 9520517"/>
                <a:gd name="connsiteY28" fmla="*/ 2501152 h 3213847"/>
                <a:gd name="connsiteX29" fmla="*/ 2030505 w 9520517"/>
                <a:gd name="connsiteY29" fmla="*/ 2474258 h 3213847"/>
                <a:gd name="connsiteX30" fmla="*/ 2111188 w 9520517"/>
                <a:gd name="connsiteY30" fmla="*/ 2447364 h 3213847"/>
                <a:gd name="connsiteX31" fmla="*/ 2259105 w 9520517"/>
                <a:gd name="connsiteY31" fmla="*/ 2407023 h 3213847"/>
                <a:gd name="connsiteX32" fmla="*/ 2622176 w 9520517"/>
                <a:gd name="connsiteY32" fmla="*/ 2393576 h 3213847"/>
                <a:gd name="connsiteX33" fmla="*/ 2675964 w 9520517"/>
                <a:gd name="connsiteY33" fmla="*/ 2380129 h 3213847"/>
                <a:gd name="connsiteX34" fmla="*/ 2756647 w 9520517"/>
                <a:gd name="connsiteY34" fmla="*/ 2353235 h 3213847"/>
                <a:gd name="connsiteX35" fmla="*/ 2850776 w 9520517"/>
                <a:gd name="connsiteY35" fmla="*/ 2326341 h 3213847"/>
                <a:gd name="connsiteX36" fmla="*/ 2944905 w 9520517"/>
                <a:gd name="connsiteY36" fmla="*/ 2286000 h 3213847"/>
                <a:gd name="connsiteX37" fmla="*/ 3039035 w 9520517"/>
                <a:gd name="connsiteY37" fmla="*/ 2218764 h 3213847"/>
                <a:gd name="connsiteX38" fmla="*/ 3119717 w 9520517"/>
                <a:gd name="connsiteY38" fmla="*/ 2164976 h 3213847"/>
                <a:gd name="connsiteX39" fmla="*/ 3213847 w 9520517"/>
                <a:gd name="connsiteY39" fmla="*/ 2097741 h 3213847"/>
                <a:gd name="connsiteX40" fmla="*/ 3254188 w 9520517"/>
                <a:gd name="connsiteY40" fmla="*/ 2043952 h 3213847"/>
                <a:gd name="connsiteX41" fmla="*/ 3307976 w 9520517"/>
                <a:gd name="connsiteY41" fmla="*/ 1990164 h 3213847"/>
                <a:gd name="connsiteX42" fmla="*/ 3334870 w 9520517"/>
                <a:gd name="connsiteY42" fmla="*/ 1936376 h 3213847"/>
                <a:gd name="connsiteX43" fmla="*/ 3375211 w 9520517"/>
                <a:gd name="connsiteY43" fmla="*/ 1909482 h 3213847"/>
                <a:gd name="connsiteX44" fmla="*/ 3415553 w 9520517"/>
                <a:gd name="connsiteY44" fmla="*/ 1869141 h 3213847"/>
                <a:gd name="connsiteX45" fmla="*/ 3469341 w 9520517"/>
                <a:gd name="connsiteY45" fmla="*/ 1828800 h 3213847"/>
                <a:gd name="connsiteX46" fmla="*/ 3550023 w 9520517"/>
                <a:gd name="connsiteY46" fmla="*/ 1788458 h 3213847"/>
                <a:gd name="connsiteX47" fmla="*/ 3966882 w 9520517"/>
                <a:gd name="connsiteY47" fmla="*/ 1775011 h 3213847"/>
                <a:gd name="connsiteX48" fmla="*/ 4007223 w 9520517"/>
                <a:gd name="connsiteY48" fmla="*/ 1761564 h 3213847"/>
                <a:gd name="connsiteX49" fmla="*/ 4061011 w 9520517"/>
                <a:gd name="connsiteY49" fmla="*/ 1734670 h 3213847"/>
                <a:gd name="connsiteX50" fmla="*/ 4182035 w 9520517"/>
                <a:gd name="connsiteY50" fmla="*/ 1707776 h 3213847"/>
                <a:gd name="connsiteX51" fmla="*/ 4235823 w 9520517"/>
                <a:gd name="connsiteY51" fmla="*/ 1680882 h 3213847"/>
                <a:gd name="connsiteX52" fmla="*/ 4477870 w 9520517"/>
                <a:gd name="connsiteY52" fmla="*/ 1694329 h 3213847"/>
                <a:gd name="connsiteX53" fmla="*/ 4572000 w 9520517"/>
                <a:gd name="connsiteY53" fmla="*/ 1721223 h 3213847"/>
                <a:gd name="connsiteX54" fmla="*/ 4908176 w 9520517"/>
                <a:gd name="connsiteY54" fmla="*/ 1707776 h 3213847"/>
                <a:gd name="connsiteX55" fmla="*/ 5029200 w 9520517"/>
                <a:gd name="connsiteY55" fmla="*/ 1680882 h 3213847"/>
                <a:gd name="connsiteX56" fmla="*/ 5123329 w 9520517"/>
                <a:gd name="connsiteY56" fmla="*/ 1573305 h 3213847"/>
                <a:gd name="connsiteX57" fmla="*/ 5244353 w 9520517"/>
                <a:gd name="connsiteY57" fmla="*/ 1452282 h 3213847"/>
                <a:gd name="connsiteX58" fmla="*/ 5284694 w 9520517"/>
                <a:gd name="connsiteY58" fmla="*/ 1411941 h 3213847"/>
                <a:gd name="connsiteX59" fmla="*/ 5325035 w 9520517"/>
                <a:gd name="connsiteY59" fmla="*/ 1371600 h 3213847"/>
                <a:gd name="connsiteX60" fmla="*/ 5365376 w 9520517"/>
                <a:gd name="connsiteY60" fmla="*/ 1358152 h 3213847"/>
                <a:gd name="connsiteX61" fmla="*/ 5459505 w 9520517"/>
                <a:gd name="connsiteY61" fmla="*/ 1290917 h 3213847"/>
                <a:gd name="connsiteX62" fmla="*/ 5553635 w 9520517"/>
                <a:gd name="connsiteY62" fmla="*/ 1250576 h 3213847"/>
                <a:gd name="connsiteX63" fmla="*/ 5593976 w 9520517"/>
                <a:gd name="connsiteY63" fmla="*/ 1223682 h 3213847"/>
                <a:gd name="connsiteX64" fmla="*/ 5715000 w 9520517"/>
                <a:gd name="connsiteY64" fmla="*/ 1183341 h 3213847"/>
                <a:gd name="connsiteX65" fmla="*/ 5916705 w 9520517"/>
                <a:gd name="connsiteY65" fmla="*/ 1169894 h 3213847"/>
                <a:gd name="connsiteX66" fmla="*/ 5983941 w 9520517"/>
                <a:gd name="connsiteY66" fmla="*/ 1129552 h 3213847"/>
                <a:gd name="connsiteX67" fmla="*/ 6037729 w 9520517"/>
                <a:gd name="connsiteY67" fmla="*/ 1102658 h 3213847"/>
                <a:gd name="connsiteX68" fmla="*/ 6091517 w 9520517"/>
                <a:gd name="connsiteY68" fmla="*/ 1062317 h 3213847"/>
                <a:gd name="connsiteX69" fmla="*/ 6199094 w 9520517"/>
                <a:gd name="connsiteY69" fmla="*/ 1008529 h 3213847"/>
                <a:gd name="connsiteX70" fmla="*/ 6293223 w 9520517"/>
                <a:gd name="connsiteY70" fmla="*/ 954741 h 3213847"/>
                <a:gd name="connsiteX71" fmla="*/ 6333564 w 9520517"/>
                <a:gd name="connsiteY71" fmla="*/ 927847 h 3213847"/>
                <a:gd name="connsiteX72" fmla="*/ 6454588 w 9520517"/>
                <a:gd name="connsiteY72" fmla="*/ 874058 h 3213847"/>
                <a:gd name="connsiteX73" fmla="*/ 6508376 w 9520517"/>
                <a:gd name="connsiteY73" fmla="*/ 847164 h 3213847"/>
                <a:gd name="connsiteX74" fmla="*/ 6548717 w 9520517"/>
                <a:gd name="connsiteY74" fmla="*/ 874058 h 3213847"/>
                <a:gd name="connsiteX75" fmla="*/ 6602505 w 9520517"/>
                <a:gd name="connsiteY75" fmla="*/ 954741 h 3213847"/>
                <a:gd name="connsiteX76" fmla="*/ 6629400 w 9520517"/>
                <a:gd name="connsiteY76" fmla="*/ 981635 h 3213847"/>
                <a:gd name="connsiteX77" fmla="*/ 6831105 w 9520517"/>
                <a:gd name="connsiteY77" fmla="*/ 1021976 h 3213847"/>
                <a:gd name="connsiteX78" fmla="*/ 7221070 w 9520517"/>
                <a:gd name="connsiteY78" fmla="*/ 1008529 h 3213847"/>
                <a:gd name="connsiteX79" fmla="*/ 7261411 w 9520517"/>
                <a:gd name="connsiteY79" fmla="*/ 968188 h 3213847"/>
                <a:gd name="connsiteX80" fmla="*/ 7288305 w 9520517"/>
                <a:gd name="connsiteY80" fmla="*/ 927847 h 3213847"/>
                <a:gd name="connsiteX81" fmla="*/ 7355541 w 9520517"/>
                <a:gd name="connsiteY81" fmla="*/ 860611 h 3213847"/>
                <a:gd name="connsiteX82" fmla="*/ 7476564 w 9520517"/>
                <a:gd name="connsiteY82" fmla="*/ 726141 h 3213847"/>
                <a:gd name="connsiteX83" fmla="*/ 7516905 w 9520517"/>
                <a:gd name="connsiteY83" fmla="*/ 685800 h 3213847"/>
                <a:gd name="connsiteX84" fmla="*/ 7611035 w 9520517"/>
                <a:gd name="connsiteY84" fmla="*/ 618564 h 3213847"/>
                <a:gd name="connsiteX85" fmla="*/ 7705164 w 9520517"/>
                <a:gd name="connsiteY85" fmla="*/ 551329 h 3213847"/>
                <a:gd name="connsiteX86" fmla="*/ 7812741 w 9520517"/>
                <a:gd name="connsiteY86" fmla="*/ 470647 h 3213847"/>
                <a:gd name="connsiteX87" fmla="*/ 7893423 w 9520517"/>
                <a:gd name="connsiteY87" fmla="*/ 416858 h 3213847"/>
                <a:gd name="connsiteX88" fmla="*/ 7933764 w 9520517"/>
                <a:gd name="connsiteY88" fmla="*/ 389964 h 3213847"/>
                <a:gd name="connsiteX89" fmla="*/ 8027894 w 9520517"/>
                <a:gd name="connsiteY89" fmla="*/ 416858 h 3213847"/>
                <a:gd name="connsiteX90" fmla="*/ 8068235 w 9520517"/>
                <a:gd name="connsiteY90" fmla="*/ 430305 h 3213847"/>
                <a:gd name="connsiteX91" fmla="*/ 8202705 w 9520517"/>
                <a:gd name="connsiteY91" fmla="*/ 470647 h 3213847"/>
                <a:gd name="connsiteX92" fmla="*/ 8256494 w 9520517"/>
                <a:gd name="connsiteY92" fmla="*/ 497541 h 3213847"/>
                <a:gd name="connsiteX93" fmla="*/ 8390964 w 9520517"/>
                <a:gd name="connsiteY93" fmla="*/ 389964 h 3213847"/>
                <a:gd name="connsiteX94" fmla="*/ 8417858 w 9520517"/>
                <a:gd name="connsiteY94" fmla="*/ 349623 h 3213847"/>
                <a:gd name="connsiteX95" fmla="*/ 8471647 w 9520517"/>
                <a:gd name="connsiteY95" fmla="*/ 309282 h 3213847"/>
                <a:gd name="connsiteX96" fmla="*/ 8552329 w 9520517"/>
                <a:gd name="connsiteY96" fmla="*/ 228600 h 3213847"/>
                <a:gd name="connsiteX97" fmla="*/ 8579223 w 9520517"/>
                <a:gd name="connsiteY97" fmla="*/ 201705 h 3213847"/>
                <a:gd name="connsiteX98" fmla="*/ 8700247 w 9520517"/>
                <a:gd name="connsiteY98" fmla="*/ 134470 h 3213847"/>
                <a:gd name="connsiteX99" fmla="*/ 9238129 w 9520517"/>
                <a:gd name="connsiteY99" fmla="*/ 147917 h 3213847"/>
                <a:gd name="connsiteX100" fmla="*/ 9359153 w 9520517"/>
                <a:gd name="connsiteY100" fmla="*/ 80682 h 3213847"/>
                <a:gd name="connsiteX101" fmla="*/ 9466729 w 9520517"/>
                <a:gd name="connsiteY101" fmla="*/ 26894 h 3213847"/>
                <a:gd name="connsiteX102" fmla="*/ 9507070 w 9520517"/>
                <a:gd name="connsiteY102" fmla="*/ 13447 h 3213847"/>
                <a:gd name="connsiteX103" fmla="*/ 9520517 w 9520517"/>
                <a:gd name="connsiteY103" fmla="*/ 0 h 3213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9520517" h="3213847">
                  <a:moveTo>
                    <a:pt x="0" y="3213847"/>
                  </a:moveTo>
                  <a:cubicBezTo>
                    <a:pt x="17929" y="3191435"/>
                    <a:pt x="33493" y="3166906"/>
                    <a:pt x="53788" y="3146611"/>
                  </a:cubicBezTo>
                  <a:cubicBezTo>
                    <a:pt x="65216" y="3135183"/>
                    <a:pt x="82701" y="3131145"/>
                    <a:pt x="94129" y="3119717"/>
                  </a:cubicBezTo>
                  <a:cubicBezTo>
                    <a:pt x="109976" y="3103870"/>
                    <a:pt x="118623" y="3081776"/>
                    <a:pt x="134470" y="3065929"/>
                  </a:cubicBezTo>
                  <a:cubicBezTo>
                    <a:pt x="145898" y="3054501"/>
                    <a:pt x="161660" y="3048428"/>
                    <a:pt x="174811" y="3039035"/>
                  </a:cubicBezTo>
                  <a:cubicBezTo>
                    <a:pt x="193048" y="3026008"/>
                    <a:pt x="210363" y="3011721"/>
                    <a:pt x="228600" y="2998694"/>
                  </a:cubicBezTo>
                  <a:cubicBezTo>
                    <a:pt x="241751" y="2989301"/>
                    <a:pt x="256321" y="2981896"/>
                    <a:pt x="268941" y="2971800"/>
                  </a:cubicBezTo>
                  <a:cubicBezTo>
                    <a:pt x="331979" y="2921369"/>
                    <a:pt x="251407" y="2953672"/>
                    <a:pt x="376517" y="2891117"/>
                  </a:cubicBezTo>
                  <a:cubicBezTo>
                    <a:pt x="394446" y="2882152"/>
                    <a:pt x="411693" y="2871668"/>
                    <a:pt x="430305" y="2864223"/>
                  </a:cubicBezTo>
                  <a:cubicBezTo>
                    <a:pt x="456626" y="2853694"/>
                    <a:pt x="485632" y="2850007"/>
                    <a:pt x="510988" y="2837329"/>
                  </a:cubicBezTo>
                  <a:cubicBezTo>
                    <a:pt x="528917" y="2828364"/>
                    <a:pt x="546007" y="2817473"/>
                    <a:pt x="564776" y="2810435"/>
                  </a:cubicBezTo>
                  <a:cubicBezTo>
                    <a:pt x="582080" y="2803946"/>
                    <a:pt x="600794" y="2802065"/>
                    <a:pt x="618564" y="2796988"/>
                  </a:cubicBezTo>
                  <a:cubicBezTo>
                    <a:pt x="632193" y="2793094"/>
                    <a:pt x="645458" y="2788023"/>
                    <a:pt x="658905" y="2783541"/>
                  </a:cubicBezTo>
                  <a:cubicBezTo>
                    <a:pt x="712693" y="2788023"/>
                    <a:pt x="767220" y="2787041"/>
                    <a:pt x="820270" y="2796988"/>
                  </a:cubicBezTo>
                  <a:cubicBezTo>
                    <a:pt x="839972" y="2800682"/>
                    <a:pt x="855633" y="2815986"/>
                    <a:pt x="874058" y="2823882"/>
                  </a:cubicBezTo>
                  <a:cubicBezTo>
                    <a:pt x="887087" y="2829466"/>
                    <a:pt x="900563" y="2834254"/>
                    <a:pt x="914400" y="2837329"/>
                  </a:cubicBezTo>
                  <a:cubicBezTo>
                    <a:pt x="941016" y="2843244"/>
                    <a:pt x="968346" y="2845429"/>
                    <a:pt x="995082" y="2850776"/>
                  </a:cubicBezTo>
                  <a:cubicBezTo>
                    <a:pt x="1120852" y="2875930"/>
                    <a:pt x="986676" y="2852037"/>
                    <a:pt x="1089211" y="2877670"/>
                  </a:cubicBezTo>
                  <a:cubicBezTo>
                    <a:pt x="1111384" y="2883213"/>
                    <a:pt x="1134035" y="2886635"/>
                    <a:pt x="1156447" y="2891117"/>
                  </a:cubicBezTo>
                  <a:cubicBezTo>
                    <a:pt x="1259541" y="2886635"/>
                    <a:pt x="1362842" y="2885584"/>
                    <a:pt x="1465729" y="2877670"/>
                  </a:cubicBezTo>
                  <a:cubicBezTo>
                    <a:pt x="1479862" y="2876583"/>
                    <a:pt x="1492441" y="2868117"/>
                    <a:pt x="1506070" y="2864223"/>
                  </a:cubicBezTo>
                  <a:cubicBezTo>
                    <a:pt x="1523840" y="2859146"/>
                    <a:pt x="1542554" y="2857265"/>
                    <a:pt x="1559858" y="2850776"/>
                  </a:cubicBezTo>
                  <a:cubicBezTo>
                    <a:pt x="1578628" y="2843737"/>
                    <a:pt x="1595222" y="2831778"/>
                    <a:pt x="1613647" y="2823882"/>
                  </a:cubicBezTo>
                  <a:cubicBezTo>
                    <a:pt x="1626675" y="2818298"/>
                    <a:pt x="1640541" y="2814917"/>
                    <a:pt x="1653988" y="2810435"/>
                  </a:cubicBezTo>
                  <a:cubicBezTo>
                    <a:pt x="1671917" y="2796988"/>
                    <a:pt x="1688771" y="2781972"/>
                    <a:pt x="1707776" y="2770094"/>
                  </a:cubicBezTo>
                  <a:cubicBezTo>
                    <a:pt x="1724775" y="2759470"/>
                    <a:pt x="1746165" y="2756033"/>
                    <a:pt x="1761564" y="2743200"/>
                  </a:cubicBezTo>
                  <a:cubicBezTo>
                    <a:pt x="1773980" y="2732854"/>
                    <a:pt x="1776295" y="2713500"/>
                    <a:pt x="1788458" y="2702858"/>
                  </a:cubicBezTo>
                  <a:cubicBezTo>
                    <a:pt x="1812783" y="2681573"/>
                    <a:pt x="1869141" y="2649070"/>
                    <a:pt x="1869141" y="2649070"/>
                  </a:cubicBezTo>
                  <a:cubicBezTo>
                    <a:pt x="1893929" y="2574707"/>
                    <a:pt x="1889366" y="2568351"/>
                    <a:pt x="1990164" y="2501152"/>
                  </a:cubicBezTo>
                  <a:cubicBezTo>
                    <a:pt x="2003611" y="2492187"/>
                    <a:pt x="2015737" y="2480822"/>
                    <a:pt x="2030505" y="2474258"/>
                  </a:cubicBezTo>
                  <a:cubicBezTo>
                    <a:pt x="2056411" y="2462744"/>
                    <a:pt x="2087600" y="2463089"/>
                    <a:pt x="2111188" y="2447364"/>
                  </a:cubicBezTo>
                  <a:cubicBezTo>
                    <a:pt x="2175443" y="2404527"/>
                    <a:pt x="2149254" y="2413300"/>
                    <a:pt x="2259105" y="2407023"/>
                  </a:cubicBezTo>
                  <a:cubicBezTo>
                    <a:pt x="2380014" y="2400114"/>
                    <a:pt x="2501152" y="2398058"/>
                    <a:pt x="2622176" y="2393576"/>
                  </a:cubicBezTo>
                  <a:cubicBezTo>
                    <a:pt x="2640105" y="2389094"/>
                    <a:pt x="2658262" y="2385439"/>
                    <a:pt x="2675964" y="2380129"/>
                  </a:cubicBezTo>
                  <a:cubicBezTo>
                    <a:pt x="2703118" y="2371983"/>
                    <a:pt x="2729144" y="2360111"/>
                    <a:pt x="2756647" y="2353235"/>
                  </a:cubicBezTo>
                  <a:cubicBezTo>
                    <a:pt x="2783942" y="2346411"/>
                    <a:pt x="2823768" y="2337916"/>
                    <a:pt x="2850776" y="2326341"/>
                  </a:cubicBezTo>
                  <a:cubicBezTo>
                    <a:pt x="2967091" y="2276492"/>
                    <a:pt x="2850298" y="2317536"/>
                    <a:pt x="2944905" y="2286000"/>
                  </a:cubicBezTo>
                  <a:cubicBezTo>
                    <a:pt x="3076080" y="2198549"/>
                    <a:pt x="2872217" y="2335537"/>
                    <a:pt x="3039035" y="2218764"/>
                  </a:cubicBezTo>
                  <a:cubicBezTo>
                    <a:pt x="3065515" y="2200228"/>
                    <a:pt x="3096861" y="2187832"/>
                    <a:pt x="3119717" y="2164976"/>
                  </a:cubicBezTo>
                  <a:cubicBezTo>
                    <a:pt x="3174233" y="2110460"/>
                    <a:pt x="3143049" y="2133140"/>
                    <a:pt x="3213847" y="2097741"/>
                  </a:cubicBezTo>
                  <a:cubicBezTo>
                    <a:pt x="3227294" y="2079811"/>
                    <a:pt x="3239430" y="2060819"/>
                    <a:pt x="3254188" y="2043952"/>
                  </a:cubicBezTo>
                  <a:cubicBezTo>
                    <a:pt x="3270885" y="2024870"/>
                    <a:pt x="3292762" y="2010449"/>
                    <a:pt x="3307976" y="1990164"/>
                  </a:cubicBezTo>
                  <a:cubicBezTo>
                    <a:pt x="3320003" y="1974128"/>
                    <a:pt x="3322037" y="1951775"/>
                    <a:pt x="3334870" y="1936376"/>
                  </a:cubicBezTo>
                  <a:cubicBezTo>
                    <a:pt x="3345216" y="1923961"/>
                    <a:pt x="3362795" y="1919828"/>
                    <a:pt x="3375211" y="1909482"/>
                  </a:cubicBezTo>
                  <a:cubicBezTo>
                    <a:pt x="3389820" y="1897308"/>
                    <a:pt x="3401114" y="1881517"/>
                    <a:pt x="3415553" y="1869141"/>
                  </a:cubicBezTo>
                  <a:cubicBezTo>
                    <a:pt x="3432569" y="1854556"/>
                    <a:pt x="3451104" y="1841827"/>
                    <a:pt x="3469341" y="1828800"/>
                  </a:cubicBezTo>
                  <a:cubicBezTo>
                    <a:pt x="3491105" y="1813254"/>
                    <a:pt x="3520986" y="1790166"/>
                    <a:pt x="3550023" y="1788458"/>
                  </a:cubicBezTo>
                  <a:cubicBezTo>
                    <a:pt x="3688808" y="1780294"/>
                    <a:pt x="3827929" y="1779493"/>
                    <a:pt x="3966882" y="1775011"/>
                  </a:cubicBezTo>
                  <a:cubicBezTo>
                    <a:pt x="3980329" y="1770529"/>
                    <a:pt x="3994195" y="1767148"/>
                    <a:pt x="4007223" y="1761564"/>
                  </a:cubicBezTo>
                  <a:cubicBezTo>
                    <a:pt x="4025648" y="1753668"/>
                    <a:pt x="4041994" y="1741009"/>
                    <a:pt x="4061011" y="1734670"/>
                  </a:cubicBezTo>
                  <a:cubicBezTo>
                    <a:pt x="4137690" y="1709111"/>
                    <a:pt x="4113092" y="1733630"/>
                    <a:pt x="4182035" y="1707776"/>
                  </a:cubicBezTo>
                  <a:cubicBezTo>
                    <a:pt x="4200804" y="1700738"/>
                    <a:pt x="4217894" y="1689847"/>
                    <a:pt x="4235823" y="1680882"/>
                  </a:cubicBezTo>
                  <a:cubicBezTo>
                    <a:pt x="4316505" y="1685364"/>
                    <a:pt x="4397395" y="1687013"/>
                    <a:pt x="4477870" y="1694329"/>
                  </a:cubicBezTo>
                  <a:cubicBezTo>
                    <a:pt x="4501085" y="1696439"/>
                    <a:pt x="4548121" y="1713264"/>
                    <a:pt x="4572000" y="1721223"/>
                  </a:cubicBezTo>
                  <a:cubicBezTo>
                    <a:pt x="4684059" y="1716741"/>
                    <a:pt x="4796276" y="1715236"/>
                    <a:pt x="4908176" y="1707776"/>
                  </a:cubicBezTo>
                  <a:cubicBezTo>
                    <a:pt x="4931454" y="1706224"/>
                    <a:pt x="5003437" y="1687323"/>
                    <a:pt x="5029200" y="1680882"/>
                  </a:cubicBezTo>
                  <a:cubicBezTo>
                    <a:pt x="5143501" y="1604681"/>
                    <a:pt x="4966444" y="1730190"/>
                    <a:pt x="5123329" y="1573305"/>
                  </a:cubicBezTo>
                  <a:lnTo>
                    <a:pt x="5244353" y="1452282"/>
                  </a:lnTo>
                  <a:lnTo>
                    <a:pt x="5284694" y="1411941"/>
                  </a:lnTo>
                  <a:cubicBezTo>
                    <a:pt x="5298141" y="1398494"/>
                    <a:pt x="5306994" y="1377614"/>
                    <a:pt x="5325035" y="1371600"/>
                  </a:cubicBezTo>
                  <a:lnTo>
                    <a:pt x="5365376" y="1358152"/>
                  </a:lnTo>
                  <a:cubicBezTo>
                    <a:pt x="5377558" y="1349016"/>
                    <a:pt x="5439842" y="1300748"/>
                    <a:pt x="5459505" y="1290917"/>
                  </a:cubicBezTo>
                  <a:cubicBezTo>
                    <a:pt x="5490038" y="1275651"/>
                    <a:pt x="5523102" y="1265842"/>
                    <a:pt x="5553635" y="1250576"/>
                  </a:cubicBezTo>
                  <a:cubicBezTo>
                    <a:pt x="5568090" y="1243348"/>
                    <a:pt x="5579521" y="1230910"/>
                    <a:pt x="5593976" y="1223682"/>
                  </a:cubicBezTo>
                  <a:cubicBezTo>
                    <a:pt x="5620018" y="1210661"/>
                    <a:pt x="5682471" y="1186765"/>
                    <a:pt x="5715000" y="1183341"/>
                  </a:cubicBezTo>
                  <a:cubicBezTo>
                    <a:pt x="5782014" y="1176287"/>
                    <a:pt x="5849470" y="1174376"/>
                    <a:pt x="5916705" y="1169894"/>
                  </a:cubicBezTo>
                  <a:cubicBezTo>
                    <a:pt x="5939117" y="1156447"/>
                    <a:pt x="5961093" y="1142245"/>
                    <a:pt x="5983941" y="1129552"/>
                  </a:cubicBezTo>
                  <a:cubicBezTo>
                    <a:pt x="6001464" y="1119817"/>
                    <a:pt x="6020730" y="1113282"/>
                    <a:pt x="6037729" y="1102658"/>
                  </a:cubicBezTo>
                  <a:cubicBezTo>
                    <a:pt x="6056734" y="1090780"/>
                    <a:pt x="6072158" y="1073610"/>
                    <a:pt x="6091517" y="1062317"/>
                  </a:cubicBezTo>
                  <a:cubicBezTo>
                    <a:pt x="6126147" y="1042116"/>
                    <a:pt x="6163719" y="1027396"/>
                    <a:pt x="6199094" y="1008529"/>
                  </a:cubicBezTo>
                  <a:cubicBezTo>
                    <a:pt x="6230980" y="991523"/>
                    <a:pt x="6262235" y="973334"/>
                    <a:pt x="6293223" y="954741"/>
                  </a:cubicBezTo>
                  <a:cubicBezTo>
                    <a:pt x="6307081" y="946426"/>
                    <a:pt x="6319437" y="935696"/>
                    <a:pt x="6333564" y="927847"/>
                  </a:cubicBezTo>
                  <a:cubicBezTo>
                    <a:pt x="6495647" y="837800"/>
                    <a:pt x="6353326" y="917456"/>
                    <a:pt x="6454588" y="874058"/>
                  </a:cubicBezTo>
                  <a:cubicBezTo>
                    <a:pt x="6473013" y="866162"/>
                    <a:pt x="6490447" y="856129"/>
                    <a:pt x="6508376" y="847164"/>
                  </a:cubicBezTo>
                  <a:cubicBezTo>
                    <a:pt x="6521823" y="856129"/>
                    <a:pt x="6538075" y="861895"/>
                    <a:pt x="6548717" y="874058"/>
                  </a:cubicBezTo>
                  <a:cubicBezTo>
                    <a:pt x="6570002" y="898384"/>
                    <a:pt x="6579649" y="931886"/>
                    <a:pt x="6602505" y="954741"/>
                  </a:cubicBezTo>
                  <a:cubicBezTo>
                    <a:pt x="6611470" y="963706"/>
                    <a:pt x="6618060" y="975965"/>
                    <a:pt x="6629400" y="981635"/>
                  </a:cubicBezTo>
                  <a:cubicBezTo>
                    <a:pt x="6697508" y="1015689"/>
                    <a:pt x="6755042" y="1013525"/>
                    <a:pt x="6831105" y="1021976"/>
                  </a:cubicBezTo>
                  <a:cubicBezTo>
                    <a:pt x="6961093" y="1017494"/>
                    <a:pt x="7092009" y="1024662"/>
                    <a:pt x="7221070" y="1008529"/>
                  </a:cubicBezTo>
                  <a:cubicBezTo>
                    <a:pt x="7239940" y="1006170"/>
                    <a:pt x="7249237" y="982797"/>
                    <a:pt x="7261411" y="968188"/>
                  </a:cubicBezTo>
                  <a:cubicBezTo>
                    <a:pt x="7271757" y="955773"/>
                    <a:pt x="7277663" y="940010"/>
                    <a:pt x="7288305" y="927847"/>
                  </a:cubicBezTo>
                  <a:cubicBezTo>
                    <a:pt x="7309177" y="903994"/>
                    <a:pt x="7336524" y="885967"/>
                    <a:pt x="7355541" y="860611"/>
                  </a:cubicBezTo>
                  <a:cubicBezTo>
                    <a:pt x="7418702" y="776396"/>
                    <a:pt x="7380035" y="822670"/>
                    <a:pt x="7476564" y="726141"/>
                  </a:cubicBezTo>
                  <a:cubicBezTo>
                    <a:pt x="7490011" y="712694"/>
                    <a:pt x="7501082" y="696349"/>
                    <a:pt x="7516905" y="685800"/>
                  </a:cubicBezTo>
                  <a:cubicBezTo>
                    <a:pt x="7547026" y="665719"/>
                    <a:pt x="7584350" y="641914"/>
                    <a:pt x="7611035" y="618564"/>
                  </a:cubicBezTo>
                  <a:cubicBezTo>
                    <a:pt x="7689571" y="549845"/>
                    <a:pt x="7632536" y="575538"/>
                    <a:pt x="7705164" y="551329"/>
                  </a:cubicBezTo>
                  <a:cubicBezTo>
                    <a:pt x="7797312" y="459183"/>
                    <a:pt x="7717154" y="528000"/>
                    <a:pt x="7812741" y="470647"/>
                  </a:cubicBezTo>
                  <a:cubicBezTo>
                    <a:pt x="7840457" y="454017"/>
                    <a:pt x="7866529" y="434788"/>
                    <a:pt x="7893423" y="416858"/>
                  </a:cubicBezTo>
                  <a:lnTo>
                    <a:pt x="7933764" y="389964"/>
                  </a:lnTo>
                  <a:cubicBezTo>
                    <a:pt x="8030487" y="422205"/>
                    <a:pt x="7909700" y="383089"/>
                    <a:pt x="8027894" y="416858"/>
                  </a:cubicBezTo>
                  <a:cubicBezTo>
                    <a:pt x="8041523" y="420752"/>
                    <a:pt x="8054606" y="426411"/>
                    <a:pt x="8068235" y="430305"/>
                  </a:cubicBezTo>
                  <a:cubicBezTo>
                    <a:pt x="8137584" y="450119"/>
                    <a:pt x="8122808" y="438688"/>
                    <a:pt x="8202705" y="470647"/>
                  </a:cubicBezTo>
                  <a:cubicBezTo>
                    <a:pt x="8221317" y="478092"/>
                    <a:pt x="8238564" y="488576"/>
                    <a:pt x="8256494" y="497541"/>
                  </a:cubicBezTo>
                  <a:cubicBezTo>
                    <a:pt x="8324673" y="474815"/>
                    <a:pt x="8331448" y="479238"/>
                    <a:pt x="8390964" y="389964"/>
                  </a:cubicBezTo>
                  <a:cubicBezTo>
                    <a:pt x="8399929" y="376517"/>
                    <a:pt x="8406430" y="361051"/>
                    <a:pt x="8417858" y="349623"/>
                  </a:cubicBezTo>
                  <a:cubicBezTo>
                    <a:pt x="8433706" y="333775"/>
                    <a:pt x="8453717" y="322729"/>
                    <a:pt x="8471647" y="309282"/>
                  </a:cubicBezTo>
                  <a:cubicBezTo>
                    <a:pt x="8516988" y="241271"/>
                    <a:pt x="8477271" y="291149"/>
                    <a:pt x="8552329" y="228600"/>
                  </a:cubicBezTo>
                  <a:cubicBezTo>
                    <a:pt x="8562069" y="220484"/>
                    <a:pt x="8569080" y="209312"/>
                    <a:pt x="8579223" y="201705"/>
                  </a:cubicBezTo>
                  <a:cubicBezTo>
                    <a:pt x="8653203" y="146220"/>
                    <a:pt x="8637352" y="155434"/>
                    <a:pt x="8700247" y="134470"/>
                  </a:cubicBezTo>
                  <a:cubicBezTo>
                    <a:pt x="8986144" y="164564"/>
                    <a:pt x="8939877" y="172771"/>
                    <a:pt x="9238129" y="147917"/>
                  </a:cubicBezTo>
                  <a:cubicBezTo>
                    <a:pt x="9282752" y="144198"/>
                    <a:pt x="9326838" y="96839"/>
                    <a:pt x="9359153" y="80682"/>
                  </a:cubicBezTo>
                  <a:cubicBezTo>
                    <a:pt x="9395012" y="62753"/>
                    <a:pt x="9428695" y="39572"/>
                    <a:pt x="9466729" y="26894"/>
                  </a:cubicBezTo>
                  <a:cubicBezTo>
                    <a:pt x="9480176" y="22412"/>
                    <a:pt x="9494392" y="19786"/>
                    <a:pt x="9507070" y="13447"/>
                  </a:cubicBezTo>
                  <a:cubicBezTo>
                    <a:pt x="9512740" y="10612"/>
                    <a:pt x="9516035" y="4482"/>
                    <a:pt x="9520517" y="0"/>
                  </a:cubicBezTo>
                </a:path>
              </a:pathLst>
            </a:custGeom>
            <a:noFill/>
            <a:ln w="76200">
              <a:solidFill>
                <a:srgbClr val="054B49">
                  <a:alpha val="23922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564" name="TOP RIPPLE 1 Group 563">
            <a:extLst>
              <a:ext uri="{FF2B5EF4-FFF2-40B4-BE49-F238E27FC236}">
                <a16:creationId xmlns:a16="http://schemas.microsoft.com/office/drawing/2014/main" id="{7915056D-AA3A-4182-9D77-DD724BB0F528}"/>
              </a:ext>
            </a:extLst>
          </p:cNvPr>
          <p:cNvGrpSpPr/>
          <p:nvPr/>
        </p:nvGrpSpPr>
        <p:grpSpPr>
          <a:xfrm>
            <a:off x="67902" y="2343604"/>
            <a:ext cx="12386974" cy="3421919"/>
            <a:chOff x="0" y="0"/>
            <a:chExt cx="12398188" cy="6763871"/>
          </a:xfrm>
        </p:grpSpPr>
        <p:sp>
          <p:nvSpPr>
            <p:cNvPr id="581" name="Freeform: Shape 580">
              <a:extLst>
                <a:ext uri="{FF2B5EF4-FFF2-40B4-BE49-F238E27FC236}">
                  <a16:creationId xmlns:a16="http://schemas.microsoft.com/office/drawing/2014/main" id="{42746310-4E44-427E-A660-EC0934DA045A}"/>
                </a:ext>
              </a:extLst>
            </p:cNvPr>
            <p:cNvSpPr/>
            <p:nvPr/>
          </p:nvSpPr>
          <p:spPr>
            <a:xfrm>
              <a:off x="0" y="0"/>
              <a:ext cx="7046259" cy="2622176"/>
            </a:xfrm>
            <a:custGeom>
              <a:avLst/>
              <a:gdLst>
                <a:gd name="connsiteX0" fmla="*/ 0 w 6871447"/>
                <a:gd name="connsiteY0" fmla="*/ 2541494 h 2541494"/>
                <a:gd name="connsiteX1" fmla="*/ 107576 w 6871447"/>
                <a:gd name="connsiteY1" fmla="*/ 2474259 h 2541494"/>
                <a:gd name="connsiteX2" fmla="*/ 201706 w 6871447"/>
                <a:gd name="connsiteY2" fmla="*/ 2407024 h 2541494"/>
                <a:gd name="connsiteX3" fmla="*/ 282388 w 6871447"/>
                <a:gd name="connsiteY3" fmla="*/ 2366683 h 2541494"/>
                <a:gd name="connsiteX4" fmla="*/ 389964 w 6871447"/>
                <a:gd name="connsiteY4" fmla="*/ 2312894 h 2541494"/>
                <a:gd name="connsiteX5" fmla="*/ 497541 w 6871447"/>
                <a:gd name="connsiteY5" fmla="*/ 2245659 h 2541494"/>
                <a:gd name="connsiteX6" fmla="*/ 537882 w 6871447"/>
                <a:gd name="connsiteY6" fmla="*/ 2205318 h 2541494"/>
                <a:gd name="connsiteX7" fmla="*/ 578223 w 6871447"/>
                <a:gd name="connsiteY7" fmla="*/ 2178424 h 2541494"/>
                <a:gd name="connsiteX8" fmla="*/ 699247 w 6871447"/>
                <a:gd name="connsiteY8" fmla="*/ 2124636 h 2541494"/>
                <a:gd name="connsiteX9" fmla="*/ 753035 w 6871447"/>
                <a:gd name="connsiteY9" fmla="*/ 2111189 h 2541494"/>
                <a:gd name="connsiteX10" fmla="*/ 793376 w 6871447"/>
                <a:gd name="connsiteY10" fmla="*/ 2097742 h 2541494"/>
                <a:gd name="connsiteX11" fmla="*/ 1116106 w 6871447"/>
                <a:gd name="connsiteY11" fmla="*/ 2084294 h 2541494"/>
                <a:gd name="connsiteX12" fmla="*/ 1223682 w 6871447"/>
                <a:gd name="connsiteY12" fmla="*/ 2030506 h 2541494"/>
                <a:gd name="connsiteX13" fmla="*/ 1304364 w 6871447"/>
                <a:gd name="connsiteY13" fmla="*/ 1976718 h 2541494"/>
                <a:gd name="connsiteX14" fmla="*/ 1411941 w 6871447"/>
                <a:gd name="connsiteY14" fmla="*/ 1896036 h 2541494"/>
                <a:gd name="connsiteX15" fmla="*/ 1452282 w 6871447"/>
                <a:gd name="connsiteY15" fmla="*/ 1869142 h 2541494"/>
                <a:gd name="connsiteX16" fmla="*/ 1546412 w 6871447"/>
                <a:gd name="connsiteY16" fmla="*/ 1842247 h 2541494"/>
                <a:gd name="connsiteX17" fmla="*/ 1586753 w 6871447"/>
                <a:gd name="connsiteY17" fmla="*/ 1815353 h 2541494"/>
                <a:gd name="connsiteX18" fmla="*/ 1801906 w 6871447"/>
                <a:gd name="connsiteY18" fmla="*/ 1842247 h 2541494"/>
                <a:gd name="connsiteX19" fmla="*/ 1869141 w 6871447"/>
                <a:gd name="connsiteY19" fmla="*/ 1882589 h 2541494"/>
                <a:gd name="connsiteX20" fmla="*/ 1949823 w 6871447"/>
                <a:gd name="connsiteY20" fmla="*/ 1922930 h 2541494"/>
                <a:gd name="connsiteX21" fmla="*/ 2178423 w 6871447"/>
                <a:gd name="connsiteY21" fmla="*/ 1896036 h 2541494"/>
                <a:gd name="connsiteX22" fmla="*/ 2232212 w 6871447"/>
                <a:gd name="connsiteY22" fmla="*/ 1869142 h 2541494"/>
                <a:gd name="connsiteX23" fmla="*/ 2286000 w 6871447"/>
                <a:gd name="connsiteY23" fmla="*/ 1855694 h 2541494"/>
                <a:gd name="connsiteX24" fmla="*/ 2393576 w 6871447"/>
                <a:gd name="connsiteY24" fmla="*/ 1801906 h 2541494"/>
                <a:gd name="connsiteX25" fmla="*/ 2433917 w 6871447"/>
                <a:gd name="connsiteY25" fmla="*/ 1775012 h 2541494"/>
                <a:gd name="connsiteX26" fmla="*/ 2487706 w 6871447"/>
                <a:gd name="connsiteY26" fmla="*/ 1748118 h 2541494"/>
                <a:gd name="connsiteX27" fmla="*/ 2581835 w 6871447"/>
                <a:gd name="connsiteY27" fmla="*/ 1667436 h 2541494"/>
                <a:gd name="connsiteX28" fmla="*/ 2622176 w 6871447"/>
                <a:gd name="connsiteY28" fmla="*/ 1653989 h 2541494"/>
                <a:gd name="connsiteX29" fmla="*/ 2716306 w 6871447"/>
                <a:gd name="connsiteY29" fmla="*/ 1600200 h 2541494"/>
                <a:gd name="connsiteX30" fmla="*/ 2756647 w 6871447"/>
                <a:gd name="connsiteY30" fmla="*/ 1573306 h 2541494"/>
                <a:gd name="connsiteX31" fmla="*/ 2810435 w 6871447"/>
                <a:gd name="connsiteY31" fmla="*/ 1559859 h 2541494"/>
                <a:gd name="connsiteX32" fmla="*/ 2944906 w 6871447"/>
                <a:gd name="connsiteY32" fmla="*/ 1519518 h 2541494"/>
                <a:gd name="connsiteX33" fmla="*/ 3133164 w 6871447"/>
                <a:gd name="connsiteY33" fmla="*/ 1532965 h 2541494"/>
                <a:gd name="connsiteX34" fmla="*/ 3173506 w 6871447"/>
                <a:gd name="connsiteY34" fmla="*/ 1546412 h 2541494"/>
                <a:gd name="connsiteX35" fmla="*/ 3227294 w 6871447"/>
                <a:gd name="connsiteY35" fmla="*/ 1559859 h 2541494"/>
                <a:gd name="connsiteX36" fmla="*/ 3267635 w 6871447"/>
                <a:gd name="connsiteY36" fmla="*/ 1573306 h 2541494"/>
                <a:gd name="connsiteX37" fmla="*/ 3321423 w 6871447"/>
                <a:gd name="connsiteY37" fmla="*/ 1586753 h 2541494"/>
                <a:gd name="connsiteX38" fmla="*/ 3402106 w 6871447"/>
                <a:gd name="connsiteY38" fmla="*/ 1613647 h 2541494"/>
                <a:gd name="connsiteX39" fmla="*/ 3697941 w 6871447"/>
                <a:gd name="connsiteY39" fmla="*/ 1573306 h 2541494"/>
                <a:gd name="connsiteX40" fmla="*/ 3765176 w 6871447"/>
                <a:gd name="connsiteY40" fmla="*/ 1546412 h 2541494"/>
                <a:gd name="connsiteX41" fmla="*/ 3805517 w 6871447"/>
                <a:gd name="connsiteY41" fmla="*/ 1519518 h 2541494"/>
                <a:gd name="connsiteX42" fmla="*/ 3859306 w 6871447"/>
                <a:gd name="connsiteY42" fmla="*/ 1492624 h 2541494"/>
                <a:gd name="connsiteX43" fmla="*/ 3926541 w 6871447"/>
                <a:gd name="connsiteY43" fmla="*/ 1452283 h 2541494"/>
                <a:gd name="connsiteX44" fmla="*/ 3966882 w 6871447"/>
                <a:gd name="connsiteY44" fmla="*/ 1425389 h 2541494"/>
                <a:gd name="connsiteX45" fmla="*/ 4020670 w 6871447"/>
                <a:gd name="connsiteY45" fmla="*/ 1398494 h 2541494"/>
                <a:gd name="connsiteX46" fmla="*/ 4061012 w 6871447"/>
                <a:gd name="connsiteY46" fmla="*/ 1371600 h 2541494"/>
                <a:gd name="connsiteX47" fmla="*/ 4155141 w 6871447"/>
                <a:gd name="connsiteY47" fmla="*/ 1317812 h 2541494"/>
                <a:gd name="connsiteX48" fmla="*/ 4195482 w 6871447"/>
                <a:gd name="connsiteY48" fmla="*/ 1277471 h 2541494"/>
                <a:gd name="connsiteX49" fmla="*/ 4276164 w 6871447"/>
                <a:gd name="connsiteY49" fmla="*/ 1237130 h 2541494"/>
                <a:gd name="connsiteX50" fmla="*/ 4303059 w 6871447"/>
                <a:gd name="connsiteY50" fmla="*/ 1210236 h 2541494"/>
                <a:gd name="connsiteX51" fmla="*/ 4397188 w 6871447"/>
                <a:gd name="connsiteY51" fmla="*/ 1156447 h 2541494"/>
                <a:gd name="connsiteX52" fmla="*/ 4437529 w 6871447"/>
                <a:gd name="connsiteY52" fmla="*/ 1116106 h 2541494"/>
                <a:gd name="connsiteX53" fmla="*/ 4558553 w 6871447"/>
                <a:gd name="connsiteY53" fmla="*/ 1048871 h 2541494"/>
                <a:gd name="connsiteX54" fmla="*/ 4666129 w 6871447"/>
                <a:gd name="connsiteY54" fmla="*/ 968189 h 2541494"/>
                <a:gd name="connsiteX55" fmla="*/ 4719917 w 6871447"/>
                <a:gd name="connsiteY55" fmla="*/ 941294 h 2541494"/>
                <a:gd name="connsiteX56" fmla="*/ 4800600 w 6871447"/>
                <a:gd name="connsiteY56" fmla="*/ 900953 h 2541494"/>
                <a:gd name="connsiteX57" fmla="*/ 4961964 w 6871447"/>
                <a:gd name="connsiteY57" fmla="*/ 927847 h 2541494"/>
                <a:gd name="connsiteX58" fmla="*/ 5042647 w 6871447"/>
                <a:gd name="connsiteY58" fmla="*/ 968189 h 2541494"/>
                <a:gd name="connsiteX59" fmla="*/ 5082988 w 6871447"/>
                <a:gd name="connsiteY59" fmla="*/ 995083 h 2541494"/>
                <a:gd name="connsiteX60" fmla="*/ 5338482 w 6871447"/>
                <a:gd name="connsiteY60" fmla="*/ 995083 h 2541494"/>
                <a:gd name="connsiteX61" fmla="*/ 5378823 w 6871447"/>
                <a:gd name="connsiteY61" fmla="*/ 968189 h 2541494"/>
                <a:gd name="connsiteX62" fmla="*/ 5459506 w 6871447"/>
                <a:gd name="connsiteY62" fmla="*/ 941294 h 2541494"/>
                <a:gd name="connsiteX63" fmla="*/ 5580529 w 6871447"/>
                <a:gd name="connsiteY63" fmla="*/ 860612 h 2541494"/>
                <a:gd name="connsiteX64" fmla="*/ 5620870 w 6871447"/>
                <a:gd name="connsiteY64" fmla="*/ 833718 h 2541494"/>
                <a:gd name="connsiteX65" fmla="*/ 5701553 w 6871447"/>
                <a:gd name="connsiteY65" fmla="*/ 753036 h 2541494"/>
                <a:gd name="connsiteX66" fmla="*/ 5741894 w 6871447"/>
                <a:gd name="connsiteY66" fmla="*/ 726142 h 2541494"/>
                <a:gd name="connsiteX67" fmla="*/ 5889812 w 6871447"/>
                <a:gd name="connsiteY67" fmla="*/ 605118 h 2541494"/>
                <a:gd name="connsiteX68" fmla="*/ 5970494 w 6871447"/>
                <a:gd name="connsiteY68" fmla="*/ 578224 h 2541494"/>
                <a:gd name="connsiteX69" fmla="*/ 6118412 w 6871447"/>
                <a:gd name="connsiteY69" fmla="*/ 605118 h 2541494"/>
                <a:gd name="connsiteX70" fmla="*/ 6185647 w 6871447"/>
                <a:gd name="connsiteY70" fmla="*/ 591671 h 2541494"/>
                <a:gd name="connsiteX71" fmla="*/ 6293223 w 6871447"/>
                <a:gd name="connsiteY71" fmla="*/ 537883 h 2541494"/>
                <a:gd name="connsiteX72" fmla="*/ 6387353 w 6871447"/>
                <a:gd name="connsiteY72" fmla="*/ 430306 h 2541494"/>
                <a:gd name="connsiteX73" fmla="*/ 6400800 w 6871447"/>
                <a:gd name="connsiteY73" fmla="*/ 389965 h 2541494"/>
                <a:gd name="connsiteX74" fmla="*/ 6441141 w 6871447"/>
                <a:gd name="connsiteY74" fmla="*/ 349624 h 2541494"/>
                <a:gd name="connsiteX75" fmla="*/ 6494929 w 6871447"/>
                <a:gd name="connsiteY75" fmla="*/ 268942 h 2541494"/>
                <a:gd name="connsiteX76" fmla="*/ 6575612 w 6871447"/>
                <a:gd name="connsiteY76" fmla="*/ 188259 h 2541494"/>
                <a:gd name="connsiteX77" fmla="*/ 6602506 w 6871447"/>
                <a:gd name="connsiteY77" fmla="*/ 134471 h 2541494"/>
                <a:gd name="connsiteX78" fmla="*/ 6763870 w 6871447"/>
                <a:gd name="connsiteY78" fmla="*/ 53789 h 2541494"/>
                <a:gd name="connsiteX79" fmla="*/ 6844553 w 6871447"/>
                <a:gd name="connsiteY79" fmla="*/ 26894 h 2541494"/>
                <a:gd name="connsiteX80" fmla="*/ 6871447 w 6871447"/>
                <a:gd name="connsiteY80" fmla="*/ 0 h 254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6871447" h="2541494">
                  <a:moveTo>
                    <a:pt x="0" y="2541494"/>
                  </a:moveTo>
                  <a:cubicBezTo>
                    <a:pt x="39256" y="2517940"/>
                    <a:pt x="71358" y="2500129"/>
                    <a:pt x="107576" y="2474259"/>
                  </a:cubicBezTo>
                  <a:cubicBezTo>
                    <a:pt x="132050" y="2456777"/>
                    <a:pt x="173179" y="2422872"/>
                    <a:pt x="201706" y="2407024"/>
                  </a:cubicBezTo>
                  <a:cubicBezTo>
                    <a:pt x="227991" y="2392422"/>
                    <a:pt x="256103" y="2381286"/>
                    <a:pt x="282388" y="2366683"/>
                  </a:cubicBezTo>
                  <a:cubicBezTo>
                    <a:pt x="385978" y="2309133"/>
                    <a:pt x="243253" y="2371581"/>
                    <a:pt x="389964" y="2312894"/>
                  </a:cubicBezTo>
                  <a:cubicBezTo>
                    <a:pt x="487506" y="2215354"/>
                    <a:pt x="361710" y="2330553"/>
                    <a:pt x="497541" y="2245659"/>
                  </a:cubicBezTo>
                  <a:cubicBezTo>
                    <a:pt x="513667" y="2235580"/>
                    <a:pt x="523273" y="2217492"/>
                    <a:pt x="537882" y="2205318"/>
                  </a:cubicBezTo>
                  <a:cubicBezTo>
                    <a:pt x="550297" y="2194972"/>
                    <a:pt x="564191" y="2186442"/>
                    <a:pt x="578223" y="2178424"/>
                  </a:cubicBezTo>
                  <a:cubicBezTo>
                    <a:pt x="611024" y="2159681"/>
                    <a:pt x="664670" y="2136162"/>
                    <a:pt x="699247" y="2124636"/>
                  </a:cubicBezTo>
                  <a:cubicBezTo>
                    <a:pt x="716780" y="2118792"/>
                    <a:pt x="735265" y="2116266"/>
                    <a:pt x="753035" y="2111189"/>
                  </a:cubicBezTo>
                  <a:cubicBezTo>
                    <a:pt x="766664" y="2107295"/>
                    <a:pt x="779240" y="2098789"/>
                    <a:pt x="793376" y="2097742"/>
                  </a:cubicBezTo>
                  <a:cubicBezTo>
                    <a:pt x="900752" y="2089788"/>
                    <a:pt x="1008529" y="2088777"/>
                    <a:pt x="1116106" y="2084294"/>
                  </a:cubicBezTo>
                  <a:cubicBezTo>
                    <a:pt x="1176075" y="2064304"/>
                    <a:pt x="1153819" y="2074964"/>
                    <a:pt x="1223682" y="2030506"/>
                  </a:cubicBezTo>
                  <a:cubicBezTo>
                    <a:pt x="1250951" y="2013153"/>
                    <a:pt x="1281508" y="1999573"/>
                    <a:pt x="1304364" y="1976718"/>
                  </a:cubicBezTo>
                  <a:cubicBezTo>
                    <a:pt x="1354115" y="1926969"/>
                    <a:pt x="1320710" y="1956857"/>
                    <a:pt x="1411941" y="1896036"/>
                  </a:cubicBezTo>
                  <a:cubicBezTo>
                    <a:pt x="1425388" y="1887071"/>
                    <a:pt x="1436603" y="1873062"/>
                    <a:pt x="1452282" y="1869142"/>
                  </a:cubicBezTo>
                  <a:cubicBezTo>
                    <a:pt x="1519821" y="1852256"/>
                    <a:pt x="1488537" y="1861538"/>
                    <a:pt x="1546412" y="1842247"/>
                  </a:cubicBezTo>
                  <a:cubicBezTo>
                    <a:pt x="1559859" y="1833282"/>
                    <a:pt x="1570623" y="1816361"/>
                    <a:pt x="1586753" y="1815353"/>
                  </a:cubicBezTo>
                  <a:cubicBezTo>
                    <a:pt x="1709144" y="1807704"/>
                    <a:pt x="1722262" y="1815700"/>
                    <a:pt x="1801906" y="1842247"/>
                  </a:cubicBezTo>
                  <a:cubicBezTo>
                    <a:pt x="1854435" y="1894778"/>
                    <a:pt x="1799318" y="1847677"/>
                    <a:pt x="1869141" y="1882589"/>
                  </a:cubicBezTo>
                  <a:cubicBezTo>
                    <a:pt x="1973411" y="1934724"/>
                    <a:pt x="1848425" y="1889131"/>
                    <a:pt x="1949823" y="1922930"/>
                  </a:cubicBezTo>
                  <a:cubicBezTo>
                    <a:pt x="2026023" y="1913965"/>
                    <a:pt x="2103053" y="1910392"/>
                    <a:pt x="2178423" y="1896036"/>
                  </a:cubicBezTo>
                  <a:cubicBezTo>
                    <a:pt x="2198115" y="1892285"/>
                    <a:pt x="2213442" y="1876181"/>
                    <a:pt x="2232212" y="1869142"/>
                  </a:cubicBezTo>
                  <a:cubicBezTo>
                    <a:pt x="2249516" y="1862653"/>
                    <a:pt x="2268071" y="1860177"/>
                    <a:pt x="2286000" y="1855694"/>
                  </a:cubicBezTo>
                  <a:cubicBezTo>
                    <a:pt x="2405459" y="1766100"/>
                    <a:pt x="2276084" y="1852260"/>
                    <a:pt x="2393576" y="1801906"/>
                  </a:cubicBezTo>
                  <a:cubicBezTo>
                    <a:pt x="2408431" y="1795540"/>
                    <a:pt x="2419885" y="1783030"/>
                    <a:pt x="2433917" y="1775012"/>
                  </a:cubicBezTo>
                  <a:cubicBezTo>
                    <a:pt x="2451322" y="1765067"/>
                    <a:pt x="2469776" y="1757083"/>
                    <a:pt x="2487706" y="1748118"/>
                  </a:cubicBezTo>
                  <a:cubicBezTo>
                    <a:pt x="2519499" y="1716325"/>
                    <a:pt x="2541584" y="1690437"/>
                    <a:pt x="2581835" y="1667436"/>
                  </a:cubicBezTo>
                  <a:cubicBezTo>
                    <a:pt x="2594142" y="1660404"/>
                    <a:pt x="2608729" y="1658471"/>
                    <a:pt x="2622176" y="1653989"/>
                  </a:cubicBezTo>
                  <a:cubicBezTo>
                    <a:pt x="2674437" y="1601726"/>
                    <a:pt x="2621498" y="1647603"/>
                    <a:pt x="2716306" y="1600200"/>
                  </a:cubicBezTo>
                  <a:cubicBezTo>
                    <a:pt x="2730761" y="1592973"/>
                    <a:pt x="2741792" y="1579672"/>
                    <a:pt x="2756647" y="1573306"/>
                  </a:cubicBezTo>
                  <a:cubicBezTo>
                    <a:pt x="2773634" y="1566026"/>
                    <a:pt x="2792733" y="1565170"/>
                    <a:pt x="2810435" y="1559859"/>
                  </a:cubicBezTo>
                  <a:cubicBezTo>
                    <a:pt x="2974121" y="1510753"/>
                    <a:pt x="2820932" y="1550511"/>
                    <a:pt x="2944906" y="1519518"/>
                  </a:cubicBezTo>
                  <a:cubicBezTo>
                    <a:pt x="3007659" y="1524000"/>
                    <a:pt x="3070682" y="1525614"/>
                    <a:pt x="3133164" y="1532965"/>
                  </a:cubicBezTo>
                  <a:cubicBezTo>
                    <a:pt x="3147242" y="1534621"/>
                    <a:pt x="3159877" y="1542518"/>
                    <a:pt x="3173506" y="1546412"/>
                  </a:cubicBezTo>
                  <a:cubicBezTo>
                    <a:pt x="3191276" y="1551489"/>
                    <a:pt x="3209524" y="1554782"/>
                    <a:pt x="3227294" y="1559859"/>
                  </a:cubicBezTo>
                  <a:cubicBezTo>
                    <a:pt x="3240923" y="1563753"/>
                    <a:pt x="3254006" y="1569412"/>
                    <a:pt x="3267635" y="1573306"/>
                  </a:cubicBezTo>
                  <a:cubicBezTo>
                    <a:pt x="3285405" y="1578383"/>
                    <a:pt x="3303721" y="1581443"/>
                    <a:pt x="3321423" y="1586753"/>
                  </a:cubicBezTo>
                  <a:cubicBezTo>
                    <a:pt x="3348577" y="1594899"/>
                    <a:pt x="3402106" y="1613647"/>
                    <a:pt x="3402106" y="1613647"/>
                  </a:cubicBezTo>
                  <a:cubicBezTo>
                    <a:pt x="3496215" y="1606925"/>
                    <a:pt x="3606306" y="1609960"/>
                    <a:pt x="3697941" y="1573306"/>
                  </a:cubicBezTo>
                  <a:cubicBezTo>
                    <a:pt x="3720353" y="1564341"/>
                    <a:pt x="3743586" y="1557207"/>
                    <a:pt x="3765176" y="1546412"/>
                  </a:cubicBezTo>
                  <a:cubicBezTo>
                    <a:pt x="3779631" y="1539184"/>
                    <a:pt x="3791485" y="1527536"/>
                    <a:pt x="3805517" y="1519518"/>
                  </a:cubicBezTo>
                  <a:cubicBezTo>
                    <a:pt x="3822922" y="1509573"/>
                    <a:pt x="3841783" y="1502359"/>
                    <a:pt x="3859306" y="1492624"/>
                  </a:cubicBezTo>
                  <a:cubicBezTo>
                    <a:pt x="3882153" y="1479931"/>
                    <a:pt x="3904377" y="1466135"/>
                    <a:pt x="3926541" y="1452283"/>
                  </a:cubicBezTo>
                  <a:cubicBezTo>
                    <a:pt x="3940246" y="1443718"/>
                    <a:pt x="3952850" y="1433407"/>
                    <a:pt x="3966882" y="1425389"/>
                  </a:cubicBezTo>
                  <a:cubicBezTo>
                    <a:pt x="3984287" y="1415443"/>
                    <a:pt x="4003265" y="1408440"/>
                    <a:pt x="4020670" y="1398494"/>
                  </a:cubicBezTo>
                  <a:cubicBezTo>
                    <a:pt x="4034702" y="1390476"/>
                    <a:pt x="4046980" y="1379618"/>
                    <a:pt x="4061012" y="1371600"/>
                  </a:cubicBezTo>
                  <a:cubicBezTo>
                    <a:pt x="4102859" y="1347687"/>
                    <a:pt x="4119402" y="1347595"/>
                    <a:pt x="4155141" y="1317812"/>
                  </a:cubicBezTo>
                  <a:cubicBezTo>
                    <a:pt x="4169750" y="1305638"/>
                    <a:pt x="4179659" y="1288020"/>
                    <a:pt x="4195482" y="1277471"/>
                  </a:cubicBezTo>
                  <a:cubicBezTo>
                    <a:pt x="4220500" y="1260792"/>
                    <a:pt x="4250666" y="1253066"/>
                    <a:pt x="4276164" y="1237130"/>
                  </a:cubicBezTo>
                  <a:cubicBezTo>
                    <a:pt x="4286915" y="1230411"/>
                    <a:pt x="4292510" y="1217269"/>
                    <a:pt x="4303059" y="1210236"/>
                  </a:cubicBezTo>
                  <a:cubicBezTo>
                    <a:pt x="4333128" y="1190190"/>
                    <a:pt x="4367583" y="1177171"/>
                    <a:pt x="4397188" y="1156447"/>
                  </a:cubicBezTo>
                  <a:cubicBezTo>
                    <a:pt x="4412767" y="1145541"/>
                    <a:pt x="4422518" y="1127781"/>
                    <a:pt x="4437529" y="1116106"/>
                  </a:cubicBezTo>
                  <a:cubicBezTo>
                    <a:pt x="4506886" y="1062162"/>
                    <a:pt x="4497687" y="1069160"/>
                    <a:pt x="4558553" y="1048871"/>
                  </a:cubicBezTo>
                  <a:cubicBezTo>
                    <a:pt x="4590889" y="1023002"/>
                    <a:pt x="4628665" y="989598"/>
                    <a:pt x="4666129" y="968189"/>
                  </a:cubicBezTo>
                  <a:cubicBezTo>
                    <a:pt x="4683534" y="958243"/>
                    <a:pt x="4702512" y="951240"/>
                    <a:pt x="4719917" y="941294"/>
                  </a:cubicBezTo>
                  <a:cubicBezTo>
                    <a:pt x="4792902" y="899588"/>
                    <a:pt x="4726641" y="925606"/>
                    <a:pt x="4800600" y="900953"/>
                  </a:cubicBezTo>
                  <a:cubicBezTo>
                    <a:pt x="4810694" y="902215"/>
                    <a:pt x="4932349" y="913039"/>
                    <a:pt x="4961964" y="927847"/>
                  </a:cubicBezTo>
                  <a:cubicBezTo>
                    <a:pt x="5081850" y="987791"/>
                    <a:pt x="4860056" y="922541"/>
                    <a:pt x="5042647" y="968189"/>
                  </a:cubicBezTo>
                  <a:cubicBezTo>
                    <a:pt x="5056094" y="977154"/>
                    <a:pt x="5068533" y="987855"/>
                    <a:pt x="5082988" y="995083"/>
                  </a:cubicBezTo>
                  <a:cubicBezTo>
                    <a:pt x="5159348" y="1033263"/>
                    <a:pt x="5272175" y="999227"/>
                    <a:pt x="5338482" y="995083"/>
                  </a:cubicBezTo>
                  <a:cubicBezTo>
                    <a:pt x="5351929" y="986118"/>
                    <a:pt x="5364055" y="974753"/>
                    <a:pt x="5378823" y="968189"/>
                  </a:cubicBezTo>
                  <a:cubicBezTo>
                    <a:pt x="5404729" y="956675"/>
                    <a:pt x="5435918" y="957019"/>
                    <a:pt x="5459506" y="941294"/>
                  </a:cubicBezTo>
                  <a:lnTo>
                    <a:pt x="5580529" y="860612"/>
                  </a:lnTo>
                  <a:cubicBezTo>
                    <a:pt x="5593976" y="851647"/>
                    <a:pt x="5609442" y="845146"/>
                    <a:pt x="5620870" y="833718"/>
                  </a:cubicBezTo>
                  <a:cubicBezTo>
                    <a:pt x="5647764" y="806824"/>
                    <a:pt x="5669907" y="774134"/>
                    <a:pt x="5701553" y="753036"/>
                  </a:cubicBezTo>
                  <a:cubicBezTo>
                    <a:pt x="5715000" y="744071"/>
                    <a:pt x="5729731" y="736784"/>
                    <a:pt x="5741894" y="726142"/>
                  </a:cubicBezTo>
                  <a:cubicBezTo>
                    <a:pt x="5788177" y="685644"/>
                    <a:pt x="5827432" y="625911"/>
                    <a:pt x="5889812" y="605118"/>
                  </a:cubicBezTo>
                  <a:lnTo>
                    <a:pt x="5970494" y="578224"/>
                  </a:lnTo>
                  <a:cubicBezTo>
                    <a:pt x="5992356" y="582596"/>
                    <a:pt x="6101206" y="605118"/>
                    <a:pt x="6118412" y="605118"/>
                  </a:cubicBezTo>
                  <a:cubicBezTo>
                    <a:pt x="6141268" y="605118"/>
                    <a:pt x="6163235" y="596153"/>
                    <a:pt x="6185647" y="591671"/>
                  </a:cubicBezTo>
                  <a:cubicBezTo>
                    <a:pt x="6221506" y="573742"/>
                    <a:pt x="6264874" y="566232"/>
                    <a:pt x="6293223" y="537883"/>
                  </a:cubicBezTo>
                  <a:cubicBezTo>
                    <a:pt x="6328274" y="502832"/>
                    <a:pt x="6365115" y="474781"/>
                    <a:pt x="6387353" y="430306"/>
                  </a:cubicBezTo>
                  <a:cubicBezTo>
                    <a:pt x="6393692" y="417628"/>
                    <a:pt x="6392937" y="401759"/>
                    <a:pt x="6400800" y="389965"/>
                  </a:cubicBezTo>
                  <a:cubicBezTo>
                    <a:pt x="6411349" y="374142"/>
                    <a:pt x="6429466" y="364635"/>
                    <a:pt x="6441141" y="349624"/>
                  </a:cubicBezTo>
                  <a:cubicBezTo>
                    <a:pt x="6460985" y="324110"/>
                    <a:pt x="6472073" y="291798"/>
                    <a:pt x="6494929" y="268942"/>
                  </a:cubicBezTo>
                  <a:lnTo>
                    <a:pt x="6575612" y="188259"/>
                  </a:lnTo>
                  <a:cubicBezTo>
                    <a:pt x="6584577" y="170330"/>
                    <a:pt x="6588332" y="148645"/>
                    <a:pt x="6602506" y="134471"/>
                  </a:cubicBezTo>
                  <a:cubicBezTo>
                    <a:pt x="6654640" y="82337"/>
                    <a:pt x="6698250" y="75662"/>
                    <a:pt x="6763870" y="53789"/>
                  </a:cubicBezTo>
                  <a:lnTo>
                    <a:pt x="6844553" y="26894"/>
                  </a:lnTo>
                  <a:lnTo>
                    <a:pt x="6871447" y="0"/>
                  </a:lnTo>
                </a:path>
              </a:pathLst>
            </a:custGeom>
            <a:noFill/>
            <a:ln w="76200">
              <a:solidFill>
                <a:srgbClr val="054B49">
                  <a:alpha val="23922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2" name="Freeform: Shape 581">
              <a:extLst>
                <a:ext uri="{FF2B5EF4-FFF2-40B4-BE49-F238E27FC236}">
                  <a16:creationId xmlns:a16="http://schemas.microsoft.com/office/drawing/2014/main" id="{46EE9DA0-8B7A-4B49-A658-017687E93503}"/>
                </a:ext>
              </a:extLst>
            </p:cNvPr>
            <p:cNvSpPr/>
            <p:nvPr/>
          </p:nvSpPr>
          <p:spPr>
            <a:xfrm>
              <a:off x="0" y="618565"/>
              <a:ext cx="12357847" cy="4249270"/>
            </a:xfrm>
            <a:custGeom>
              <a:avLst/>
              <a:gdLst>
                <a:gd name="connsiteX0" fmla="*/ 0 w 12236823"/>
                <a:gd name="connsiteY0" fmla="*/ 4155141 h 4155141"/>
                <a:gd name="connsiteX1" fmla="*/ 94129 w 12236823"/>
                <a:gd name="connsiteY1" fmla="*/ 4087906 h 4155141"/>
                <a:gd name="connsiteX2" fmla="*/ 134470 w 12236823"/>
                <a:gd name="connsiteY2" fmla="*/ 4047564 h 4155141"/>
                <a:gd name="connsiteX3" fmla="*/ 188258 w 12236823"/>
                <a:gd name="connsiteY3" fmla="*/ 4020670 h 4155141"/>
                <a:gd name="connsiteX4" fmla="*/ 255494 w 12236823"/>
                <a:gd name="connsiteY4" fmla="*/ 3980329 h 4155141"/>
                <a:gd name="connsiteX5" fmla="*/ 309282 w 12236823"/>
                <a:gd name="connsiteY5" fmla="*/ 3939988 h 4155141"/>
                <a:gd name="connsiteX6" fmla="*/ 389964 w 12236823"/>
                <a:gd name="connsiteY6" fmla="*/ 3899647 h 4155141"/>
                <a:gd name="connsiteX7" fmla="*/ 430305 w 12236823"/>
                <a:gd name="connsiteY7" fmla="*/ 3859306 h 4155141"/>
                <a:gd name="connsiteX8" fmla="*/ 510988 w 12236823"/>
                <a:gd name="connsiteY8" fmla="*/ 3792070 h 4155141"/>
                <a:gd name="connsiteX9" fmla="*/ 537882 w 12236823"/>
                <a:gd name="connsiteY9" fmla="*/ 3751729 h 4155141"/>
                <a:gd name="connsiteX10" fmla="*/ 618564 w 12236823"/>
                <a:gd name="connsiteY10" fmla="*/ 3697941 h 4155141"/>
                <a:gd name="connsiteX11" fmla="*/ 658905 w 12236823"/>
                <a:gd name="connsiteY11" fmla="*/ 3657600 h 4155141"/>
                <a:gd name="connsiteX12" fmla="*/ 726141 w 12236823"/>
                <a:gd name="connsiteY12" fmla="*/ 3644153 h 4155141"/>
                <a:gd name="connsiteX13" fmla="*/ 766482 w 12236823"/>
                <a:gd name="connsiteY13" fmla="*/ 3657600 h 4155141"/>
                <a:gd name="connsiteX14" fmla="*/ 806823 w 12236823"/>
                <a:gd name="connsiteY14" fmla="*/ 3684494 h 4155141"/>
                <a:gd name="connsiteX15" fmla="*/ 1062317 w 12236823"/>
                <a:gd name="connsiteY15" fmla="*/ 3671047 h 4155141"/>
                <a:gd name="connsiteX16" fmla="*/ 1129552 w 12236823"/>
                <a:gd name="connsiteY16" fmla="*/ 3644153 h 4155141"/>
                <a:gd name="connsiteX17" fmla="*/ 1169894 w 12236823"/>
                <a:gd name="connsiteY17" fmla="*/ 3630706 h 4155141"/>
                <a:gd name="connsiteX18" fmla="*/ 1223682 w 12236823"/>
                <a:gd name="connsiteY18" fmla="*/ 3603811 h 4155141"/>
                <a:gd name="connsiteX19" fmla="*/ 1317811 w 12236823"/>
                <a:gd name="connsiteY19" fmla="*/ 3576917 h 4155141"/>
                <a:gd name="connsiteX20" fmla="*/ 1465729 w 12236823"/>
                <a:gd name="connsiteY20" fmla="*/ 3603811 h 4155141"/>
                <a:gd name="connsiteX21" fmla="*/ 1506070 w 12236823"/>
                <a:gd name="connsiteY21" fmla="*/ 3617259 h 4155141"/>
                <a:gd name="connsiteX22" fmla="*/ 1653988 w 12236823"/>
                <a:gd name="connsiteY22" fmla="*/ 3671047 h 4155141"/>
                <a:gd name="connsiteX23" fmla="*/ 1963270 w 12236823"/>
                <a:gd name="connsiteY23" fmla="*/ 3684494 h 4155141"/>
                <a:gd name="connsiteX24" fmla="*/ 2232211 w 12236823"/>
                <a:gd name="connsiteY24" fmla="*/ 3671047 h 4155141"/>
                <a:gd name="connsiteX25" fmla="*/ 2312894 w 12236823"/>
                <a:gd name="connsiteY25" fmla="*/ 3644153 h 4155141"/>
                <a:gd name="connsiteX26" fmla="*/ 2366682 w 12236823"/>
                <a:gd name="connsiteY26" fmla="*/ 3630706 h 4155141"/>
                <a:gd name="connsiteX27" fmla="*/ 2420470 w 12236823"/>
                <a:gd name="connsiteY27" fmla="*/ 3563470 h 4155141"/>
                <a:gd name="connsiteX28" fmla="*/ 2528047 w 12236823"/>
                <a:gd name="connsiteY28" fmla="*/ 3402106 h 4155141"/>
                <a:gd name="connsiteX29" fmla="*/ 2554941 w 12236823"/>
                <a:gd name="connsiteY29" fmla="*/ 3375211 h 4155141"/>
                <a:gd name="connsiteX30" fmla="*/ 2608729 w 12236823"/>
                <a:gd name="connsiteY30" fmla="*/ 3294529 h 4155141"/>
                <a:gd name="connsiteX31" fmla="*/ 2649070 w 12236823"/>
                <a:gd name="connsiteY31" fmla="*/ 3254188 h 4155141"/>
                <a:gd name="connsiteX32" fmla="*/ 2729752 w 12236823"/>
                <a:gd name="connsiteY32" fmla="*/ 3200400 h 4155141"/>
                <a:gd name="connsiteX33" fmla="*/ 3281082 w 12236823"/>
                <a:gd name="connsiteY33" fmla="*/ 3200400 h 4155141"/>
                <a:gd name="connsiteX34" fmla="*/ 3348317 w 12236823"/>
                <a:gd name="connsiteY34" fmla="*/ 3173506 h 4155141"/>
                <a:gd name="connsiteX35" fmla="*/ 3388658 w 12236823"/>
                <a:gd name="connsiteY35" fmla="*/ 3160059 h 4155141"/>
                <a:gd name="connsiteX36" fmla="*/ 3442447 w 12236823"/>
                <a:gd name="connsiteY36" fmla="*/ 3119717 h 4155141"/>
                <a:gd name="connsiteX37" fmla="*/ 3496235 w 12236823"/>
                <a:gd name="connsiteY37" fmla="*/ 3092823 h 4155141"/>
                <a:gd name="connsiteX38" fmla="*/ 3630705 w 12236823"/>
                <a:gd name="connsiteY38" fmla="*/ 2958353 h 4155141"/>
                <a:gd name="connsiteX39" fmla="*/ 3657600 w 12236823"/>
                <a:gd name="connsiteY39" fmla="*/ 2931459 h 4155141"/>
                <a:gd name="connsiteX40" fmla="*/ 3697941 w 12236823"/>
                <a:gd name="connsiteY40" fmla="*/ 2918011 h 4155141"/>
                <a:gd name="connsiteX41" fmla="*/ 3738282 w 12236823"/>
                <a:gd name="connsiteY41" fmla="*/ 2891117 h 4155141"/>
                <a:gd name="connsiteX42" fmla="*/ 3792070 w 12236823"/>
                <a:gd name="connsiteY42" fmla="*/ 2877670 h 4155141"/>
                <a:gd name="connsiteX43" fmla="*/ 4343400 w 12236823"/>
                <a:gd name="connsiteY43" fmla="*/ 2877670 h 4155141"/>
                <a:gd name="connsiteX44" fmla="*/ 4383741 w 12236823"/>
                <a:gd name="connsiteY44" fmla="*/ 2864223 h 4155141"/>
                <a:gd name="connsiteX45" fmla="*/ 4450976 w 12236823"/>
                <a:gd name="connsiteY45" fmla="*/ 2850776 h 4155141"/>
                <a:gd name="connsiteX46" fmla="*/ 4572000 w 12236823"/>
                <a:gd name="connsiteY46" fmla="*/ 2823882 h 4155141"/>
                <a:gd name="connsiteX47" fmla="*/ 4625788 w 12236823"/>
                <a:gd name="connsiteY47" fmla="*/ 2783541 h 4155141"/>
                <a:gd name="connsiteX48" fmla="*/ 4693023 w 12236823"/>
                <a:gd name="connsiteY48" fmla="*/ 2756647 h 4155141"/>
                <a:gd name="connsiteX49" fmla="*/ 4733364 w 12236823"/>
                <a:gd name="connsiteY49" fmla="*/ 2743200 h 4155141"/>
                <a:gd name="connsiteX50" fmla="*/ 4867835 w 12236823"/>
                <a:gd name="connsiteY50" fmla="*/ 2649070 h 4155141"/>
                <a:gd name="connsiteX51" fmla="*/ 4948517 w 12236823"/>
                <a:gd name="connsiteY51" fmla="*/ 2595282 h 4155141"/>
                <a:gd name="connsiteX52" fmla="*/ 4988858 w 12236823"/>
                <a:gd name="connsiteY52" fmla="*/ 2554941 h 4155141"/>
                <a:gd name="connsiteX53" fmla="*/ 5029200 w 12236823"/>
                <a:gd name="connsiteY53" fmla="*/ 2528047 h 4155141"/>
                <a:gd name="connsiteX54" fmla="*/ 5069541 w 12236823"/>
                <a:gd name="connsiteY54" fmla="*/ 2487706 h 4155141"/>
                <a:gd name="connsiteX55" fmla="*/ 5190564 w 12236823"/>
                <a:gd name="connsiteY55" fmla="*/ 2420470 h 4155141"/>
                <a:gd name="connsiteX56" fmla="*/ 5271247 w 12236823"/>
                <a:gd name="connsiteY56" fmla="*/ 2393576 h 4155141"/>
                <a:gd name="connsiteX57" fmla="*/ 5405717 w 12236823"/>
                <a:gd name="connsiteY57" fmla="*/ 2420470 h 4155141"/>
                <a:gd name="connsiteX58" fmla="*/ 5459505 w 12236823"/>
                <a:gd name="connsiteY58" fmla="*/ 2433917 h 4155141"/>
                <a:gd name="connsiteX59" fmla="*/ 5647764 w 12236823"/>
                <a:gd name="connsiteY59" fmla="*/ 2460811 h 4155141"/>
                <a:gd name="connsiteX60" fmla="*/ 5755341 w 12236823"/>
                <a:gd name="connsiteY60" fmla="*/ 2447364 h 4155141"/>
                <a:gd name="connsiteX61" fmla="*/ 5930152 w 12236823"/>
                <a:gd name="connsiteY61" fmla="*/ 2326341 h 4155141"/>
                <a:gd name="connsiteX62" fmla="*/ 5970494 w 12236823"/>
                <a:gd name="connsiteY62" fmla="*/ 2312894 h 4155141"/>
                <a:gd name="connsiteX63" fmla="*/ 6024282 w 12236823"/>
                <a:gd name="connsiteY63" fmla="*/ 2272553 h 4155141"/>
                <a:gd name="connsiteX64" fmla="*/ 6064623 w 12236823"/>
                <a:gd name="connsiteY64" fmla="*/ 2245659 h 4155141"/>
                <a:gd name="connsiteX65" fmla="*/ 6091517 w 12236823"/>
                <a:gd name="connsiteY65" fmla="*/ 2218764 h 4155141"/>
                <a:gd name="connsiteX66" fmla="*/ 6172200 w 12236823"/>
                <a:gd name="connsiteY66" fmla="*/ 2164976 h 4155141"/>
                <a:gd name="connsiteX67" fmla="*/ 6212541 w 12236823"/>
                <a:gd name="connsiteY67" fmla="*/ 2138082 h 4155141"/>
                <a:gd name="connsiteX68" fmla="*/ 6252882 w 12236823"/>
                <a:gd name="connsiteY68" fmla="*/ 2111188 h 4155141"/>
                <a:gd name="connsiteX69" fmla="*/ 6333564 w 12236823"/>
                <a:gd name="connsiteY69" fmla="*/ 2070847 h 4155141"/>
                <a:gd name="connsiteX70" fmla="*/ 6373905 w 12236823"/>
                <a:gd name="connsiteY70" fmla="*/ 2057400 h 4155141"/>
                <a:gd name="connsiteX71" fmla="*/ 6427694 w 12236823"/>
                <a:gd name="connsiteY71" fmla="*/ 2030506 h 4155141"/>
                <a:gd name="connsiteX72" fmla="*/ 6589058 w 12236823"/>
                <a:gd name="connsiteY72" fmla="*/ 2070847 h 4155141"/>
                <a:gd name="connsiteX73" fmla="*/ 6629400 w 12236823"/>
                <a:gd name="connsiteY73" fmla="*/ 2084294 h 4155141"/>
                <a:gd name="connsiteX74" fmla="*/ 6669741 w 12236823"/>
                <a:gd name="connsiteY74" fmla="*/ 2097741 h 4155141"/>
                <a:gd name="connsiteX75" fmla="*/ 6925235 w 12236823"/>
                <a:gd name="connsiteY75" fmla="*/ 2084294 h 4155141"/>
                <a:gd name="connsiteX76" fmla="*/ 7019364 w 12236823"/>
                <a:gd name="connsiteY76" fmla="*/ 2030506 h 4155141"/>
                <a:gd name="connsiteX77" fmla="*/ 7073152 w 12236823"/>
                <a:gd name="connsiteY77" fmla="*/ 2017059 h 4155141"/>
                <a:gd name="connsiteX78" fmla="*/ 7180729 w 12236823"/>
                <a:gd name="connsiteY78" fmla="*/ 1963270 h 4155141"/>
                <a:gd name="connsiteX79" fmla="*/ 7328647 w 12236823"/>
                <a:gd name="connsiteY79" fmla="*/ 1869141 h 4155141"/>
                <a:gd name="connsiteX80" fmla="*/ 7436223 w 12236823"/>
                <a:gd name="connsiteY80" fmla="*/ 1801906 h 4155141"/>
                <a:gd name="connsiteX81" fmla="*/ 7543800 w 12236823"/>
                <a:gd name="connsiteY81" fmla="*/ 1721223 h 4155141"/>
                <a:gd name="connsiteX82" fmla="*/ 7678270 w 12236823"/>
                <a:gd name="connsiteY82" fmla="*/ 1653988 h 4155141"/>
                <a:gd name="connsiteX83" fmla="*/ 7732058 w 12236823"/>
                <a:gd name="connsiteY83" fmla="*/ 1640541 h 4155141"/>
                <a:gd name="connsiteX84" fmla="*/ 7812741 w 12236823"/>
                <a:gd name="connsiteY84" fmla="*/ 1600200 h 4155141"/>
                <a:gd name="connsiteX85" fmla="*/ 7866529 w 12236823"/>
                <a:gd name="connsiteY85" fmla="*/ 1573306 h 4155141"/>
                <a:gd name="connsiteX86" fmla="*/ 7933764 w 12236823"/>
                <a:gd name="connsiteY86" fmla="*/ 1559859 h 4155141"/>
                <a:gd name="connsiteX87" fmla="*/ 7974105 w 12236823"/>
                <a:gd name="connsiteY87" fmla="*/ 1546411 h 4155141"/>
                <a:gd name="connsiteX88" fmla="*/ 8256494 w 12236823"/>
                <a:gd name="connsiteY88" fmla="*/ 1559859 h 4155141"/>
                <a:gd name="connsiteX89" fmla="*/ 8431305 w 12236823"/>
                <a:gd name="connsiteY89" fmla="*/ 1600200 h 4155141"/>
                <a:gd name="connsiteX90" fmla="*/ 8659905 w 12236823"/>
                <a:gd name="connsiteY90" fmla="*/ 1586753 h 4155141"/>
                <a:gd name="connsiteX91" fmla="*/ 8700247 w 12236823"/>
                <a:gd name="connsiteY91" fmla="*/ 1573306 h 4155141"/>
                <a:gd name="connsiteX92" fmla="*/ 8780929 w 12236823"/>
                <a:gd name="connsiteY92" fmla="*/ 1559859 h 4155141"/>
                <a:gd name="connsiteX93" fmla="*/ 8888505 w 12236823"/>
                <a:gd name="connsiteY93" fmla="*/ 1519517 h 4155141"/>
                <a:gd name="connsiteX94" fmla="*/ 8969188 w 12236823"/>
                <a:gd name="connsiteY94" fmla="*/ 1479176 h 4155141"/>
                <a:gd name="connsiteX95" fmla="*/ 9036423 w 12236823"/>
                <a:gd name="connsiteY95" fmla="*/ 1452282 h 4155141"/>
                <a:gd name="connsiteX96" fmla="*/ 9144000 w 12236823"/>
                <a:gd name="connsiteY96" fmla="*/ 1398494 h 4155141"/>
                <a:gd name="connsiteX97" fmla="*/ 9224682 w 12236823"/>
                <a:gd name="connsiteY97" fmla="*/ 1344706 h 4155141"/>
                <a:gd name="connsiteX98" fmla="*/ 9265023 w 12236823"/>
                <a:gd name="connsiteY98" fmla="*/ 1317811 h 4155141"/>
                <a:gd name="connsiteX99" fmla="*/ 9305364 w 12236823"/>
                <a:gd name="connsiteY99" fmla="*/ 1304364 h 4155141"/>
                <a:gd name="connsiteX100" fmla="*/ 9386047 w 12236823"/>
                <a:gd name="connsiteY100" fmla="*/ 1264023 h 4155141"/>
                <a:gd name="connsiteX101" fmla="*/ 9439835 w 12236823"/>
                <a:gd name="connsiteY101" fmla="*/ 1223682 h 4155141"/>
                <a:gd name="connsiteX102" fmla="*/ 9520517 w 12236823"/>
                <a:gd name="connsiteY102" fmla="*/ 1196788 h 4155141"/>
                <a:gd name="connsiteX103" fmla="*/ 9641541 w 12236823"/>
                <a:gd name="connsiteY103" fmla="*/ 1143000 h 4155141"/>
                <a:gd name="connsiteX104" fmla="*/ 9722223 w 12236823"/>
                <a:gd name="connsiteY104" fmla="*/ 1116106 h 4155141"/>
                <a:gd name="connsiteX105" fmla="*/ 9762564 w 12236823"/>
                <a:gd name="connsiteY105" fmla="*/ 1102659 h 4155141"/>
                <a:gd name="connsiteX106" fmla="*/ 9829800 w 12236823"/>
                <a:gd name="connsiteY106" fmla="*/ 1035423 h 4155141"/>
                <a:gd name="connsiteX107" fmla="*/ 9856694 w 12236823"/>
                <a:gd name="connsiteY107" fmla="*/ 995082 h 4155141"/>
                <a:gd name="connsiteX108" fmla="*/ 9897035 w 12236823"/>
                <a:gd name="connsiteY108" fmla="*/ 968188 h 4155141"/>
                <a:gd name="connsiteX109" fmla="*/ 9950823 w 12236823"/>
                <a:gd name="connsiteY109" fmla="*/ 927847 h 4155141"/>
                <a:gd name="connsiteX110" fmla="*/ 10031505 w 12236823"/>
                <a:gd name="connsiteY110" fmla="*/ 874059 h 4155141"/>
                <a:gd name="connsiteX111" fmla="*/ 10098741 w 12236823"/>
                <a:gd name="connsiteY111" fmla="*/ 820270 h 4155141"/>
                <a:gd name="connsiteX112" fmla="*/ 10192870 w 12236823"/>
                <a:gd name="connsiteY112" fmla="*/ 766482 h 4155141"/>
                <a:gd name="connsiteX113" fmla="*/ 10273552 w 12236823"/>
                <a:gd name="connsiteY113" fmla="*/ 739588 h 4155141"/>
                <a:gd name="connsiteX114" fmla="*/ 10663517 w 12236823"/>
                <a:gd name="connsiteY114" fmla="*/ 726141 h 4155141"/>
                <a:gd name="connsiteX115" fmla="*/ 10703858 w 12236823"/>
                <a:gd name="connsiteY115" fmla="*/ 712694 h 4155141"/>
                <a:gd name="connsiteX116" fmla="*/ 10824882 w 12236823"/>
                <a:gd name="connsiteY116" fmla="*/ 632011 h 4155141"/>
                <a:gd name="connsiteX117" fmla="*/ 10905564 w 12236823"/>
                <a:gd name="connsiteY117" fmla="*/ 591670 h 4155141"/>
                <a:gd name="connsiteX118" fmla="*/ 10999694 w 12236823"/>
                <a:gd name="connsiteY118" fmla="*/ 524435 h 4155141"/>
                <a:gd name="connsiteX119" fmla="*/ 11040035 w 12236823"/>
                <a:gd name="connsiteY119" fmla="*/ 510988 h 4155141"/>
                <a:gd name="connsiteX120" fmla="*/ 11080376 w 12236823"/>
                <a:gd name="connsiteY120" fmla="*/ 484094 h 4155141"/>
                <a:gd name="connsiteX121" fmla="*/ 11161058 w 12236823"/>
                <a:gd name="connsiteY121" fmla="*/ 457200 h 4155141"/>
                <a:gd name="connsiteX122" fmla="*/ 11282082 w 12236823"/>
                <a:gd name="connsiteY122" fmla="*/ 470647 h 4155141"/>
                <a:gd name="connsiteX123" fmla="*/ 11335870 w 12236823"/>
                <a:gd name="connsiteY123" fmla="*/ 484094 h 4155141"/>
                <a:gd name="connsiteX124" fmla="*/ 11524129 w 12236823"/>
                <a:gd name="connsiteY124" fmla="*/ 470647 h 4155141"/>
                <a:gd name="connsiteX125" fmla="*/ 11577917 w 12236823"/>
                <a:gd name="connsiteY125" fmla="*/ 443753 h 4155141"/>
                <a:gd name="connsiteX126" fmla="*/ 11698941 w 12236823"/>
                <a:gd name="connsiteY126" fmla="*/ 376517 h 4155141"/>
                <a:gd name="connsiteX127" fmla="*/ 11725835 w 12236823"/>
                <a:gd name="connsiteY127" fmla="*/ 336176 h 4155141"/>
                <a:gd name="connsiteX128" fmla="*/ 11766176 w 12236823"/>
                <a:gd name="connsiteY128" fmla="*/ 309282 h 4155141"/>
                <a:gd name="connsiteX129" fmla="*/ 11779623 w 12236823"/>
                <a:gd name="connsiteY129" fmla="*/ 268941 h 4155141"/>
                <a:gd name="connsiteX130" fmla="*/ 11819964 w 12236823"/>
                <a:gd name="connsiteY130" fmla="*/ 242047 h 4155141"/>
                <a:gd name="connsiteX131" fmla="*/ 11900647 w 12236823"/>
                <a:gd name="connsiteY131" fmla="*/ 188259 h 4155141"/>
                <a:gd name="connsiteX132" fmla="*/ 11967882 w 12236823"/>
                <a:gd name="connsiteY132" fmla="*/ 134470 h 4155141"/>
                <a:gd name="connsiteX133" fmla="*/ 12021670 w 12236823"/>
                <a:gd name="connsiteY133" fmla="*/ 94129 h 4155141"/>
                <a:gd name="connsiteX134" fmla="*/ 12102352 w 12236823"/>
                <a:gd name="connsiteY134" fmla="*/ 40341 h 4155141"/>
                <a:gd name="connsiteX135" fmla="*/ 12156141 w 12236823"/>
                <a:gd name="connsiteY135" fmla="*/ 26894 h 4155141"/>
                <a:gd name="connsiteX136" fmla="*/ 12236823 w 12236823"/>
                <a:gd name="connsiteY136" fmla="*/ 0 h 4155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</a:cxnLst>
              <a:rect l="l" t="t" r="r" b="b"/>
              <a:pathLst>
                <a:path w="12236823" h="4155141">
                  <a:moveTo>
                    <a:pt x="0" y="4155141"/>
                  </a:moveTo>
                  <a:cubicBezTo>
                    <a:pt x="31376" y="4132729"/>
                    <a:pt x="64020" y="4111993"/>
                    <a:pt x="94129" y="4087906"/>
                  </a:cubicBezTo>
                  <a:cubicBezTo>
                    <a:pt x="108979" y="4076026"/>
                    <a:pt x="118995" y="4058618"/>
                    <a:pt x="134470" y="4047564"/>
                  </a:cubicBezTo>
                  <a:cubicBezTo>
                    <a:pt x="150782" y="4035913"/>
                    <a:pt x="170735" y="4030405"/>
                    <a:pt x="188258" y="4020670"/>
                  </a:cubicBezTo>
                  <a:cubicBezTo>
                    <a:pt x="211106" y="4007977"/>
                    <a:pt x="233747" y="3994827"/>
                    <a:pt x="255494" y="3980329"/>
                  </a:cubicBezTo>
                  <a:cubicBezTo>
                    <a:pt x="274142" y="3967897"/>
                    <a:pt x="289823" y="3951107"/>
                    <a:pt x="309282" y="3939988"/>
                  </a:cubicBezTo>
                  <a:cubicBezTo>
                    <a:pt x="386469" y="3895881"/>
                    <a:pt x="313300" y="3963534"/>
                    <a:pt x="389964" y="3899647"/>
                  </a:cubicBezTo>
                  <a:cubicBezTo>
                    <a:pt x="404573" y="3887473"/>
                    <a:pt x="415696" y="3871480"/>
                    <a:pt x="430305" y="3859306"/>
                  </a:cubicBezTo>
                  <a:cubicBezTo>
                    <a:pt x="488000" y="3811226"/>
                    <a:pt x="457418" y="3856354"/>
                    <a:pt x="510988" y="3792070"/>
                  </a:cubicBezTo>
                  <a:cubicBezTo>
                    <a:pt x="521334" y="3779655"/>
                    <a:pt x="525719" y="3762371"/>
                    <a:pt x="537882" y="3751729"/>
                  </a:cubicBezTo>
                  <a:cubicBezTo>
                    <a:pt x="562207" y="3730444"/>
                    <a:pt x="595708" y="3720797"/>
                    <a:pt x="618564" y="3697941"/>
                  </a:cubicBezTo>
                  <a:cubicBezTo>
                    <a:pt x="632011" y="3684494"/>
                    <a:pt x="641896" y="3666105"/>
                    <a:pt x="658905" y="3657600"/>
                  </a:cubicBezTo>
                  <a:cubicBezTo>
                    <a:pt x="679348" y="3647379"/>
                    <a:pt x="703729" y="3648635"/>
                    <a:pt x="726141" y="3644153"/>
                  </a:cubicBezTo>
                  <a:cubicBezTo>
                    <a:pt x="739588" y="3648635"/>
                    <a:pt x="753804" y="3651261"/>
                    <a:pt x="766482" y="3657600"/>
                  </a:cubicBezTo>
                  <a:cubicBezTo>
                    <a:pt x="780937" y="3664828"/>
                    <a:pt x="790678" y="3683760"/>
                    <a:pt x="806823" y="3684494"/>
                  </a:cubicBezTo>
                  <a:lnTo>
                    <a:pt x="1062317" y="3671047"/>
                  </a:lnTo>
                  <a:cubicBezTo>
                    <a:pt x="1084729" y="3662082"/>
                    <a:pt x="1106951" y="3652628"/>
                    <a:pt x="1129552" y="3644153"/>
                  </a:cubicBezTo>
                  <a:cubicBezTo>
                    <a:pt x="1142824" y="3639176"/>
                    <a:pt x="1156865" y="3636290"/>
                    <a:pt x="1169894" y="3630706"/>
                  </a:cubicBezTo>
                  <a:cubicBezTo>
                    <a:pt x="1188319" y="3622809"/>
                    <a:pt x="1205257" y="3611708"/>
                    <a:pt x="1223682" y="3603811"/>
                  </a:cubicBezTo>
                  <a:cubicBezTo>
                    <a:pt x="1250688" y="3592237"/>
                    <a:pt x="1290518" y="3583740"/>
                    <a:pt x="1317811" y="3576917"/>
                  </a:cubicBezTo>
                  <a:cubicBezTo>
                    <a:pt x="1353774" y="3582911"/>
                    <a:pt x="1428143" y="3594414"/>
                    <a:pt x="1465729" y="3603811"/>
                  </a:cubicBezTo>
                  <a:cubicBezTo>
                    <a:pt x="1479480" y="3607249"/>
                    <a:pt x="1492798" y="3612282"/>
                    <a:pt x="1506070" y="3617259"/>
                  </a:cubicBezTo>
                  <a:cubicBezTo>
                    <a:pt x="1529570" y="3626072"/>
                    <a:pt x="1632683" y="3670121"/>
                    <a:pt x="1653988" y="3671047"/>
                  </a:cubicBezTo>
                  <a:lnTo>
                    <a:pt x="1963270" y="3684494"/>
                  </a:lnTo>
                  <a:cubicBezTo>
                    <a:pt x="2052917" y="3680012"/>
                    <a:pt x="2143044" y="3681335"/>
                    <a:pt x="2232211" y="3671047"/>
                  </a:cubicBezTo>
                  <a:cubicBezTo>
                    <a:pt x="2260373" y="3667798"/>
                    <a:pt x="2285391" y="3651029"/>
                    <a:pt x="2312894" y="3644153"/>
                  </a:cubicBezTo>
                  <a:lnTo>
                    <a:pt x="2366682" y="3630706"/>
                  </a:lnTo>
                  <a:cubicBezTo>
                    <a:pt x="2401283" y="3526901"/>
                    <a:pt x="2350043" y="3653104"/>
                    <a:pt x="2420470" y="3563470"/>
                  </a:cubicBezTo>
                  <a:cubicBezTo>
                    <a:pt x="2460409" y="3512638"/>
                    <a:pt x="2482337" y="3447818"/>
                    <a:pt x="2528047" y="3402106"/>
                  </a:cubicBezTo>
                  <a:cubicBezTo>
                    <a:pt x="2537012" y="3393141"/>
                    <a:pt x="2547334" y="3385354"/>
                    <a:pt x="2554941" y="3375211"/>
                  </a:cubicBezTo>
                  <a:cubicBezTo>
                    <a:pt x="2574334" y="3349353"/>
                    <a:pt x="2585873" y="3317385"/>
                    <a:pt x="2608729" y="3294529"/>
                  </a:cubicBezTo>
                  <a:cubicBezTo>
                    <a:pt x="2622176" y="3281082"/>
                    <a:pt x="2634059" y="3265863"/>
                    <a:pt x="2649070" y="3254188"/>
                  </a:cubicBezTo>
                  <a:cubicBezTo>
                    <a:pt x="2674584" y="3234344"/>
                    <a:pt x="2729752" y="3200400"/>
                    <a:pt x="2729752" y="3200400"/>
                  </a:cubicBezTo>
                  <a:cubicBezTo>
                    <a:pt x="2958141" y="3213835"/>
                    <a:pt x="3033996" y="3225961"/>
                    <a:pt x="3281082" y="3200400"/>
                  </a:cubicBezTo>
                  <a:cubicBezTo>
                    <a:pt x="3305092" y="3197916"/>
                    <a:pt x="3325716" y="3181981"/>
                    <a:pt x="3348317" y="3173506"/>
                  </a:cubicBezTo>
                  <a:cubicBezTo>
                    <a:pt x="3361589" y="3168529"/>
                    <a:pt x="3375211" y="3164541"/>
                    <a:pt x="3388658" y="3160059"/>
                  </a:cubicBezTo>
                  <a:cubicBezTo>
                    <a:pt x="3406588" y="3146612"/>
                    <a:pt x="3423442" y="3131595"/>
                    <a:pt x="3442447" y="3119717"/>
                  </a:cubicBezTo>
                  <a:cubicBezTo>
                    <a:pt x="3459446" y="3109093"/>
                    <a:pt x="3480721" y="3105517"/>
                    <a:pt x="3496235" y="3092823"/>
                  </a:cubicBezTo>
                  <a:cubicBezTo>
                    <a:pt x="3496240" y="3092819"/>
                    <a:pt x="3605090" y="2983968"/>
                    <a:pt x="3630705" y="2958353"/>
                  </a:cubicBezTo>
                  <a:cubicBezTo>
                    <a:pt x="3639670" y="2949388"/>
                    <a:pt x="3645573" y="2935468"/>
                    <a:pt x="3657600" y="2931459"/>
                  </a:cubicBezTo>
                  <a:cubicBezTo>
                    <a:pt x="3671047" y="2926976"/>
                    <a:pt x="3685263" y="2924350"/>
                    <a:pt x="3697941" y="2918011"/>
                  </a:cubicBezTo>
                  <a:cubicBezTo>
                    <a:pt x="3712396" y="2910783"/>
                    <a:pt x="3723427" y="2897483"/>
                    <a:pt x="3738282" y="2891117"/>
                  </a:cubicBezTo>
                  <a:cubicBezTo>
                    <a:pt x="3755269" y="2883837"/>
                    <a:pt x="3774141" y="2882152"/>
                    <a:pt x="3792070" y="2877670"/>
                  </a:cubicBezTo>
                  <a:cubicBezTo>
                    <a:pt x="4057810" y="2894279"/>
                    <a:pt x="4031162" y="2899973"/>
                    <a:pt x="4343400" y="2877670"/>
                  </a:cubicBezTo>
                  <a:cubicBezTo>
                    <a:pt x="4357538" y="2876660"/>
                    <a:pt x="4369990" y="2867661"/>
                    <a:pt x="4383741" y="2864223"/>
                  </a:cubicBezTo>
                  <a:cubicBezTo>
                    <a:pt x="4405914" y="2858680"/>
                    <a:pt x="4428665" y="2855734"/>
                    <a:pt x="4450976" y="2850776"/>
                  </a:cubicBezTo>
                  <a:cubicBezTo>
                    <a:pt x="4621876" y="2812798"/>
                    <a:pt x="4369230" y="2864435"/>
                    <a:pt x="4572000" y="2823882"/>
                  </a:cubicBezTo>
                  <a:cubicBezTo>
                    <a:pt x="4589929" y="2810435"/>
                    <a:pt x="4606197" y="2794425"/>
                    <a:pt x="4625788" y="2783541"/>
                  </a:cubicBezTo>
                  <a:cubicBezTo>
                    <a:pt x="4646888" y="2771819"/>
                    <a:pt x="4670422" y="2765122"/>
                    <a:pt x="4693023" y="2756647"/>
                  </a:cubicBezTo>
                  <a:cubicBezTo>
                    <a:pt x="4706295" y="2751670"/>
                    <a:pt x="4720973" y="2750084"/>
                    <a:pt x="4733364" y="2743200"/>
                  </a:cubicBezTo>
                  <a:cubicBezTo>
                    <a:pt x="4796048" y="2708376"/>
                    <a:pt x="4813598" y="2687036"/>
                    <a:pt x="4867835" y="2649070"/>
                  </a:cubicBezTo>
                  <a:cubicBezTo>
                    <a:pt x="4894315" y="2630534"/>
                    <a:pt x="4925661" y="2618138"/>
                    <a:pt x="4948517" y="2595282"/>
                  </a:cubicBezTo>
                  <a:cubicBezTo>
                    <a:pt x="4961964" y="2581835"/>
                    <a:pt x="4974249" y="2567115"/>
                    <a:pt x="4988858" y="2554941"/>
                  </a:cubicBezTo>
                  <a:cubicBezTo>
                    <a:pt x="5001274" y="2544595"/>
                    <a:pt x="5016784" y="2538393"/>
                    <a:pt x="5029200" y="2528047"/>
                  </a:cubicBezTo>
                  <a:cubicBezTo>
                    <a:pt x="5043809" y="2515873"/>
                    <a:pt x="5054328" y="2499116"/>
                    <a:pt x="5069541" y="2487706"/>
                  </a:cubicBezTo>
                  <a:cubicBezTo>
                    <a:pt x="5089040" y="2473082"/>
                    <a:pt x="5163194" y="2431418"/>
                    <a:pt x="5190564" y="2420470"/>
                  </a:cubicBezTo>
                  <a:cubicBezTo>
                    <a:pt x="5216885" y="2409941"/>
                    <a:pt x="5271247" y="2393576"/>
                    <a:pt x="5271247" y="2393576"/>
                  </a:cubicBezTo>
                  <a:cubicBezTo>
                    <a:pt x="5396183" y="2424810"/>
                    <a:pt x="5240864" y="2387499"/>
                    <a:pt x="5405717" y="2420470"/>
                  </a:cubicBezTo>
                  <a:cubicBezTo>
                    <a:pt x="5423839" y="2424094"/>
                    <a:pt x="5441239" y="2431107"/>
                    <a:pt x="5459505" y="2433917"/>
                  </a:cubicBezTo>
                  <a:cubicBezTo>
                    <a:pt x="5736335" y="2476506"/>
                    <a:pt x="5465786" y="2424415"/>
                    <a:pt x="5647764" y="2460811"/>
                  </a:cubicBezTo>
                  <a:cubicBezTo>
                    <a:pt x="5683623" y="2456329"/>
                    <a:pt x="5721504" y="2460053"/>
                    <a:pt x="5755341" y="2447364"/>
                  </a:cubicBezTo>
                  <a:cubicBezTo>
                    <a:pt x="5858740" y="2408590"/>
                    <a:pt x="5849251" y="2376903"/>
                    <a:pt x="5930152" y="2326341"/>
                  </a:cubicBezTo>
                  <a:cubicBezTo>
                    <a:pt x="5942172" y="2318828"/>
                    <a:pt x="5957047" y="2317376"/>
                    <a:pt x="5970494" y="2312894"/>
                  </a:cubicBezTo>
                  <a:cubicBezTo>
                    <a:pt x="5988423" y="2299447"/>
                    <a:pt x="6006045" y="2285580"/>
                    <a:pt x="6024282" y="2272553"/>
                  </a:cubicBezTo>
                  <a:cubicBezTo>
                    <a:pt x="6037433" y="2263159"/>
                    <a:pt x="6052003" y="2255755"/>
                    <a:pt x="6064623" y="2245659"/>
                  </a:cubicBezTo>
                  <a:cubicBezTo>
                    <a:pt x="6074523" y="2237739"/>
                    <a:pt x="6081374" y="2226371"/>
                    <a:pt x="6091517" y="2218764"/>
                  </a:cubicBezTo>
                  <a:cubicBezTo>
                    <a:pt x="6117375" y="2199370"/>
                    <a:pt x="6145306" y="2182905"/>
                    <a:pt x="6172200" y="2164976"/>
                  </a:cubicBezTo>
                  <a:lnTo>
                    <a:pt x="6212541" y="2138082"/>
                  </a:lnTo>
                  <a:cubicBezTo>
                    <a:pt x="6225988" y="2129117"/>
                    <a:pt x="6237550" y="2116299"/>
                    <a:pt x="6252882" y="2111188"/>
                  </a:cubicBezTo>
                  <a:cubicBezTo>
                    <a:pt x="6354280" y="2077389"/>
                    <a:pt x="6229294" y="2122982"/>
                    <a:pt x="6333564" y="2070847"/>
                  </a:cubicBezTo>
                  <a:cubicBezTo>
                    <a:pt x="6346242" y="2064508"/>
                    <a:pt x="6360877" y="2062984"/>
                    <a:pt x="6373905" y="2057400"/>
                  </a:cubicBezTo>
                  <a:cubicBezTo>
                    <a:pt x="6392330" y="2049504"/>
                    <a:pt x="6409764" y="2039471"/>
                    <a:pt x="6427694" y="2030506"/>
                  </a:cubicBezTo>
                  <a:cubicBezTo>
                    <a:pt x="6536341" y="2048614"/>
                    <a:pt x="6482508" y="2035331"/>
                    <a:pt x="6589058" y="2070847"/>
                  </a:cubicBezTo>
                  <a:lnTo>
                    <a:pt x="6629400" y="2084294"/>
                  </a:lnTo>
                  <a:lnTo>
                    <a:pt x="6669741" y="2097741"/>
                  </a:lnTo>
                  <a:cubicBezTo>
                    <a:pt x="6754906" y="2093259"/>
                    <a:pt x="6840303" y="2092015"/>
                    <a:pt x="6925235" y="2084294"/>
                  </a:cubicBezTo>
                  <a:cubicBezTo>
                    <a:pt x="6975504" y="2079724"/>
                    <a:pt x="6972156" y="2054110"/>
                    <a:pt x="7019364" y="2030506"/>
                  </a:cubicBezTo>
                  <a:cubicBezTo>
                    <a:pt x="7035894" y="2022241"/>
                    <a:pt x="7055223" y="2021541"/>
                    <a:pt x="7073152" y="2017059"/>
                  </a:cubicBezTo>
                  <a:cubicBezTo>
                    <a:pt x="7152341" y="1937870"/>
                    <a:pt x="7015912" y="2066281"/>
                    <a:pt x="7180729" y="1963270"/>
                  </a:cubicBezTo>
                  <a:cubicBezTo>
                    <a:pt x="7196588" y="1953358"/>
                    <a:pt x="7293412" y="1894308"/>
                    <a:pt x="7328647" y="1869141"/>
                  </a:cubicBezTo>
                  <a:cubicBezTo>
                    <a:pt x="7410112" y="1810952"/>
                    <a:pt x="7351978" y="1844029"/>
                    <a:pt x="7436223" y="1801906"/>
                  </a:cubicBezTo>
                  <a:cubicBezTo>
                    <a:pt x="7482991" y="1755136"/>
                    <a:pt x="7460169" y="1774442"/>
                    <a:pt x="7543800" y="1721223"/>
                  </a:cubicBezTo>
                  <a:cubicBezTo>
                    <a:pt x="7599385" y="1685851"/>
                    <a:pt x="7616643" y="1674530"/>
                    <a:pt x="7678270" y="1653988"/>
                  </a:cubicBezTo>
                  <a:cubicBezTo>
                    <a:pt x="7695803" y="1648144"/>
                    <a:pt x="7714129" y="1645023"/>
                    <a:pt x="7732058" y="1640541"/>
                  </a:cubicBezTo>
                  <a:cubicBezTo>
                    <a:pt x="7809587" y="1588856"/>
                    <a:pt x="7734797" y="1633605"/>
                    <a:pt x="7812741" y="1600200"/>
                  </a:cubicBezTo>
                  <a:cubicBezTo>
                    <a:pt x="7831166" y="1592304"/>
                    <a:pt x="7847512" y="1579645"/>
                    <a:pt x="7866529" y="1573306"/>
                  </a:cubicBezTo>
                  <a:cubicBezTo>
                    <a:pt x="7888212" y="1566078"/>
                    <a:pt x="7911591" y="1565402"/>
                    <a:pt x="7933764" y="1559859"/>
                  </a:cubicBezTo>
                  <a:cubicBezTo>
                    <a:pt x="7947515" y="1556421"/>
                    <a:pt x="7960658" y="1550894"/>
                    <a:pt x="7974105" y="1546411"/>
                  </a:cubicBezTo>
                  <a:cubicBezTo>
                    <a:pt x="8068235" y="1550894"/>
                    <a:pt x="8162696" y="1550782"/>
                    <a:pt x="8256494" y="1559859"/>
                  </a:cubicBezTo>
                  <a:cubicBezTo>
                    <a:pt x="8340121" y="1567952"/>
                    <a:pt x="8367674" y="1578990"/>
                    <a:pt x="8431305" y="1600200"/>
                  </a:cubicBezTo>
                  <a:cubicBezTo>
                    <a:pt x="8507505" y="1595718"/>
                    <a:pt x="8583952" y="1594348"/>
                    <a:pt x="8659905" y="1586753"/>
                  </a:cubicBezTo>
                  <a:cubicBezTo>
                    <a:pt x="8674009" y="1585343"/>
                    <a:pt x="8686410" y="1576381"/>
                    <a:pt x="8700247" y="1573306"/>
                  </a:cubicBezTo>
                  <a:cubicBezTo>
                    <a:pt x="8726863" y="1567391"/>
                    <a:pt x="8754035" y="1564341"/>
                    <a:pt x="8780929" y="1559859"/>
                  </a:cubicBezTo>
                  <a:cubicBezTo>
                    <a:pt x="8872008" y="1499138"/>
                    <a:pt x="8760562" y="1566041"/>
                    <a:pt x="8888505" y="1519517"/>
                  </a:cubicBezTo>
                  <a:cubicBezTo>
                    <a:pt x="8916763" y="1509241"/>
                    <a:pt x="8941814" y="1491618"/>
                    <a:pt x="8969188" y="1479176"/>
                  </a:cubicBezTo>
                  <a:cubicBezTo>
                    <a:pt x="8991163" y="1469188"/>
                    <a:pt x="9014507" y="1462397"/>
                    <a:pt x="9036423" y="1452282"/>
                  </a:cubicBezTo>
                  <a:cubicBezTo>
                    <a:pt x="9072824" y="1435481"/>
                    <a:pt x="9110642" y="1420733"/>
                    <a:pt x="9144000" y="1398494"/>
                  </a:cubicBezTo>
                  <a:lnTo>
                    <a:pt x="9224682" y="1344706"/>
                  </a:lnTo>
                  <a:cubicBezTo>
                    <a:pt x="9238129" y="1335741"/>
                    <a:pt x="9249691" y="1322922"/>
                    <a:pt x="9265023" y="1317811"/>
                  </a:cubicBezTo>
                  <a:cubicBezTo>
                    <a:pt x="9278470" y="1313329"/>
                    <a:pt x="9292686" y="1310703"/>
                    <a:pt x="9305364" y="1304364"/>
                  </a:cubicBezTo>
                  <a:cubicBezTo>
                    <a:pt x="9409632" y="1252230"/>
                    <a:pt x="9284649" y="1297822"/>
                    <a:pt x="9386047" y="1264023"/>
                  </a:cubicBezTo>
                  <a:cubicBezTo>
                    <a:pt x="9403976" y="1250576"/>
                    <a:pt x="9419789" y="1233705"/>
                    <a:pt x="9439835" y="1223682"/>
                  </a:cubicBezTo>
                  <a:cubicBezTo>
                    <a:pt x="9465191" y="1211004"/>
                    <a:pt x="9496929" y="1212513"/>
                    <a:pt x="9520517" y="1196788"/>
                  </a:cubicBezTo>
                  <a:cubicBezTo>
                    <a:pt x="9584446" y="1154169"/>
                    <a:pt x="9545526" y="1175005"/>
                    <a:pt x="9641541" y="1143000"/>
                  </a:cubicBezTo>
                  <a:lnTo>
                    <a:pt x="9722223" y="1116106"/>
                  </a:lnTo>
                  <a:lnTo>
                    <a:pt x="9762564" y="1102659"/>
                  </a:lnTo>
                  <a:cubicBezTo>
                    <a:pt x="9834279" y="995084"/>
                    <a:pt x="9740155" y="1125067"/>
                    <a:pt x="9829800" y="1035423"/>
                  </a:cubicBezTo>
                  <a:cubicBezTo>
                    <a:pt x="9841228" y="1023995"/>
                    <a:pt x="9845266" y="1006510"/>
                    <a:pt x="9856694" y="995082"/>
                  </a:cubicBezTo>
                  <a:cubicBezTo>
                    <a:pt x="9868122" y="983654"/>
                    <a:pt x="9883884" y="977582"/>
                    <a:pt x="9897035" y="968188"/>
                  </a:cubicBezTo>
                  <a:cubicBezTo>
                    <a:pt x="9915272" y="955161"/>
                    <a:pt x="9932463" y="940699"/>
                    <a:pt x="9950823" y="927847"/>
                  </a:cubicBezTo>
                  <a:cubicBezTo>
                    <a:pt x="9977303" y="909311"/>
                    <a:pt x="10006265" y="894251"/>
                    <a:pt x="10031505" y="874059"/>
                  </a:cubicBezTo>
                  <a:cubicBezTo>
                    <a:pt x="10053917" y="856129"/>
                    <a:pt x="10075780" y="837491"/>
                    <a:pt x="10098741" y="820270"/>
                  </a:cubicBezTo>
                  <a:cubicBezTo>
                    <a:pt x="10126465" y="799477"/>
                    <a:pt x="10160964" y="779244"/>
                    <a:pt x="10192870" y="766482"/>
                  </a:cubicBezTo>
                  <a:cubicBezTo>
                    <a:pt x="10219191" y="755954"/>
                    <a:pt x="10245220" y="740565"/>
                    <a:pt x="10273552" y="739588"/>
                  </a:cubicBezTo>
                  <a:lnTo>
                    <a:pt x="10663517" y="726141"/>
                  </a:lnTo>
                  <a:cubicBezTo>
                    <a:pt x="10676964" y="721659"/>
                    <a:pt x="10691467" y="719578"/>
                    <a:pt x="10703858" y="712694"/>
                  </a:cubicBezTo>
                  <a:cubicBezTo>
                    <a:pt x="10703890" y="712676"/>
                    <a:pt x="10804696" y="645469"/>
                    <a:pt x="10824882" y="632011"/>
                  </a:cubicBezTo>
                  <a:cubicBezTo>
                    <a:pt x="10940485" y="554941"/>
                    <a:pt x="10794226" y="647339"/>
                    <a:pt x="10905564" y="591670"/>
                  </a:cubicBezTo>
                  <a:cubicBezTo>
                    <a:pt x="10947182" y="570861"/>
                    <a:pt x="10957066" y="548794"/>
                    <a:pt x="10999694" y="524435"/>
                  </a:cubicBezTo>
                  <a:cubicBezTo>
                    <a:pt x="11012001" y="517403"/>
                    <a:pt x="11027357" y="517327"/>
                    <a:pt x="11040035" y="510988"/>
                  </a:cubicBezTo>
                  <a:cubicBezTo>
                    <a:pt x="11054490" y="503760"/>
                    <a:pt x="11065608" y="490658"/>
                    <a:pt x="11080376" y="484094"/>
                  </a:cubicBezTo>
                  <a:cubicBezTo>
                    <a:pt x="11106281" y="472580"/>
                    <a:pt x="11161058" y="457200"/>
                    <a:pt x="11161058" y="457200"/>
                  </a:cubicBezTo>
                  <a:cubicBezTo>
                    <a:pt x="11201399" y="461682"/>
                    <a:pt x="11241964" y="464475"/>
                    <a:pt x="11282082" y="470647"/>
                  </a:cubicBezTo>
                  <a:cubicBezTo>
                    <a:pt x="11300348" y="473457"/>
                    <a:pt x="11317389" y="484094"/>
                    <a:pt x="11335870" y="484094"/>
                  </a:cubicBezTo>
                  <a:cubicBezTo>
                    <a:pt x="11398783" y="484094"/>
                    <a:pt x="11461376" y="475129"/>
                    <a:pt x="11524129" y="470647"/>
                  </a:cubicBezTo>
                  <a:cubicBezTo>
                    <a:pt x="11542058" y="461682"/>
                    <a:pt x="11560728" y="454066"/>
                    <a:pt x="11577917" y="443753"/>
                  </a:cubicBezTo>
                  <a:cubicBezTo>
                    <a:pt x="11693513" y="374395"/>
                    <a:pt x="11617797" y="403565"/>
                    <a:pt x="11698941" y="376517"/>
                  </a:cubicBezTo>
                  <a:cubicBezTo>
                    <a:pt x="11707906" y="363070"/>
                    <a:pt x="11714407" y="347604"/>
                    <a:pt x="11725835" y="336176"/>
                  </a:cubicBezTo>
                  <a:cubicBezTo>
                    <a:pt x="11737263" y="324748"/>
                    <a:pt x="11756080" y="321902"/>
                    <a:pt x="11766176" y="309282"/>
                  </a:cubicBezTo>
                  <a:cubicBezTo>
                    <a:pt x="11775031" y="298214"/>
                    <a:pt x="11770768" y="280009"/>
                    <a:pt x="11779623" y="268941"/>
                  </a:cubicBezTo>
                  <a:cubicBezTo>
                    <a:pt x="11789719" y="256321"/>
                    <a:pt x="11807549" y="252393"/>
                    <a:pt x="11819964" y="242047"/>
                  </a:cubicBezTo>
                  <a:cubicBezTo>
                    <a:pt x="11887116" y="186087"/>
                    <a:pt x="11829751" y="211890"/>
                    <a:pt x="11900647" y="188259"/>
                  </a:cubicBezTo>
                  <a:cubicBezTo>
                    <a:pt x="11945621" y="143283"/>
                    <a:pt x="11908512" y="176877"/>
                    <a:pt x="11967882" y="134470"/>
                  </a:cubicBezTo>
                  <a:cubicBezTo>
                    <a:pt x="11986119" y="121443"/>
                    <a:pt x="12003310" y="106981"/>
                    <a:pt x="12021670" y="94129"/>
                  </a:cubicBezTo>
                  <a:cubicBezTo>
                    <a:pt x="12048150" y="75593"/>
                    <a:pt x="12070994" y="48180"/>
                    <a:pt x="12102352" y="40341"/>
                  </a:cubicBezTo>
                  <a:cubicBezTo>
                    <a:pt x="12120282" y="35859"/>
                    <a:pt x="12138439" y="32205"/>
                    <a:pt x="12156141" y="26894"/>
                  </a:cubicBezTo>
                  <a:cubicBezTo>
                    <a:pt x="12183294" y="18748"/>
                    <a:pt x="12236823" y="0"/>
                    <a:pt x="12236823" y="0"/>
                  </a:cubicBezTo>
                </a:path>
              </a:pathLst>
            </a:custGeom>
            <a:noFill/>
            <a:ln w="76200">
              <a:solidFill>
                <a:srgbClr val="054B49">
                  <a:alpha val="23922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83" name="Freeform: Shape 582">
              <a:extLst>
                <a:ext uri="{FF2B5EF4-FFF2-40B4-BE49-F238E27FC236}">
                  <a16:creationId xmlns:a16="http://schemas.microsoft.com/office/drawing/2014/main" id="{7D9032A2-7BAA-4BE4-8970-F45B18B50A04}"/>
                </a:ext>
              </a:extLst>
            </p:cNvPr>
            <p:cNvSpPr/>
            <p:nvPr/>
          </p:nvSpPr>
          <p:spPr>
            <a:xfrm>
              <a:off x="2877671" y="3550024"/>
              <a:ext cx="9520517" cy="3213847"/>
            </a:xfrm>
            <a:custGeom>
              <a:avLst/>
              <a:gdLst>
                <a:gd name="connsiteX0" fmla="*/ 0 w 9520517"/>
                <a:gd name="connsiteY0" fmla="*/ 3213847 h 3213847"/>
                <a:gd name="connsiteX1" fmla="*/ 53788 w 9520517"/>
                <a:gd name="connsiteY1" fmla="*/ 3146611 h 3213847"/>
                <a:gd name="connsiteX2" fmla="*/ 94129 w 9520517"/>
                <a:gd name="connsiteY2" fmla="*/ 3119717 h 3213847"/>
                <a:gd name="connsiteX3" fmla="*/ 134470 w 9520517"/>
                <a:gd name="connsiteY3" fmla="*/ 3065929 h 3213847"/>
                <a:gd name="connsiteX4" fmla="*/ 174811 w 9520517"/>
                <a:gd name="connsiteY4" fmla="*/ 3039035 h 3213847"/>
                <a:gd name="connsiteX5" fmla="*/ 228600 w 9520517"/>
                <a:gd name="connsiteY5" fmla="*/ 2998694 h 3213847"/>
                <a:gd name="connsiteX6" fmla="*/ 268941 w 9520517"/>
                <a:gd name="connsiteY6" fmla="*/ 2971800 h 3213847"/>
                <a:gd name="connsiteX7" fmla="*/ 376517 w 9520517"/>
                <a:gd name="connsiteY7" fmla="*/ 2891117 h 3213847"/>
                <a:gd name="connsiteX8" fmla="*/ 430305 w 9520517"/>
                <a:gd name="connsiteY8" fmla="*/ 2864223 h 3213847"/>
                <a:gd name="connsiteX9" fmla="*/ 510988 w 9520517"/>
                <a:gd name="connsiteY9" fmla="*/ 2837329 h 3213847"/>
                <a:gd name="connsiteX10" fmla="*/ 564776 w 9520517"/>
                <a:gd name="connsiteY10" fmla="*/ 2810435 h 3213847"/>
                <a:gd name="connsiteX11" fmla="*/ 618564 w 9520517"/>
                <a:gd name="connsiteY11" fmla="*/ 2796988 h 3213847"/>
                <a:gd name="connsiteX12" fmla="*/ 658905 w 9520517"/>
                <a:gd name="connsiteY12" fmla="*/ 2783541 h 3213847"/>
                <a:gd name="connsiteX13" fmla="*/ 820270 w 9520517"/>
                <a:gd name="connsiteY13" fmla="*/ 2796988 h 3213847"/>
                <a:gd name="connsiteX14" fmla="*/ 874058 w 9520517"/>
                <a:gd name="connsiteY14" fmla="*/ 2823882 h 3213847"/>
                <a:gd name="connsiteX15" fmla="*/ 914400 w 9520517"/>
                <a:gd name="connsiteY15" fmla="*/ 2837329 h 3213847"/>
                <a:gd name="connsiteX16" fmla="*/ 995082 w 9520517"/>
                <a:gd name="connsiteY16" fmla="*/ 2850776 h 3213847"/>
                <a:gd name="connsiteX17" fmla="*/ 1089211 w 9520517"/>
                <a:gd name="connsiteY17" fmla="*/ 2877670 h 3213847"/>
                <a:gd name="connsiteX18" fmla="*/ 1156447 w 9520517"/>
                <a:gd name="connsiteY18" fmla="*/ 2891117 h 3213847"/>
                <a:gd name="connsiteX19" fmla="*/ 1465729 w 9520517"/>
                <a:gd name="connsiteY19" fmla="*/ 2877670 h 3213847"/>
                <a:gd name="connsiteX20" fmla="*/ 1506070 w 9520517"/>
                <a:gd name="connsiteY20" fmla="*/ 2864223 h 3213847"/>
                <a:gd name="connsiteX21" fmla="*/ 1559858 w 9520517"/>
                <a:gd name="connsiteY21" fmla="*/ 2850776 h 3213847"/>
                <a:gd name="connsiteX22" fmla="*/ 1613647 w 9520517"/>
                <a:gd name="connsiteY22" fmla="*/ 2823882 h 3213847"/>
                <a:gd name="connsiteX23" fmla="*/ 1653988 w 9520517"/>
                <a:gd name="connsiteY23" fmla="*/ 2810435 h 3213847"/>
                <a:gd name="connsiteX24" fmla="*/ 1707776 w 9520517"/>
                <a:gd name="connsiteY24" fmla="*/ 2770094 h 3213847"/>
                <a:gd name="connsiteX25" fmla="*/ 1761564 w 9520517"/>
                <a:gd name="connsiteY25" fmla="*/ 2743200 h 3213847"/>
                <a:gd name="connsiteX26" fmla="*/ 1788458 w 9520517"/>
                <a:gd name="connsiteY26" fmla="*/ 2702858 h 3213847"/>
                <a:gd name="connsiteX27" fmla="*/ 1869141 w 9520517"/>
                <a:gd name="connsiteY27" fmla="*/ 2649070 h 3213847"/>
                <a:gd name="connsiteX28" fmla="*/ 1990164 w 9520517"/>
                <a:gd name="connsiteY28" fmla="*/ 2501152 h 3213847"/>
                <a:gd name="connsiteX29" fmla="*/ 2030505 w 9520517"/>
                <a:gd name="connsiteY29" fmla="*/ 2474258 h 3213847"/>
                <a:gd name="connsiteX30" fmla="*/ 2111188 w 9520517"/>
                <a:gd name="connsiteY30" fmla="*/ 2447364 h 3213847"/>
                <a:gd name="connsiteX31" fmla="*/ 2259105 w 9520517"/>
                <a:gd name="connsiteY31" fmla="*/ 2407023 h 3213847"/>
                <a:gd name="connsiteX32" fmla="*/ 2622176 w 9520517"/>
                <a:gd name="connsiteY32" fmla="*/ 2393576 h 3213847"/>
                <a:gd name="connsiteX33" fmla="*/ 2675964 w 9520517"/>
                <a:gd name="connsiteY33" fmla="*/ 2380129 h 3213847"/>
                <a:gd name="connsiteX34" fmla="*/ 2756647 w 9520517"/>
                <a:gd name="connsiteY34" fmla="*/ 2353235 h 3213847"/>
                <a:gd name="connsiteX35" fmla="*/ 2850776 w 9520517"/>
                <a:gd name="connsiteY35" fmla="*/ 2326341 h 3213847"/>
                <a:gd name="connsiteX36" fmla="*/ 2944905 w 9520517"/>
                <a:gd name="connsiteY36" fmla="*/ 2286000 h 3213847"/>
                <a:gd name="connsiteX37" fmla="*/ 3039035 w 9520517"/>
                <a:gd name="connsiteY37" fmla="*/ 2218764 h 3213847"/>
                <a:gd name="connsiteX38" fmla="*/ 3119717 w 9520517"/>
                <a:gd name="connsiteY38" fmla="*/ 2164976 h 3213847"/>
                <a:gd name="connsiteX39" fmla="*/ 3213847 w 9520517"/>
                <a:gd name="connsiteY39" fmla="*/ 2097741 h 3213847"/>
                <a:gd name="connsiteX40" fmla="*/ 3254188 w 9520517"/>
                <a:gd name="connsiteY40" fmla="*/ 2043952 h 3213847"/>
                <a:gd name="connsiteX41" fmla="*/ 3307976 w 9520517"/>
                <a:gd name="connsiteY41" fmla="*/ 1990164 h 3213847"/>
                <a:gd name="connsiteX42" fmla="*/ 3334870 w 9520517"/>
                <a:gd name="connsiteY42" fmla="*/ 1936376 h 3213847"/>
                <a:gd name="connsiteX43" fmla="*/ 3375211 w 9520517"/>
                <a:gd name="connsiteY43" fmla="*/ 1909482 h 3213847"/>
                <a:gd name="connsiteX44" fmla="*/ 3415553 w 9520517"/>
                <a:gd name="connsiteY44" fmla="*/ 1869141 h 3213847"/>
                <a:gd name="connsiteX45" fmla="*/ 3469341 w 9520517"/>
                <a:gd name="connsiteY45" fmla="*/ 1828800 h 3213847"/>
                <a:gd name="connsiteX46" fmla="*/ 3550023 w 9520517"/>
                <a:gd name="connsiteY46" fmla="*/ 1788458 h 3213847"/>
                <a:gd name="connsiteX47" fmla="*/ 3966882 w 9520517"/>
                <a:gd name="connsiteY47" fmla="*/ 1775011 h 3213847"/>
                <a:gd name="connsiteX48" fmla="*/ 4007223 w 9520517"/>
                <a:gd name="connsiteY48" fmla="*/ 1761564 h 3213847"/>
                <a:gd name="connsiteX49" fmla="*/ 4061011 w 9520517"/>
                <a:gd name="connsiteY49" fmla="*/ 1734670 h 3213847"/>
                <a:gd name="connsiteX50" fmla="*/ 4182035 w 9520517"/>
                <a:gd name="connsiteY50" fmla="*/ 1707776 h 3213847"/>
                <a:gd name="connsiteX51" fmla="*/ 4235823 w 9520517"/>
                <a:gd name="connsiteY51" fmla="*/ 1680882 h 3213847"/>
                <a:gd name="connsiteX52" fmla="*/ 4477870 w 9520517"/>
                <a:gd name="connsiteY52" fmla="*/ 1694329 h 3213847"/>
                <a:gd name="connsiteX53" fmla="*/ 4572000 w 9520517"/>
                <a:gd name="connsiteY53" fmla="*/ 1721223 h 3213847"/>
                <a:gd name="connsiteX54" fmla="*/ 4908176 w 9520517"/>
                <a:gd name="connsiteY54" fmla="*/ 1707776 h 3213847"/>
                <a:gd name="connsiteX55" fmla="*/ 5029200 w 9520517"/>
                <a:gd name="connsiteY55" fmla="*/ 1680882 h 3213847"/>
                <a:gd name="connsiteX56" fmla="*/ 5123329 w 9520517"/>
                <a:gd name="connsiteY56" fmla="*/ 1573305 h 3213847"/>
                <a:gd name="connsiteX57" fmla="*/ 5244353 w 9520517"/>
                <a:gd name="connsiteY57" fmla="*/ 1452282 h 3213847"/>
                <a:gd name="connsiteX58" fmla="*/ 5284694 w 9520517"/>
                <a:gd name="connsiteY58" fmla="*/ 1411941 h 3213847"/>
                <a:gd name="connsiteX59" fmla="*/ 5325035 w 9520517"/>
                <a:gd name="connsiteY59" fmla="*/ 1371600 h 3213847"/>
                <a:gd name="connsiteX60" fmla="*/ 5365376 w 9520517"/>
                <a:gd name="connsiteY60" fmla="*/ 1358152 h 3213847"/>
                <a:gd name="connsiteX61" fmla="*/ 5459505 w 9520517"/>
                <a:gd name="connsiteY61" fmla="*/ 1290917 h 3213847"/>
                <a:gd name="connsiteX62" fmla="*/ 5553635 w 9520517"/>
                <a:gd name="connsiteY62" fmla="*/ 1250576 h 3213847"/>
                <a:gd name="connsiteX63" fmla="*/ 5593976 w 9520517"/>
                <a:gd name="connsiteY63" fmla="*/ 1223682 h 3213847"/>
                <a:gd name="connsiteX64" fmla="*/ 5715000 w 9520517"/>
                <a:gd name="connsiteY64" fmla="*/ 1183341 h 3213847"/>
                <a:gd name="connsiteX65" fmla="*/ 5916705 w 9520517"/>
                <a:gd name="connsiteY65" fmla="*/ 1169894 h 3213847"/>
                <a:gd name="connsiteX66" fmla="*/ 5983941 w 9520517"/>
                <a:gd name="connsiteY66" fmla="*/ 1129552 h 3213847"/>
                <a:gd name="connsiteX67" fmla="*/ 6037729 w 9520517"/>
                <a:gd name="connsiteY67" fmla="*/ 1102658 h 3213847"/>
                <a:gd name="connsiteX68" fmla="*/ 6091517 w 9520517"/>
                <a:gd name="connsiteY68" fmla="*/ 1062317 h 3213847"/>
                <a:gd name="connsiteX69" fmla="*/ 6199094 w 9520517"/>
                <a:gd name="connsiteY69" fmla="*/ 1008529 h 3213847"/>
                <a:gd name="connsiteX70" fmla="*/ 6293223 w 9520517"/>
                <a:gd name="connsiteY70" fmla="*/ 954741 h 3213847"/>
                <a:gd name="connsiteX71" fmla="*/ 6333564 w 9520517"/>
                <a:gd name="connsiteY71" fmla="*/ 927847 h 3213847"/>
                <a:gd name="connsiteX72" fmla="*/ 6454588 w 9520517"/>
                <a:gd name="connsiteY72" fmla="*/ 874058 h 3213847"/>
                <a:gd name="connsiteX73" fmla="*/ 6508376 w 9520517"/>
                <a:gd name="connsiteY73" fmla="*/ 847164 h 3213847"/>
                <a:gd name="connsiteX74" fmla="*/ 6548717 w 9520517"/>
                <a:gd name="connsiteY74" fmla="*/ 874058 h 3213847"/>
                <a:gd name="connsiteX75" fmla="*/ 6602505 w 9520517"/>
                <a:gd name="connsiteY75" fmla="*/ 954741 h 3213847"/>
                <a:gd name="connsiteX76" fmla="*/ 6629400 w 9520517"/>
                <a:gd name="connsiteY76" fmla="*/ 981635 h 3213847"/>
                <a:gd name="connsiteX77" fmla="*/ 6831105 w 9520517"/>
                <a:gd name="connsiteY77" fmla="*/ 1021976 h 3213847"/>
                <a:gd name="connsiteX78" fmla="*/ 7221070 w 9520517"/>
                <a:gd name="connsiteY78" fmla="*/ 1008529 h 3213847"/>
                <a:gd name="connsiteX79" fmla="*/ 7261411 w 9520517"/>
                <a:gd name="connsiteY79" fmla="*/ 968188 h 3213847"/>
                <a:gd name="connsiteX80" fmla="*/ 7288305 w 9520517"/>
                <a:gd name="connsiteY80" fmla="*/ 927847 h 3213847"/>
                <a:gd name="connsiteX81" fmla="*/ 7355541 w 9520517"/>
                <a:gd name="connsiteY81" fmla="*/ 860611 h 3213847"/>
                <a:gd name="connsiteX82" fmla="*/ 7476564 w 9520517"/>
                <a:gd name="connsiteY82" fmla="*/ 726141 h 3213847"/>
                <a:gd name="connsiteX83" fmla="*/ 7516905 w 9520517"/>
                <a:gd name="connsiteY83" fmla="*/ 685800 h 3213847"/>
                <a:gd name="connsiteX84" fmla="*/ 7611035 w 9520517"/>
                <a:gd name="connsiteY84" fmla="*/ 618564 h 3213847"/>
                <a:gd name="connsiteX85" fmla="*/ 7705164 w 9520517"/>
                <a:gd name="connsiteY85" fmla="*/ 551329 h 3213847"/>
                <a:gd name="connsiteX86" fmla="*/ 7812741 w 9520517"/>
                <a:gd name="connsiteY86" fmla="*/ 470647 h 3213847"/>
                <a:gd name="connsiteX87" fmla="*/ 7893423 w 9520517"/>
                <a:gd name="connsiteY87" fmla="*/ 416858 h 3213847"/>
                <a:gd name="connsiteX88" fmla="*/ 7933764 w 9520517"/>
                <a:gd name="connsiteY88" fmla="*/ 389964 h 3213847"/>
                <a:gd name="connsiteX89" fmla="*/ 8027894 w 9520517"/>
                <a:gd name="connsiteY89" fmla="*/ 416858 h 3213847"/>
                <a:gd name="connsiteX90" fmla="*/ 8068235 w 9520517"/>
                <a:gd name="connsiteY90" fmla="*/ 430305 h 3213847"/>
                <a:gd name="connsiteX91" fmla="*/ 8202705 w 9520517"/>
                <a:gd name="connsiteY91" fmla="*/ 470647 h 3213847"/>
                <a:gd name="connsiteX92" fmla="*/ 8256494 w 9520517"/>
                <a:gd name="connsiteY92" fmla="*/ 497541 h 3213847"/>
                <a:gd name="connsiteX93" fmla="*/ 8390964 w 9520517"/>
                <a:gd name="connsiteY93" fmla="*/ 389964 h 3213847"/>
                <a:gd name="connsiteX94" fmla="*/ 8417858 w 9520517"/>
                <a:gd name="connsiteY94" fmla="*/ 349623 h 3213847"/>
                <a:gd name="connsiteX95" fmla="*/ 8471647 w 9520517"/>
                <a:gd name="connsiteY95" fmla="*/ 309282 h 3213847"/>
                <a:gd name="connsiteX96" fmla="*/ 8552329 w 9520517"/>
                <a:gd name="connsiteY96" fmla="*/ 228600 h 3213847"/>
                <a:gd name="connsiteX97" fmla="*/ 8579223 w 9520517"/>
                <a:gd name="connsiteY97" fmla="*/ 201705 h 3213847"/>
                <a:gd name="connsiteX98" fmla="*/ 8700247 w 9520517"/>
                <a:gd name="connsiteY98" fmla="*/ 134470 h 3213847"/>
                <a:gd name="connsiteX99" fmla="*/ 9238129 w 9520517"/>
                <a:gd name="connsiteY99" fmla="*/ 147917 h 3213847"/>
                <a:gd name="connsiteX100" fmla="*/ 9359153 w 9520517"/>
                <a:gd name="connsiteY100" fmla="*/ 80682 h 3213847"/>
                <a:gd name="connsiteX101" fmla="*/ 9466729 w 9520517"/>
                <a:gd name="connsiteY101" fmla="*/ 26894 h 3213847"/>
                <a:gd name="connsiteX102" fmla="*/ 9507070 w 9520517"/>
                <a:gd name="connsiteY102" fmla="*/ 13447 h 3213847"/>
                <a:gd name="connsiteX103" fmla="*/ 9520517 w 9520517"/>
                <a:gd name="connsiteY103" fmla="*/ 0 h 3213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9520517" h="3213847">
                  <a:moveTo>
                    <a:pt x="0" y="3213847"/>
                  </a:moveTo>
                  <a:cubicBezTo>
                    <a:pt x="17929" y="3191435"/>
                    <a:pt x="33493" y="3166906"/>
                    <a:pt x="53788" y="3146611"/>
                  </a:cubicBezTo>
                  <a:cubicBezTo>
                    <a:pt x="65216" y="3135183"/>
                    <a:pt x="82701" y="3131145"/>
                    <a:pt x="94129" y="3119717"/>
                  </a:cubicBezTo>
                  <a:cubicBezTo>
                    <a:pt x="109976" y="3103870"/>
                    <a:pt x="118623" y="3081776"/>
                    <a:pt x="134470" y="3065929"/>
                  </a:cubicBezTo>
                  <a:cubicBezTo>
                    <a:pt x="145898" y="3054501"/>
                    <a:pt x="161660" y="3048428"/>
                    <a:pt x="174811" y="3039035"/>
                  </a:cubicBezTo>
                  <a:cubicBezTo>
                    <a:pt x="193048" y="3026008"/>
                    <a:pt x="210363" y="3011721"/>
                    <a:pt x="228600" y="2998694"/>
                  </a:cubicBezTo>
                  <a:cubicBezTo>
                    <a:pt x="241751" y="2989301"/>
                    <a:pt x="256321" y="2981896"/>
                    <a:pt x="268941" y="2971800"/>
                  </a:cubicBezTo>
                  <a:cubicBezTo>
                    <a:pt x="331979" y="2921369"/>
                    <a:pt x="251407" y="2953672"/>
                    <a:pt x="376517" y="2891117"/>
                  </a:cubicBezTo>
                  <a:cubicBezTo>
                    <a:pt x="394446" y="2882152"/>
                    <a:pt x="411693" y="2871668"/>
                    <a:pt x="430305" y="2864223"/>
                  </a:cubicBezTo>
                  <a:cubicBezTo>
                    <a:pt x="456626" y="2853694"/>
                    <a:pt x="485632" y="2850007"/>
                    <a:pt x="510988" y="2837329"/>
                  </a:cubicBezTo>
                  <a:cubicBezTo>
                    <a:pt x="528917" y="2828364"/>
                    <a:pt x="546007" y="2817473"/>
                    <a:pt x="564776" y="2810435"/>
                  </a:cubicBezTo>
                  <a:cubicBezTo>
                    <a:pt x="582080" y="2803946"/>
                    <a:pt x="600794" y="2802065"/>
                    <a:pt x="618564" y="2796988"/>
                  </a:cubicBezTo>
                  <a:cubicBezTo>
                    <a:pt x="632193" y="2793094"/>
                    <a:pt x="645458" y="2788023"/>
                    <a:pt x="658905" y="2783541"/>
                  </a:cubicBezTo>
                  <a:cubicBezTo>
                    <a:pt x="712693" y="2788023"/>
                    <a:pt x="767220" y="2787041"/>
                    <a:pt x="820270" y="2796988"/>
                  </a:cubicBezTo>
                  <a:cubicBezTo>
                    <a:pt x="839972" y="2800682"/>
                    <a:pt x="855633" y="2815986"/>
                    <a:pt x="874058" y="2823882"/>
                  </a:cubicBezTo>
                  <a:cubicBezTo>
                    <a:pt x="887087" y="2829466"/>
                    <a:pt x="900563" y="2834254"/>
                    <a:pt x="914400" y="2837329"/>
                  </a:cubicBezTo>
                  <a:cubicBezTo>
                    <a:pt x="941016" y="2843244"/>
                    <a:pt x="968346" y="2845429"/>
                    <a:pt x="995082" y="2850776"/>
                  </a:cubicBezTo>
                  <a:cubicBezTo>
                    <a:pt x="1120852" y="2875930"/>
                    <a:pt x="986676" y="2852037"/>
                    <a:pt x="1089211" y="2877670"/>
                  </a:cubicBezTo>
                  <a:cubicBezTo>
                    <a:pt x="1111384" y="2883213"/>
                    <a:pt x="1134035" y="2886635"/>
                    <a:pt x="1156447" y="2891117"/>
                  </a:cubicBezTo>
                  <a:cubicBezTo>
                    <a:pt x="1259541" y="2886635"/>
                    <a:pt x="1362842" y="2885584"/>
                    <a:pt x="1465729" y="2877670"/>
                  </a:cubicBezTo>
                  <a:cubicBezTo>
                    <a:pt x="1479862" y="2876583"/>
                    <a:pt x="1492441" y="2868117"/>
                    <a:pt x="1506070" y="2864223"/>
                  </a:cubicBezTo>
                  <a:cubicBezTo>
                    <a:pt x="1523840" y="2859146"/>
                    <a:pt x="1542554" y="2857265"/>
                    <a:pt x="1559858" y="2850776"/>
                  </a:cubicBezTo>
                  <a:cubicBezTo>
                    <a:pt x="1578628" y="2843737"/>
                    <a:pt x="1595222" y="2831778"/>
                    <a:pt x="1613647" y="2823882"/>
                  </a:cubicBezTo>
                  <a:cubicBezTo>
                    <a:pt x="1626675" y="2818298"/>
                    <a:pt x="1640541" y="2814917"/>
                    <a:pt x="1653988" y="2810435"/>
                  </a:cubicBezTo>
                  <a:cubicBezTo>
                    <a:pt x="1671917" y="2796988"/>
                    <a:pt x="1688771" y="2781972"/>
                    <a:pt x="1707776" y="2770094"/>
                  </a:cubicBezTo>
                  <a:cubicBezTo>
                    <a:pt x="1724775" y="2759470"/>
                    <a:pt x="1746165" y="2756033"/>
                    <a:pt x="1761564" y="2743200"/>
                  </a:cubicBezTo>
                  <a:cubicBezTo>
                    <a:pt x="1773980" y="2732854"/>
                    <a:pt x="1776295" y="2713500"/>
                    <a:pt x="1788458" y="2702858"/>
                  </a:cubicBezTo>
                  <a:cubicBezTo>
                    <a:pt x="1812783" y="2681573"/>
                    <a:pt x="1869141" y="2649070"/>
                    <a:pt x="1869141" y="2649070"/>
                  </a:cubicBezTo>
                  <a:cubicBezTo>
                    <a:pt x="1893929" y="2574707"/>
                    <a:pt x="1889366" y="2568351"/>
                    <a:pt x="1990164" y="2501152"/>
                  </a:cubicBezTo>
                  <a:cubicBezTo>
                    <a:pt x="2003611" y="2492187"/>
                    <a:pt x="2015737" y="2480822"/>
                    <a:pt x="2030505" y="2474258"/>
                  </a:cubicBezTo>
                  <a:cubicBezTo>
                    <a:pt x="2056411" y="2462744"/>
                    <a:pt x="2087600" y="2463089"/>
                    <a:pt x="2111188" y="2447364"/>
                  </a:cubicBezTo>
                  <a:cubicBezTo>
                    <a:pt x="2175443" y="2404527"/>
                    <a:pt x="2149254" y="2413300"/>
                    <a:pt x="2259105" y="2407023"/>
                  </a:cubicBezTo>
                  <a:cubicBezTo>
                    <a:pt x="2380014" y="2400114"/>
                    <a:pt x="2501152" y="2398058"/>
                    <a:pt x="2622176" y="2393576"/>
                  </a:cubicBezTo>
                  <a:cubicBezTo>
                    <a:pt x="2640105" y="2389094"/>
                    <a:pt x="2658262" y="2385439"/>
                    <a:pt x="2675964" y="2380129"/>
                  </a:cubicBezTo>
                  <a:cubicBezTo>
                    <a:pt x="2703118" y="2371983"/>
                    <a:pt x="2729144" y="2360111"/>
                    <a:pt x="2756647" y="2353235"/>
                  </a:cubicBezTo>
                  <a:cubicBezTo>
                    <a:pt x="2783942" y="2346411"/>
                    <a:pt x="2823768" y="2337916"/>
                    <a:pt x="2850776" y="2326341"/>
                  </a:cubicBezTo>
                  <a:cubicBezTo>
                    <a:pt x="2967091" y="2276492"/>
                    <a:pt x="2850298" y="2317536"/>
                    <a:pt x="2944905" y="2286000"/>
                  </a:cubicBezTo>
                  <a:cubicBezTo>
                    <a:pt x="3076080" y="2198549"/>
                    <a:pt x="2872217" y="2335537"/>
                    <a:pt x="3039035" y="2218764"/>
                  </a:cubicBezTo>
                  <a:cubicBezTo>
                    <a:pt x="3065515" y="2200228"/>
                    <a:pt x="3096861" y="2187832"/>
                    <a:pt x="3119717" y="2164976"/>
                  </a:cubicBezTo>
                  <a:cubicBezTo>
                    <a:pt x="3174233" y="2110460"/>
                    <a:pt x="3143049" y="2133140"/>
                    <a:pt x="3213847" y="2097741"/>
                  </a:cubicBezTo>
                  <a:cubicBezTo>
                    <a:pt x="3227294" y="2079811"/>
                    <a:pt x="3239430" y="2060819"/>
                    <a:pt x="3254188" y="2043952"/>
                  </a:cubicBezTo>
                  <a:cubicBezTo>
                    <a:pt x="3270885" y="2024870"/>
                    <a:pt x="3292762" y="2010449"/>
                    <a:pt x="3307976" y="1990164"/>
                  </a:cubicBezTo>
                  <a:cubicBezTo>
                    <a:pt x="3320003" y="1974128"/>
                    <a:pt x="3322037" y="1951775"/>
                    <a:pt x="3334870" y="1936376"/>
                  </a:cubicBezTo>
                  <a:cubicBezTo>
                    <a:pt x="3345216" y="1923961"/>
                    <a:pt x="3362795" y="1919828"/>
                    <a:pt x="3375211" y="1909482"/>
                  </a:cubicBezTo>
                  <a:cubicBezTo>
                    <a:pt x="3389820" y="1897308"/>
                    <a:pt x="3401114" y="1881517"/>
                    <a:pt x="3415553" y="1869141"/>
                  </a:cubicBezTo>
                  <a:cubicBezTo>
                    <a:pt x="3432569" y="1854556"/>
                    <a:pt x="3451104" y="1841827"/>
                    <a:pt x="3469341" y="1828800"/>
                  </a:cubicBezTo>
                  <a:cubicBezTo>
                    <a:pt x="3491105" y="1813254"/>
                    <a:pt x="3520986" y="1790166"/>
                    <a:pt x="3550023" y="1788458"/>
                  </a:cubicBezTo>
                  <a:cubicBezTo>
                    <a:pt x="3688808" y="1780294"/>
                    <a:pt x="3827929" y="1779493"/>
                    <a:pt x="3966882" y="1775011"/>
                  </a:cubicBezTo>
                  <a:cubicBezTo>
                    <a:pt x="3980329" y="1770529"/>
                    <a:pt x="3994195" y="1767148"/>
                    <a:pt x="4007223" y="1761564"/>
                  </a:cubicBezTo>
                  <a:cubicBezTo>
                    <a:pt x="4025648" y="1753668"/>
                    <a:pt x="4041994" y="1741009"/>
                    <a:pt x="4061011" y="1734670"/>
                  </a:cubicBezTo>
                  <a:cubicBezTo>
                    <a:pt x="4137690" y="1709111"/>
                    <a:pt x="4113092" y="1733630"/>
                    <a:pt x="4182035" y="1707776"/>
                  </a:cubicBezTo>
                  <a:cubicBezTo>
                    <a:pt x="4200804" y="1700738"/>
                    <a:pt x="4217894" y="1689847"/>
                    <a:pt x="4235823" y="1680882"/>
                  </a:cubicBezTo>
                  <a:cubicBezTo>
                    <a:pt x="4316505" y="1685364"/>
                    <a:pt x="4397395" y="1687013"/>
                    <a:pt x="4477870" y="1694329"/>
                  </a:cubicBezTo>
                  <a:cubicBezTo>
                    <a:pt x="4501085" y="1696439"/>
                    <a:pt x="4548121" y="1713264"/>
                    <a:pt x="4572000" y="1721223"/>
                  </a:cubicBezTo>
                  <a:cubicBezTo>
                    <a:pt x="4684059" y="1716741"/>
                    <a:pt x="4796276" y="1715236"/>
                    <a:pt x="4908176" y="1707776"/>
                  </a:cubicBezTo>
                  <a:cubicBezTo>
                    <a:pt x="4931454" y="1706224"/>
                    <a:pt x="5003437" y="1687323"/>
                    <a:pt x="5029200" y="1680882"/>
                  </a:cubicBezTo>
                  <a:cubicBezTo>
                    <a:pt x="5143501" y="1604681"/>
                    <a:pt x="4966444" y="1730190"/>
                    <a:pt x="5123329" y="1573305"/>
                  </a:cubicBezTo>
                  <a:lnTo>
                    <a:pt x="5244353" y="1452282"/>
                  </a:lnTo>
                  <a:lnTo>
                    <a:pt x="5284694" y="1411941"/>
                  </a:lnTo>
                  <a:cubicBezTo>
                    <a:pt x="5298141" y="1398494"/>
                    <a:pt x="5306994" y="1377614"/>
                    <a:pt x="5325035" y="1371600"/>
                  </a:cubicBezTo>
                  <a:lnTo>
                    <a:pt x="5365376" y="1358152"/>
                  </a:lnTo>
                  <a:cubicBezTo>
                    <a:pt x="5377558" y="1349016"/>
                    <a:pt x="5439842" y="1300748"/>
                    <a:pt x="5459505" y="1290917"/>
                  </a:cubicBezTo>
                  <a:cubicBezTo>
                    <a:pt x="5490038" y="1275651"/>
                    <a:pt x="5523102" y="1265842"/>
                    <a:pt x="5553635" y="1250576"/>
                  </a:cubicBezTo>
                  <a:cubicBezTo>
                    <a:pt x="5568090" y="1243348"/>
                    <a:pt x="5579521" y="1230910"/>
                    <a:pt x="5593976" y="1223682"/>
                  </a:cubicBezTo>
                  <a:cubicBezTo>
                    <a:pt x="5620018" y="1210661"/>
                    <a:pt x="5682471" y="1186765"/>
                    <a:pt x="5715000" y="1183341"/>
                  </a:cubicBezTo>
                  <a:cubicBezTo>
                    <a:pt x="5782014" y="1176287"/>
                    <a:pt x="5849470" y="1174376"/>
                    <a:pt x="5916705" y="1169894"/>
                  </a:cubicBezTo>
                  <a:cubicBezTo>
                    <a:pt x="5939117" y="1156447"/>
                    <a:pt x="5961093" y="1142245"/>
                    <a:pt x="5983941" y="1129552"/>
                  </a:cubicBezTo>
                  <a:cubicBezTo>
                    <a:pt x="6001464" y="1119817"/>
                    <a:pt x="6020730" y="1113282"/>
                    <a:pt x="6037729" y="1102658"/>
                  </a:cubicBezTo>
                  <a:cubicBezTo>
                    <a:pt x="6056734" y="1090780"/>
                    <a:pt x="6072158" y="1073610"/>
                    <a:pt x="6091517" y="1062317"/>
                  </a:cubicBezTo>
                  <a:cubicBezTo>
                    <a:pt x="6126147" y="1042116"/>
                    <a:pt x="6163719" y="1027396"/>
                    <a:pt x="6199094" y="1008529"/>
                  </a:cubicBezTo>
                  <a:cubicBezTo>
                    <a:pt x="6230980" y="991523"/>
                    <a:pt x="6262235" y="973334"/>
                    <a:pt x="6293223" y="954741"/>
                  </a:cubicBezTo>
                  <a:cubicBezTo>
                    <a:pt x="6307081" y="946426"/>
                    <a:pt x="6319437" y="935696"/>
                    <a:pt x="6333564" y="927847"/>
                  </a:cubicBezTo>
                  <a:cubicBezTo>
                    <a:pt x="6495647" y="837800"/>
                    <a:pt x="6353326" y="917456"/>
                    <a:pt x="6454588" y="874058"/>
                  </a:cubicBezTo>
                  <a:cubicBezTo>
                    <a:pt x="6473013" y="866162"/>
                    <a:pt x="6490447" y="856129"/>
                    <a:pt x="6508376" y="847164"/>
                  </a:cubicBezTo>
                  <a:cubicBezTo>
                    <a:pt x="6521823" y="856129"/>
                    <a:pt x="6538075" y="861895"/>
                    <a:pt x="6548717" y="874058"/>
                  </a:cubicBezTo>
                  <a:cubicBezTo>
                    <a:pt x="6570002" y="898384"/>
                    <a:pt x="6579649" y="931886"/>
                    <a:pt x="6602505" y="954741"/>
                  </a:cubicBezTo>
                  <a:cubicBezTo>
                    <a:pt x="6611470" y="963706"/>
                    <a:pt x="6618060" y="975965"/>
                    <a:pt x="6629400" y="981635"/>
                  </a:cubicBezTo>
                  <a:cubicBezTo>
                    <a:pt x="6697508" y="1015689"/>
                    <a:pt x="6755042" y="1013525"/>
                    <a:pt x="6831105" y="1021976"/>
                  </a:cubicBezTo>
                  <a:cubicBezTo>
                    <a:pt x="6961093" y="1017494"/>
                    <a:pt x="7092009" y="1024662"/>
                    <a:pt x="7221070" y="1008529"/>
                  </a:cubicBezTo>
                  <a:cubicBezTo>
                    <a:pt x="7239940" y="1006170"/>
                    <a:pt x="7249237" y="982797"/>
                    <a:pt x="7261411" y="968188"/>
                  </a:cubicBezTo>
                  <a:cubicBezTo>
                    <a:pt x="7271757" y="955773"/>
                    <a:pt x="7277663" y="940010"/>
                    <a:pt x="7288305" y="927847"/>
                  </a:cubicBezTo>
                  <a:cubicBezTo>
                    <a:pt x="7309177" y="903994"/>
                    <a:pt x="7336524" y="885967"/>
                    <a:pt x="7355541" y="860611"/>
                  </a:cubicBezTo>
                  <a:cubicBezTo>
                    <a:pt x="7418702" y="776396"/>
                    <a:pt x="7380035" y="822670"/>
                    <a:pt x="7476564" y="726141"/>
                  </a:cubicBezTo>
                  <a:cubicBezTo>
                    <a:pt x="7490011" y="712694"/>
                    <a:pt x="7501082" y="696349"/>
                    <a:pt x="7516905" y="685800"/>
                  </a:cubicBezTo>
                  <a:cubicBezTo>
                    <a:pt x="7547026" y="665719"/>
                    <a:pt x="7584350" y="641914"/>
                    <a:pt x="7611035" y="618564"/>
                  </a:cubicBezTo>
                  <a:cubicBezTo>
                    <a:pt x="7689571" y="549845"/>
                    <a:pt x="7632536" y="575538"/>
                    <a:pt x="7705164" y="551329"/>
                  </a:cubicBezTo>
                  <a:cubicBezTo>
                    <a:pt x="7797312" y="459183"/>
                    <a:pt x="7717154" y="528000"/>
                    <a:pt x="7812741" y="470647"/>
                  </a:cubicBezTo>
                  <a:cubicBezTo>
                    <a:pt x="7840457" y="454017"/>
                    <a:pt x="7866529" y="434788"/>
                    <a:pt x="7893423" y="416858"/>
                  </a:cubicBezTo>
                  <a:lnTo>
                    <a:pt x="7933764" y="389964"/>
                  </a:lnTo>
                  <a:cubicBezTo>
                    <a:pt x="8030487" y="422205"/>
                    <a:pt x="7909700" y="383089"/>
                    <a:pt x="8027894" y="416858"/>
                  </a:cubicBezTo>
                  <a:cubicBezTo>
                    <a:pt x="8041523" y="420752"/>
                    <a:pt x="8054606" y="426411"/>
                    <a:pt x="8068235" y="430305"/>
                  </a:cubicBezTo>
                  <a:cubicBezTo>
                    <a:pt x="8137584" y="450119"/>
                    <a:pt x="8122808" y="438688"/>
                    <a:pt x="8202705" y="470647"/>
                  </a:cubicBezTo>
                  <a:cubicBezTo>
                    <a:pt x="8221317" y="478092"/>
                    <a:pt x="8238564" y="488576"/>
                    <a:pt x="8256494" y="497541"/>
                  </a:cubicBezTo>
                  <a:cubicBezTo>
                    <a:pt x="8324673" y="474815"/>
                    <a:pt x="8331448" y="479238"/>
                    <a:pt x="8390964" y="389964"/>
                  </a:cubicBezTo>
                  <a:cubicBezTo>
                    <a:pt x="8399929" y="376517"/>
                    <a:pt x="8406430" y="361051"/>
                    <a:pt x="8417858" y="349623"/>
                  </a:cubicBezTo>
                  <a:cubicBezTo>
                    <a:pt x="8433706" y="333775"/>
                    <a:pt x="8453717" y="322729"/>
                    <a:pt x="8471647" y="309282"/>
                  </a:cubicBezTo>
                  <a:cubicBezTo>
                    <a:pt x="8516988" y="241271"/>
                    <a:pt x="8477271" y="291149"/>
                    <a:pt x="8552329" y="228600"/>
                  </a:cubicBezTo>
                  <a:cubicBezTo>
                    <a:pt x="8562069" y="220484"/>
                    <a:pt x="8569080" y="209312"/>
                    <a:pt x="8579223" y="201705"/>
                  </a:cubicBezTo>
                  <a:cubicBezTo>
                    <a:pt x="8653203" y="146220"/>
                    <a:pt x="8637352" y="155434"/>
                    <a:pt x="8700247" y="134470"/>
                  </a:cubicBezTo>
                  <a:cubicBezTo>
                    <a:pt x="8986144" y="164564"/>
                    <a:pt x="8939877" y="172771"/>
                    <a:pt x="9238129" y="147917"/>
                  </a:cubicBezTo>
                  <a:cubicBezTo>
                    <a:pt x="9282752" y="144198"/>
                    <a:pt x="9326838" y="96839"/>
                    <a:pt x="9359153" y="80682"/>
                  </a:cubicBezTo>
                  <a:cubicBezTo>
                    <a:pt x="9395012" y="62753"/>
                    <a:pt x="9428695" y="39572"/>
                    <a:pt x="9466729" y="26894"/>
                  </a:cubicBezTo>
                  <a:cubicBezTo>
                    <a:pt x="9480176" y="22412"/>
                    <a:pt x="9494392" y="19786"/>
                    <a:pt x="9507070" y="13447"/>
                  </a:cubicBezTo>
                  <a:cubicBezTo>
                    <a:pt x="9512740" y="10612"/>
                    <a:pt x="9516035" y="4482"/>
                    <a:pt x="9520517" y="0"/>
                  </a:cubicBezTo>
                </a:path>
              </a:pathLst>
            </a:custGeom>
            <a:noFill/>
            <a:ln w="76200">
              <a:solidFill>
                <a:srgbClr val="054B49">
                  <a:alpha val="23922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92" name="FISH 6 Picture 26">
            <a:extLst>
              <a:ext uri="{FF2B5EF4-FFF2-40B4-BE49-F238E27FC236}">
                <a16:creationId xmlns:a16="http://schemas.microsoft.com/office/drawing/2014/main" id="{AE942990-9D26-44E7-A303-6EFB5DECB1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558" b="25459"/>
          <a:stretch/>
        </p:blipFill>
        <p:spPr>
          <a:xfrm>
            <a:off x="3073560" y="2214441"/>
            <a:ext cx="1497115" cy="410847"/>
          </a:xfrm>
          <a:prstGeom prst="rect">
            <a:avLst/>
          </a:prstGeom>
        </p:spPr>
      </p:pic>
      <p:pic>
        <p:nvPicPr>
          <p:cNvPr id="93" name="FISH 6A Picture 71">
            <a:extLst>
              <a:ext uri="{FF2B5EF4-FFF2-40B4-BE49-F238E27FC236}">
                <a16:creationId xmlns:a16="http://schemas.microsoft.com/office/drawing/2014/main" id="{7FE8DD6D-DE5E-4797-AFFC-6933D45A250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l="39289" t="7828" b="55570"/>
          <a:stretch/>
        </p:blipFill>
        <p:spPr>
          <a:xfrm>
            <a:off x="3599943" y="2295582"/>
            <a:ext cx="473348" cy="274378"/>
          </a:xfrm>
          <a:custGeom>
            <a:avLst/>
            <a:gdLst>
              <a:gd name="connsiteX0" fmla="*/ 0 w 1439774"/>
              <a:gd name="connsiteY0" fmla="*/ 0 h 834571"/>
              <a:gd name="connsiteX1" fmla="*/ 1439774 w 1439774"/>
              <a:gd name="connsiteY1" fmla="*/ 0 h 834571"/>
              <a:gd name="connsiteX2" fmla="*/ 1439774 w 1439774"/>
              <a:gd name="connsiteY2" fmla="*/ 834571 h 834571"/>
              <a:gd name="connsiteX3" fmla="*/ 1056904 w 1439774"/>
              <a:gd name="connsiteY3" fmla="*/ 834571 h 834571"/>
              <a:gd name="connsiteX4" fmla="*/ 1020082 w 1439774"/>
              <a:gd name="connsiteY4" fmla="*/ 818696 h 834571"/>
              <a:gd name="connsiteX5" fmla="*/ 798286 w 1439774"/>
              <a:gd name="connsiteY5" fmla="*/ 754742 h 834571"/>
              <a:gd name="connsiteX6" fmla="*/ 587829 w 1439774"/>
              <a:gd name="connsiteY6" fmla="*/ 812800 h 834571"/>
              <a:gd name="connsiteX7" fmla="*/ 384629 w 1439774"/>
              <a:gd name="connsiteY7" fmla="*/ 769257 h 834571"/>
              <a:gd name="connsiteX8" fmla="*/ 254000 w 1439774"/>
              <a:gd name="connsiteY8" fmla="*/ 754742 h 834571"/>
              <a:gd name="connsiteX9" fmla="*/ 174171 w 1439774"/>
              <a:gd name="connsiteY9" fmla="*/ 805542 h 834571"/>
              <a:gd name="connsiteX10" fmla="*/ 0 w 1439774"/>
              <a:gd name="connsiteY10" fmla="*/ 827314 h 834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39774" h="834571">
                <a:moveTo>
                  <a:pt x="0" y="0"/>
                </a:moveTo>
                <a:lnTo>
                  <a:pt x="1439774" y="0"/>
                </a:lnTo>
                <a:lnTo>
                  <a:pt x="1439774" y="834571"/>
                </a:lnTo>
                <a:lnTo>
                  <a:pt x="1056904" y="834571"/>
                </a:lnTo>
                <a:lnTo>
                  <a:pt x="1020082" y="818696"/>
                </a:lnTo>
                <a:cubicBezTo>
                  <a:pt x="943126" y="789214"/>
                  <a:pt x="839410" y="761395"/>
                  <a:pt x="798286" y="754742"/>
                </a:cubicBezTo>
                <a:cubicBezTo>
                  <a:pt x="716039" y="741437"/>
                  <a:pt x="656772" y="810381"/>
                  <a:pt x="587829" y="812800"/>
                </a:cubicBezTo>
                <a:cubicBezTo>
                  <a:pt x="518886" y="815219"/>
                  <a:pt x="440267" y="778933"/>
                  <a:pt x="384629" y="769257"/>
                </a:cubicBezTo>
                <a:cubicBezTo>
                  <a:pt x="328991" y="759581"/>
                  <a:pt x="289076" y="748694"/>
                  <a:pt x="254000" y="754742"/>
                </a:cubicBezTo>
                <a:cubicBezTo>
                  <a:pt x="218924" y="760789"/>
                  <a:pt x="216504" y="793447"/>
                  <a:pt x="174171" y="805542"/>
                </a:cubicBezTo>
                <a:cubicBezTo>
                  <a:pt x="131838" y="817637"/>
                  <a:pt x="27819" y="809171"/>
                  <a:pt x="0" y="827314"/>
                </a:cubicBezTo>
                <a:close/>
              </a:path>
            </a:pathLst>
          </a:custGeom>
        </p:spPr>
      </p:pic>
      <p:pic>
        <p:nvPicPr>
          <p:cNvPr id="143" name="FISH 9 Picture 26">
            <a:extLst>
              <a:ext uri="{FF2B5EF4-FFF2-40B4-BE49-F238E27FC236}">
                <a16:creationId xmlns:a16="http://schemas.microsoft.com/office/drawing/2014/main" id="{117B9A8B-5894-4DC0-8A47-CF1E9DEC06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558" b="25459"/>
          <a:stretch/>
        </p:blipFill>
        <p:spPr>
          <a:xfrm>
            <a:off x="5523903" y="2723242"/>
            <a:ext cx="1737511" cy="476818"/>
          </a:xfrm>
          <a:prstGeom prst="rect">
            <a:avLst/>
          </a:prstGeom>
        </p:spPr>
      </p:pic>
      <p:pic>
        <p:nvPicPr>
          <p:cNvPr id="144" name="FISH 9A Picture 71">
            <a:extLst>
              <a:ext uri="{FF2B5EF4-FFF2-40B4-BE49-F238E27FC236}">
                <a16:creationId xmlns:a16="http://schemas.microsoft.com/office/drawing/2014/main" id="{6FE3A550-4680-4688-BDC1-41C2E8E0A6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119668" y="2816059"/>
            <a:ext cx="414856" cy="306760"/>
          </a:xfrm>
          <a:custGeom>
            <a:avLst/>
            <a:gdLst>
              <a:gd name="connsiteX0" fmla="*/ 0 w 1439774"/>
              <a:gd name="connsiteY0" fmla="*/ 0 h 834571"/>
              <a:gd name="connsiteX1" fmla="*/ 1439774 w 1439774"/>
              <a:gd name="connsiteY1" fmla="*/ 0 h 834571"/>
              <a:gd name="connsiteX2" fmla="*/ 1439774 w 1439774"/>
              <a:gd name="connsiteY2" fmla="*/ 834571 h 834571"/>
              <a:gd name="connsiteX3" fmla="*/ 1056904 w 1439774"/>
              <a:gd name="connsiteY3" fmla="*/ 834571 h 834571"/>
              <a:gd name="connsiteX4" fmla="*/ 1020082 w 1439774"/>
              <a:gd name="connsiteY4" fmla="*/ 818696 h 834571"/>
              <a:gd name="connsiteX5" fmla="*/ 798286 w 1439774"/>
              <a:gd name="connsiteY5" fmla="*/ 754742 h 834571"/>
              <a:gd name="connsiteX6" fmla="*/ 587829 w 1439774"/>
              <a:gd name="connsiteY6" fmla="*/ 812800 h 834571"/>
              <a:gd name="connsiteX7" fmla="*/ 384629 w 1439774"/>
              <a:gd name="connsiteY7" fmla="*/ 769257 h 834571"/>
              <a:gd name="connsiteX8" fmla="*/ 254000 w 1439774"/>
              <a:gd name="connsiteY8" fmla="*/ 754742 h 834571"/>
              <a:gd name="connsiteX9" fmla="*/ 174171 w 1439774"/>
              <a:gd name="connsiteY9" fmla="*/ 805542 h 834571"/>
              <a:gd name="connsiteX10" fmla="*/ 0 w 1439774"/>
              <a:gd name="connsiteY10" fmla="*/ 827314 h 834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39774" h="834571">
                <a:moveTo>
                  <a:pt x="0" y="0"/>
                </a:moveTo>
                <a:lnTo>
                  <a:pt x="1439774" y="0"/>
                </a:lnTo>
                <a:lnTo>
                  <a:pt x="1439774" y="834571"/>
                </a:lnTo>
                <a:lnTo>
                  <a:pt x="1056904" y="834571"/>
                </a:lnTo>
                <a:lnTo>
                  <a:pt x="1020082" y="818696"/>
                </a:lnTo>
                <a:cubicBezTo>
                  <a:pt x="943126" y="789214"/>
                  <a:pt x="839410" y="761395"/>
                  <a:pt x="798286" y="754742"/>
                </a:cubicBezTo>
                <a:cubicBezTo>
                  <a:pt x="716039" y="741437"/>
                  <a:pt x="656772" y="810381"/>
                  <a:pt x="587829" y="812800"/>
                </a:cubicBezTo>
                <a:cubicBezTo>
                  <a:pt x="518886" y="815219"/>
                  <a:pt x="440267" y="778933"/>
                  <a:pt x="384629" y="769257"/>
                </a:cubicBezTo>
                <a:cubicBezTo>
                  <a:pt x="328991" y="759581"/>
                  <a:pt x="289076" y="748694"/>
                  <a:pt x="254000" y="754742"/>
                </a:cubicBezTo>
                <a:cubicBezTo>
                  <a:pt x="218924" y="760789"/>
                  <a:pt x="216504" y="793447"/>
                  <a:pt x="174171" y="805542"/>
                </a:cubicBezTo>
                <a:cubicBezTo>
                  <a:pt x="131838" y="817637"/>
                  <a:pt x="27819" y="809171"/>
                  <a:pt x="0" y="827314"/>
                </a:cubicBezTo>
                <a:close/>
              </a:path>
            </a:pathLst>
          </a:custGeom>
        </p:spPr>
      </p:pic>
      <p:pic>
        <p:nvPicPr>
          <p:cNvPr id="123" name="FISH 7 Picture 26">
            <a:extLst>
              <a:ext uri="{FF2B5EF4-FFF2-40B4-BE49-F238E27FC236}">
                <a16:creationId xmlns:a16="http://schemas.microsoft.com/office/drawing/2014/main" id="{07C8D1B9-F93B-4E41-9826-DE4B4AB042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558" b="25459"/>
          <a:stretch/>
        </p:blipFill>
        <p:spPr>
          <a:xfrm>
            <a:off x="5816750" y="1958351"/>
            <a:ext cx="1342089" cy="368304"/>
          </a:xfrm>
          <a:prstGeom prst="rect">
            <a:avLst/>
          </a:prstGeom>
        </p:spPr>
      </p:pic>
      <p:pic>
        <p:nvPicPr>
          <p:cNvPr id="124" name="FISH 7A Picture 71">
            <a:extLst>
              <a:ext uri="{FF2B5EF4-FFF2-40B4-BE49-F238E27FC236}">
                <a16:creationId xmlns:a16="http://schemas.microsoft.com/office/drawing/2014/main" id="{EEFC1F6A-8E9F-4A1C-9152-04E3C8EC7C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2114" y="2131846"/>
            <a:ext cx="312688" cy="231213"/>
          </a:xfrm>
          <a:custGeom>
            <a:avLst/>
            <a:gdLst>
              <a:gd name="connsiteX0" fmla="*/ 0 w 1439774"/>
              <a:gd name="connsiteY0" fmla="*/ 0 h 834571"/>
              <a:gd name="connsiteX1" fmla="*/ 1439774 w 1439774"/>
              <a:gd name="connsiteY1" fmla="*/ 0 h 834571"/>
              <a:gd name="connsiteX2" fmla="*/ 1439774 w 1439774"/>
              <a:gd name="connsiteY2" fmla="*/ 834571 h 834571"/>
              <a:gd name="connsiteX3" fmla="*/ 1056904 w 1439774"/>
              <a:gd name="connsiteY3" fmla="*/ 834571 h 834571"/>
              <a:gd name="connsiteX4" fmla="*/ 1020082 w 1439774"/>
              <a:gd name="connsiteY4" fmla="*/ 818696 h 834571"/>
              <a:gd name="connsiteX5" fmla="*/ 798286 w 1439774"/>
              <a:gd name="connsiteY5" fmla="*/ 754742 h 834571"/>
              <a:gd name="connsiteX6" fmla="*/ 587829 w 1439774"/>
              <a:gd name="connsiteY6" fmla="*/ 812800 h 834571"/>
              <a:gd name="connsiteX7" fmla="*/ 384629 w 1439774"/>
              <a:gd name="connsiteY7" fmla="*/ 769257 h 834571"/>
              <a:gd name="connsiteX8" fmla="*/ 254000 w 1439774"/>
              <a:gd name="connsiteY8" fmla="*/ 754742 h 834571"/>
              <a:gd name="connsiteX9" fmla="*/ 174171 w 1439774"/>
              <a:gd name="connsiteY9" fmla="*/ 805542 h 834571"/>
              <a:gd name="connsiteX10" fmla="*/ 0 w 1439774"/>
              <a:gd name="connsiteY10" fmla="*/ 827314 h 834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39774" h="834571">
                <a:moveTo>
                  <a:pt x="0" y="0"/>
                </a:moveTo>
                <a:lnTo>
                  <a:pt x="1439774" y="0"/>
                </a:lnTo>
                <a:lnTo>
                  <a:pt x="1439774" y="834571"/>
                </a:lnTo>
                <a:lnTo>
                  <a:pt x="1056904" y="834571"/>
                </a:lnTo>
                <a:lnTo>
                  <a:pt x="1020082" y="818696"/>
                </a:lnTo>
                <a:cubicBezTo>
                  <a:pt x="943126" y="789214"/>
                  <a:pt x="839410" y="761395"/>
                  <a:pt x="798286" y="754742"/>
                </a:cubicBezTo>
                <a:cubicBezTo>
                  <a:pt x="716039" y="741437"/>
                  <a:pt x="656772" y="810381"/>
                  <a:pt x="587829" y="812800"/>
                </a:cubicBezTo>
                <a:cubicBezTo>
                  <a:pt x="518886" y="815219"/>
                  <a:pt x="440267" y="778933"/>
                  <a:pt x="384629" y="769257"/>
                </a:cubicBezTo>
                <a:cubicBezTo>
                  <a:pt x="328991" y="759581"/>
                  <a:pt x="289076" y="748694"/>
                  <a:pt x="254000" y="754742"/>
                </a:cubicBezTo>
                <a:cubicBezTo>
                  <a:pt x="218924" y="760789"/>
                  <a:pt x="216504" y="793447"/>
                  <a:pt x="174171" y="805542"/>
                </a:cubicBezTo>
                <a:cubicBezTo>
                  <a:pt x="131838" y="817637"/>
                  <a:pt x="27819" y="809171"/>
                  <a:pt x="0" y="827314"/>
                </a:cubicBezTo>
                <a:close/>
              </a:path>
            </a:pathLst>
          </a:custGeom>
        </p:spPr>
      </p:pic>
      <p:pic>
        <p:nvPicPr>
          <p:cNvPr id="133" name="FISH 8 Picture 26">
            <a:extLst>
              <a:ext uri="{FF2B5EF4-FFF2-40B4-BE49-F238E27FC236}">
                <a16:creationId xmlns:a16="http://schemas.microsoft.com/office/drawing/2014/main" id="{416BDD8B-629D-478D-81C0-91E8B4EEA4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558" b="25459"/>
          <a:stretch/>
        </p:blipFill>
        <p:spPr>
          <a:xfrm>
            <a:off x="3492724" y="3378798"/>
            <a:ext cx="1737511" cy="476818"/>
          </a:xfrm>
          <a:prstGeom prst="rect">
            <a:avLst/>
          </a:prstGeom>
        </p:spPr>
      </p:pic>
      <p:pic>
        <p:nvPicPr>
          <p:cNvPr id="134" name="FISH 8A Picture 71">
            <a:extLst>
              <a:ext uri="{FF2B5EF4-FFF2-40B4-BE49-F238E27FC236}">
                <a16:creationId xmlns:a16="http://schemas.microsoft.com/office/drawing/2014/main" id="{9688623B-E516-4372-933E-36EBEF3C6EA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l="39289" t="7828" b="55570"/>
          <a:stretch/>
        </p:blipFill>
        <p:spPr>
          <a:xfrm>
            <a:off x="4019106" y="3377838"/>
            <a:ext cx="642175" cy="372239"/>
          </a:xfrm>
          <a:custGeom>
            <a:avLst/>
            <a:gdLst>
              <a:gd name="connsiteX0" fmla="*/ 0 w 1439774"/>
              <a:gd name="connsiteY0" fmla="*/ 0 h 834571"/>
              <a:gd name="connsiteX1" fmla="*/ 1439774 w 1439774"/>
              <a:gd name="connsiteY1" fmla="*/ 0 h 834571"/>
              <a:gd name="connsiteX2" fmla="*/ 1439774 w 1439774"/>
              <a:gd name="connsiteY2" fmla="*/ 834571 h 834571"/>
              <a:gd name="connsiteX3" fmla="*/ 1056904 w 1439774"/>
              <a:gd name="connsiteY3" fmla="*/ 834571 h 834571"/>
              <a:gd name="connsiteX4" fmla="*/ 1020082 w 1439774"/>
              <a:gd name="connsiteY4" fmla="*/ 818696 h 834571"/>
              <a:gd name="connsiteX5" fmla="*/ 798286 w 1439774"/>
              <a:gd name="connsiteY5" fmla="*/ 754742 h 834571"/>
              <a:gd name="connsiteX6" fmla="*/ 587829 w 1439774"/>
              <a:gd name="connsiteY6" fmla="*/ 812800 h 834571"/>
              <a:gd name="connsiteX7" fmla="*/ 384629 w 1439774"/>
              <a:gd name="connsiteY7" fmla="*/ 769257 h 834571"/>
              <a:gd name="connsiteX8" fmla="*/ 254000 w 1439774"/>
              <a:gd name="connsiteY8" fmla="*/ 754742 h 834571"/>
              <a:gd name="connsiteX9" fmla="*/ 174171 w 1439774"/>
              <a:gd name="connsiteY9" fmla="*/ 805542 h 834571"/>
              <a:gd name="connsiteX10" fmla="*/ 0 w 1439774"/>
              <a:gd name="connsiteY10" fmla="*/ 827314 h 834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39774" h="834571">
                <a:moveTo>
                  <a:pt x="0" y="0"/>
                </a:moveTo>
                <a:lnTo>
                  <a:pt x="1439774" y="0"/>
                </a:lnTo>
                <a:lnTo>
                  <a:pt x="1439774" y="834571"/>
                </a:lnTo>
                <a:lnTo>
                  <a:pt x="1056904" y="834571"/>
                </a:lnTo>
                <a:lnTo>
                  <a:pt x="1020082" y="818696"/>
                </a:lnTo>
                <a:cubicBezTo>
                  <a:pt x="943126" y="789214"/>
                  <a:pt x="839410" y="761395"/>
                  <a:pt x="798286" y="754742"/>
                </a:cubicBezTo>
                <a:cubicBezTo>
                  <a:pt x="716039" y="741437"/>
                  <a:pt x="656772" y="810381"/>
                  <a:pt x="587829" y="812800"/>
                </a:cubicBezTo>
                <a:cubicBezTo>
                  <a:pt x="518886" y="815219"/>
                  <a:pt x="440267" y="778933"/>
                  <a:pt x="384629" y="769257"/>
                </a:cubicBezTo>
                <a:cubicBezTo>
                  <a:pt x="328991" y="759581"/>
                  <a:pt x="289076" y="748694"/>
                  <a:pt x="254000" y="754742"/>
                </a:cubicBezTo>
                <a:cubicBezTo>
                  <a:pt x="218924" y="760789"/>
                  <a:pt x="216504" y="793447"/>
                  <a:pt x="174171" y="805542"/>
                </a:cubicBezTo>
                <a:cubicBezTo>
                  <a:pt x="131838" y="817637"/>
                  <a:pt x="27819" y="809171"/>
                  <a:pt x="0" y="827314"/>
                </a:cubicBezTo>
                <a:close/>
              </a:path>
            </a:pathLst>
          </a:custGeom>
        </p:spPr>
      </p:pic>
      <p:pic>
        <p:nvPicPr>
          <p:cNvPr id="153" name="FISH 10 Picture 26">
            <a:extLst>
              <a:ext uri="{FF2B5EF4-FFF2-40B4-BE49-F238E27FC236}">
                <a16:creationId xmlns:a16="http://schemas.microsoft.com/office/drawing/2014/main" id="{7EA7C9D7-5E51-44AD-B6E3-80562904EF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558" b="25459"/>
          <a:stretch/>
        </p:blipFill>
        <p:spPr>
          <a:xfrm>
            <a:off x="6979906" y="3935157"/>
            <a:ext cx="1737511" cy="476818"/>
          </a:xfrm>
          <a:prstGeom prst="rect">
            <a:avLst/>
          </a:prstGeom>
        </p:spPr>
      </p:pic>
      <p:pic>
        <p:nvPicPr>
          <p:cNvPr id="154" name="FISH10A Picture 71">
            <a:extLst>
              <a:ext uri="{FF2B5EF4-FFF2-40B4-BE49-F238E27FC236}">
                <a16:creationId xmlns:a16="http://schemas.microsoft.com/office/drawing/2014/main" id="{BA053AB1-5A5F-45C2-9A4D-CCE7F0951D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87885" y="4017172"/>
            <a:ext cx="391195" cy="289264"/>
          </a:xfrm>
          <a:custGeom>
            <a:avLst/>
            <a:gdLst>
              <a:gd name="connsiteX0" fmla="*/ 0 w 1439774"/>
              <a:gd name="connsiteY0" fmla="*/ 0 h 834571"/>
              <a:gd name="connsiteX1" fmla="*/ 1439774 w 1439774"/>
              <a:gd name="connsiteY1" fmla="*/ 0 h 834571"/>
              <a:gd name="connsiteX2" fmla="*/ 1439774 w 1439774"/>
              <a:gd name="connsiteY2" fmla="*/ 834571 h 834571"/>
              <a:gd name="connsiteX3" fmla="*/ 1056904 w 1439774"/>
              <a:gd name="connsiteY3" fmla="*/ 834571 h 834571"/>
              <a:gd name="connsiteX4" fmla="*/ 1020082 w 1439774"/>
              <a:gd name="connsiteY4" fmla="*/ 818696 h 834571"/>
              <a:gd name="connsiteX5" fmla="*/ 798286 w 1439774"/>
              <a:gd name="connsiteY5" fmla="*/ 754742 h 834571"/>
              <a:gd name="connsiteX6" fmla="*/ 587829 w 1439774"/>
              <a:gd name="connsiteY6" fmla="*/ 812800 h 834571"/>
              <a:gd name="connsiteX7" fmla="*/ 384629 w 1439774"/>
              <a:gd name="connsiteY7" fmla="*/ 769257 h 834571"/>
              <a:gd name="connsiteX8" fmla="*/ 254000 w 1439774"/>
              <a:gd name="connsiteY8" fmla="*/ 754742 h 834571"/>
              <a:gd name="connsiteX9" fmla="*/ 174171 w 1439774"/>
              <a:gd name="connsiteY9" fmla="*/ 805542 h 834571"/>
              <a:gd name="connsiteX10" fmla="*/ 0 w 1439774"/>
              <a:gd name="connsiteY10" fmla="*/ 827314 h 834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39774" h="834571">
                <a:moveTo>
                  <a:pt x="0" y="0"/>
                </a:moveTo>
                <a:lnTo>
                  <a:pt x="1439774" y="0"/>
                </a:lnTo>
                <a:lnTo>
                  <a:pt x="1439774" y="834571"/>
                </a:lnTo>
                <a:lnTo>
                  <a:pt x="1056904" y="834571"/>
                </a:lnTo>
                <a:lnTo>
                  <a:pt x="1020082" y="818696"/>
                </a:lnTo>
                <a:cubicBezTo>
                  <a:pt x="943126" y="789214"/>
                  <a:pt x="839410" y="761395"/>
                  <a:pt x="798286" y="754742"/>
                </a:cubicBezTo>
                <a:cubicBezTo>
                  <a:pt x="716039" y="741437"/>
                  <a:pt x="656772" y="810381"/>
                  <a:pt x="587829" y="812800"/>
                </a:cubicBezTo>
                <a:cubicBezTo>
                  <a:pt x="518886" y="815219"/>
                  <a:pt x="440267" y="778933"/>
                  <a:pt x="384629" y="769257"/>
                </a:cubicBezTo>
                <a:cubicBezTo>
                  <a:pt x="328991" y="759581"/>
                  <a:pt x="289076" y="748694"/>
                  <a:pt x="254000" y="754742"/>
                </a:cubicBezTo>
                <a:cubicBezTo>
                  <a:pt x="218924" y="760789"/>
                  <a:pt x="216504" y="793447"/>
                  <a:pt x="174171" y="805542"/>
                </a:cubicBezTo>
                <a:cubicBezTo>
                  <a:pt x="131838" y="817637"/>
                  <a:pt x="27819" y="809171"/>
                  <a:pt x="0" y="827314"/>
                </a:cubicBezTo>
                <a:close/>
              </a:path>
            </a:pathLst>
          </a:custGeom>
        </p:spPr>
      </p:pic>
      <p:pic>
        <p:nvPicPr>
          <p:cNvPr id="163" name="FISH 11 Picture 26">
            <a:extLst>
              <a:ext uri="{FF2B5EF4-FFF2-40B4-BE49-F238E27FC236}">
                <a16:creationId xmlns:a16="http://schemas.microsoft.com/office/drawing/2014/main" id="{04E44C05-A7CA-41EE-B570-3E5BF1FD77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558" b="25459"/>
          <a:stretch/>
        </p:blipFill>
        <p:spPr>
          <a:xfrm>
            <a:off x="4421654" y="4497034"/>
            <a:ext cx="1737511" cy="476818"/>
          </a:xfrm>
          <a:prstGeom prst="rect">
            <a:avLst/>
          </a:prstGeom>
        </p:spPr>
      </p:pic>
      <p:pic>
        <p:nvPicPr>
          <p:cNvPr id="164" name="FISH11A Picture 71">
            <a:extLst>
              <a:ext uri="{FF2B5EF4-FFF2-40B4-BE49-F238E27FC236}">
                <a16:creationId xmlns:a16="http://schemas.microsoft.com/office/drawing/2014/main" id="{51AFDB79-A8F3-4564-8C2D-7B3A3E208E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1892" y="4594094"/>
            <a:ext cx="320578" cy="302517"/>
          </a:xfrm>
          <a:custGeom>
            <a:avLst/>
            <a:gdLst>
              <a:gd name="connsiteX0" fmla="*/ 0 w 1439774"/>
              <a:gd name="connsiteY0" fmla="*/ 0 h 834571"/>
              <a:gd name="connsiteX1" fmla="*/ 1439774 w 1439774"/>
              <a:gd name="connsiteY1" fmla="*/ 0 h 834571"/>
              <a:gd name="connsiteX2" fmla="*/ 1439774 w 1439774"/>
              <a:gd name="connsiteY2" fmla="*/ 834571 h 834571"/>
              <a:gd name="connsiteX3" fmla="*/ 1056904 w 1439774"/>
              <a:gd name="connsiteY3" fmla="*/ 834571 h 834571"/>
              <a:gd name="connsiteX4" fmla="*/ 1020082 w 1439774"/>
              <a:gd name="connsiteY4" fmla="*/ 818696 h 834571"/>
              <a:gd name="connsiteX5" fmla="*/ 798286 w 1439774"/>
              <a:gd name="connsiteY5" fmla="*/ 754742 h 834571"/>
              <a:gd name="connsiteX6" fmla="*/ 587829 w 1439774"/>
              <a:gd name="connsiteY6" fmla="*/ 812800 h 834571"/>
              <a:gd name="connsiteX7" fmla="*/ 384629 w 1439774"/>
              <a:gd name="connsiteY7" fmla="*/ 769257 h 834571"/>
              <a:gd name="connsiteX8" fmla="*/ 254000 w 1439774"/>
              <a:gd name="connsiteY8" fmla="*/ 754742 h 834571"/>
              <a:gd name="connsiteX9" fmla="*/ 174171 w 1439774"/>
              <a:gd name="connsiteY9" fmla="*/ 805542 h 834571"/>
              <a:gd name="connsiteX10" fmla="*/ 0 w 1439774"/>
              <a:gd name="connsiteY10" fmla="*/ 827314 h 834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39774" h="834571">
                <a:moveTo>
                  <a:pt x="0" y="0"/>
                </a:moveTo>
                <a:lnTo>
                  <a:pt x="1439774" y="0"/>
                </a:lnTo>
                <a:lnTo>
                  <a:pt x="1439774" y="834571"/>
                </a:lnTo>
                <a:lnTo>
                  <a:pt x="1056904" y="834571"/>
                </a:lnTo>
                <a:lnTo>
                  <a:pt x="1020082" y="818696"/>
                </a:lnTo>
                <a:cubicBezTo>
                  <a:pt x="943126" y="789214"/>
                  <a:pt x="839410" y="761395"/>
                  <a:pt x="798286" y="754742"/>
                </a:cubicBezTo>
                <a:cubicBezTo>
                  <a:pt x="716039" y="741437"/>
                  <a:pt x="656772" y="810381"/>
                  <a:pt x="587829" y="812800"/>
                </a:cubicBezTo>
                <a:cubicBezTo>
                  <a:pt x="518886" y="815219"/>
                  <a:pt x="440267" y="778933"/>
                  <a:pt x="384629" y="769257"/>
                </a:cubicBezTo>
                <a:cubicBezTo>
                  <a:pt x="328991" y="759581"/>
                  <a:pt x="289076" y="748694"/>
                  <a:pt x="254000" y="754742"/>
                </a:cubicBezTo>
                <a:cubicBezTo>
                  <a:pt x="218924" y="760789"/>
                  <a:pt x="216504" y="793447"/>
                  <a:pt x="174171" y="805542"/>
                </a:cubicBezTo>
                <a:cubicBezTo>
                  <a:pt x="131838" y="817637"/>
                  <a:pt x="27819" y="809171"/>
                  <a:pt x="0" y="827314"/>
                </a:cubicBezTo>
                <a:close/>
              </a:path>
            </a:pathLst>
          </a:custGeom>
        </p:spPr>
      </p:pic>
      <p:pic>
        <p:nvPicPr>
          <p:cNvPr id="173" name="FISH 12 Picture 26">
            <a:extLst>
              <a:ext uri="{FF2B5EF4-FFF2-40B4-BE49-F238E27FC236}">
                <a16:creationId xmlns:a16="http://schemas.microsoft.com/office/drawing/2014/main" id="{82B39F56-60C6-4F21-821D-4B7B171232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558" b="25459"/>
          <a:stretch/>
        </p:blipFill>
        <p:spPr>
          <a:xfrm>
            <a:off x="9184752" y="4316878"/>
            <a:ext cx="1737511" cy="476818"/>
          </a:xfrm>
          <a:prstGeom prst="rect">
            <a:avLst/>
          </a:prstGeom>
        </p:spPr>
      </p:pic>
      <p:pic>
        <p:nvPicPr>
          <p:cNvPr id="174" name="FISH12A Picture 71">
            <a:extLst>
              <a:ext uri="{FF2B5EF4-FFF2-40B4-BE49-F238E27FC236}">
                <a16:creationId xmlns:a16="http://schemas.microsoft.com/office/drawing/2014/main" id="{8DEB60F9-3B06-44EF-8DE8-BAE99433A8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2943" y="4390376"/>
            <a:ext cx="440983" cy="326079"/>
          </a:xfrm>
          <a:custGeom>
            <a:avLst/>
            <a:gdLst>
              <a:gd name="connsiteX0" fmla="*/ 0 w 1439774"/>
              <a:gd name="connsiteY0" fmla="*/ 0 h 834571"/>
              <a:gd name="connsiteX1" fmla="*/ 1439774 w 1439774"/>
              <a:gd name="connsiteY1" fmla="*/ 0 h 834571"/>
              <a:gd name="connsiteX2" fmla="*/ 1439774 w 1439774"/>
              <a:gd name="connsiteY2" fmla="*/ 834571 h 834571"/>
              <a:gd name="connsiteX3" fmla="*/ 1056904 w 1439774"/>
              <a:gd name="connsiteY3" fmla="*/ 834571 h 834571"/>
              <a:gd name="connsiteX4" fmla="*/ 1020082 w 1439774"/>
              <a:gd name="connsiteY4" fmla="*/ 818696 h 834571"/>
              <a:gd name="connsiteX5" fmla="*/ 798286 w 1439774"/>
              <a:gd name="connsiteY5" fmla="*/ 754742 h 834571"/>
              <a:gd name="connsiteX6" fmla="*/ 587829 w 1439774"/>
              <a:gd name="connsiteY6" fmla="*/ 812800 h 834571"/>
              <a:gd name="connsiteX7" fmla="*/ 384629 w 1439774"/>
              <a:gd name="connsiteY7" fmla="*/ 769257 h 834571"/>
              <a:gd name="connsiteX8" fmla="*/ 254000 w 1439774"/>
              <a:gd name="connsiteY8" fmla="*/ 754742 h 834571"/>
              <a:gd name="connsiteX9" fmla="*/ 174171 w 1439774"/>
              <a:gd name="connsiteY9" fmla="*/ 805542 h 834571"/>
              <a:gd name="connsiteX10" fmla="*/ 0 w 1439774"/>
              <a:gd name="connsiteY10" fmla="*/ 827314 h 834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39774" h="834571">
                <a:moveTo>
                  <a:pt x="0" y="0"/>
                </a:moveTo>
                <a:lnTo>
                  <a:pt x="1439774" y="0"/>
                </a:lnTo>
                <a:lnTo>
                  <a:pt x="1439774" y="834571"/>
                </a:lnTo>
                <a:lnTo>
                  <a:pt x="1056904" y="834571"/>
                </a:lnTo>
                <a:lnTo>
                  <a:pt x="1020082" y="818696"/>
                </a:lnTo>
                <a:cubicBezTo>
                  <a:pt x="943126" y="789214"/>
                  <a:pt x="839410" y="761395"/>
                  <a:pt x="798286" y="754742"/>
                </a:cubicBezTo>
                <a:cubicBezTo>
                  <a:pt x="716039" y="741437"/>
                  <a:pt x="656772" y="810381"/>
                  <a:pt x="587829" y="812800"/>
                </a:cubicBezTo>
                <a:cubicBezTo>
                  <a:pt x="518886" y="815219"/>
                  <a:pt x="440267" y="778933"/>
                  <a:pt x="384629" y="769257"/>
                </a:cubicBezTo>
                <a:cubicBezTo>
                  <a:pt x="328991" y="759581"/>
                  <a:pt x="289076" y="748694"/>
                  <a:pt x="254000" y="754742"/>
                </a:cubicBezTo>
                <a:cubicBezTo>
                  <a:pt x="218924" y="760789"/>
                  <a:pt x="216504" y="793447"/>
                  <a:pt x="174171" y="805542"/>
                </a:cubicBezTo>
                <a:cubicBezTo>
                  <a:pt x="131838" y="817637"/>
                  <a:pt x="27819" y="809171"/>
                  <a:pt x="0" y="827314"/>
                </a:cubicBezTo>
                <a:close/>
              </a:path>
            </a:pathLst>
          </a:custGeom>
        </p:spPr>
      </p:pic>
      <p:pic>
        <p:nvPicPr>
          <p:cNvPr id="76" name="FISH 5 Picture 26">
            <a:extLst>
              <a:ext uri="{FF2B5EF4-FFF2-40B4-BE49-F238E27FC236}">
                <a16:creationId xmlns:a16="http://schemas.microsoft.com/office/drawing/2014/main" id="{49975432-A43B-4299-9317-0E71EA2A99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558" b="25459"/>
          <a:stretch/>
        </p:blipFill>
        <p:spPr>
          <a:xfrm>
            <a:off x="7615260" y="1922017"/>
            <a:ext cx="1460562" cy="400816"/>
          </a:xfrm>
          <a:prstGeom prst="rect">
            <a:avLst/>
          </a:prstGeom>
        </p:spPr>
      </p:pic>
      <p:pic>
        <p:nvPicPr>
          <p:cNvPr id="83" name="FISH 5A Picture 71">
            <a:extLst>
              <a:ext uri="{FF2B5EF4-FFF2-40B4-BE49-F238E27FC236}">
                <a16:creationId xmlns:a16="http://schemas.microsoft.com/office/drawing/2014/main" id="{B99FD232-952F-4EA2-A904-A502C23746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199965" y="2072172"/>
            <a:ext cx="257072" cy="190089"/>
          </a:xfrm>
          <a:custGeom>
            <a:avLst/>
            <a:gdLst>
              <a:gd name="connsiteX0" fmla="*/ 0 w 1439774"/>
              <a:gd name="connsiteY0" fmla="*/ 0 h 834571"/>
              <a:gd name="connsiteX1" fmla="*/ 1439774 w 1439774"/>
              <a:gd name="connsiteY1" fmla="*/ 0 h 834571"/>
              <a:gd name="connsiteX2" fmla="*/ 1439774 w 1439774"/>
              <a:gd name="connsiteY2" fmla="*/ 834571 h 834571"/>
              <a:gd name="connsiteX3" fmla="*/ 1056904 w 1439774"/>
              <a:gd name="connsiteY3" fmla="*/ 834571 h 834571"/>
              <a:gd name="connsiteX4" fmla="*/ 1020082 w 1439774"/>
              <a:gd name="connsiteY4" fmla="*/ 818696 h 834571"/>
              <a:gd name="connsiteX5" fmla="*/ 798286 w 1439774"/>
              <a:gd name="connsiteY5" fmla="*/ 754742 h 834571"/>
              <a:gd name="connsiteX6" fmla="*/ 587829 w 1439774"/>
              <a:gd name="connsiteY6" fmla="*/ 812800 h 834571"/>
              <a:gd name="connsiteX7" fmla="*/ 384629 w 1439774"/>
              <a:gd name="connsiteY7" fmla="*/ 769257 h 834571"/>
              <a:gd name="connsiteX8" fmla="*/ 254000 w 1439774"/>
              <a:gd name="connsiteY8" fmla="*/ 754742 h 834571"/>
              <a:gd name="connsiteX9" fmla="*/ 174171 w 1439774"/>
              <a:gd name="connsiteY9" fmla="*/ 805542 h 834571"/>
              <a:gd name="connsiteX10" fmla="*/ 0 w 1439774"/>
              <a:gd name="connsiteY10" fmla="*/ 827314 h 834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39774" h="834571">
                <a:moveTo>
                  <a:pt x="0" y="0"/>
                </a:moveTo>
                <a:lnTo>
                  <a:pt x="1439774" y="0"/>
                </a:lnTo>
                <a:lnTo>
                  <a:pt x="1439774" y="834571"/>
                </a:lnTo>
                <a:lnTo>
                  <a:pt x="1056904" y="834571"/>
                </a:lnTo>
                <a:lnTo>
                  <a:pt x="1020082" y="818696"/>
                </a:lnTo>
                <a:cubicBezTo>
                  <a:pt x="943126" y="789214"/>
                  <a:pt x="839410" y="761395"/>
                  <a:pt x="798286" y="754742"/>
                </a:cubicBezTo>
                <a:cubicBezTo>
                  <a:pt x="716039" y="741437"/>
                  <a:pt x="656772" y="810381"/>
                  <a:pt x="587829" y="812800"/>
                </a:cubicBezTo>
                <a:cubicBezTo>
                  <a:pt x="518886" y="815219"/>
                  <a:pt x="440267" y="778933"/>
                  <a:pt x="384629" y="769257"/>
                </a:cubicBezTo>
                <a:cubicBezTo>
                  <a:pt x="328991" y="759581"/>
                  <a:pt x="289076" y="748694"/>
                  <a:pt x="254000" y="754742"/>
                </a:cubicBezTo>
                <a:cubicBezTo>
                  <a:pt x="218924" y="760789"/>
                  <a:pt x="216504" y="793447"/>
                  <a:pt x="174171" y="805542"/>
                </a:cubicBezTo>
                <a:cubicBezTo>
                  <a:pt x="131838" y="817637"/>
                  <a:pt x="27819" y="809171"/>
                  <a:pt x="0" y="827314"/>
                </a:cubicBezTo>
                <a:close/>
              </a:path>
            </a:pathLst>
          </a:custGeom>
        </p:spPr>
      </p:pic>
      <p:pic>
        <p:nvPicPr>
          <p:cNvPr id="53" name="FISH 3 Picture 26">
            <a:extLst>
              <a:ext uri="{FF2B5EF4-FFF2-40B4-BE49-F238E27FC236}">
                <a16:creationId xmlns:a16="http://schemas.microsoft.com/office/drawing/2014/main" id="{1292AAF0-EA41-4BD5-B6C4-1AE4EE74D0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558" b="25459"/>
          <a:stretch/>
        </p:blipFill>
        <p:spPr>
          <a:xfrm>
            <a:off x="10417828" y="3277143"/>
            <a:ext cx="1737511" cy="476818"/>
          </a:xfrm>
          <a:prstGeom prst="rect">
            <a:avLst/>
          </a:prstGeom>
        </p:spPr>
      </p:pic>
      <p:pic>
        <p:nvPicPr>
          <p:cNvPr id="54" name="FISH 3A Picture 71">
            <a:extLst>
              <a:ext uri="{FF2B5EF4-FFF2-40B4-BE49-F238E27FC236}">
                <a16:creationId xmlns:a16="http://schemas.microsoft.com/office/drawing/2014/main" id="{F6CF1506-4375-4F94-8ED3-AA49BB9038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l="39289" t="7828" b="55570"/>
          <a:stretch/>
        </p:blipFill>
        <p:spPr>
          <a:xfrm flipH="1">
            <a:off x="10944210" y="3304481"/>
            <a:ext cx="642175" cy="372239"/>
          </a:xfrm>
          <a:custGeom>
            <a:avLst/>
            <a:gdLst>
              <a:gd name="connsiteX0" fmla="*/ 0 w 1439774"/>
              <a:gd name="connsiteY0" fmla="*/ 0 h 834571"/>
              <a:gd name="connsiteX1" fmla="*/ 1439774 w 1439774"/>
              <a:gd name="connsiteY1" fmla="*/ 0 h 834571"/>
              <a:gd name="connsiteX2" fmla="*/ 1439774 w 1439774"/>
              <a:gd name="connsiteY2" fmla="*/ 834571 h 834571"/>
              <a:gd name="connsiteX3" fmla="*/ 1056904 w 1439774"/>
              <a:gd name="connsiteY3" fmla="*/ 834571 h 834571"/>
              <a:gd name="connsiteX4" fmla="*/ 1020082 w 1439774"/>
              <a:gd name="connsiteY4" fmla="*/ 818696 h 834571"/>
              <a:gd name="connsiteX5" fmla="*/ 798286 w 1439774"/>
              <a:gd name="connsiteY5" fmla="*/ 754742 h 834571"/>
              <a:gd name="connsiteX6" fmla="*/ 587829 w 1439774"/>
              <a:gd name="connsiteY6" fmla="*/ 812800 h 834571"/>
              <a:gd name="connsiteX7" fmla="*/ 384629 w 1439774"/>
              <a:gd name="connsiteY7" fmla="*/ 769257 h 834571"/>
              <a:gd name="connsiteX8" fmla="*/ 254000 w 1439774"/>
              <a:gd name="connsiteY8" fmla="*/ 754742 h 834571"/>
              <a:gd name="connsiteX9" fmla="*/ 174171 w 1439774"/>
              <a:gd name="connsiteY9" fmla="*/ 805542 h 834571"/>
              <a:gd name="connsiteX10" fmla="*/ 0 w 1439774"/>
              <a:gd name="connsiteY10" fmla="*/ 827314 h 834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39774" h="834571">
                <a:moveTo>
                  <a:pt x="0" y="0"/>
                </a:moveTo>
                <a:lnTo>
                  <a:pt x="1439774" y="0"/>
                </a:lnTo>
                <a:lnTo>
                  <a:pt x="1439774" y="834571"/>
                </a:lnTo>
                <a:lnTo>
                  <a:pt x="1056904" y="834571"/>
                </a:lnTo>
                <a:lnTo>
                  <a:pt x="1020082" y="818696"/>
                </a:lnTo>
                <a:cubicBezTo>
                  <a:pt x="943126" y="789214"/>
                  <a:pt x="839410" y="761395"/>
                  <a:pt x="798286" y="754742"/>
                </a:cubicBezTo>
                <a:cubicBezTo>
                  <a:pt x="716039" y="741437"/>
                  <a:pt x="656772" y="810381"/>
                  <a:pt x="587829" y="812800"/>
                </a:cubicBezTo>
                <a:cubicBezTo>
                  <a:pt x="518886" y="815219"/>
                  <a:pt x="440267" y="778933"/>
                  <a:pt x="384629" y="769257"/>
                </a:cubicBezTo>
                <a:cubicBezTo>
                  <a:pt x="328991" y="759581"/>
                  <a:pt x="289076" y="748694"/>
                  <a:pt x="254000" y="754742"/>
                </a:cubicBezTo>
                <a:cubicBezTo>
                  <a:pt x="218924" y="760789"/>
                  <a:pt x="216504" y="793447"/>
                  <a:pt x="174171" y="805542"/>
                </a:cubicBezTo>
                <a:cubicBezTo>
                  <a:pt x="131838" y="817637"/>
                  <a:pt x="27819" y="809171"/>
                  <a:pt x="0" y="827314"/>
                </a:cubicBezTo>
                <a:close/>
              </a:path>
            </a:pathLst>
          </a:custGeom>
        </p:spPr>
      </p:pic>
      <p:pic>
        <p:nvPicPr>
          <p:cNvPr id="712" name="SOUND 2019-04-12-22-08-57">
            <a:hlinkClick r:id="" action="ppaction://media"/>
            <a:extLst>
              <a:ext uri="{FF2B5EF4-FFF2-40B4-BE49-F238E27FC236}">
                <a16:creationId xmlns:a16="http://schemas.microsoft.com/office/drawing/2014/main" id="{D9BF8F54-DAF1-4810-BC8D-B984B67C82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6" end="6915.0833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941545" y="6992420"/>
            <a:ext cx="609600" cy="609600"/>
          </a:xfrm>
          <a:prstGeom prst="rect">
            <a:avLst/>
          </a:prstGeom>
        </p:spPr>
      </p:pic>
      <p:sp>
        <p:nvSpPr>
          <p:cNvPr id="19" name="NEAR GRAVEL Freeform: Shape 18">
            <a:extLst>
              <a:ext uri="{FF2B5EF4-FFF2-40B4-BE49-F238E27FC236}">
                <a16:creationId xmlns:a16="http://schemas.microsoft.com/office/drawing/2014/main" id="{A07A6242-A0A5-46D3-8879-975CA67CA7D3}"/>
              </a:ext>
            </a:extLst>
          </p:cNvPr>
          <p:cNvSpPr/>
          <p:nvPr/>
        </p:nvSpPr>
        <p:spPr>
          <a:xfrm>
            <a:off x="-309093" y="5578800"/>
            <a:ext cx="12757323" cy="626580"/>
          </a:xfrm>
          <a:custGeom>
            <a:avLst/>
            <a:gdLst>
              <a:gd name="connsiteX0" fmla="*/ 283335 w 12757323"/>
              <a:gd name="connsiteY0" fmla="*/ 309093 h 862897"/>
              <a:gd name="connsiteX1" fmla="*/ 283335 w 12757323"/>
              <a:gd name="connsiteY1" fmla="*/ 309093 h 862897"/>
              <a:gd name="connsiteX2" fmla="*/ 334851 w 12757323"/>
              <a:gd name="connsiteY2" fmla="*/ 328411 h 862897"/>
              <a:gd name="connsiteX3" fmla="*/ 399245 w 12757323"/>
              <a:gd name="connsiteY3" fmla="*/ 334851 h 862897"/>
              <a:gd name="connsiteX4" fmla="*/ 431442 w 12757323"/>
              <a:gd name="connsiteY4" fmla="*/ 341290 h 862897"/>
              <a:gd name="connsiteX5" fmla="*/ 470079 w 12757323"/>
              <a:gd name="connsiteY5" fmla="*/ 347730 h 862897"/>
              <a:gd name="connsiteX6" fmla="*/ 528034 w 12757323"/>
              <a:gd name="connsiteY6" fmla="*/ 367048 h 862897"/>
              <a:gd name="connsiteX7" fmla="*/ 618186 w 12757323"/>
              <a:gd name="connsiteY7" fmla="*/ 386366 h 862897"/>
              <a:gd name="connsiteX8" fmla="*/ 637504 w 12757323"/>
              <a:gd name="connsiteY8" fmla="*/ 399245 h 862897"/>
              <a:gd name="connsiteX9" fmla="*/ 701899 w 12757323"/>
              <a:gd name="connsiteY9" fmla="*/ 412124 h 862897"/>
              <a:gd name="connsiteX10" fmla="*/ 746975 w 12757323"/>
              <a:gd name="connsiteY10" fmla="*/ 425003 h 862897"/>
              <a:gd name="connsiteX11" fmla="*/ 766293 w 12757323"/>
              <a:gd name="connsiteY11" fmla="*/ 437882 h 862897"/>
              <a:gd name="connsiteX12" fmla="*/ 811369 w 12757323"/>
              <a:gd name="connsiteY12" fmla="*/ 450761 h 862897"/>
              <a:gd name="connsiteX13" fmla="*/ 1294327 w 12757323"/>
              <a:gd name="connsiteY13" fmla="*/ 444321 h 862897"/>
              <a:gd name="connsiteX14" fmla="*/ 1487510 w 12757323"/>
              <a:gd name="connsiteY14" fmla="*/ 425003 h 862897"/>
              <a:gd name="connsiteX15" fmla="*/ 1551904 w 12757323"/>
              <a:gd name="connsiteY15" fmla="*/ 418564 h 862897"/>
              <a:gd name="connsiteX16" fmla="*/ 1571223 w 12757323"/>
              <a:gd name="connsiteY16" fmla="*/ 412124 h 862897"/>
              <a:gd name="connsiteX17" fmla="*/ 1629178 w 12757323"/>
              <a:gd name="connsiteY17" fmla="*/ 399245 h 862897"/>
              <a:gd name="connsiteX18" fmla="*/ 1680693 w 12757323"/>
              <a:gd name="connsiteY18" fmla="*/ 392806 h 862897"/>
              <a:gd name="connsiteX19" fmla="*/ 1706451 w 12757323"/>
              <a:gd name="connsiteY19" fmla="*/ 386366 h 862897"/>
              <a:gd name="connsiteX20" fmla="*/ 1796603 w 12757323"/>
              <a:gd name="connsiteY20" fmla="*/ 373487 h 862897"/>
              <a:gd name="connsiteX21" fmla="*/ 1822361 w 12757323"/>
              <a:gd name="connsiteY21" fmla="*/ 367048 h 862897"/>
              <a:gd name="connsiteX22" fmla="*/ 1841679 w 12757323"/>
              <a:gd name="connsiteY22" fmla="*/ 360609 h 862897"/>
              <a:gd name="connsiteX23" fmla="*/ 1964028 w 12757323"/>
              <a:gd name="connsiteY23" fmla="*/ 341290 h 862897"/>
              <a:gd name="connsiteX24" fmla="*/ 2015544 w 12757323"/>
              <a:gd name="connsiteY24" fmla="*/ 334851 h 862897"/>
              <a:gd name="connsiteX25" fmla="*/ 2073499 w 12757323"/>
              <a:gd name="connsiteY25" fmla="*/ 328411 h 862897"/>
              <a:gd name="connsiteX26" fmla="*/ 2137893 w 12757323"/>
              <a:gd name="connsiteY26" fmla="*/ 315533 h 862897"/>
              <a:gd name="connsiteX27" fmla="*/ 2182969 w 12757323"/>
              <a:gd name="connsiteY27" fmla="*/ 309093 h 862897"/>
              <a:gd name="connsiteX28" fmla="*/ 2286000 w 12757323"/>
              <a:gd name="connsiteY28" fmla="*/ 296214 h 862897"/>
              <a:gd name="connsiteX29" fmla="*/ 2640169 w 12757323"/>
              <a:gd name="connsiteY29" fmla="*/ 289775 h 862897"/>
              <a:gd name="connsiteX30" fmla="*/ 2743200 w 12757323"/>
              <a:gd name="connsiteY30" fmla="*/ 270456 h 862897"/>
              <a:gd name="connsiteX31" fmla="*/ 2807594 w 12757323"/>
              <a:gd name="connsiteY31" fmla="*/ 264017 h 862897"/>
              <a:gd name="connsiteX32" fmla="*/ 2865549 w 12757323"/>
              <a:gd name="connsiteY32" fmla="*/ 257578 h 862897"/>
              <a:gd name="connsiteX33" fmla="*/ 2942823 w 12757323"/>
              <a:gd name="connsiteY33" fmla="*/ 244699 h 862897"/>
              <a:gd name="connsiteX34" fmla="*/ 3039414 w 12757323"/>
              <a:gd name="connsiteY34" fmla="*/ 231820 h 862897"/>
              <a:gd name="connsiteX35" fmla="*/ 3090930 w 12757323"/>
              <a:gd name="connsiteY35" fmla="*/ 218941 h 862897"/>
              <a:gd name="connsiteX36" fmla="*/ 3168203 w 12757323"/>
              <a:gd name="connsiteY36" fmla="*/ 206062 h 862897"/>
              <a:gd name="connsiteX37" fmla="*/ 3226158 w 12757323"/>
              <a:gd name="connsiteY37" fmla="*/ 193183 h 862897"/>
              <a:gd name="connsiteX38" fmla="*/ 3348507 w 12757323"/>
              <a:gd name="connsiteY38" fmla="*/ 186744 h 862897"/>
              <a:gd name="connsiteX39" fmla="*/ 3683358 w 12757323"/>
              <a:gd name="connsiteY39" fmla="*/ 180304 h 862897"/>
              <a:gd name="connsiteX40" fmla="*/ 3715555 w 12757323"/>
              <a:gd name="connsiteY40" fmla="*/ 186744 h 862897"/>
              <a:gd name="connsiteX41" fmla="*/ 3799268 w 12757323"/>
              <a:gd name="connsiteY41" fmla="*/ 199623 h 862897"/>
              <a:gd name="connsiteX42" fmla="*/ 3857223 w 12757323"/>
              <a:gd name="connsiteY42" fmla="*/ 218941 h 862897"/>
              <a:gd name="connsiteX43" fmla="*/ 3876541 w 12757323"/>
              <a:gd name="connsiteY43" fmla="*/ 225380 h 862897"/>
              <a:gd name="connsiteX44" fmla="*/ 3940935 w 12757323"/>
              <a:gd name="connsiteY44" fmla="*/ 244699 h 862897"/>
              <a:gd name="connsiteX45" fmla="*/ 3960254 w 12757323"/>
              <a:gd name="connsiteY45" fmla="*/ 257578 h 862897"/>
              <a:gd name="connsiteX46" fmla="*/ 4024648 w 12757323"/>
              <a:gd name="connsiteY46" fmla="*/ 276896 h 862897"/>
              <a:gd name="connsiteX47" fmla="*/ 4063285 w 12757323"/>
              <a:gd name="connsiteY47" fmla="*/ 289775 h 862897"/>
              <a:gd name="connsiteX48" fmla="*/ 4121239 w 12757323"/>
              <a:gd name="connsiteY48" fmla="*/ 302654 h 862897"/>
              <a:gd name="connsiteX49" fmla="*/ 4146997 w 12757323"/>
              <a:gd name="connsiteY49" fmla="*/ 315533 h 862897"/>
              <a:gd name="connsiteX50" fmla="*/ 4256468 w 12757323"/>
              <a:gd name="connsiteY50" fmla="*/ 328411 h 862897"/>
              <a:gd name="connsiteX51" fmla="*/ 4346620 w 12757323"/>
              <a:gd name="connsiteY51" fmla="*/ 341290 h 862897"/>
              <a:gd name="connsiteX52" fmla="*/ 4378817 w 12757323"/>
              <a:gd name="connsiteY52" fmla="*/ 347730 h 862897"/>
              <a:gd name="connsiteX53" fmla="*/ 4436772 w 12757323"/>
              <a:gd name="connsiteY53" fmla="*/ 354169 h 862897"/>
              <a:gd name="connsiteX54" fmla="*/ 4539803 w 12757323"/>
              <a:gd name="connsiteY54" fmla="*/ 373487 h 862897"/>
              <a:gd name="connsiteX55" fmla="*/ 4713668 w 12757323"/>
              <a:gd name="connsiteY55" fmla="*/ 379927 h 862897"/>
              <a:gd name="connsiteX56" fmla="*/ 4784501 w 12757323"/>
              <a:gd name="connsiteY56" fmla="*/ 392806 h 862897"/>
              <a:gd name="connsiteX57" fmla="*/ 4823138 w 12757323"/>
              <a:gd name="connsiteY57" fmla="*/ 405685 h 862897"/>
              <a:gd name="connsiteX58" fmla="*/ 4855335 w 12757323"/>
              <a:gd name="connsiteY58" fmla="*/ 412124 h 862897"/>
              <a:gd name="connsiteX59" fmla="*/ 4893972 w 12757323"/>
              <a:gd name="connsiteY59" fmla="*/ 425003 h 862897"/>
              <a:gd name="connsiteX60" fmla="*/ 4913290 w 12757323"/>
              <a:gd name="connsiteY60" fmla="*/ 431442 h 862897"/>
              <a:gd name="connsiteX61" fmla="*/ 4945487 w 12757323"/>
              <a:gd name="connsiteY61" fmla="*/ 437882 h 862897"/>
              <a:gd name="connsiteX62" fmla="*/ 5074276 w 12757323"/>
              <a:gd name="connsiteY62" fmla="*/ 450761 h 862897"/>
              <a:gd name="connsiteX63" fmla="*/ 5170868 w 12757323"/>
              <a:gd name="connsiteY63" fmla="*/ 457200 h 862897"/>
              <a:gd name="connsiteX64" fmla="*/ 5261020 w 12757323"/>
              <a:gd name="connsiteY64" fmla="*/ 476518 h 862897"/>
              <a:gd name="connsiteX65" fmla="*/ 5364051 w 12757323"/>
              <a:gd name="connsiteY65" fmla="*/ 489397 h 862897"/>
              <a:gd name="connsiteX66" fmla="*/ 5396248 w 12757323"/>
              <a:gd name="connsiteY66" fmla="*/ 495837 h 862897"/>
              <a:gd name="connsiteX67" fmla="*/ 5422006 w 12757323"/>
              <a:gd name="connsiteY67" fmla="*/ 502276 h 862897"/>
              <a:gd name="connsiteX68" fmla="*/ 5505718 w 12757323"/>
              <a:gd name="connsiteY68" fmla="*/ 515155 h 862897"/>
              <a:gd name="connsiteX69" fmla="*/ 5531476 w 12757323"/>
              <a:gd name="connsiteY69" fmla="*/ 521595 h 862897"/>
              <a:gd name="connsiteX70" fmla="*/ 5582992 w 12757323"/>
              <a:gd name="connsiteY70" fmla="*/ 528034 h 862897"/>
              <a:gd name="connsiteX71" fmla="*/ 5737538 w 12757323"/>
              <a:gd name="connsiteY71" fmla="*/ 553792 h 862897"/>
              <a:gd name="connsiteX72" fmla="*/ 5834130 w 12757323"/>
              <a:gd name="connsiteY72" fmla="*/ 573110 h 862897"/>
              <a:gd name="connsiteX73" fmla="*/ 6503831 w 12757323"/>
              <a:gd name="connsiteY73" fmla="*/ 553792 h 862897"/>
              <a:gd name="connsiteX74" fmla="*/ 6555347 w 12757323"/>
              <a:gd name="connsiteY74" fmla="*/ 547352 h 862897"/>
              <a:gd name="connsiteX75" fmla="*/ 6587544 w 12757323"/>
              <a:gd name="connsiteY75" fmla="*/ 540913 h 862897"/>
              <a:gd name="connsiteX76" fmla="*/ 6626180 w 12757323"/>
              <a:gd name="connsiteY76" fmla="*/ 534473 h 862897"/>
              <a:gd name="connsiteX77" fmla="*/ 6658378 w 12757323"/>
              <a:gd name="connsiteY77" fmla="*/ 528034 h 862897"/>
              <a:gd name="connsiteX78" fmla="*/ 6684135 w 12757323"/>
              <a:gd name="connsiteY78" fmla="*/ 521595 h 862897"/>
              <a:gd name="connsiteX79" fmla="*/ 6735651 w 12757323"/>
              <a:gd name="connsiteY79" fmla="*/ 515155 h 862897"/>
              <a:gd name="connsiteX80" fmla="*/ 7456868 w 12757323"/>
              <a:gd name="connsiteY80" fmla="*/ 515155 h 862897"/>
              <a:gd name="connsiteX81" fmla="*/ 7598535 w 12757323"/>
              <a:gd name="connsiteY81" fmla="*/ 489397 h 862897"/>
              <a:gd name="connsiteX82" fmla="*/ 7714445 w 12757323"/>
              <a:gd name="connsiteY82" fmla="*/ 476518 h 862897"/>
              <a:gd name="connsiteX83" fmla="*/ 7791718 w 12757323"/>
              <a:gd name="connsiteY83" fmla="*/ 463640 h 862897"/>
              <a:gd name="connsiteX84" fmla="*/ 7868992 w 12757323"/>
              <a:gd name="connsiteY84" fmla="*/ 450761 h 862897"/>
              <a:gd name="connsiteX85" fmla="*/ 7972023 w 12757323"/>
              <a:gd name="connsiteY85" fmla="*/ 444321 h 862897"/>
              <a:gd name="connsiteX86" fmla="*/ 8023538 w 12757323"/>
              <a:gd name="connsiteY86" fmla="*/ 437882 h 862897"/>
              <a:gd name="connsiteX87" fmla="*/ 8081493 w 12757323"/>
              <a:gd name="connsiteY87" fmla="*/ 431442 h 862897"/>
              <a:gd name="connsiteX88" fmla="*/ 8145887 w 12757323"/>
              <a:gd name="connsiteY88" fmla="*/ 418564 h 862897"/>
              <a:gd name="connsiteX89" fmla="*/ 8293994 w 12757323"/>
              <a:gd name="connsiteY89" fmla="*/ 399245 h 862897"/>
              <a:gd name="connsiteX90" fmla="*/ 8384147 w 12757323"/>
              <a:gd name="connsiteY90" fmla="*/ 379927 h 862897"/>
              <a:gd name="connsiteX91" fmla="*/ 8416344 w 12757323"/>
              <a:gd name="connsiteY91" fmla="*/ 373487 h 862897"/>
              <a:gd name="connsiteX92" fmla="*/ 8435662 w 12757323"/>
              <a:gd name="connsiteY92" fmla="*/ 367048 h 862897"/>
              <a:gd name="connsiteX93" fmla="*/ 8487178 w 12757323"/>
              <a:gd name="connsiteY93" fmla="*/ 360609 h 862897"/>
              <a:gd name="connsiteX94" fmla="*/ 8525814 w 12757323"/>
              <a:gd name="connsiteY94" fmla="*/ 354169 h 862897"/>
              <a:gd name="connsiteX95" fmla="*/ 8577330 w 12757323"/>
              <a:gd name="connsiteY95" fmla="*/ 334851 h 862897"/>
              <a:gd name="connsiteX96" fmla="*/ 8654603 w 12757323"/>
              <a:gd name="connsiteY96" fmla="*/ 321972 h 862897"/>
              <a:gd name="connsiteX97" fmla="*/ 8680361 w 12757323"/>
              <a:gd name="connsiteY97" fmla="*/ 309093 h 862897"/>
              <a:gd name="connsiteX98" fmla="*/ 8764073 w 12757323"/>
              <a:gd name="connsiteY98" fmla="*/ 289775 h 862897"/>
              <a:gd name="connsiteX99" fmla="*/ 8809149 w 12757323"/>
              <a:gd name="connsiteY99" fmla="*/ 283335 h 862897"/>
              <a:gd name="connsiteX100" fmla="*/ 9253470 w 12757323"/>
              <a:gd name="connsiteY100" fmla="*/ 276896 h 862897"/>
              <a:gd name="connsiteX101" fmla="*/ 9317865 w 12757323"/>
              <a:gd name="connsiteY101" fmla="*/ 264017 h 862897"/>
              <a:gd name="connsiteX102" fmla="*/ 9362941 w 12757323"/>
              <a:gd name="connsiteY102" fmla="*/ 251138 h 862897"/>
              <a:gd name="connsiteX103" fmla="*/ 9401578 w 12757323"/>
              <a:gd name="connsiteY103" fmla="*/ 244699 h 862897"/>
              <a:gd name="connsiteX104" fmla="*/ 9465972 w 12757323"/>
              <a:gd name="connsiteY104" fmla="*/ 225380 h 862897"/>
              <a:gd name="connsiteX105" fmla="*/ 9536806 w 12757323"/>
              <a:gd name="connsiteY105" fmla="*/ 206062 h 862897"/>
              <a:gd name="connsiteX106" fmla="*/ 9575442 w 12757323"/>
              <a:gd name="connsiteY106" fmla="*/ 199623 h 862897"/>
              <a:gd name="connsiteX107" fmla="*/ 9607639 w 12757323"/>
              <a:gd name="connsiteY107" fmla="*/ 193183 h 862897"/>
              <a:gd name="connsiteX108" fmla="*/ 9659155 w 12757323"/>
              <a:gd name="connsiteY108" fmla="*/ 180304 h 862897"/>
              <a:gd name="connsiteX109" fmla="*/ 9807262 w 12757323"/>
              <a:gd name="connsiteY109" fmla="*/ 167426 h 862897"/>
              <a:gd name="connsiteX110" fmla="*/ 9858778 w 12757323"/>
              <a:gd name="connsiteY110" fmla="*/ 160986 h 862897"/>
              <a:gd name="connsiteX111" fmla="*/ 9923172 w 12757323"/>
              <a:gd name="connsiteY111" fmla="*/ 154547 h 862897"/>
              <a:gd name="connsiteX112" fmla="*/ 9994006 w 12757323"/>
              <a:gd name="connsiteY112" fmla="*/ 141668 h 862897"/>
              <a:gd name="connsiteX113" fmla="*/ 10039082 w 12757323"/>
              <a:gd name="connsiteY113" fmla="*/ 135228 h 862897"/>
              <a:gd name="connsiteX114" fmla="*/ 10109916 w 12757323"/>
              <a:gd name="connsiteY114" fmla="*/ 122349 h 862897"/>
              <a:gd name="connsiteX115" fmla="*/ 10167870 w 12757323"/>
              <a:gd name="connsiteY115" fmla="*/ 103031 h 862897"/>
              <a:gd name="connsiteX116" fmla="*/ 10187189 w 12757323"/>
              <a:gd name="connsiteY116" fmla="*/ 96592 h 862897"/>
              <a:gd name="connsiteX117" fmla="*/ 10232265 w 12757323"/>
              <a:gd name="connsiteY117" fmla="*/ 83713 h 862897"/>
              <a:gd name="connsiteX118" fmla="*/ 10258023 w 12757323"/>
              <a:gd name="connsiteY118" fmla="*/ 77273 h 862897"/>
              <a:gd name="connsiteX119" fmla="*/ 10290220 w 12757323"/>
              <a:gd name="connsiteY119" fmla="*/ 64395 h 862897"/>
              <a:gd name="connsiteX120" fmla="*/ 10315978 w 12757323"/>
              <a:gd name="connsiteY120" fmla="*/ 57955 h 862897"/>
              <a:gd name="connsiteX121" fmla="*/ 10341735 w 12757323"/>
              <a:gd name="connsiteY121" fmla="*/ 45076 h 862897"/>
              <a:gd name="connsiteX122" fmla="*/ 10386811 w 12757323"/>
              <a:gd name="connsiteY122" fmla="*/ 38637 h 862897"/>
              <a:gd name="connsiteX123" fmla="*/ 10464085 w 12757323"/>
              <a:gd name="connsiteY123" fmla="*/ 12879 h 862897"/>
              <a:gd name="connsiteX124" fmla="*/ 10483403 w 12757323"/>
              <a:gd name="connsiteY124" fmla="*/ 6440 h 862897"/>
              <a:gd name="connsiteX125" fmla="*/ 10502721 w 12757323"/>
              <a:gd name="connsiteY125" fmla="*/ 0 h 862897"/>
              <a:gd name="connsiteX126" fmla="*/ 10618631 w 12757323"/>
              <a:gd name="connsiteY126" fmla="*/ 6440 h 862897"/>
              <a:gd name="connsiteX127" fmla="*/ 10676586 w 12757323"/>
              <a:gd name="connsiteY127" fmla="*/ 25758 h 862897"/>
              <a:gd name="connsiteX128" fmla="*/ 10708783 w 12757323"/>
              <a:gd name="connsiteY128" fmla="*/ 32197 h 862897"/>
              <a:gd name="connsiteX129" fmla="*/ 10766738 w 12757323"/>
              <a:gd name="connsiteY129" fmla="*/ 51516 h 862897"/>
              <a:gd name="connsiteX130" fmla="*/ 10786056 w 12757323"/>
              <a:gd name="connsiteY130" fmla="*/ 57955 h 862897"/>
              <a:gd name="connsiteX131" fmla="*/ 10889087 w 12757323"/>
              <a:gd name="connsiteY131" fmla="*/ 77273 h 862897"/>
              <a:gd name="connsiteX132" fmla="*/ 11288332 w 12757323"/>
              <a:gd name="connsiteY132" fmla="*/ 77273 h 862897"/>
              <a:gd name="connsiteX133" fmla="*/ 11333408 w 12757323"/>
              <a:gd name="connsiteY133" fmla="*/ 83713 h 862897"/>
              <a:gd name="connsiteX134" fmla="*/ 11397803 w 12757323"/>
              <a:gd name="connsiteY134" fmla="*/ 96592 h 862897"/>
              <a:gd name="connsiteX135" fmla="*/ 11462197 w 12757323"/>
              <a:gd name="connsiteY135" fmla="*/ 115910 h 862897"/>
              <a:gd name="connsiteX136" fmla="*/ 11552349 w 12757323"/>
              <a:gd name="connsiteY136" fmla="*/ 128789 h 862897"/>
              <a:gd name="connsiteX137" fmla="*/ 11584547 w 12757323"/>
              <a:gd name="connsiteY137" fmla="*/ 135228 h 862897"/>
              <a:gd name="connsiteX138" fmla="*/ 11642501 w 12757323"/>
              <a:gd name="connsiteY138" fmla="*/ 148107 h 862897"/>
              <a:gd name="connsiteX139" fmla="*/ 11906518 w 12757323"/>
              <a:gd name="connsiteY139" fmla="*/ 160986 h 862897"/>
              <a:gd name="connsiteX140" fmla="*/ 12196293 w 12757323"/>
              <a:gd name="connsiteY140" fmla="*/ 173865 h 862897"/>
              <a:gd name="connsiteX141" fmla="*/ 12280006 w 12757323"/>
              <a:gd name="connsiteY141" fmla="*/ 193183 h 862897"/>
              <a:gd name="connsiteX142" fmla="*/ 12337961 w 12757323"/>
              <a:gd name="connsiteY142" fmla="*/ 199623 h 862897"/>
              <a:gd name="connsiteX143" fmla="*/ 12466749 w 12757323"/>
              <a:gd name="connsiteY143" fmla="*/ 212502 h 862897"/>
              <a:gd name="connsiteX144" fmla="*/ 12659932 w 12757323"/>
              <a:gd name="connsiteY144" fmla="*/ 225380 h 862897"/>
              <a:gd name="connsiteX145" fmla="*/ 12730766 w 12757323"/>
              <a:gd name="connsiteY145" fmla="*/ 251138 h 862897"/>
              <a:gd name="connsiteX146" fmla="*/ 12756524 w 12757323"/>
              <a:gd name="connsiteY146" fmla="*/ 296214 h 862897"/>
              <a:gd name="connsiteX147" fmla="*/ 12750085 w 12757323"/>
              <a:gd name="connsiteY147" fmla="*/ 470079 h 862897"/>
              <a:gd name="connsiteX148" fmla="*/ 12711448 w 12757323"/>
              <a:gd name="connsiteY148" fmla="*/ 495837 h 862897"/>
              <a:gd name="connsiteX149" fmla="*/ 12672811 w 12757323"/>
              <a:gd name="connsiteY149" fmla="*/ 502276 h 862897"/>
              <a:gd name="connsiteX150" fmla="*/ 12498947 w 12757323"/>
              <a:gd name="connsiteY150" fmla="*/ 515155 h 862897"/>
              <a:gd name="connsiteX151" fmla="*/ 11558789 w 12757323"/>
              <a:gd name="connsiteY151" fmla="*/ 515155 h 862897"/>
              <a:gd name="connsiteX152" fmla="*/ 11475076 w 12757323"/>
              <a:gd name="connsiteY152" fmla="*/ 521595 h 862897"/>
              <a:gd name="connsiteX153" fmla="*/ 11365606 w 12757323"/>
              <a:gd name="connsiteY153" fmla="*/ 534473 h 862897"/>
              <a:gd name="connsiteX154" fmla="*/ 10792496 w 12757323"/>
              <a:gd name="connsiteY154" fmla="*/ 540913 h 862897"/>
              <a:gd name="connsiteX155" fmla="*/ 9929611 w 12757323"/>
              <a:gd name="connsiteY155" fmla="*/ 547352 h 862897"/>
              <a:gd name="connsiteX156" fmla="*/ 9678473 w 12757323"/>
              <a:gd name="connsiteY156" fmla="*/ 611747 h 862897"/>
              <a:gd name="connsiteX157" fmla="*/ 9626958 w 12757323"/>
              <a:gd name="connsiteY157" fmla="*/ 624626 h 862897"/>
              <a:gd name="connsiteX158" fmla="*/ 9588321 w 12757323"/>
              <a:gd name="connsiteY158" fmla="*/ 643944 h 862897"/>
              <a:gd name="connsiteX159" fmla="*/ 9517487 w 12757323"/>
              <a:gd name="connsiteY159" fmla="*/ 663262 h 862897"/>
              <a:gd name="connsiteX160" fmla="*/ 9292107 w 12757323"/>
              <a:gd name="connsiteY160" fmla="*/ 734096 h 862897"/>
              <a:gd name="connsiteX161" fmla="*/ 9227713 w 12757323"/>
              <a:gd name="connsiteY161" fmla="*/ 759854 h 862897"/>
              <a:gd name="connsiteX162" fmla="*/ 9163318 w 12757323"/>
              <a:gd name="connsiteY162" fmla="*/ 766293 h 862897"/>
              <a:gd name="connsiteX163" fmla="*/ 8873544 w 12757323"/>
              <a:gd name="connsiteY163" fmla="*/ 785611 h 862897"/>
              <a:gd name="connsiteX164" fmla="*/ 8744755 w 12757323"/>
              <a:gd name="connsiteY164" fmla="*/ 804930 h 862897"/>
              <a:gd name="connsiteX165" fmla="*/ 8661042 w 12757323"/>
              <a:gd name="connsiteY165" fmla="*/ 811369 h 862897"/>
              <a:gd name="connsiteX166" fmla="*/ 8622406 w 12757323"/>
              <a:gd name="connsiteY166" fmla="*/ 824248 h 862897"/>
              <a:gd name="connsiteX167" fmla="*/ 8564451 w 12757323"/>
              <a:gd name="connsiteY167" fmla="*/ 830687 h 862897"/>
              <a:gd name="connsiteX168" fmla="*/ 8487178 w 12757323"/>
              <a:gd name="connsiteY168" fmla="*/ 843566 h 862897"/>
              <a:gd name="connsiteX169" fmla="*/ 8261797 w 12757323"/>
              <a:gd name="connsiteY169" fmla="*/ 850006 h 862897"/>
              <a:gd name="connsiteX170" fmla="*/ 8062175 w 12757323"/>
              <a:gd name="connsiteY170" fmla="*/ 856445 h 862897"/>
              <a:gd name="connsiteX171" fmla="*/ 7978462 w 12757323"/>
              <a:gd name="connsiteY171" fmla="*/ 862885 h 862897"/>
              <a:gd name="connsiteX172" fmla="*/ 7302321 w 12757323"/>
              <a:gd name="connsiteY172" fmla="*/ 837127 h 862897"/>
              <a:gd name="connsiteX173" fmla="*/ 7276563 w 12757323"/>
              <a:gd name="connsiteY173" fmla="*/ 824248 h 862897"/>
              <a:gd name="connsiteX174" fmla="*/ 7122017 w 12757323"/>
              <a:gd name="connsiteY174" fmla="*/ 811369 h 862897"/>
              <a:gd name="connsiteX175" fmla="*/ 6935273 w 12757323"/>
              <a:gd name="connsiteY175" fmla="*/ 792051 h 862897"/>
              <a:gd name="connsiteX176" fmla="*/ 6903076 w 12757323"/>
              <a:gd name="connsiteY176" fmla="*/ 785611 h 862897"/>
              <a:gd name="connsiteX177" fmla="*/ 6774287 w 12757323"/>
              <a:gd name="connsiteY177" fmla="*/ 766293 h 862897"/>
              <a:gd name="connsiteX178" fmla="*/ 6600423 w 12757323"/>
              <a:gd name="connsiteY178" fmla="*/ 753414 h 862897"/>
              <a:gd name="connsiteX179" fmla="*/ 6323527 w 12757323"/>
              <a:gd name="connsiteY179" fmla="*/ 759854 h 862897"/>
              <a:gd name="connsiteX180" fmla="*/ 6278451 w 12757323"/>
              <a:gd name="connsiteY180" fmla="*/ 766293 h 862897"/>
              <a:gd name="connsiteX181" fmla="*/ 6226935 w 12757323"/>
              <a:gd name="connsiteY181" fmla="*/ 772733 h 862897"/>
              <a:gd name="connsiteX182" fmla="*/ 6149662 w 12757323"/>
              <a:gd name="connsiteY182" fmla="*/ 792051 h 862897"/>
              <a:gd name="connsiteX183" fmla="*/ 6046631 w 12757323"/>
              <a:gd name="connsiteY183" fmla="*/ 804930 h 862897"/>
              <a:gd name="connsiteX184" fmla="*/ 5859887 w 12757323"/>
              <a:gd name="connsiteY184" fmla="*/ 824248 h 862897"/>
              <a:gd name="connsiteX185" fmla="*/ 5254580 w 12757323"/>
              <a:gd name="connsiteY185" fmla="*/ 811369 h 862897"/>
              <a:gd name="connsiteX186" fmla="*/ 5196625 w 12757323"/>
              <a:gd name="connsiteY186" fmla="*/ 804930 h 862897"/>
              <a:gd name="connsiteX187" fmla="*/ 5016321 w 12757323"/>
              <a:gd name="connsiteY187" fmla="*/ 792051 h 862897"/>
              <a:gd name="connsiteX188" fmla="*/ 4932608 w 12757323"/>
              <a:gd name="connsiteY188" fmla="*/ 779172 h 862897"/>
              <a:gd name="connsiteX189" fmla="*/ 4771623 w 12757323"/>
              <a:gd name="connsiteY189" fmla="*/ 759854 h 862897"/>
              <a:gd name="connsiteX190" fmla="*/ 4732986 w 12757323"/>
              <a:gd name="connsiteY190" fmla="*/ 746975 h 862897"/>
              <a:gd name="connsiteX191" fmla="*/ 4604197 w 12757323"/>
              <a:gd name="connsiteY191" fmla="*/ 734096 h 862897"/>
              <a:gd name="connsiteX192" fmla="*/ 4565561 w 12757323"/>
              <a:gd name="connsiteY192" fmla="*/ 721217 h 862897"/>
              <a:gd name="connsiteX193" fmla="*/ 4533363 w 12757323"/>
              <a:gd name="connsiteY193" fmla="*/ 714778 h 862897"/>
              <a:gd name="connsiteX194" fmla="*/ 4372378 w 12757323"/>
              <a:gd name="connsiteY194" fmla="*/ 695459 h 862897"/>
              <a:gd name="connsiteX195" fmla="*/ 4275786 w 12757323"/>
              <a:gd name="connsiteY195" fmla="*/ 676141 h 862897"/>
              <a:gd name="connsiteX196" fmla="*/ 4217831 w 12757323"/>
              <a:gd name="connsiteY196" fmla="*/ 663262 h 862897"/>
              <a:gd name="connsiteX197" fmla="*/ 4153437 w 12757323"/>
              <a:gd name="connsiteY197" fmla="*/ 656823 h 862897"/>
              <a:gd name="connsiteX198" fmla="*/ 4114800 w 12757323"/>
              <a:gd name="connsiteY198" fmla="*/ 650383 h 862897"/>
              <a:gd name="connsiteX199" fmla="*/ 4069724 w 12757323"/>
              <a:gd name="connsiteY199" fmla="*/ 643944 h 862897"/>
              <a:gd name="connsiteX200" fmla="*/ 3998890 w 12757323"/>
              <a:gd name="connsiteY200" fmla="*/ 624626 h 862897"/>
              <a:gd name="connsiteX201" fmla="*/ 3863662 w 12757323"/>
              <a:gd name="connsiteY201" fmla="*/ 585989 h 862897"/>
              <a:gd name="connsiteX202" fmla="*/ 3818586 w 12757323"/>
              <a:gd name="connsiteY202" fmla="*/ 573110 h 862897"/>
              <a:gd name="connsiteX203" fmla="*/ 3779949 w 12757323"/>
              <a:gd name="connsiteY203" fmla="*/ 560231 h 862897"/>
              <a:gd name="connsiteX204" fmla="*/ 3741313 w 12757323"/>
              <a:gd name="connsiteY204" fmla="*/ 553792 h 862897"/>
              <a:gd name="connsiteX205" fmla="*/ 3696237 w 12757323"/>
              <a:gd name="connsiteY205" fmla="*/ 540913 h 862897"/>
              <a:gd name="connsiteX206" fmla="*/ 3599645 w 12757323"/>
              <a:gd name="connsiteY206" fmla="*/ 528034 h 862897"/>
              <a:gd name="connsiteX207" fmla="*/ 3477296 w 12757323"/>
              <a:gd name="connsiteY207" fmla="*/ 508716 h 862897"/>
              <a:gd name="connsiteX208" fmla="*/ 3258355 w 12757323"/>
              <a:gd name="connsiteY208" fmla="*/ 502276 h 862897"/>
              <a:gd name="connsiteX209" fmla="*/ 2137893 w 12757323"/>
              <a:gd name="connsiteY209" fmla="*/ 508716 h 862897"/>
              <a:gd name="connsiteX210" fmla="*/ 2073499 w 12757323"/>
              <a:gd name="connsiteY210" fmla="*/ 515155 h 862897"/>
              <a:gd name="connsiteX211" fmla="*/ 2028423 w 12757323"/>
              <a:gd name="connsiteY211" fmla="*/ 528034 h 862897"/>
              <a:gd name="connsiteX212" fmla="*/ 1957589 w 12757323"/>
              <a:gd name="connsiteY212" fmla="*/ 540913 h 862897"/>
              <a:gd name="connsiteX213" fmla="*/ 1906073 w 12757323"/>
              <a:gd name="connsiteY213" fmla="*/ 560231 h 862897"/>
              <a:gd name="connsiteX214" fmla="*/ 1854558 w 12757323"/>
              <a:gd name="connsiteY214" fmla="*/ 573110 h 862897"/>
              <a:gd name="connsiteX215" fmla="*/ 1809482 w 12757323"/>
              <a:gd name="connsiteY215" fmla="*/ 585989 h 862897"/>
              <a:gd name="connsiteX216" fmla="*/ 1790163 w 12757323"/>
              <a:gd name="connsiteY216" fmla="*/ 592428 h 862897"/>
              <a:gd name="connsiteX217" fmla="*/ 1764406 w 12757323"/>
              <a:gd name="connsiteY217" fmla="*/ 598868 h 862897"/>
              <a:gd name="connsiteX218" fmla="*/ 1700011 w 12757323"/>
              <a:gd name="connsiteY218" fmla="*/ 631065 h 862897"/>
              <a:gd name="connsiteX219" fmla="*/ 1642056 w 12757323"/>
              <a:gd name="connsiteY219" fmla="*/ 656823 h 862897"/>
              <a:gd name="connsiteX220" fmla="*/ 1590541 w 12757323"/>
              <a:gd name="connsiteY220" fmla="*/ 669702 h 862897"/>
              <a:gd name="connsiteX221" fmla="*/ 1564783 w 12757323"/>
              <a:gd name="connsiteY221" fmla="*/ 682580 h 862897"/>
              <a:gd name="connsiteX222" fmla="*/ 1468192 w 12757323"/>
              <a:gd name="connsiteY222" fmla="*/ 701899 h 862897"/>
              <a:gd name="connsiteX223" fmla="*/ 1410237 w 12757323"/>
              <a:gd name="connsiteY223" fmla="*/ 714778 h 862897"/>
              <a:gd name="connsiteX224" fmla="*/ 1352282 w 12757323"/>
              <a:gd name="connsiteY224" fmla="*/ 721217 h 862897"/>
              <a:gd name="connsiteX225" fmla="*/ 1255690 w 12757323"/>
              <a:gd name="connsiteY225" fmla="*/ 734096 h 862897"/>
              <a:gd name="connsiteX226" fmla="*/ 1152659 w 12757323"/>
              <a:gd name="connsiteY226" fmla="*/ 746975 h 862897"/>
              <a:gd name="connsiteX227" fmla="*/ 998113 w 12757323"/>
              <a:gd name="connsiteY227" fmla="*/ 753414 h 862897"/>
              <a:gd name="connsiteX228" fmla="*/ 624625 w 12757323"/>
              <a:gd name="connsiteY228" fmla="*/ 746975 h 862897"/>
              <a:gd name="connsiteX229" fmla="*/ 476518 w 12757323"/>
              <a:gd name="connsiteY229" fmla="*/ 734096 h 862897"/>
              <a:gd name="connsiteX230" fmla="*/ 412124 w 12757323"/>
              <a:gd name="connsiteY230" fmla="*/ 721217 h 862897"/>
              <a:gd name="connsiteX231" fmla="*/ 328411 w 12757323"/>
              <a:gd name="connsiteY231" fmla="*/ 695459 h 862897"/>
              <a:gd name="connsiteX232" fmla="*/ 309093 w 12757323"/>
              <a:gd name="connsiteY232" fmla="*/ 689020 h 862897"/>
              <a:gd name="connsiteX233" fmla="*/ 264017 w 12757323"/>
              <a:gd name="connsiteY233" fmla="*/ 676141 h 862897"/>
              <a:gd name="connsiteX234" fmla="*/ 212501 w 12757323"/>
              <a:gd name="connsiteY234" fmla="*/ 656823 h 862897"/>
              <a:gd name="connsiteX235" fmla="*/ 160986 w 12757323"/>
              <a:gd name="connsiteY235" fmla="*/ 643944 h 862897"/>
              <a:gd name="connsiteX236" fmla="*/ 141668 w 12757323"/>
              <a:gd name="connsiteY236" fmla="*/ 631065 h 862897"/>
              <a:gd name="connsiteX237" fmla="*/ 70834 w 12757323"/>
              <a:gd name="connsiteY237" fmla="*/ 605307 h 862897"/>
              <a:gd name="connsiteX238" fmla="*/ 45076 w 12757323"/>
              <a:gd name="connsiteY238" fmla="*/ 585989 h 862897"/>
              <a:gd name="connsiteX239" fmla="*/ 6439 w 12757323"/>
              <a:gd name="connsiteY239" fmla="*/ 566671 h 862897"/>
              <a:gd name="connsiteX240" fmla="*/ 0 w 12757323"/>
              <a:gd name="connsiteY240" fmla="*/ 547352 h 862897"/>
              <a:gd name="connsiteX241" fmla="*/ 6439 w 12757323"/>
              <a:gd name="connsiteY241" fmla="*/ 437882 h 862897"/>
              <a:gd name="connsiteX242" fmla="*/ 12879 w 12757323"/>
              <a:gd name="connsiteY242" fmla="*/ 418564 h 862897"/>
              <a:gd name="connsiteX243" fmla="*/ 51516 w 12757323"/>
              <a:gd name="connsiteY243" fmla="*/ 386366 h 862897"/>
              <a:gd name="connsiteX244" fmla="*/ 109470 w 12757323"/>
              <a:gd name="connsiteY244" fmla="*/ 341290 h 862897"/>
              <a:gd name="connsiteX245" fmla="*/ 167425 w 12757323"/>
              <a:gd name="connsiteY245" fmla="*/ 321972 h 862897"/>
              <a:gd name="connsiteX246" fmla="*/ 186744 w 12757323"/>
              <a:gd name="connsiteY246" fmla="*/ 315533 h 862897"/>
              <a:gd name="connsiteX247" fmla="*/ 283335 w 12757323"/>
              <a:gd name="connsiteY247" fmla="*/ 309093 h 862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</a:cxnLst>
            <a:rect l="l" t="t" r="r" b="b"/>
            <a:pathLst>
              <a:path w="12757323" h="862897">
                <a:moveTo>
                  <a:pt x="283335" y="309093"/>
                </a:moveTo>
                <a:lnTo>
                  <a:pt x="283335" y="309093"/>
                </a:lnTo>
                <a:cubicBezTo>
                  <a:pt x="300507" y="315532"/>
                  <a:pt x="316948" y="324433"/>
                  <a:pt x="334851" y="328411"/>
                </a:cubicBezTo>
                <a:cubicBezTo>
                  <a:pt x="355909" y="333091"/>
                  <a:pt x="377862" y="332000"/>
                  <a:pt x="399245" y="334851"/>
                </a:cubicBezTo>
                <a:cubicBezTo>
                  <a:pt x="410094" y="336298"/>
                  <a:pt x="420674" y="339332"/>
                  <a:pt x="431442" y="341290"/>
                </a:cubicBezTo>
                <a:cubicBezTo>
                  <a:pt x="444288" y="343626"/>
                  <a:pt x="457463" y="344366"/>
                  <a:pt x="470079" y="347730"/>
                </a:cubicBezTo>
                <a:cubicBezTo>
                  <a:pt x="489755" y="352977"/>
                  <a:pt x="508279" y="362109"/>
                  <a:pt x="528034" y="367048"/>
                </a:cubicBezTo>
                <a:cubicBezTo>
                  <a:pt x="592216" y="383094"/>
                  <a:pt x="562090" y="377017"/>
                  <a:pt x="618186" y="386366"/>
                </a:cubicBezTo>
                <a:cubicBezTo>
                  <a:pt x="624625" y="390659"/>
                  <a:pt x="630391" y="396196"/>
                  <a:pt x="637504" y="399245"/>
                </a:cubicBezTo>
                <a:cubicBezTo>
                  <a:pt x="650596" y="404856"/>
                  <a:pt x="691905" y="410125"/>
                  <a:pt x="701899" y="412124"/>
                </a:cubicBezTo>
                <a:cubicBezTo>
                  <a:pt x="722103" y="416165"/>
                  <a:pt x="728570" y="418869"/>
                  <a:pt x="746975" y="425003"/>
                </a:cubicBezTo>
                <a:cubicBezTo>
                  <a:pt x="753414" y="429296"/>
                  <a:pt x="759371" y="434421"/>
                  <a:pt x="766293" y="437882"/>
                </a:cubicBezTo>
                <a:cubicBezTo>
                  <a:pt x="775528" y="442499"/>
                  <a:pt x="803121" y="448699"/>
                  <a:pt x="811369" y="450761"/>
                </a:cubicBezTo>
                <a:lnTo>
                  <a:pt x="1294327" y="444321"/>
                </a:lnTo>
                <a:cubicBezTo>
                  <a:pt x="1440900" y="439834"/>
                  <a:pt x="1398478" y="435477"/>
                  <a:pt x="1487510" y="425003"/>
                </a:cubicBezTo>
                <a:cubicBezTo>
                  <a:pt x="1508934" y="422483"/>
                  <a:pt x="1530439" y="420710"/>
                  <a:pt x="1551904" y="418564"/>
                </a:cubicBezTo>
                <a:cubicBezTo>
                  <a:pt x="1558344" y="416417"/>
                  <a:pt x="1564696" y="413989"/>
                  <a:pt x="1571223" y="412124"/>
                </a:cubicBezTo>
                <a:cubicBezTo>
                  <a:pt x="1586173" y="407853"/>
                  <a:pt x="1614800" y="401457"/>
                  <a:pt x="1629178" y="399245"/>
                </a:cubicBezTo>
                <a:cubicBezTo>
                  <a:pt x="1646282" y="396614"/>
                  <a:pt x="1663521" y="394952"/>
                  <a:pt x="1680693" y="392806"/>
                </a:cubicBezTo>
                <a:cubicBezTo>
                  <a:pt x="1689279" y="390659"/>
                  <a:pt x="1697721" y="387821"/>
                  <a:pt x="1706451" y="386366"/>
                </a:cubicBezTo>
                <a:cubicBezTo>
                  <a:pt x="1777724" y="374487"/>
                  <a:pt x="1735764" y="385655"/>
                  <a:pt x="1796603" y="373487"/>
                </a:cubicBezTo>
                <a:cubicBezTo>
                  <a:pt x="1805281" y="371751"/>
                  <a:pt x="1813851" y="369479"/>
                  <a:pt x="1822361" y="367048"/>
                </a:cubicBezTo>
                <a:cubicBezTo>
                  <a:pt x="1828887" y="365183"/>
                  <a:pt x="1835001" y="361823"/>
                  <a:pt x="1841679" y="360609"/>
                </a:cubicBezTo>
                <a:cubicBezTo>
                  <a:pt x="1882301" y="353223"/>
                  <a:pt x="1923059" y="346411"/>
                  <a:pt x="1964028" y="341290"/>
                </a:cubicBezTo>
                <a:lnTo>
                  <a:pt x="2015544" y="334851"/>
                </a:lnTo>
                <a:cubicBezTo>
                  <a:pt x="2034848" y="332580"/>
                  <a:pt x="2054232" y="330980"/>
                  <a:pt x="2073499" y="328411"/>
                </a:cubicBezTo>
                <a:cubicBezTo>
                  <a:pt x="2168002" y="315810"/>
                  <a:pt x="2067516" y="328329"/>
                  <a:pt x="2137893" y="315533"/>
                </a:cubicBezTo>
                <a:cubicBezTo>
                  <a:pt x="2152826" y="312818"/>
                  <a:pt x="2167919" y="311056"/>
                  <a:pt x="2182969" y="309093"/>
                </a:cubicBezTo>
                <a:cubicBezTo>
                  <a:pt x="2217289" y="304616"/>
                  <a:pt x="2251420" y="297675"/>
                  <a:pt x="2286000" y="296214"/>
                </a:cubicBezTo>
                <a:cubicBezTo>
                  <a:pt x="2403971" y="291229"/>
                  <a:pt x="2522113" y="291921"/>
                  <a:pt x="2640169" y="289775"/>
                </a:cubicBezTo>
                <a:cubicBezTo>
                  <a:pt x="2661255" y="285558"/>
                  <a:pt x="2716440" y="273801"/>
                  <a:pt x="2743200" y="270456"/>
                </a:cubicBezTo>
                <a:cubicBezTo>
                  <a:pt x="2764605" y="267780"/>
                  <a:pt x="2786141" y="266275"/>
                  <a:pt x="2807594" y="264017"/>
                </a:cubicBezTo>
                <a:lnTo>
                  <a:pt x="2865549" y="257578"/>
                </a:lnTo>
                <a:cubicBezTo>
                  <a:pt x="2949685" y="247061"/>
                  <a:pt x="2875388" y="255938"/>
                  <a:pt x="2942823" y="244699"/>
                </a:cubicBezTo>
                <a:cubicBezTo>
                  <a:pt x="2969508" y="240251"/>
                  <a:pt x="3013339" y="235079"/>
                  <a:pt x="3039414" y="231820"/>
                </a:cubicBezTo>
                <a:cubicBezTo>
                  <a:pt x="3056586" y="227527"/>
                  <a:pt x="3073573" y="222412"/>
                  <a:pt x="3090930" y="218941"/>
                </a:cubicBezTo>
                <a:cubicBezTo>
                  <a:pt x="3116536" y="213820"/>
                  <a:pt x="3142870" y="212395"/>
                  <a:pt x="3168203" y="206062"/>
                </a:cubicBezTo>
                <a:cubicBezTo>
                  <a:pt x="3181436" y="202754"/>
                  <a:pt x="3213903" y="194204"/>
                  <a:pt x="3226158" y="193183"/>
                </a:cubicBezTo>
                <a:cubicBezTo>
                  <a:pt x="3266856" y="189791"/>
                  <a:pt x="3307724" y="188890"/>
                  <a:pt x="3348507" y="186744"/>
                </a:cubicBezTo>
                <a:cubicBezTo>
                  <a:pt x="3536982" y="165802"/>
                  <a:pt x="3425559" y="172722"/>
                  <a:pt x="3683358" y="180304"/>
                </a:cubicBezTo>
                <a:lnTo>
                  <a:pt x="3715555" y="186744"/>
                </a:lnTo>
                <a:cubicBezTo>
                  <a:pt x="3748290" y="192696"/>
                  <a:pt x="3765531" y="194803"/>
                  <a:pt x="3799268" y="199623"/>
                </a:cubicBezTo>
                <a:lnTo>
                  <a:pt x="3857223" y="218941"/>
                </a:lnTo>
                <a:cubicBezTo>
                  <a:pt x="3863662" y="221087"/>
                  <a:pt x="3869956" y="223734"/>
                  <a:pt x="3876541" y="225380"/>
                </a:cubicBezTo>
                <a:cubicBezTo>
                  <a:pt x="3890939" y="228980"/>
                  <a:pt x="3931529" y="238428"/>
                  <a:pt x="3940935" y="244699"/>
                </a:cubicBezTo>
                <a:cubicBezTo>
                  <a:pt x="3947375" y="248992"/>
                  <a:pt x="3953182" y="254435"/>
                  <a:pt x="3960254" y="257578"/>
                </a:cubicBezTo>
                <a:cubicBezTo>
                  <a:pt x="3991768" y="271584"/>
                  <a:pt x="3995837" y="268252"/>
                  <a:pt x="4024648" y="276896"/>
                </a:cubicBezTo>
                <a:cubicBezTo>
                  <a:pt x="4037651" y="280797"/>
                  <a:pt x="4050115" y="286483"/>
                  <a:pt x="4063285" y="289775"/>
                </a:cubicBezTo>
                <a:cubicBezTo>
                  <a:pt x="4099660" y="298868"/>
                  <a:pt x="4080364" y="294478"/>
                  <a:pt x="4121239" y="302654"/>
                </a:cubicBezTo>
                <a:cubicBezTo>
                  <a:pt x="4129825" y="306947"/>
                  <a:pt x="4137684" y="313205"/>
                  <a:pt x="4146997" y="315533"/>
                </a:cubicBezTo>
                <a:cubicBezTo>
                  <a:pt x="4154592" y="317432"/>
                  <a:pt x="4252307" y="327868"/>
                  <a:pt x="4256468" y="328411"/>
                </a:cubicBezTo>
                <a:cubicBezTo>
                  <a:pt x="4286569" y="332337"/>
                  <a:pt x="4316854" y="335336"/>
                  <a:pt x="4346620" y="341290"/>
                </a:cubicBezTo>
                <a:cubicBezTo>
                  <a:pt x="4357352" y="343437"/>
                  <a:pt x="4367982" y="346182"/>
                  <a:pt x="4378817" y="347730"/>
                </a:cubicBezTo>
                <a:cubicBezTo>
                  <a:pt x="4398059" y="350479"/>
                  <a:pt x="4417454" y="352023"/>
                  <a:pt x="4436772" y="354169"/>
                </a:cubicBezTo>
                <a:cubicBezTo>
                  <a:pt x="4466187" y="360706"/>
                  <a:pt x="4508389" y="371639"/>
                  <a:pt x="4539803" y="373487"/>
                </a:cubicBezTo>
                <a:cubicBezTo>
                  <a:pt x="4597698" y="376893"/>
                  <a:pt x="4655713" y="377780"/>
                  <a:pt x="4713668" y="379927"/>
                </a:cubicBezTo>
                <a:cubicBezTo>
                  <a:pt x="4726301" y="382032"/>
                  <a:pt x="4770349" y="388946"/>
                  <a:pt x="4784501" y="392806"/>
                </a:cubicBezTo>
                <a:cubicBezTo>
                  <a:pt x="4797598" y="396378"/>
                  <a:pt x="4809826" y="403023"/>
                  <a:pt x="4823138" y="405685"/>
                </a:cubicBezTo>
                <a:cubicBezTo>
                  <a:pt x="4833870" y="407831"/>
                  <a:pt x="4844776" y="409244"/>
                  <a:pt x="4855335" y="412124"/>
                </a:cubicBezTo>
                <a:cubicBezTo>
                  <a:pt x="4868432" y="415696"/>
                  <a:pt x="4881093" y="420710"/>
                  <a:pt x="4893972" y="425003"/>
                </a:cubicBezTo>
                <a:cubicBezTo>
                  <a:pt x="4900411" y="427149"/>
                  <a:pt x="4906634" y="430111"/>
                  <a:pt x="4913290" y="431442"/>
                </a:cubicBezTo>
                <a:cubicBezTo>
                  <a:pt x="4924022" y="433589"/>
                  <a:pt x="4934669" y="436218"/>
                  <a:pt x="4945487" y="437882"/>
                </a:cubicBezTo>
                <a:cubicBezTo>
                  <a:pt x="4987386" y="444328"/>
                  <a:pt x="5032426" y="447661"/>
                  <a:pt x="5074276" y="450761"/>
                </a:cubicBezTo>
                <a:lnTo>
                  <a:pt x="5170868" y="457200"/>
                </a:lnTo>
                <a:cubicBezTo>
                  <a:pt x="5267631" y="471025"/>
                  <a:pt x="5164062" y="454143"/>
                  <a:pt x="5261020" y="476518"/>
                </a:cubicBezTo>
                <a:cubicBezTo>
                  <a:pt x="5291575" y="483569"/>
                  <a:pt x="5335173" y="486509"/>
                  <a:pt x="5364051" y="489397"/>
                </a:cubicBezTo>
                <a:cubicBezTo>
                  <a:pt x="5374783" y="491544"/>
                  <a:pt x="5385564" y="493463"/>
                  <a:pt x="5396248" y="495837"/>
                </a:cubicBezTo>
                <a:cubicBezTo>
                  <a:pt x="5404887" y="497757"/>
                  <a:pt x="5413299" y="500693"/>
                  <a:pt x="5422006" y="502276"/>
                </a:cubicBezTo>
                <a:cubicBezTo>
                  <a:pt x="5489967" y="514633"/>
                  <a:pt x="5443543" y="502720"/>
                  <a:pt x="5505718" y="515155"/>
                </a:cubicBezTo>
                <a:cubicBezTo>
                  <a:pt x="5514396" y="516891"/>
                  <a:pt x="5522746" y="520140"/>
                  <a:pt x="5531476" y="521595"/>
                </a:cubicBezTo>
                <a:cubicBezTo>
                  <a:pt x="5548546" y="524440"/>
                  <a:pt x="5565894" y="525362"/>
                  <a:pt x="5582992" y="528034"/>
                </a:cubicBezTo>
                <a:cubicBezTo>
                  <a:pt x="5634592" y="536096"/>
                  <a:pt x="5737538" y="553792"/>
                  <a:pt x="5737538" y="553792"/>
                </a:cubicBezTo>
                <a:cubicBezTo>
                  <a:pt x="5775182" y="578888"/>
                  <a:pt x="5759766" y="573110"/>
                  <a:pt x="5834130" y="573110"/>
                </a:cubicBezTo>
                <a:cubicBezTo>
                  <a:pt x="6035599" y="573110"/>
                  <a:pt x="6304341" y="561181"/>
                  <a:pt x="6503831" y="553792"/>
                </a:cubicBezTo>
                <a:cubicBezTo>
                  <a:pt x="6521003" y="551645"/>
                  <a:pt x="6538243" y="549983"/>
                  <a:pt x="6555347" y="547352"/>
                </a:cubicBezTo>
                <a:cubicBezTo>
                  <a:pt x="6566165" y="545688"/>
                  <a:pt x="6576776" y="542871"/>
                  <a:pt x="6587544" y="540913"/>
                </a:cubicBezTo>
                <a:cubicBezTo>
                  <a:pt x="6600390" y="538577"/>
                  <a:pt x="6613334" y="536809"/>
                  <a:pt x="6626180" y="534473"/>
                </a:cubicBezTo>
                <a:cubicBezTo>
                  <a:pt x="6636949" y="532515"/>
                  <a:pt x="6647693" y="530408"/>
                  <a:pt x="6658378" y="528034"/>
                </a:cubicBezTo>
                <a:cubicBezTo>
                  <a:pt x="6667017" y="526114"/>
                  <a:pt x="6675406" y="523050"/>
                  <a:pt x="6684135" y="521595"/>
                </a:cubicBezTo>
                <a:cubicBezTo>
                  <a:pt x="6701205" y="518750"/>
                  <a:pt x="6718479" y="517302"/>
                  <a:pt x="6735651" y="515155"/>
                </a:cubicBezTo>
                <a:cubicBezTo>
                  <a:pt x="7086178" y="522029"/>
                  <a:pt x="7084726" y="525942"/>
                  <a:pt x="7456868" y="515155"/>
                </a:cubicBezTo>
                <a:cubicBezTo>
                  <a:pt x="7518756" y="513361"/>
                  <a:pt x="7527199" y="497323"/>
                  <a:pt x="7598535" y="489397"/>
                </a:cubicBezTo>
                <a:lnTo>
                  <a:pt x="7714445" y="476518"/>
                </a:lnTo>
                <a:cubicBezTo>
                  <a:pt x="7764704" y="463954"/>
                  <a:pt x="7716342" y="474946"/>
                  <a:pt x="7791718" y="463640"/>
                </a:cubicBezTo>
                <a:cubicBezTo>
                  <a:pt x="7817542" y="459766"/>
                  <a:pt x="7843027" y="453543"/>
                  <a:pt x="7868992" y="450761"/>
                </a:cubicBezTo>
                <a:cubicBezTo>
                  <a:pt x="7903207" y="447095"/>
                  <a:pt x="7937731" y="447179"/>
                  <a:pt x="7972023" y="444321"/>
                </a:cubicBezTo>
                <a:cubicBezTo>
                  <a:pt x="7989269" y="442884"/>
                  <a:pt x="8006351" y="439904"/>
                  <a:pt x="8023538" y="437882"/>
                </a:cubicBezTo>
                <a:cubicBezTo>
                  <a:pt x="8042842" y="435611"/>
                  <a:pt x="8062294" y="434473"/>
                  <a:pt x="8081493" y="431442"/>
                </a:cubicBezTo>
                <a:cubicBezTo>
                  <a:pt x="8103115" y="428028"/>
                  <a:pt x="8124131" y="420982"/>
                  <a:pt x="8145887" y="418564"/>
                </a:cubicBezTo>
                <a:cubicBezTo>
                  <a:pt x="8203988" y="412108"/>
                  <a:pt x="8231489" y="409663"/>
                  <a:pt x="8293994" y="399245"/>
                </a:cubicBezTo>
                <a:cubicBezTo>
                  <a:pt x="8381298" y="384694"/>
                  <a:pt x="8331399" y="391649"/>
                  <a:pt x="8384147" y="379927"/>
                </a:cubicBezTo>
                <a:cubicBezTo>
                  <a:pt x="8394831" y="377553"/>
                  <a:pt x="8405726" y="376142"/>
                  <a:pt x="8416344" y="373487"/>
                </a:cubicBezTo>
                <a:cubicBezTo>
                  <a:pt x="8422929" y="371841"/>
                  <a:pt x="8428984" y="368262"/>
                  <a:pt x="8435662" y="367048"/>
                </a:cubicBezTo>
                <a:cubicBezTo>
                  <a:pt x="8452689" y="363952"/>
                  <a:pt x="8470046" y="363056"/>
                  <a:pt x="8487178" y="360609"/>
                </a:cubicBezTo>
                <a:cubicBezTo>
                  <a:pt x="8500103" y="358763"/>
                  <a:pt x="8512935" y="356316"/>
                  <a:pt x="8525814" y="354169"/>
                </a:cubicBezTo>
                <a:cubicBezTo>
                  <a:pt x="8551882" y="341135"/>
                  <a:pt x="8549271" y="340112"/>
                  <a:pt x="8577330" y="334851"/>
                </a:cubicBezTo>
                <a:cubicBezTo>
                  <a:pt x="8602996" y="330039"/>
                  <a:pt x="8654603" y="321972"/>
                  <a:pt x="8654603" y="321972"/>
                </a:cubicBezTo>
                <a:cubicBezTo>
                  <a:pt x="8663189" y="317679"/>
                  <a:pt x="8671254" y="312129"/>
                  <a:pt x="8680361" y="309093"/>
                </a:cubicBezTo>
                <a:cubicBezTo>
                  <a:pt x="8695408" y="304077"/>
                  <a:pt x="8743635" y="293181"/>
                  <a:pt x="8764073" y="289775"/>
                </a:cubicBezTo>
                <a:cubicBezTo>
                  <a:pt x="8779044" y="287280"/>
                  <a:pt x="8793976" y="283734"/>
                  <a:pt x="8809149" y="283335"/>
                </a:cubicBezTo>
                <a:cubicBezTo>
                  <a:pt x="8957220" y="279438"/>
                  <a:pt x="9105363" y="279042"/>
                  <a:pt x="9253470" y="276896"/>
                </a:cubicBezTo>
                <a:cubicBezTo>
                  <a:pt x="9283826" y="271836"/>
                  <a:pt x="9290971" y="271701"/>
                  <a:pt x="9317865" y="264017"/>
                </a:cubicBezTo>
                <a:cubicBezTo>
                  <a:pt x="9346501" y="255836"/>
                  <a:pt x="9329395" y="257847"/>
                  <a:pt x="9362941" y="251138"/>
                </a:cubicBezTo>
                <a:cubicBezTo>
                  <a:pt x="9375744" y="248577"/>
                  <a:pt x="9388699" y="246845"/>
                  <a:pt x="9401578" y="244699"/>
                </a:cubicBezTo>
                <a:cubicBezTo>
                  <a:pt x="9459258" y="221627"/>
                  <a:pt x="9407934" y="239890"/>
                  <a:pt x="9465972" y="225380"/>
                </a:cubicBezTo>
                <a:cubicBezTo>
                  <a:pt x="9515898" y="212898"/>
                  <a:pt x="9442676" y="221750"/>
                  <a:pt x="9536806" y="206062"/>
                </a:cubicBezTo>
                <a:lnTo>
                  <a:pt x="9575442" y="199623"/>
                </a:lnTo>
                <a:cubicBezTo>
                  <a:pt x="9586210" y="197665"/>
                  <a:pt x="9596974" y="195644"/>
                  <a:pt x="9607639" y="193183"/>
                </a:cubicBezTo>
                <a:cubicBezTo>
                  <a:pt x="9624886" y="189203"/>
                  <a:pt x="9641695" y="183214"/>
                  <a:pt x="9659155" y="180304"/>
                </a:cubicBezTo>
                <a:cubicBezTo>
                  <a:pt x="9686099" y="175813"/>
                  <a:pt x="9786757" y="169379"/>
                  <a:pt x="9807262" y="167426"/>
                </a:cubicBezTo>
                <a:cubicBezTo>
                  <a:pt x="9824490" y="165785"/>
                  <a:pt x="9841578" y="162897"/>
                  <a:pt x="9858778" y="160986"/>
                </a:cubicBezTo>
                <a:cubicBezTo>
                  <a:pt x="9880218" y="158604"/>
                  <a:pt x="9901817" y="157598"/>
                  <a:pt x="9923172" y="154547"/>
                </a:cubicBezTo>
                <a:cubicBezTo>
                  <a:pt x="9946929" y="151153"/>
                  <a:pt x="9970334" y="145613"/>
                  <a:pt x="9994006" y="141668"/>
                </a:cubicBezTo>
                <a:cubicBezTo>
                  <a:pt x="10008977" y="139173"/>
                  <a:pt x="10024081" y="137536"/>
                  <a:pt x="10039082" y="135228"/>
                </a:cubicBezTo>
                <a:cubicBezTo>
                  <a:pt x="10050354" y="133494"/>
                  <a:pt x="10096906" y="125897"/>
                  <a:pt x="10109916" y="122349"/>
                </a:cubicBezTo>
                <a:cubicBezTo>
                  <a:pt x="10109965" y="122336"/>
                  <a:pt x="10158187" y="106259"/>
                  <a:pt x="10167870" y="103031"/>
                </a:cubicBezTo>
                <a:cubicBezTo>
                  <a:pt x="10174310" y="100884"/>
                  <a:pt x="10180604" y="98238"/>
                  <a:pt x="10187189" y="96592"/>
                </a:cubicBezTo>
                <a:cubicBezTo>
                  <a:pt x="10267715" y="76459"/>
                  <a:pt x="10167598" y="102190"/>
                  <a:pt x="10232265" y="83713"/>
                </a:cubicBezTo>
                <a:cubicBezTo>
                  <a:pt x="10240775" y="81282"/>
                  <a:pt x="10249627" y="80072"/>
                  <a:pt x="10258023" y="77273"/>
                </a:cubicBezTo>
                <a:cubicBezTo>
                  <a:pt x="10268989" y="73618"/>
                  <a:pt x="10279254" y="68050"/>
                  <a:pt x="10290220" y="64395"/>
                </a:cubicBezTo>
                <a:cubicBezTo>
                  <a:pt x="10298616" y="61596"/>
                  <a:pt x="10307691" y="61063"/>
                  <a:pt x="10315978" y="57955"/>
                </a:cubicBezTo>
                <a:cubicBezTo>
                  <a:pt x="10324966" y="54584"/>
                  <a:pt x="10332474" y="47602"/>
                  <a:pt x="10341735" y="45076"/>
                </a:cubicBezTo>
                <a:cubicBezTo>
                  <a:pt x="10356378" y="41082"/>
                  <a:pt x="10371786" y="40783"/>
                  <a:pt x="10386811" y="38637"/>
                </a:cubicBezTo>
                <a:lnTo>
                  <a:pt x="10464085" y="12879"/>
                </a:lnTo>
                <a:lnTo>
                  <a:pt x="10483403" y="6440"/>
                </a:lnTo>
                <a:lnTo>
                  <a:pt x="10502721" y="0"/>
                </a:lnTo>
                <a:cubicBezTo>
                  <a:pt x="10541358" y="2147"/>
                  <a:pt x="10580094" y="2937"/>
                  <a:pt x="10618631" y="6440"/>
                </a:cubicBezTo>
                <a:cubicBezTo>
                  <a:pt x="10642276" y="8590"/>
                  <a:pt x="10653578" y="18856"/>
                  <a:pt x="10676586" y="25758"/>
                </a:cubicBezTo>
                <a:cubicBezTo>
                  <a:pt x="10687069" y="28903"/>
                  <a:pt x="10698224" y="29317"/>
                  <a:pt x="10708783" y="32197"/>
                </a:cubicBezTo>
                <a:cubicBezTo>
                  <a:pt x="10708817" y="32206"/>
                  <a:pt x="10757062" y="48291"/>
                  <a:pt x="10766738" y="51516"/>
                </a:cubicBezTo>
                <a:cubicBezTo>
                  <a:pt x="10773177" y="53662"/>
                  <a:pt x="10779337" y="56995"/>
                  <a:pt x="10786056" y="57955"/>
                </a:cubicBezTo>
                <a:cubicBezTo>
                  <a:pt x="10850723" y="67194"/>
                  <a:pt x="10816315" y="61103"/>
                  <a:pt x="10889087" y="77273"/>
                </a:cubicBezTo>
                <a:cubicBezTo>
                  <a:pt x="11112776" y="72887"/>
                  <a:pt x="11136265" y="60376"/>
                  <a:pt x="11288332" y="77273"/>
                </a:cubicBezTo>
                <a:cubicBezTo>
                  <a:pt x="11303417" y="78949"/>
                  <a:pt x="11318407" y="81405"/>
                  <a:pt x="11333408" y="83713"/>
                </a:cubicBezTo>
                <a:cubicBezTo>
                  <a:pt x="11357236" y="87379"/>
                  <a:pt x="11375334" y="89851"/>
                  <a:pt x="11397803" y="96592"/>
                </a:cubicBezTo>
                <a:cubicBezTo>
                  <a:pt x="11419282" y="103036"/>
                  <a:pt x="11439928" y="112199"/>
                  <a:pt x="11462197" y="115910"/>
                </a:cubicBezTo>
                <a:cubicBezTo>
                  <a:pt x="11492140" y="120900"/>
                  <a:pt x="11522583" y="122836"/>
                  <a:pt x="11552349" y="128789"/>
                </a:cubicBezTo>
                <a:lnTo>
                  <a:pt x="11584547" y="135228"/>
                </a:lnTo>
                <a:cubicBezTo>
                  <a:pt x="11603897" y="139374"/>
                  <a:pt x="11622954" y="145021"/>
                  <a:pt x="11642501" y="148107"/>
                </a:cubicBezTo>
                <a:cubicBezTo>
                  <a:pt x="11712946" y="159230"/>
                  <a:pt x="11871106" y="159844"/>
                  <a:pt x="11906518" y="160986"/>
                </a:cubicBezTo>
                <a:cubicBezTo>
                  <a:pt x="12089703" y="177641"/>
                  <a:pt x="11831583" y="155631"/>
                  <a:pt x="12196293" y="173865"/>
                </a:cubicBezTo>
                <a:cubicBezTo>
                  <a:pt x="12238880" y="175994"/>
                  <a:pt x="12236096" y="184950"/>
                  <a:pt x="12280006" y="193183"/>
                </a:cubicBezTo>
                <a:cubicBezTo>
                  <a:pt x="12299110" y="196765"/>
                  <a:pt x="12318627" y="197623"/>
                  <a:pt x="12337961" y="199623"/>
                </a:cubicBezTo>
                <a:cubicBezTo>
                  <a:pt x="12380875" y="204063"/>
                  <a:pt x="12423715" y="209428"/>
                  <a:pt x="12466749" y="212502"/>
                </a:cubicBezTo>
                <a:lnTo>
                  <a:pt x="12659932" y="225380"/>
                </a:lnTo>
                <a:cubicBezTo>
                  <a:pt x="12685086" y="231669"/>
                  <a:pt x="12707963" y="235936"/>
                  <a:pt x="12730766" y="251138"/>
                </a:cubicBezTo>
                <a:cubicBezTo>
                  <a:pt x="12737593" y="255689"/>
                  <a:pt x="12754296" y="291757"/>
                  <a:pt x="12756524" y="296214"/>
                </a:cubicBezTo>
                <a:cubicBezTo>
                  <a:pt x="12754378" y="354169"/>
                  <a:pt x="12762859" y="413509"/>
                  <a:pt x="12750085" y="470079"/>
                </a:cubicBezTo>
                <a:cubicBezTo>
                  <a:pt x="12746676" y="485177"/>
                  <a:pt x="12725736" y="489884"/>
                  <a:pt x="12711448" y="495837"/>
                </a:cubicBezTo>
                <a:cubicBezTo>
                  <a:pt x="12699396" y="500859"/>
                  <a:pt x="12685778" y="500750"/>
                  <a:pt x="12672811" y="502276"/>
                </a:cubicBezTo>
                <a:cubicBezTo>
                  <a:pt x="12618648" y="508648"/>
                  <a:pt x="12551706" y="511858"/>
                  <a:pt x="12498947" y="515155"/>
                </a:cubicBezTo>
                <a:cubicBezTo>
                  <a:pt x="12055846" y="510540"/>
                  <a:pt x="11939675" y="503063"/>
                  <a:pt x="11558789" y="515155"/>
                </a:cubicBezTo>
                <a:cubicBezTo>
                  <a:pt x="11530816" y="516043"/>
                  <a:pt x="11502924" y="518810"/>
                  <a:pt x="11475076" y="521595"/>
                </a:cubicBezTo>
                <a:cubicBezTo>
                  <a:pt x="11438517" y="525251"/>
                  <a:pt x="11402333" y="533434"/>
                  <a:pt x="11365606" y="534473"/>
                </a:cubicBezTo>
                <a:cubicBezTo>
                  <a:pt x="11174634" y="539878"/>
                  <a:pt x="10983533" y="538766"/>
                  <a:pt x="10792496" y="540913"/>
                </a:cubicBezTo>
                <a:cubicBezTo>
                  <a:pt x="10532490" y="537032"/>
                  <a:pt x="10189416" y="525474"/>
                  <a:pt x="9929611" y="547352"/>
                </a:cubicBezTo>
                <a:cubicBezTo>
                  <a:pt x="9774813" y="560388"/>
                  <a:pt x="9786605" y="577600"/>
                  <a:pt x="9678473" y="611747"/>
                </a:cubicBezTo>
                <a:cubicBezTo>
                  <a:pt x="9661594" y="617077"/>
                  <a:pt x="9643627" y="618673"/>
                  <a:pt x="9626958" y="624626"/>
                </a:cubicBezTo>
                <a:cubicBezTo>
                  <a:pt x="9613398" y="629469"/>
                  <a:pt x="9601899" y="639152"/>
                  <a:pt x="9588321" y="643944"/>
                </a:cubicBezTo>
                <a:cubicBezTo>
                  <a:pt x="9565243" y="652089"/>
                  <a:pt x="9540900" y="656136"/>
                  <a:pt x="9517487" y="663262"/>
                </a:cubicBezTo>
                <a:cubicBezTo>
                  <a:pt x="9442149" y="686191"/>
                  <a:pt x="9365224" y="704849"/>
                  <a:pt x="9292107" y="734096"/>
                </a:cubicBezTo>
                <a:cubicBezTo>
                  <a:pt x="9270642" y="742682"/>
                  <a:pt x="9250141" y="754247"/>
                  <a:pt x="9227713" y="759854"/>
                </a:cubicBezTo>
                <a:cubicBezTo>
                  <a:pt x="9206785" y="765086"/>
                  <a:pt x="9184767" y="763995"/>
                  <a:pt x="9163318" y="766293"/>
                </a:cubicBezTo>
                <a:cubicBezTo>
                  <a:pt x="8979937" y="785941"/>
                  <a:pt x="9100923" y="777190"/>
                  <a:pt x="8873544" y="785611"/>
                </a:cubicBezTo>
                <a:cubicBezTo>
                  <a:pt x="8830614" y="792051"/>
                  <a:pt x="8787850" y="799706"/>
                  <a:pt x="8744755" y="804930"/>
                </a:cubicBezTo>
                <a:cubicBezTo>
                  <a:pt x="8716972" y="808298"/>
                  <a:pt x="8688686" y="807004"/>
                  <a:pt x="8661042" y="811369"/>
                </a:cubicBezTo>
                <a:cubicBezTo>
                  <a:pt x="8647633" y="813486"/>
                  <a:pt x="8635718" y="821586"/>
                  <a:pt x="8622406" y="824248"/>
                </a:cubicBezTo>
                <a:cubicBezTo>
                  <a:pt x="8603346" y="828060"/>
                  <a:pt x="8583693" y="827938"/>
                  <a:pt x="8564451" y="830687"/>
                </a:cubicBezTo>
                <a:cubicBezTo>
                  <a:pt x="8538600" y="834380"/>
                  <a:pt x="8513238" y="841903"/>
                  <a:pt x="8487178" y="843566"/>
                </a:cubicBezTo>
                <a:cubicBezTo>
                  <a:pt x="8412173" y="848354"/>
                  <a:pt x="8336920" y="847730"/>
                  <a:pt x="8261797" y="850006"/>
                </a:cubicBezTo>
                <a:lnTo>
                  <a:pt x="8062175" y="856445"/>
                </a:lnTo>
                <a:cubicBezTo>
                  <a:pt x="8034271" y="858592"/>
                  <a:pt x="8006447" y="863171"/>
                  <a:pt x="7978462" y="862885"/>
                </a:cubicBezTo>
                <a:cubicBezTo>
                  <a:pt x="7475608" y="857754"/>
                  <a:pt x="7591989" y="866094"/>
                  <a:pt x="7302321" y="837127"/>
                </a:cubicBezTo>
                <a:cubicBezTo>
                  <a:pt x="7293735" y="832834"/>
                  <a:pt x="7285758" y="827006"/>
                  <a:pt x="7276563" y="824248"/>
                </a:cubicBezTo>
                <a:cubicBezTo>
                  <a:pt x="7241561" y="813747"/>
                  <a:pt x="7127065" y="811717"/>
                  <a:pt x="7122017" y="811369"/>
                </a:cubicBezTo>
                <a:cubicBezTo>
                  <a:pt x="7078304" y="808354"/>
                  <a:pt x="6966797" y="796163"/>
                  <a:pt x="6935273" y="792051"/>
                </a:cubicBezTo>
                <a:cubicBezTo>
                  <a:pt x="6924420" y="790635"/>
                  <a:pt x="6913883" y="787340"/>
                  <a:pt x="6903076" y="785611"/>
                </a:cubicBezTo>
                <a:cubicBezTo>
                  <a:pt x="6860211" y="778753"/>
                  <a:pt x="6817453" y="770885"/>
                  <a:pt x="6774287" y="766293"/>
                </a:cubicBezTo>
                <a:cubicBezTo>
                  <a:pt x="6716500" y="760145"/>
                  <a:pt x="6600423" y="753414"/>
                  <a:pt x="6600423" y="753414"/>
                </a:cubicBezTo>
                <a:lnTo>
                  <a:pt x="6323527" y="759854"/>
                </a:lnTo>
                <a:cubicBezTo>
                  <a:pt x="6308361" y="760461"/>
                  <a:pt x="6293496" y="764287"/>
                  <a:pt x="6278451" y="766293"/>
                </a:cubicBezTo>
                <a:lnTo>
                  <a:pt x="6226935" y="772733"/>
                </a:lnTo>
                <a:cubicBezTo>
                  <a:pt x="6184007" y="794196"/>
                  <a:pt x="6213753" y="782895"/>
                  <a:pt x="6149662" y="792051"/>
                </a:cubicBezTo>
                <a:cubicBezTo>
                  <a:pt x="6040459" y="807651"/>
                  <a:pt x="6205449" y="787913"/>
                  <a:pt x="6046631" y="804930"/>
                </a:cubicBezTo>
                <a:cubicBezTo>
                  <a:pt x="5873111" y="823522"/>
                  <a:pt x="5990200" y="812402"/>
                  <a:pt x="5859887" y="824248"/>
                </a:cubicBezTo>
                <a:lnTo>
                  <a:pt x="5254580" y="811369"/>
                </a:lnTo>
                <a:cubicBezTo>
                  <a:pt x="5235151" y="810803"/>
                  <a:pt x="5215982" y="806690"/>
                  <a:pt x="5196625" y="804930"/>
                </a:cubicBezTo>
                <a:cubicBezTo>
                  <a:pt x="5147551" y="800469"/>
                  <a:pt x="5063803" y="795216"/>
                  <a:pt x="5016321" y="792051"/>
                </a:cubicBezTo>
                <a:lnTo>
                  <a:pt x="4932608" y="779172"/>
                </a:lnTo>
                <a:cubicBezTo>
                  <a:pt x="4869242" y="770432"/>
                  <a:pt x="4830870" y="766437"/>
                  <a:pt x="4771623" y="759854"/>
                </a:cubicBezTo>
                <a:cubicBezTo>
                  <a:pt x="4758744" y="755561"/>
                  <a:pt x="4746298" y="749637"/>
                  <a:pt x="4732986" y="746975"/>
                </a:cubicBezTo>
                <a:cubicBezTo>
                  <a:pt x="4717880" y="743954"/>
                  <a:pt x="4613382" y="734931"/>
                  <a:pt x="4604197" y="734096"/>
                </a:cubicBezTo>
                <a:cubicBezTo>
                  <a:pt x="4591318" y="729803"/>
                  <a:pt x="4578658" y="724789"/>
                  <a:pt x="4565561" y="721217"/>
                </a:cubicBezTo>
                <a:cubicBezTo>
                  <a:pt x="4555001" y="718337"/>
                  <a:pt x="4544187" y="716402"/>
                  <a:pt x="4533363" y="714778"/>
                </a:cubicBezTo>
                <a:cubicBezTo>
                  <a:pt x="4454712" y="702981"/>
                  <a:pt x="4442978" y="702520"/>
                  <a:pt x="4372378" y="695459"/>
                </a:cubicBezTo>
                <a:cubicBezTo>
                  <a:pt x="4282144" y="669678"/>
                  <a:pt x="4374388" y="693541"/>
                  <a:pt x="4275786" y="676141"/>
                </a:cubicBezTo>
                <a:cubicBezTo>
                  <a:pt x="4256298" y="672702"/>
                  <a:pt x="4237378" y="666348"/>
                  <a:pt x="4217831" y="663262"/>
                </a:cubicBezTo>
                <a:cubicBezTo>
                  <a:pt x="4196523" y="659898"/>
                  <a:pt x="4174842" y="659499"/>
                  <a:pt x="4153437" y="656823"/>
                </a:cubicBezTo>
                <a:cubicBezTo>
                  <a:pt x="4140481" y="655204"/>
                  <a:pt x="4127705" y="652368"/>
                  <a:pt x="4114800" y="650383"/>
                </a:cubicBezTo>
                <a:cubicBezTo>
                  <a:pt x="4099799" y="648075"/>
                  <a:pt x="4084749" y="646090"/>
                  <a:pt x="4069724" y="643944"/>
                </a:cubicBezTo>
                <a:cubicBezTo>
                  <a:pt x="3946950" y="594834"/>
                  <a:pt x="4137547" y="668413"/>
                  <a:pt x="3998890" y="624626"/>
                </a:cubicBezTo>
                <a:cubicBezTo>
                  <a:pt x="3862999" y="581712"/>
                  <a:pt x="3965698" y="598743"/>
                  <a:pt x="3863662" y="585989"/>
                </a:cubicBezTo>
                <a:cubicBezTo>
                  <a:pt x="3848637" y="581696"/>
                  <a:pt x="3833522" y="577706"/>
                  <a:pt x="3818586" y="573110"/>
                </a:cubicBezTo>
                <a:cubicBezTo>
                  <a:pt x="3805611" y="569118"/>
                  <a:pt x="3793119" y="563524"/>
                  <a:pt x="3779949" y="560231"/>
                </a:cubicBezTo>
                <a:cubicBezTo>
                  <a:pt x="3767283" y="557064"/>
                  <a:pt x="3754035" y="556728"/>
                  <a:pt x="3741313" y="553792"/>
                </a:cubicBezTo>
                <a:cubicBezTo>
                  <a:pt x="3726087" y="550278"/>
                  <a:pt x="3711517" y="544187"/>
                  <a:pt x="3696237" y="540913"/>
                </a:cubicBezTo>
                <a:cubicBezTo>
                  <a:pt x="3678743" y="537164"/>
                  <a:pt x="3615239" y="530496"/>
                  <a:pt x="3599645" y="528034"/>
                </a:cubicBezTo>
                <a:cubicBezTo>
                  <a:pt x="3566017" y="522724"/>
                  <a:pt x="3513517" y="510441"/>
                  <a:pt x="3477296" y="508716"/>
                </a:cubicBezTo>
                <a:cubicBezTo>
                  <a:pt x="3404367" y="505243"/>
                  <a:pt x="3331335" y="504423"/>
                  <a:pt x="3258355" y="502276"/>
                </a:cubicBezTo>
                <a:lnTo>
                  <a:pt x="2137893" y="508716"/>
                </a:lnTo>
                <a:cubicBezTo>
                  <a:pt x="2116323" y="508950"/>
                  <a:pt x="2094742" y="511406"/>
                  <a:pt x="2073499" y="515155"/>
                </a:cubicBezTo>
                <a:cubicBezTo>
                  <a:pt x="2058110" y="517871"/>
                  <a:pt x="2043583" y="524244"/>
                  <a:pt x="2028423" y="528034"/>
                </a:cubicBezTo>
                <a:cubicBezTo>
                  <a:pt x="2010437" y="532530"/>
                  <a:pt x="1974796" y="538045"/>
                  <a:pt x="1957589" y="540913"/>
                </a:cubicBezTo>
                <a:cubicBezTo>
                  <a:pt x="1940417" y="547352"/>
                  <a:pt x="1923578" y="554761"/>
                  <a:pt x="1906073" y="560231"/>
                </a:cubicBezTo>
                <a:cubicBezTo>
                  <a:pt x="1889179" y="565510"/>
                  <a:pt x="1871577" y="568247"/>
                  <a:pt x="1854558" y="573110"/>
                </a:cubicBezTo>
                <a:lnTo>
                  <a:pt x="1809482" y="585989"/>
                </a:lnTo>
                <a:cubicBezTo>
                  <a:pt x="1802980" y="587939"/>
                  <a:pt x="1796690" y="590563"/>
                  <a:pt x="1790163" y="592428"/>
                </a:cubicBezTo>
                <a:cubicBezTo>
                  <a:pt x="1781654" y="594859"/>
                  <a:pt x="1772802" y="596069"/>
                  <a:pt x="1764406" y="598868"/>
                </a:cubicBezTo>
                <a:cubicBezTo>
                  <a:pt x="1714777" y="615412"/>
                  <a:pt x="1748412" y="606865"/>
                  <a:pt x="1700011" y="631065"/>
                </a:cubicBezTo>
                <a:cubicBezTo>
                  <a:pt x="1681102" y="640519"/>
                  <a:pt x="1661991" y="649787"/>
                  <a:pt x="1642056" y="656823"/>
                </a:cubicBezTo>
                <a:cubicBezTo>
                  <a:pt x="1625365" y="662714"/>
                  <a:pt x="1606373" y="661787"/>
                  <a:pt x="1590541" y="669702"/>
                </a:cubicBezTo>
                <a:cubicBezTo>
                  <a:pt x="1581955" y="673995"/>
                  <a:pt x="1574066" y="680137"/>
                  <a:pt x="1564783" y="682580"/>
                </a:cubicBezTo>
                <a:cubicBezTo>
                  <a:pt x="1533029" y="690936"/>
                  <a:pt x="1500046" y="693936"/>
                  <a:pt x="1468192" y="701899"/>
                </a:cubicBezTo>
                <a:cubicBezTo>
                  <a:pt x="1449452" y="706584"/>
                  <a:pt x="1429301" y="712054"/>
                  <a:pt x="1410237" y="714778"/>
                </a:cubicBezTo>
                <a:cubicBezTo>
                  <a:pt x="1390995" y="717527"/>
                  <a:pt x="1371569" y="718806"/>
                  <a:pt x="1352282" y="721217"/>
                </a:cubicBezTo>
                <a:lnTo>
                  <a:pt x="1255690" y="734096"/>
                </a:lnTo>
                <a:cubicBezTo>
                  <a:pt x="1211619" y="748786"/>
                  <a:pt x="1235728" y="742485"/>
                  <a:pt x="1152659" y="746975"/>
                </a:cubicBezTo>
                <a:cubicBezTo>
                  <a:pt x="1101174" y="749758"/>
                  <a:pt x="1049628" y="751268"/>
                  <a:pt x="998113" y="753414"/>
                </a:cubicBezTo>
                <a:lnTo>
                  <a:pt x="624625" y="746975"/>
                </a:lnTo>
                <a:cubicBezTo>
                  <a:pt x="575104" y="745141"/>
                  <a:pt x="476518" y="734096"/>
                  <a:pt x="476518" y="734096"/>
                </a:cubicBezTo>
                <a:cubicBezTo>
                  <a:pt x="416711" y="719143"/>
                  <a:pt x="491038" y="736999"/>
                  <a:pt x="412124" y="721217"/>
                </a:cubicBezTo>
                <a:cubicBezTo>
                  <a:pt x="383673" y="715527"/>
                  <a:pt x="355504" y="704490"/>
                  <a:pt x="328411" y="695459"/>
                </a:cubicBezTo>
                <a:cubicBezTo>
                  <a:pt x="321972" y="693313"/>
                  <a:pt x="315678" y="690666"/>
                  <a:pt x="309093" y="689020"/>
                </a:cubicBezTo>
                <a:cubicBezTo>
                  <a:pt x="286391" y="683344"/>
                  <a:pt x="284337" y="683530"/>
                  <a:pt x="264017" y="676141"/>
                </a:cubicBezTo>
                <a:cubicBezTo>
                  <a:pt x="246781" y="669874"/>
                  <a:pt x="230006" y="662293"/>
                  <a:pt x="212501" y="656823"/>
                </a:cubicBezTo>
                <a:cubicBezTo>
                  <a:pt x="195607" y="651544"/>
                  <a:pt x="160986" y="643944"/>
                  <a:pt x="160986" y="643944"/>
                </a:cubicBezTo>
                <a:cubicBezTo>
                  <a:pt x="154547" y="639651"/>
                  <a:pt x="148590" y="634526"/>
                  <a:pt x="141668" y="631065"/>
                </a:cubicBezTo>
                <a:cubicBezTo>
                  <a:pt x="123750" y="622106"/>
                  <a:pt x="88863" y="611317"/>
                  <a:pt x="70834" y="605307"/>
                </a:cubicBezTo>
                <a:cubicBezTo>
                  <a:pt x="62248" y="598868"/>
                  <a:pt x="54279" y="591511"/>
                  <a:pt x="45076" y="585989"/>
                </a:cubicBezTo>
                <a:cubicBezTo>
                  <a:pt x="32729" y="578581"/>
                  <a:pt x="17372" y="576042"/>
                  <a:pt x="6439" y="566671"/>
                </a:cubicBezTo>
                <a:cubicBezTo>
                  <a:pt x="1285" y="562253"/>
                  <a:pt x="2146" y="553792"/>
                  <a:pt x="0" y="547352"/>
                </a:cubicBezTo>
                <a:cubicBezTo>
                  <a:pt x="2146" y="510862"/>
                  <a:pt x="2802" y="474254"/>
                  <a:pt x="6439" y="437882"/>
                </a:cubicBezTo>
                <a:cubicBezTo>
                  <a:pt x="7114" y="431128"/>
                  <a:pt x="9114" y="424212"/>
                  <a:pt x="12879" y="418564"/>
                </a:cubicBezTo>
                <a:cubicBezTo>
                  <a:pt x="26991" y="397396"/>
                  <a:pt x="33695" y="401217"/>
                  <a:pt x="51516" y="386366"/>
                </a:cubicBezTo>
                <a:cubicBezTo>
                  <a:pt x="73740" y="367846"/>
                  <a:pt x="76920" y="352140"/>
                  <a:pt x="109470" y="341290"/>
                </a:cubicBezTo>
                <a:lnTo>
                  <a:pt x="167425" y="321972"/>
                </a:lnTo>
                <a:cubicBezTo>
                  <a:pt x="173865" y="319826"/>
                  <a:pt x="179968" y="315932"/>
                  <a:pt x="186744" y="315533"/>
                </a:cubicBezTo>
                <a:lnTo>
                  <a:pt x="283335" y="309093"/>
                </a:lnTo>
                <a:close/>
              </a:path>
            </a:pathLst>
          </a:custGeom>
          <a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33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BOTTOM BANK Picture 3">
            <a:extLst>
              <a:ext uri="{FF2B5EF4-FFF2-40B4-BE49-F238E27FC236}">
                <a16:creationId xmlns:a16="http://schemas.microsoft.com/office/drawing/2014/main" id="{5D2E2E79-341F-48F8-AC6B-BD9C940DEAF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t="35351"/>
          <a:stretch/>
        </p:blipFill>
        <p:spPr>
          <a:xfrm>
            <a:off x="-524123" y="5381566"/>
            <a:ext cx="13170448" cy="1682256"/>
          </a:xfrm>
          <a:prstGeom prst="rect">
            <a:avLst/>
          </a:prstGeom>
        </p:spPr>
      </p:pic>
      <p:pic>
        <p:nvPicPr>
          <p:cNvPr id="28" name="FISH 1C Picture 27">
            <a:extLst>
              <a:ext uri="{FF2B5EF4-FFF2-40B4-BE49-F238E27FC236}">
                <a16:creationId xmlns:a16="http://schemas.microsoft.com/office/drawing/2014/main" id="{B70311A6-310F-46D8-A33B-FEC18407553D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973322">
            <a:off x="1758598" y="5185503"/>
            <a:ext cx="419100" cy="1847000"/>
          </a:xfrm>
          <a:prstGeom prst="rect">
            <a:avLst/>
          </a:prstGeom>
        </p:spPr>
      </p:pic>
      <p:pic>
        <p:nvPicPr>
          <p:cNvPr id="98" name="FISH 2C Picture 27">
            <a:extLst>
              <a:ext uri="{FF2B5EF4-FFF2-40B4-BE49-F238E27FC236}">
                <a16:creationId xmlns:a16="http://schemas.microsoft.com/office/drawing/2014/main" id="{044B72D3-BDD8-4FBE-9CB1-4C6E698366A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882795" flipH="1">
            <a:off x="1818700" y="5475063"/>
            <a:ext cx="1349023" cy="1119119"/>
          </a:xfrm>
          <a:prstGeom prst="rect">
            <a:avLst/>
          </a:prstGeom>
        </p:spPr>
      </p:pic>
      <p:pic>
        <p:nvPicPr>
          <p:cNvPr id="115" name="FISH 4C Picture 27">
            <a:extLst>
              <a:ext uri="{FF2B5EF4-FFF2-40B4-BE49-F238E27FC236}">
                <a16:creationId xmlns:a16="http://schemas.microsoft.com/office/drawing/2014/main" id="{1900A17A-1760-4BC9-9F1D-2EFA3FD6173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095318" flipH="1">
            <a:off x="9608846" y="5441990"/>
            <a:ext cx="1349023" cy="1237492"/>
          </a:xfrm>
          <a:prstGeom prst="rect">
            <a:avLst/>
          </a:prstGeom>
        </p:spPr>
      </p:pic>
      <p:pic>
        <p:nvPicPr>
          <p:cNvPr id="75" name="FISH 3C Picture 27">
            <a:extLst>
              <a:ext uri="{FF2B5EF4-FFF2-40B4-BE49-F238E27FC236}">
                <a16:creationId xmlns:a16="http://schemas.microsoft.com/office/drawing/2014/main" id="{870E502B-92F7-4C11-BCCD-4481838795D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44778" flipH="1">
            <a:off x="10763384" y="5503401"/>
            <a:ext cx="1427519" cy="1184238"/>
          </a:xfrm>
          <a:prstGeom prst="rect">
            <a:avLst/>
          </a:prstGeom>
        </p:spPr>
      </p:pic>
      <p:pic>
        <p:nvPicPr>
          <p:cNvPr id="132" name="FISH 7C Picture 27">
            <a:extLst>
              <a:ext uri="{FF2B5EF4-FFF2-40B4-BE49-F238E27FC236}">
                <a16:creationId xmlns:a16="http://schemas.microsoft.com/office/drawing/2014/main" id="{0C462080-0CE3-46D3-A744-80AB52E309A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51488" flipH="1">
            <a:off x="6612900" y="5860342"/>
            <a:ext cx="1524633" cy="980334"/>
          </a:xfrm>
          <a:prstGeom prst="rect">
            <a:avLst/>
          </a:prstGeom>
        </p:spPr>
      </p:pic>
      <p:pic>
        <p:nvPicPr>
          <p:cNvPr id="91" name="FISH 5C Picture 27">
            <a:extLst>
              <a:ext uri="{FF2B5EF4-FFF2-40B4-BE49-F238E27FC236}">
                <a16:creationId xmlns:a16="http://schemas.microsoft.com/office/drawing/2014/main" id="{C3E41421-6444-4819-A968-F7AB04CB0CD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095318">
            <a:off x="8526440" y="5555728"/>
            <a:ext cx="1351642" cy="1289991"/>
          </a:xfrm>
          <a:prstGeom prst="rect">
            <a:avLst/>
          </a:prstGeom>
        </p:spPr>
      </p:pic>
      <p:pic>
        <p:nvPicPr>
          <p:cNvPr id="122" name="FISH 6C Picture 27">
            <a:extLst>
              <a:ext uri="{FF2B5EF4-FFF2-40B4-BE49-F238E27FC236}">
                <a16:creationId xmlns:a16="http://schemas.microsoft.com/office/drawing/2014/main" id="{8644BCF9-C8CB-4831-82D0-AE4AD947FF9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406099" flipH="1">
            <a:off x="3725204" y="5621714"/>
            <a:ext cx="1258455" cy="1043986"/>
          </a:xfrm>
          <a:prstGeom prst="rect">
            <a:avLst/>
          </a:prstGeom>
        </p:spPr>
      </p:pic>
      <p:pic>
        <p:nvPicPr>
          <p:cNvPr id="142" name="FISH 8C Picture 27">
            <a:extLst>
              <a:ext uri="{FF2B5EF4-FFF2-40B4-BE49-F238E27FC236}">
                <a16:creationId xmlns:a16="http://schemas.microsoft.com/office/drawing/2014/main" id="{81E37EA7-14F3-40F2-9AA2-A8CFE0C2C6B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281763" flipH="1">
            <a:off x="3317118" y="5583317"/>
            <a:ext cx="1606308" cy="1534385"/>
          </a:xfrm>
          <a:prstGeom prst="rect">
            <a:avLst/>
          </a:prstGeom>
        </p:spPr>
      </p:pic>
      <p:pic>
        <p:nvPicPr>
          <p:cNvPr id="152" name="FISH 9C Picture 27">
            <a:extLst>
              <a:ext uri="{FF2B5EF4-FFF2-40B4-BE49-F238E27FC236}">
                <a16:creationId xmlns:a16="http://schemas.microsoft.com/office/drawing/2014/main" id="{3088F65C-EB72-4EDE-BEC9-EC83F925303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091983" flipH="1" flipV="1">
            <a:off x="5345106" y="6131989"/>
            <a:ext cx="1427519" cy="1372993"/>
          </a:xfrm>
          <a:prstGeom prst="rect">
            <a:avLst/>
          </a:prstGeom>
        </p:spPr>
      </p:pic>
      <p:pic>
        <p:nvPicPr>
          <p:cNvPr id="162" name="FISH 10C Picture 27">
            <a:extLst>
              <a:ext uri="{FF2B5EF4-FFF2-40B4-BE49-F238E27FC236}">
                <a16:creationId xmlns:a16="http://schemas.microsoft.com/office/drawing/2014/main" id="{08D06A4E-7C7A-4990-99CE-004511956B1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973322">
            <a:off x="7635107" y="5223963"/>
            <a:ext cx="419100" cy="1847000"/>
          </a:xfrm>
          <a:prstGeom prst="rect">
            <a:avLst/>
          </a:prstGeom>
        </p:spPr>
      </p:pic>
      <p:pic>
        <p:nvPicPr>
          <p:cNvPr id="172" name="FISH 11C Picture 27">
            <a:extLst>
              <a:ext uri="{FF2B5EF4-FFF2-40B4-BE49-F238E27FC236}">
                <a16:creationId xmlns:a16="http://schemas.microsoft.com/office/drawing/2014/main" id="{086A42DA-D611-430D-B6EC-E2851A666966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973322">
            <a:off x="5043192" y="5399927"/>
            <a:ext cx="419100" cy="1847000"/>
          </a:xfrm>
          <a:prstGeom prst="rect">
            <a:avLst/>
          </a:prstGeom>
        </p:spPr>
      </p:pic>
      <p:pic>
        <p:nvPicPr>
          <p:cNvPr id="182" name="FISH 12C Picture 27">
            <a:extLst>
              <a:ext uri="{FF2B5EF4-FFF2-40B4-BE49-F238E27FC236}">
                <a16:creationId xmlns:a16="http://schemas.microsoft.com/office/drawing/2014/main" id="{EBA9E21F-6E50-4103-9842-932D1D998081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938921">
            <a:off x="8660867" y="5380855"/>
            <a:ext cx="419100" cy="1847000"/>
          </a:xfrm>
          <a:prstGeom prst="rect">
            <a:avLst/>
          </a:prstGeom>
        </p:spPr>
      </p:pic>
      <p:pic>
        <p:nvPicPr>
          <p:cNvPr id="10" name="SIGN Picture 9" descr="A close up of a light&#10;&#10;Description automatically generated">
            <a:extLst>
              <a:ext uri="{FF2B5EF4-FFF2-40B4-BE49-F238E27FC236}">
                <a16:creationId xmlns:a16="http://schemas.microsoft.com/office/drawing/2014/main" id="{D2C8240F-7AE6-43F3-9DB7-40B8E6CC0AC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tretch>
            <a:fillRect/>
          </a:stretch>
        </p:blipFill>
        <p:spPr>
          <a:xfrm>
            <a:off x="5649738" y="244803"/>
            <a:ext cx="1127602" cy="132659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59201D1-1E58-4095-ABA8-0226F26B1AFF}"/>
              </a:ext>
            </a:extLst>
          </p:cNvPr>
          <p:cNvSpPr/>
          <p:nvPr/>
        </p:nvSpPr>
        <p:spPr>
          <a:xfrm>
            <a:off x="6113528" y="1558702"/>
            <a:ext cx="340242" cy="22149"/>
          </a:xfrm>
          <a:custGeom>
            <a:avLst/>
            <a:gdLst>
              <a:gd name="connsiteX0" fmla="*/ 0 w 340242"/>
              <a:gd name="connsiteY0" fmla="*/ 14295 h 22149"/>
              <a:gd name="connsiteX1" fmla="*/ 49619 w 340242"/>
              <a:gd name="connsiteY1" fmla="*/ 7206 h 22149"/>
              <a:gd name="connsiteX2" fmla="*/ 85060 w 340242"/>
              <a:gd name="connsiteY2" fmla="*/ 118 h 22149"/>
              <a:gd name="connsiteX3" fmla="*/ 340242 w 340242"/>
              <a:gd name="connsiteY3" fmla="*/ 21383 h 22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242" h="22149">
                <a:moveTo>
                  <a:pt x="0" y="14295"/>
                </a:moveTo>
                <a:cubicBezTo>
                  <a:pt x="16540" y="11932"/>
                  <a:pt x="33139" y="9953"/>
                  <a:pt x="49619" y="7206"/>
                </a:cubicBezTo>
                <a:cubicBezTo>
                  <a:pt x="61503" y="5225"/>
                  <a:pt x="73058" y="-926"/>
                  <a:pt x="85060" y="118"/>
                </a:cubicBezTo>
                <a:cubicBezTo>
                  <a:pt x="410007" y="28375"/>
                  <a:pt x="16244" y="21383"/>
                  <a:pt x="340242" y="21383"/>
                </a:cubicBezTo>
              </a:path>
            </a:pathLst>
          </a:custGeom>
          <a:noFill/>
          <a:ln w="28575">
            <a:solidFill>
              <a:schemeClr val="bg1">
                <a:lumMod val="95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1 Oval 15">
            <a:extLst>
              <a:ext uri="{FF2B5EF4-FFF2-40B4-BE49-F238E27FC236}">
                <a16:creationId xmlns:a16="http://schemas.microsoft.com/office/drawing/2014/main" id="{104BE413-0631-4E97-A86F-66FA52788140}"/>
              </a:ext>
            </a:extLst>
          </p:cNvPr>
          <p:cNvSpPr/>
          <p:nvPr/>
        </p:nvSpPr>
        <p:spPr>
          <a:xfrm>
            <a:off x="871916" y="4585673"/>
            <a:ext cx="1386948" cy="307459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" name="2 Oval 15">
            <a:extLst>
              <a:ext uri="{FF2B5EF4-FFF2-40B4-BE49-F238E27FC236}">
                <a16:creationId xmlns:a16="http://schemas.microsoft.com/office/drawing/2014/main" id="{D63E3429-4590-4A26-BA9B-F608611D93FB}"/>
              </a:ext>
            </a:extLst>
          </p:cNvPr>
          <p:cNvSpPr/>
          <p:nvPr/>
        </p:nvSpPr>
        <p:spPr>
          <a:xfrm>
            <a:off x="1508175" y="3035016"/>
            <a:ext cx="1386948" cy="307459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" name="3 Oval 15">
            <a:extLst>
              <a:ext uri="{FF2B5EF4-FFF2-40B4-BE49-F238E27FC236}">
                <a16:creationId xmlns:a16="http://schemas.microsoft.com/office/drawing/2014/main" id="{FCDF16DA-FA0E-4136-8777-2745613709EA}"/>
              </a:ext>
            </a:extLst>
          </p:cNvPr>
          <p:cNvSpPr/>
          <p:nvPr/>
        </p:nvSpPr>
        <p:spPr>
          <a:xfrm>
            <a:off x="10463067" y="3404231"/>
            <a:ext cx="1386948" cy="307459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5" name="4 Oval 15">
            <a:extLst>
              <a:ext uri="{FF2B5EF4-FFF2-40B4-BE49-F238E27FC236}">
                <a16:creationId xmlns:a16="http://schemas.microsoft.com/office/drawing/2014/main" id="{EE48550D-1C16-4761-AE76-737BCBE3F944}"/>
              </a:ext>
            </a:extLst>
          </p:cNvPr>
          <p:cNvSpPr/>
          <p:nvPr/>
        </p:nvSpPr>
        <p:spPr>
          <a:xfrm>
            <a:off x="9063640" y="2652728"/>
            <a:ext cx="1386948" cy="307459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" name="5 Oval 15">
            <a:extLst>
              <a:ext uri="{FF2B5EF4-FFF2-40B4-BE49-F238E27FC236}">
                <a16:creationId xmlns:a16="http://schemas.microsoft.com/office/drawing/2014/main" id="{0717F7F1-A994-4DE0-A35D-CAB103219401}"/>
              </a:ext>
            </a:extLst>
          </p:cNvPr>
          <p:cNvSpPr/>
          <p:nvPr/>
        </p:nvSpPr>
        <p:spPr>
          <a:xfrm>
            <a:off x="7606489" y="1972065"/>
            <a:ext cx="1386948" cy="307459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7" name="6 Oval 15">
            <a:extLst>
              <a:ext uri="{FF2B5EF4-FFF2-40B4-BE49-F238E27FC236}">
                <a16:creationId xmlns:a16="http://schemas.microsoft.com/office/drawing/2014/main" id="{4C66D0DC-CC8B-4715-9954-94AC2DE7A84D}"/>
              </a:ext>
            </a:extLst>
          </p:cNvPr>
          <p:cNvSpPr/>
          <p:nvPr/>
        </p:nvSpPr>
        <p:spPr>
          <a:xfrm>
            <a:off x="3069132" y="2299355"/>
            <a:ext cx="1386948" cy="307459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8" name="7 Oval 15">
            <a:extLst>
              <a:ext uri="{FF2B5EF4-FFF2-40B4-BE49-F238E27FC236}">
                <a16:creationId xmlns:a16="http://schemas.microsoft.com/office/drawing/2014/main" id="{413FC689-8DB4-459E-BE58-352715838D88}"/>
              </a:ext>
            </a:extLst>
          </p:cNvPr>
          <p:cNvSpPr/>
          <p:nvPr/>
        </p:nvSpPr>
        <p:spPr>
          <a:xfrm>
            <a:off x="5819460" y="2006399"/>
            <a:ext cx="1386948" cy="307459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9" name="8 Oval 15">
            <a:extLst>
              <a:ext uri="{FF2B5EF4-FFF2-40B4-BE49-F238E27FC236}">
                <a16:creationId xmlns:a16="http://schemas.microsoft.com/office/drawing/2014/main" id="{F72E7E46-4F12-433E-AB37-A1C2CECB6030}"/>
              </a:ext>
            </a:extLst>
          </p:cNvPr>
          <p:cNvSpPr/>
          <p:nvPr/>
        </p:nvSpPr>
        <p:spPr>
          <a:xfrm>
            <a:off x="3585500" y="3477486"/>
            <a:ext cx="1386948" cy="307459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0" name="9 Oval 15">
            <a:extLst>
              <a:ext uri="{FF2B5EF4-FFF2-40B4-BE49-F238E27FC236}">
                <a16:creationId xmlns:a16="http://schemas.microsoft.com/office/drawing/2014/main" id="{6F90F80F-BD27-4FF3-9D2B-515E6C77B36E}"/>
              </a:ext>
            </a:extLst>
          </p:cNvPr>
          <p:cNvSpPr/>
          <p:nvPr/>
        </p:nvSpPr>
        <p:spPr>
          <a:xfrm>
            <a:off x="5619038" y="2823269"/>
            <a:ext cx="1386948" cy="307459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1" name="10 Oval 15">
            <a:extLst>
              <a:ext uri="{FF2B5EF4-FFF2-40B4-BE49-F238E27FC236}">
                <a16:creationId xmlns:a16="http://schemas.microsoft.com/office/drawing/2014/main" id="{91413AB2-1584-47C6-8635-21FD79833460}"/>
              </a:ext>
            </a:extLst>
          </p:cNvPr>
          <p:cNvSpPr/>
          <p:nvPr/>
        </p:nvSpPr>
        <p:spPr>
          <a:xfrm>
            <a:off x="7037522" y="4036452"/>
            <a:ext cx="1386948" cy="307459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2" name="11 Oval 15">
            <a:extLst>
              <a:ext uri="{FF2B5EF4-FFF2-40B4-BE49-F238E27FC236}">
                <a16:creationId xmlns:a16="http://schemas.microsoft.com/office/drawing/2014/main" id="{812BD668-6DE3-4A80-8E75-041421EFA9E0}"/>
              </a:ext>
            </a:extLst>
          </p:cNvPr>
          <p:cNvSpPr/>
          <p:nvPr/>
        </p:nvSpPr>
        <p:spPr>
          <a:xfrm>
            <a:off x="4494669" y="4584171"/>
            <a:ext cx="1386948" cy="307459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3" name="12 Oval 15">
            <a:extLst>
              <a:ext uri="{FF2B5EF4-FFF2-40B4-BE49-F238E27FC236}">
                <a16:creationId xmlns:a16="http://schemas.microsoft.com/office/drawing/2014/main" id="{72CCB1EE-D5B4-4E1D-AD2A-B043B0C39BBA}"/>
              </a:ext>
            </a:extLst>
          </p:cNvPr>
          <p:cNvSpPr/>
          <p:nvPr/>
        </p:nvSpPr>
        <p:spPr>
          <a:xfrm>
            <a:off x="9236717" y="4402355"/>
            <a:ext cx="1386948" cy="307459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5" name="COVER - HOLES Freeform: Shape 194">
            <a:extLst>
              <a:ext uri="{FF2B5EF4-FFF2-40B4-BE49-F238E27FC236}">
                <a16:creationId xmlns:a16="http://schemas.microsoft.com/office/drawing/2014/main" id="{A725662B-9C5B-4913-9001-2675349E83C8}"/>
              </a:ext>
            </a:extLst>
          </p:cNvPr>
          <p:cNvSpPr/>
          <p:nvPr/>
        </p:nvSpPr>
        <p:spPr>
          <a:xfrm>
            <a:off x="-4385" y="1284132"/>
            <a:ext cx="12159724" cy="4547326"/>
          </a:xfrm>
          <a:custGeom>
            <a:avLst/>
            <a:gdLst>
              <a:gd name="connsiteX0" fmla="*/ 884711 w 12159724"/>
              <a:gd name="connsiteY0" fmla="*/ 3355721 h 4547326"/>
              <a:gd name="connsiteX1" fmla="*/ 884711 w 12159724"/>
              <a:gd name="connsiteY1" fmla="*/ 3654161 h 4547326"/>
              <a:gd name="connsiteX2" fmla="*/ 2321650 w 12159724"/>
              <a:gd name="connsiteY2" fmla="*/ 3654161 h 4547326"/>
              <a:gd name="connsiteX3" fmla="*/ 2321650 w 12159724"/>
              <a:gd name="connsiteY3" fmla="*/ 3355721 h 4547326"/>
              <a:gd name="connsiteX4" fmla="*/ 4337594 w 12159724"/>
              <a:gd name="connsiteY4" fmla="*/ 3316785 h 4547326"/>
              <a:gd name="connsiteX5" fmla="*/ 4337594 w 12159724"/>
              <a:gd name="connsiteY5" fmla="*/ 3615225 h 4547326"/>
              <a:gd name="connsiteX6" fmla="*/ 5774533 w 12159724"/>
              <a:gd name="connsiteY6" fmla="*/ 3615225 h 4547326"/>
              <a:gd name="connsiteX7" fmla="*/ 5774533 w 12159724"/>
              <a:gd name="connsiteY7" fmla="*/ 3316785 h 4547326"/>
              <a:gd name="connsiteX8" fmla="*/ 9162312 w 12159724"/>
              <a:gd name="connsiteY8" fmla="*/ 3098305 h 4547326"/>
              <a:gd name="connsiteX9" fmla="*/ 9162312 w 12159724"/>
              <a:gd name="connsiteY9" fmla="*/ 3396745 h 4547326"/>
              <a:gd name="connsiteX10" fmla="*/ 10599251 w 12159724"/>
              <a:gd name="connsiteY10" fmla="*/ 3396745 h 4547326"/>
              <a:gd name="connsiteX11" fmla="*/ 10599251 w 12159724"/>
              <a:gd name="connsiteY11" fmla="*/ 3098305 h 4547326"/>
              <a:gd name="connsiteX12" fmla="*/ 6944576 w 12159724"/>
              <a:gd name="connsiteY12" fmla="*/ 2738106 h 4547326"/>
              <a:gd name="connsiteX13" fmla="*/ 6944576 w 12159724"/>
              <a:gd name="connsiteY13" fmla="*/ 3036546 h 4547326"/>
              <a:gd name="connsiteX14" fmla="*/ 8381515 w 12159724"/>
              <a:gd name="connsiteY14" fmla="*/ 3036546 h 4547326"/>
              <a:gd name="connsiteX15" fmla="*/ 8381515 w 12159724"/>
              <a:gd name="connsiteY15" fmla="*/ 2738106 h 4547326"/>
              <a:gd name="connsiteX16" fmla="*/ 3459905 w 12159724"/>
              <a:gd name="connsiteY16" fmla="*/ 2155591 h 4547326"/>
              <a:gd name="connsiteX17" fmla="*/ 3459905 w 12159724"/>
              <a:gd name="connsiteY17" fmla="*/ 2454031 h 4547326"/>
              <a:gd name="connsiteX18" fmla="*/ 4896843 w 12159724"/>
              <a:gd name="connsiteY18" fmla="*/ 2454031 h 4547326"/>
              <a:gd name="connsiteX19" fmla="*/ 4896843 w 12159724"/>
              <a:gd name="connsiteY19" fmla="*/ 2155591 h 4547326"/>
              <a:gd name="connsiteX20" fmla="*/ 10414709 w 12159724"/>
              <a:gd name="connsiteY20" fmla="*/ 2045270 h 4547326"/>
              <a:gd name="connsiteX21" fmla="*/ 10414709 w 12159724"/>
              <a:gd name="connsiteY21" fmla="*/ 2343710 h 4547326"/>
              <a:gd name="connsiteX22" fmla="*/ 11851648 w 12159724"/>
              <a:gd name="connsiteY22" fmla="*/ 2343710 h 4547326"/>
              <a:gd name="connsiteX23" fmla="*/ 11851648 w 12159724"/>
              <a:gd name="connsiteY23" fmla="*/ 2045270 h 4547326"/>
              <a:gd name="connsiteX24" fmla="*/ 1447450 w 12159724"/>
              <a:gd name="connsiteY24" fmla="*/ 1686066 h 4547326"/>
              <a:gd name="connsiteX25" fmla="*/ 1447450 w 12159724"/>
              <a:gd name="connsiteY25" fmla="*/ 1984506 h 4547326"/>
              <a:gd name="connsiteX26" fmla="*/ 2884389 w 12159724"/>
              <a:gd name="connsiteY26" fmla="*/ 1984506 h 4547326"/>
              <a:gd name="connsiteX27" fmla="*/ 2884389 w 12159724"/>
              <a:gd name="connsiteY27" fmla="*/ 1686066 h 4547326"/>
              <a:gd name="connsiteX28" fmla="*/ 5510883 w 12159724"/>
              <a:gd name="connsiteY28" fmla="*/ 1541598 h 4547326"/>
              <a:gd name="connsiteX29" fmla="*/ 5510883 w 12159724"/>
              <a:gd name="connsiteY29" fmla="*/ 1840038 h 4547326"/>
              <a:gd name="connsiteX30" fmla="*/ 6947821 w 12159724"/>
              <a:gd name="connsiteY30" fmla="*/ 1840038 h 4547326"/>
              <a:gd name="connsiteX31" fmla="*/ 6947821 w 12159724"/>
              <a:gd name="connsiteY31" fmla="*/ 1541598 h 4547326"/>
              <a:gd name="connsiteX32" fmla="*/ 8942102 w 12159724"/>
              <a:gd name="connsiteY32" fmla="*/ 1289417 h 4547326"/>
              <a:gd name="connsiteX33" fmla="*/ 8942102 w 12159724"/>
              <a:gd name="connsiteY33" fmla="*/ 1587857 h 4547326"/>
              <a:gd name="connsiteX34" fmla="*/ 10379041 w 12159724"/>
              <a:gd name="connsiteY34" fmla="*/ 1587857 h 4547326"/>
              <a:gd name="connsiteX35" fmla="*/ 10379041 w 12159724"/>
              <a:gd name="connsiteY35" fmla="*/ 1289417 h 4547326"/>
              <a:gd name="connsiteX36" fmla="*/ 3121992 w 12159724"/>
              <a:gd name="connsiteY36" fmla="*/ 997293 h 4547326"/>
              <a:gd name="connsiteX37" fmla="*/ 3121992 w 12159724"/>
              <a:gd name="connsiteY37" fmla="*/ 1295733 h 4547326"/>
              <a:gd name="connsiteX38" fmla="*/ 4558930 w 12159724"/>
              <a:gd name="connsiteY38" fmla="*/ 1295733 h 4547326"/>
              <a:gd name="connsiteX39" fmla="*/ 4558930 w 12159724"/>
              <a:gd name="connsiteY39" fmla="*/ 997293 h 4547326"/>
              <a:gd name="connsiteX40" fmla="*/ 5657758 w 12159724"/>
              <a:gd name="connsiteY40" fmla="*/ 681355 h 4547326"/>
              <a:gd name="connsiteX41" fmla="*/ 5657758 w 12159724"/>
              <a:gd name="connsiteY41" fmla="*/ 979795 h 4547326"/>
              <a:gd name="connsiteX42" fmla="*/ 7094697 w 12159724"/>
              <a:gd name="connsiteY42" fmla="*/ 979795 h 4547326"/>
              <a:gd name="connsiteX43" fmla="*/ 7094697 w 12159724"/>
              <a:gd name="connsiteY43" fmla="*/ 681355 h 4547326"/>
              <a:gd name="connsiteX44" fmla="*/ 7576300 w 12159724"/>
              <a:gd name="connsiteY44" fmla="*/ 672092 h 4547326"/>
              <a:gd name="connsiteX45" fmla="*/ 7576300 w 12159724"/>
              <a:gd name="connsiteY45" fmla="*/ 970532 h 4547326"/>
              <a:gd name="connsiteX46" fmla="*/ 9013239 w 12159724"/>
              <a:gd name="connsiteY46" fmla="*/ 970532 h 4547326"/>
              <a:gd name="connsiteX47" fmla="*/ 9013239 w 12159724"/>
              <a:gd name="connsiteY47" fmla="*/ 672092 h 4547326"/>
              <a:gd name="connsiteX48" fmla="*/ 0 w 12159724"/>
              <a:gd name="connsiteY48" fmla="*/ 0 h 4547326"/>
              <a:gd name="connsiteX49" fmla="*/ 12159724 w 12159724"/>
              <a:gd name="connsiteY49" fmla="*/ 0 h 4547326"/>
              <a:gd name="connsiteX50" fmla="*/ 12159724 w 12159724"/>
              <a:gd name="connsiteY50" fmla="*/ 4547326 h 4547326"/>
              <a:gd name="connsiteX51" fmla="*/ 0 w 12159724"/>
              <a:gd name="connsiteY51" fmla="*/ 4547326 h 4547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59724" h="4547326">
                <a:moveTo>
                  <a:pt x="884711" y="3355721"/>
                </a:moveTo>
                <a:lnTo>
                  <a:pt x="884711" y="3654161"/>
                </a:lnTo>
                <a:lnTo>
                  <a:pt x="2321650" y="3654161"/>
                </a:lnTo>
                <a:lnTo>
                  <a:pt x="2321650" y="3355721"/>
                </a:lnTo>
                <a:close/>
                <a:moveTo>
                  <a:pt x="4337594" y="3316785"/>
                </a:moveTo>
                <a:lnTo>
                  <a:pt x="4337594" y="3615225"/>
                </a:lnTo>
                <a:lnTo>
                  <a:pt x="5774533" y="3615225"/>
                </a:lnTo>
                <a:lnTo>
                  <a:pt x="5774533" y="3316785"/>
                </a:lnTo>
                <a:close/>
                <a:moveTo>
                  <a:pt x="9162312" y="3098305"/>
                </a:moveTo>
                <a:lnTo>
                  <a:pt x="9162312" y="3396745"/>
                </a:lnTo>
                <a:lnTo>
                  <a:pt x="10599251" y="3396745"/>
                </a:lnTo>
                <a:lnTo>
                  <a:pt x="10599251" y="3098305"/>
                </a:lnTo>
                <a:close/>
                <a:moveTo>
                  <a:pt x="6944576" y="2738106"/>
                </a:moveTo>
                <a:lnTo>
                  <a:pt x="6944576" y="3036546"/>
                </a:lnTo>
                <a:lnTo>
                  <a:pt x="8381515" y="3036546"/>
                </a:lnTo>
                <a:lnTo>
                  <a:pt x="8381515" y="2738106"/>
                </a:lnTo>
                <a:close/>
                <a:moveTo>
                  <a:pt x="3459905" y="2155591"/>
                </a:moveTo>
                <a:lnTo>
                  <a:pt x="3459905" y="2454031"/>
                </a:lnTo>
                <a:lnTo>
                  <a:pt x="4896843" y="2454031"/>
                </a:lnTo>
                <a:lnTo>
                  <a:pt x="4896843" y="2155591"/>
                </a:lnTo>
                <a:close/>
                <a:moveTo>
                  <a:pt x="10414709" y="2045270"/>
                </a:moveTo>
                <a:lnTo>
                  <a:pt x="10414709" y="2343710"/>
                </a:lnTo>
                <a:lnTo>
                  <a:pt x="11851648" y="2343710"/>
                </a:lnTo>
                <a:lnTo>
                  <a:pt x="11851648" y="2045270"/>
                </a:lnTo>
                <a:close/>
                <a:moveTo>
                  <a:pt x="1447450" y="1686066"/>
                </a:moveTo>
                <a:lnTo>
                  <a:pt x="1447450" y="1984506"/>
                </a:lnTo>
                <a:lnTo>
                  <a:pt x="2884389" y="1984506"/>
                </a:lnTo>
                <a:lnTo>
                  <a:pt x="2884389" y="1686066"/>
                </a:lnTo>
                <a:close/>
                <a:moveTo>
                  <a:pt x="5510883" y="1541598"/>
                </a:moveTo>
                <a:lnTo>
                  <a:pt x="5510883" y="1840038"/>
                </a:lnTo>
                <a:lnTo>
                  <a:pt x="6947821" y="1840038"/>
                </a:lnTo>
                <a:lnTo>
                  <a:pt x="6947821" y="1541598"/>
                </a:lnTo>
                <a:close/>
                <a:moveTo>
                  <a:pt x="8942102" y="1289417"/>
                </a:moveTo>
                <a:lnTo>
                  <a:pt x="8942102" y="1587857"/>
                </a:lnTo>
                <a:lnTo>
                  <a:pt x="10379041" y="1587857"/>
                </a:lnTo>
                <a:lnTo>
                  <a:pt x="10379041" y="1289417"/>
                </a:lnTo>
                <a:close/>
                <a:moveTo>
                  <a:pt x="3121992" y="997293"/>
                </a:moveTo>
                <a:lnTo>
                  <a:pt x="3121992" y="1295733"/>
                </a:lnTo>
                <a:lnTo>
                  <a:pt x="4558930" y="1295733"/>
                </a:lnTo>
                <a:lnTo>
                  <a:pt x="4558930" y="997293"/>
                </a:lnTo>
                <a:close/>
                <a:moveTo>
                  <a:pt x="5657758" y="681355"/>
                </a:moveTo>
                <a:lnTo>
                  <a:pt x="5657758" y="979795"/>
                </a:lnTo>
                <a:lnTo>
                  <a:pt x="7094697" y="979795"/>
                </a:lnTo>
                <a:lnTo>
                  <a:pt x="7094697" y="681355"/>
                </a:lnTo>
                <a:close/>
                <a:moveTo>
                  <a:pt x="7576300" y="672092"/>
                </a:moveTo>
                <a:lnTo>
                  <a:pt x="7576300" y="970532"/>
                </a:lnTo>
                <a:lnTo>
                  <a:pt x="9013239" y="970532"/>
                </a:lnTo>
                <a:lnTo>
                  <a:pt x="9013239" y="672092"/>
                </a:lnTo>
                <a:close/>
                <a:moveTo>
                  <a:pt x="0" y="0"/>
                </a:moveTo>
                <a:lnTo>
                  <a:pt x="12159724" y="0"/>
                </a:lnTo>
                <a:lnTo>
                  <a:pt x="12159724" y="4547326"/>
                </a:lnTo>
                <a:lnTo>
                  <a:pt x="0" y="4547326"/>
                </a:lnTo>
                <a:close/>
              </a:path>
            </a:pathLst>
          </a:cu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MAIN COVER Rectangle 14">
            <a:extLst>
              <a:ext uri="{FF2B5EF4-FFF2-40B4-BE49-F238E27FC236}">
                <a16:creationId xmlns:a16="http://schemas.microsoft.com/office/drawing/2014/main" id="{5F6C589E-1450-4599-B704-38E7B367862D}"/>
              </a:ext>
            </a:extLst>
          </p:cNvPr>
          <p:cNvSpPr/>
          <p:nvPr/>
        </p:nvSpPr>
        <p:spPr>
          <a:xfrm>
            <a:off x="-80450" y="-37022"/>
            <a:ext cx="12214291" cy="6891048"/>
          </a:xfrm>
          <a:prstGeom prst="rect">
            <a:avLst/>
          </a:prstGeom>
          <a:solidFill>
            <a:srgbClr val="F8CBA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GONE TextBox 13">
            <a:extLst>
              <a:ext uri="{FF2B5EF4-FFF2-40B4-BE49-F238E27FC236}">
                <a16:creationId xmlns:a16="http://schemas.microsoft.com/office/drawing/2014/main" id="{A0D117DF-43D0-471A-BEF8-48C55758781E}"/>
              </a:ext>
            </a:extLst>
          </p:cNvPr>
          <p:cNvSpPr txBox="1"/>
          <p:nvPr/>
        </p:nvSpPr>
        <p:spPr>
          <a:xfrm>
            <a:off x="5691988" y="395399"/>
            <a:ext cx="106819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>
                    <a:lumMod val="9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GONE FISHING</a:t>
            </a:r>
          </a:p>
        </p:txBody>
      </p:sp>
      <p:sp>
        <p:nvSpPr>
          <p:cNvPr id="84" name="NEXT TextBox 83">
            <a:extLst>
              <a:ext uri="{FF2B5EF4-FFF2-40B4-BE49-F238E27FC236}">
                <a16:creationId xmlns:a16="http://schemas.microsoft.com/office/drawing/2014/main" id="{AD4AE52B-D591-4A68-95D6-5A3BA30559BC}"/>
              </a:ext>
            </a:extLst>
          </p:cNvPr>
          <p:cNvSpPr txBox="1"/>
          <p:nvPr/>
        </p:nvSpPr>
        <p:spPr>
          <a:xfrm rot="20699134">
            <a:off x="5813087" y="1151090"/>
            <a:ext cx="775079" cy="307777"/>
          </a:xfrm>
          <a:custGeom>
            <a:avLst/>
            <a:gdLst>
              <a:gd name="connsiteX0" fmla="*/ 775079 w 775079"/>
              <a:gd name="connsiteY0" fmla="*/ 0 h 307777"/>
              <a:gd name="connsiteX1" fmla="*/ 775079 w 775079"/>
              <a:gd name="connsiteY1" fmla="*/ 122204 h 307777"/>
              <a:gd name="connsiteX2" fmla="*/ 763504 w 775079"/>
              <a:gd name="connsiteY2" fmla="*/ 124239 h 307777"/>
              <a:gd name="connsiteX3" fmla="*/ 764589 w 775079"/>
              <a:gd name="connsiteY3" fmla="*/ 142393 h 307777"/>
              <a:gd name="connsiteX4" fmla="*/ 772495 w 775079"/>
              <a:gd name="connsiteY4" fmla="*/ 156167 h 307777"/>
              <a:gd name="connsiteX5" fmla="*/ 775079 w 775079"/>
              <a:gd name="connsiteY5" fmla="*/ 159197 h 307777"/>
              <a:gd name="connsiteX6" fmla="*/ 775079 w 775079"/>
              <a:gd name="connsiteY6" fmla="*/ 169155 h 307777"/>
              <a:gd name="connsiteX7" fmla="*/ 739083 w 775079"/>
              <a:gd name="connsiteY7" fmla="*/ 181480 h 307777"/>
              <a:gd name="connsiteX8" fmla="*/ 691165 w 775079"/>
              <a:gd name="connsiteY8" fmla="*/ 194151 h 307777"/>
              <a:gd name="connsiteX9" fmla="*/ 664477 w 775079"/>
              <a:gd name="connsiteY9" fmla="*/ 204854 h 307777"/>
              <a:gd name="connsiteX10" fmla="*/ 723004 w 775079"/>
              <a:gd name="connsiteY10" fmla="*/ 208643 h 307777"/>
              <a:gd name="connsiteX11" fmla="*/ 767845 w 775079"/>
              <a:gd name="connsiteY11" fmla="*/ 196855 h 307777"/>
              <a:gd name="connsiteX12" fmla="*/ 775079 w 775079"/>
              <a:gd name="connsiteY12" fmla="*/ 197614 h 307777"/>
              <a:gd name="connsiteX13" fmla="*/ 775079 w 775079"/>
              <a:gd name="connsiteY13" fmla="*/ 307777 h 307777"/>
              <a:gd name="connsiteX14" fmla="*/ 0 w 775079"/>
              <a:gd name="connsiteY14" fmla="*/ 307777 h 307777"/>
              <a:gd name="connsiteX15" fmla="*/ 0 w 775079"/>
              <a:gd name="connsiteY15" fmla="*/ 262900 h 307777"/>
              <a:gd name="connsiteX16" fmla="*/ 50232 w 775079"/>
              <a:gd name="connsiteY16" fmla="*/ 230637 h 307777"/>
              <a:gd name="connsiteX17" fmla="*/ 0 w 775079"/>
              <a:gd name="connsiteY17" fmla="*/ 230564 h 307777"/>
              <a:gd name="connsiteX18" fmla="*/ 0 w 775079"/>
              <a:gd name="connsiteY18" fmla="*/ 116460 h 307777"/>
              <a:gd name="connsiteX19" fmla="*/ 81924 w 775079"/>
              <a:gd name="connsiteY19" fmla="*/ 90282 h 307777"/>
              <a:gd name="connsiteX20" fmla="*/ 12694 w 775079"/>
              <a:gd name="connsiteY20" fmla="*/ 59805 h 307777"/>
              <a:gd name="connsiteX21" fmla="*/ 0 w 775079"/>
              <a:gd name="connsiteY21" fmla="*/ 66166 h 307777"/>
              <a:gd name="connsiteX22" fmla="*/ 0 w 775079"/>
              <a:gd name="connsiteY22" fmla="*/ 0 h 30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75079" h="307777">
                <a:moveTo>
                  <a:pt x="775079" y="0"/>
                </a:moveTo>
                <a:lnTo>
                  <a:pt x="775079" y="122204"/>
                </a:lnTo>
                <a:lnTo>
                  <a:pt x="763504" y="124239"/>
                </a:lnTo>
                <a:cubicBezTo>
                  <a:pt x="758253" y="127268"/>
                  <a:pt x="767533" y="137094"/>
                  <a:pt x="764589" y="142393"/>
                </a:cubicBezTo>
                <a:cubicBezTo>
                  <a:pt x="761875" y="147279"/>
                  <a:pt x="767611" y="151794"/>
                  <a:pt x="772495" y="156167"/>
                </a:cubicBezTo>
                <a:lnTo>
                  <a:pt x="775079" y="159197"/>
                </a:lnTo>
                <a:lnTo>
                  <a:pt x="775079" y="169155"/>
                </a:lnTo>
                <a:lnTo>
                  <a:pt x="739083" y="181480"/>
                </a:lnTo>
                <a:cubicBezTo>
                  <a:pt x="723061" y="185545"/>
                  <a:pt x="705088" y="189656"/>
                  <a:pt x="691165" y="194151"/>
                </a:cubicBezTo>
                <a:cubicBezTo>
                  <a:pt x="682044" y="197095"/>
                  <a:pt x="655754" y="200884"/>
                  <a:pt x="664477" y="204854"/>
                </a:cubicBezTo>
                <a:cubicBezTo>
                  <a:pt x="682271" y="212953"/>
                  <a:pt x="703495" y="207380"/>
                  <a:pt x="723004" y="208643"/>
                </a:cubicBezTo>
                <a:cubicBezTo>
                  <a:pt x="737951" y="204714"/>
                  <a:pt x="752703" y="199950"/>
                  <a:pt x="767845" y="196855"/>
                </a:cubicBezTo>
                <a:lnTo>
                  <a:pt x="775079" y="197614"/>
                </a:lnTo>
                <a:lnTo>
                  <a:pt x="775079" y="307777"/>
                </a:lnTo>
                <a:lnTo>
                  <a:pt x="0" y="307777"/>
                </a:lnTo>
                <a:lnTo>
                  <a:pt x="0" y="262900"/>
                </a:lnTo>
                <a:lnTo>
                  <a:pt x="50232" y="230637"/>
                </a:lnTo>
                <a:lnTo>
                  <a:pt x="0" y="230564"/>
                </a:lnTo>
                <a:lnTo>
                  <a:pt x="0" y="116460"/>
                </a:lnTo>
                <a:lnTo>
                  <a:pt x="81924" y="90282"/>
                </a:lnTo>
                <a:lnTo>
                  <a:pt x="12694" y="59805"/>
                </a:lnTo>
                <a:lnTo>
                  <a:pt x="0" y="66166"/>
                </a:lnTo>
                <a:lnTo>
                  <a:pt x="0" y="0"/>
                </a:lnTo>
                <a:close/>
              </a:path>
            </a:pathLst>
          </a:custGeom>
          <a:solidFill>
            <a:srgbClr val="6A523B"/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noAutofit/>
          </a:bodyPr>
          <a:lstStyle/>
          <a:p>
            <a:pPr algn="ctr"/>
            <a:r>
              <a:rPr lang="en-GB" sz="1400" b="1" dirty="0">
                <a:solidFill>
                  <a:schemeClr val="bg1">
                    <a:lumMod val="9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NEXT</a:t>
            </a:r>
          </a:p>
        </p:txBody>
      </p:sp>
      <p:sp>
        <p:nvSpPr>
          <p:cNvPr id="85" name="GO TextBox 13">
            <a:extLst>
              <a:ext uri="{FF2B5EF4-FFF2-40B4-BE49-F238E27FC236}">
                <a16:creationId xmlns:a16="http://schemas.microsoft.com/office/drawing/2014/main" id="{D2F52090-4225-4793-8ABF-15E3D9D1B864}"/>
              </a:ext>
            </a:extLst>
          </p:cNvPr>
          <p:cNvSpPr txBox="1"/>
          <p:nvPr/>
        </p:nvSpPr>
        <p:spPr>
          <a:xfrm>
            <a:off x="5676314" y="398601"/>
            <a:ext cx="106819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>
                    <a:lumMod val="9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GO FISHING</a:t>
            </a:r>
          </a:p>
        </p:txBody>
      </p:sp>
      <p:sp>
        <p:nvSpPr>
          <p:cNvPr id="77" name="9 Rectangle: Rounded Corners 14">
            <a:extLst>
              <a:ext uri="{FF2B5EF4-FFF2-40B4-BE49-F238E27FC236}">
                <a16:creationId xmlns:a16="http://schemas.microsoft.com/office/drawing/2014/main" id="{911F547F-37A3-4778-A85F-DF2C752DE3ED}"/>
              </a:ext>
            </a:extLst>
          </p:cNvPr>
          <p:cNvSpPr/>
          <p:nvPr/>
        </p:nvSpPr>
        <p:spPr>
          <a:xfrm>
            <a:off x="1356832" y="1062744"/>
            <a:ext cx="365066" cy="471278"/>
          </a:xfrm>
          <a:prstGeom prst="roundRect">
            <a:avLst/>
          </a:prstGeom>
          <a:solidFill>
            <a:srgbClr val="674F3A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9</a:t>
            </a:r>
          </a:p>
        </p:txBody>
      </p:sp>
      <p:sp>
        <p:nvSpPr>
          <p:cNvPr id="78" name="8 Rectangle: Rounded Corners 14">
            <a:extLst>
              <a:ext uri="{FF2B5EF4-FFF2-40B4-BE49-F238E27FC236}">
                <a16:creationId xmlns:a16="http://schemas.microsoft.com/office/drawing/2014/main" id="{B6C311B8-43D4-4FE1-A8E9-7478A381D297}"/>
              </a:ext>
            </a:extLst>
          </p:cNvPr>
          <p:cNvSpPr/>
          <p:nvPr/>
        </p:nvSpPr>
        <p:spPr>
          <a:xfrm>
            <a:off x="1356832" y="1062744"/>
            <a:ext cx="365066" cy="471278"/>
          </a:xfrm>
          <a:prstGeom prst="roundRect">
            <a:avLst/>
          </a:prstGeom>
          <a:solidFill>
            <a:srgbClr val="674F3A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8</a:t>
            </a:r>
          </a:p>
        </p:txBody>
      </p:sp>
      <p:sp>
        <p:nvSpPr>
          <p:cNvPr id="79" name="7 Rectangle: Rounded Corners 14">
            <a:extLst>
              <a:ext uri="{FF2B5EF4-FFF2-40B4-BE49-F238E27FC236}">
                <a16:creationId xmlns:a16="http://schemas.microsoft.com/office/drawing/2014/main" id="{77FDD191-D3C7-4BC7-9EF2-409FE62A36BB}"/>
              </a:ext>
            </a:extLst>
          </p:cNvPr>
          <p:cNvSpPr/>
          <p:nvPr/>
        </p:nvSpPr>
        <p:spPr>
          <a:xfrm>
            <a:off x="1356832" y="1062744"/>
            <a:ext cx="365066" cy="471278"/>
          </a:xfrm>
          <a:prstGeom prst="roundRect">
            <a:avLst/>
          </a:prstGeom>
          <a:solidFill>
            <a:srgbClr val="674F3A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7</a:t>
            </a:r>
          </a:p>
        </p:txBody>
      </p:sp>
      <p:sp>
        <p:nvSpPr>
          <p:cNvPr id="80" name="6 Rectangle: Rounded Corners 14">
            <a:extLst>
              <a:ext uri="{FF2B5EF4-FFF2-40B4-BE49-F238E27FC236}">
                <a16:creationId xmlns:a16="http://schemas.microsoft.com/office/drawing/2014/main" id="{28F2BD69-9BEF-4D21-92E4-39D7113A1DCF}"/>
              </a:ext>
            </a:extLst>
          </p:cNvPr>
          <p:cNvSpPr/>
          <p:nvPr/>
        </p:nvSpPr>
        <p:spPr>
          <a:xfrm>
            <a:off x="1356832" y="1062744"/>
            <a:ext cx="365066" cy="471278"/>
          </a:xfrm>
          <a:prstGeom prst="roundRect">
            <a:avLst/>
          </a:prstGeom>
          <a:solidFill>
            <a:srgbClr val="674F3A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6</a:t>
            </a:r>
          </a:p>
        </p:txBody>
      </p:sp>
      <p:sp>
        <p:nvSpPr>
          <p:cNvPr id="81" name="5 Rectangle: Rounded Corners 14">
            <a:extLst>
              <a:ext uri="{FF2B5EF4-FFF2-40B4-BE49-F238E27FC236}">
                <a16:creationId xmlns:a16="http://schemas.microsoft.com/office/drawing/2014/main" id="{CD60E703-0D4A-41C2-8FA5-72504A057649}"/>
              </a:ext>
            </a:extLst>
          </p:cNvPr>
          <p:cNvSpPr/>
          <p:nvPr/>
        </p:nvSpPr>
        <p:spPr>
          <a:xfrm>
            <a:off x="1356832" y="1062744"/>
            <a:ext cx="365066" cy="471278"/>
          </a:xfrm>
          <a:prstGeom prst="roundRect">
            <a:avLst/>
          </a:prstGeom>
          <a:solidFill>
            <a:srgbClr val="674F3A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5</a:t>
            </a:r>
          </a:p>
        </p:txBody>
      </p:sp>
      <p:sp>
        <p:nvSpPr>
          <p:cNvPr id="82" name="4 Rectangle: Rounded Corners 14">
            <a:extLst>
              <a:ext uri="{FF2B5EF4-FFF2-40B4-BE49-F238E27FC236}">
                <a16:creationId xmlns:a16="http://schemas.microsoft.com/office/drawing/2014/main" id="{9464B077-35A0-496C-B293-BC47EBA04F90}"/>
              </a:ext>
            </a:extLst>
          </p:cNvPr>
          <p:cNvSpPr/>
          <p:nvPr/>
        </p:nvSpPr>
        <p:spPr>
          <a:xfrm>
            <a:off x="1356832" y="1062744"/>
            <a:ext cx="365066" cy="471278"/>
          </a:xfrm>
          <a:prstGeom prst="roundRect">
            <a:avLst/>
          </a:prstGeom>
          <a:solidFill>
            <a:srgbClr val="674F3A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4</a:t>
            </a:r>
          </a:p>
        </p:txBody>
      </p:sp>
      <p:sp>
        <p:nvSpPr>
          <p:cNvPr id="86" name="3 Rectangle: Rounded Corners 14">
            <a:extLst>
              <a:ext uri="{FF2B5EF4-FFF2-40B4-BE49-F238E27FC236}">
                <a16:creationId xmlns:a16="http://schemas.microsoft.com/office/drawing/2014/main" id="{EBC431F2-0DE6-49B9-8D6E-4E3449ED6BCF}"/>
              </a:ext>
            </a:extLst>
          </p:cNvPr>
          <p:cNvSpPr/>
          <p:nvPr/>
        </p:nvSpPr>
        <p:spPr>
          <a:xfrm>
            <a:off x="1356832" y="1062744"/>
            <a:ext cx="365066" cy="471278"/>
          </a:xfrm>
          <a:prstGeom prst="roundRect">
            <a:avLst/>
          </a:prstGeom>
          <a:solidFill>
            <a:srgbClr val="674F3A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3</a:t>
            </a:r>
          </a:p>
        </p:txBody>
      </p:sp>
      <p:sp>
        <p:nvSpPr>
          <p:cNvPr id="87" name="2 Rectangle: Rounded Corners 14">
            <a:extLst>
              <a:ext uri="{FF2B5EF4-FFF2-40B4-BE49-F238E27FC236}">
                <a16:creationId xmlns:a16="http://schemas.microsoft.com/office/drawing/2014/main" id="{D79DBE70-91EF-4835-9BF1-9A7CD86FADA7}"/>
              </a:ext>
            </a:extLst>
          </p:cNvPr>
          <p:cNvSpPr/>
          <p:nvPr/>
        </p:nvSpPr>
        <p:spPr>
          <a:xfrm>
            <a:off x="1356832" y="1062744"/>
            <a:ext cx="365066" cy="471278"/>
          </a:xfrm>
          <a:prstGeom prst="roundRect">
            <a:avLst/>
          </a:prstGeom>
          <a:solidFill>
            <a:srgbClr val="674F3A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2</a:t>
            </a:r>
          </a:p>
        </p:txBody>
      </p:sp>
      <p:sp>
        <p:nvSpPr>
          <p:cNvPr id="88" name="1 Rectangle: Rounded Corners 14">
            <a:extLst>
              <a:ext uri="{FF2B5EF4-FFF2-40B4-BE49-F238E27FC236}">
                <a16:creationId xmlns:a16="http://schemas.microsoft.com/office/drawing/2014/main" id="{5875F4B6-2F0A-45CA-BA45-13D7063B313D}"/>
              </a:ext>
            </a:extLst>
          </p:cNvPr>
          <p:cNvSpPr/>
          <p:nvPr/>
        </p:nvSpPr>
        <p:spPr>
          <a:xfrm>
            <a:off x="1356832" y="1062744"/>
            <a:ext cx="365066" cy="471278"/>
          </a:xfrm>
          <a:prstGeom prst="roundRect">
            <a:avLst/>
          </a:prstGeom>
          <a:solidFill>
            <a:srgbClr val="674F3A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1</a:t>
            </a:r>
          </a:p>
        </p:txBody>
      </p:sp>
      <p:sp>
        <p:nvSpPr>
          <p:cNvPr id="89" name="0 tog Rectangle: Rounded Corners 14">
            <a:extLst>
              <a:ext uri="{FF2B5EF4-FFF2-40B4-BE49-F238E27FC236}">
                <a16:creationId xmlns:a16="http://schemas.microsoft.com/office/drawing/2014/main" id="{F176D8B6-EDDD-4DFD-B188-57C92C7549D0}"/>
              </a:ext>
            </a:extLst>
          </p:cNvPr>
          <p:cNvSpPr/>
          <p:nvPr/>
        </p:nvSpPr>
        <p:spPr>
          <a:xfrm>
            <a:off x="1356832" y="1062744"/>
            <a:ext cx="365066" cy="471278"/>
          </a:xfrm>
          <a:prstGeom prst="roundRect">
            <a:avLst/>
          </a:prstGeom>
          <a:solidFill>
            <a:srgbClr val="674F3A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0</a:t>
            </a:r>
          </a:p>
        </p:txBody>
      </p:sp>
      <p:sp>
        <p:nvSpPr>
          <p:cNvPr id="90" name="9 Rectangle: Rounded Corners 14">
            <a:extLst>
              <a:ext uri="{FF2B5EF4-FFF2-40B4-BE49-F238E27FC236}">
                <a16:creationId xmlns:a16="http://schemas.microsoft.com/office/drawing/2014/main" id="{D32A61FF-788E-4650-AD43-0ED08608502A}"/>
              </a:ext>
            </a:extLst>
          </p:cNvPr>
          <p:cNvSpPr/>
          <p:nvPr/>
        </p:nvSpPr>
        <p:spPr>
          <a:xfrm>
            <a:off x="1655966" y="1013884"/>
            <a:ext cx="365066" cy="471278"/>
          </a:xfrm>
          <a:prstGeom prst="roundRect">
            <a:avLst/>
          </a:prstGeom>
          <a:solidFill>
            <a:srgbClr val="674F3A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9</a:t>
            </a:r>
          </a:p>
        </p:txBody>
      </p:sp>
      <p:sp>
        <p:nvSpPr>
          <p:cNvPr id="94" name="8 Rectangle: Rounded Corners 14">
            <a:extLst>
              <a:ext uri="{FF2B5EF4-FFF2-40B4-BE49-F238E27FC236}">
                <a16:creationId xmlns:a16="http://schemas.microsoft.com/office/drawing/2014/main" id="{1D37CEFF-B657-4C52-ABE1-2C9345152F26}"/>
              </a:ext>
            </a:extLst>
          </p:cNvPr>
          <p:cNvSpPr/>
          <p:nvPr/>
        </p:nvSpPr>
        <p:spPr>
          <a:xfrm>
            <a:off x="1655966" y="1013884"/>
            <a:ext cx="365066" cy="471278"/>
          </a:xfrm>
          <a:prstGeom prst="roundRect">
            <a:avLst/>
          </a:prstGeom>
          <a:solidFill>
            <a:srgbClr val="674F3A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8</a:t>
            </a:r>
          </a:p>
        </p:txBody>
      </p:sp>
      <p:sp>
        <p:nvSpPr>
          <p:cNvPr id="99" name="7 Rectangle: Rounded Corners 14">
            <a:extLst>
              <a:ext uri="{FF2B5EF4-FFF2-40B4-BE49-F238E27FC236}">
                <a16:creationId xmlns:a16="http://schemas.microsoft.com/office/drawing/2014/main" id="{A212D951-DB6C-414A-802D-2D89B6FF738F}"/>
              </a:ext>
            </a:extLst>
          </p:cNvPr>
          <p:cNvSpPr/>
          <p:nvPr/>
        </p:nvSpPr>
        <p:spPr>
          <a:xfrm>
            <a:off x="1655966" y="1013884"/>
            <a:ext cx="365066" cy="471278"/>
          </a:xfrm>
          <a:prstGeom prst="roundRect">
            <a:avLst/>
          </a:prstGeom>
          <a:solidFill>
            <a:srgbClr val="674F3A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7</a:t>
            </a:r>
          </a:p>
        </p:txBody>
      </p:sp>
      <p:sp>
        <p:nvSpPr>
          <p:cNvPr id="100" name="6 Rectangle: Rounded Corners 14">
            <a:extLst>
              <a:ext uri="{FF2B5EF4-FFF2-40B4-BE49-F238E27FC236}">
                <a16:creationId xmlns:a16="http://schemas.microsoft.com/office/drawing/2014/main" id="{395B80B5-7905-4955-AA07-CFEC0B7830A2}"/>
              </a:ext>
            </a:extLst>
          </p:cNvPr>
          <p:cNvSpPr/>
          <p:nvPr/>
        </p:nvSpPr>
        <p:spPr>
          <a:xfrm>
            <a:off x="1655966" y="1013884"/>
            <a:ext cx="365066" cy="471278"/>
          </a:xfrm>
          <a:prstGeom prst="roundRect">
            <a:avLst/>
          </a:prstGeom>
          <a:solidFill>
            <a:srgbClr val="674F3A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6</a:t>
            </a:r>
          </a:p>
        </p:txBody>
      </p:sp>
      <p:sp>
        <p:nvSpPr>
          <p:cNvPr id="101" name="5 Rectangle: Rounded Corners 14">
            <a:extLst>
              <a:ext uri="{FF2B5EF4-FFF2-40B4-BE49-F238E27FC236}">
                <a16:creationId xmlns:a16="http://schemas.microsoft.com/office/drawing/2014/main" id="{7FCDF8D9-4B50-4A0B-8D27-FC7F8F514B3C}"/>
              </a:ext>
            </a:extLst>
          </p:cNvPr>
          <p:cNvSpPr/>
          <p:nvPr/>
        </p:nvSpPr>
        <p:spPr>
          <a:xfrm>
            <a:off x="1655966" y="1013884"/>
            <a:ext cx="365066" cy="471278"/>
          </a:xfrm>
          <a:prstGeom prst="roundRect">
            <a:avLst/>
          </a:prstGeom>
          <a:solidFill>
            <a:srgbClr val="674F3A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5</a:t>
            </a:r>
          </a:p>
        </p:txBody>
      </p:sp>
      <p:sp>
        <p:nvSpPr>
          <p:cNvPr id="102" name="4 Rectangle: Rounded Corners 14">
            <a:extLst>
              <a:ext uri="{FF2B5EF4-FFF2-40B4-BE49-F238E27FC236}">
                <a16:creationId xmlns:a16="http://schemas.microsoft.com/office/drawing/2014/main" id="{827795E6-2B67-4612-B36C-428F5CB880B1}"/>
              </a:ext>
            </a:extLst>
          </p:cNvPr>
          <p:cNvSpPr/>
          <p:nvPr/>
        </p:nvSpPr>
        <p:spPr>
          <a:xfrm>
            <a:off x="1655966" y="1013884"/>
            <a:ext cx="365066" cy="471278"/>
          </a:xfrm>
          <a:prstGeom prst="roundRect">
            <a:avLst/>
          </a:prstGeom>
          <a:solidFill>
            <a:srgbClr val="674F3A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4</a:t>
            </a:r>
          </a:p>
        </p:txBody>
      </p:sp>
      <p:sp>
        <p:nvSpPr>
          <p:cNvPr id="103" name="3 Rectangle: Rounded Corners 14">
            <a:extLst>
              <a:ext uri="{FF2B5EF4-FFF2-40B4-BE49-F238E27FC236}">
                <a16:creationId xmlns:a16="http://schemas.microsoft.com/office/drawing/2014/main" id="{B8F72356-E44C-4F38-A7B0-02455FE3F71D}"/>
              </a:ext>
            </a:extLst>
          </p:cNvPr>
          <p:cNvSpPr/>
          <p:nvPr/>
        </p:nvSpPr>
        <p:spPr>
          <a:xfrm>
            <a:off x="1655966" y="1013884"/>
            <a:ext cx="365066" cy="471278"/>
          </a:xfrm>
          <a:prstGeom prst="roundRect">
            <a:avLst/>
          </a:prstGeom>
          <a:solidFill>
            <a:srgbClr val="674F3A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3</a:t>
            </a:r>
          </a:p>
        </p:txBody>
      </p:sp>
      <p:sp>
        <p:nvSpPr>
          <p:cNvPr id="104" name="2 Rectangle: Rounded Corners 14">
            <a:extLst>
              <a:ext uri="{FF2B5EF4-FFF2-40B4-BE49-F238E27FC236}">
                <a16:creationId xmlns:a16="http://schemas.microsoft.com/office/drawing/2014/main" id="{EBFB3243-5E22-4695-BA1C-3B14D3E9939E}"/>
              </a:ext>
            </a:extLst>
          </p:cNvPr>
          <p:cNvSpPr/>
          <p:nvPr/>
        </p:nvSpPr>
        <p:spPr>
          <a:xfrm>
            <a:off x="1655966" y="1013884"/>
            <a:ext cx="365066" cy="471278"/>
          </a:xfrm>
          <a:prstGeom prst="roundRect">
            <a:avLst/>
          </a:prstGeom>
          <a:solidFill>
            <a:srgbClr val="674F3A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2</a:t>
            </a:r>
          </a:p>
        </p:txBody>
      </p:sp>
      <p:sp>
        <p:nvSpPr>
          <p:cNvPr id="105" name="1 Rectangle: Rounded Corners 14">
            <a:extLst>
              <a:ext uri="{FF2B5EF4-FFF2-40B4-BE49-F238E27FC236}">
                <a16:creationId xmlns:a16="http://schemas.microsoft.com/office/drawing/2014/main" id="{3EADE823-8C7C-4036-8650-3686FC199AE7}"/>
              </a:ext>
            </a:extLst>
          </p:cNvPr>
          <p:cNvSpPr/>
          <p:nvPr/>
        </p:nvSpPr>
        <p:spPr>
          <a:xfrm>
            <a:off x="1655966" y="1013884"/>
            <a:ext cx="365066" cy="471278"/>
          </a:xfrm>
          <a:prstGeom prst="roundRect">
            <a:avLst/>
          </a:prstGeom>
          <a:solidFill>
            <a:srgbClr val="674F3A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1</a:t>
            </a:r>
          </a:p>
        </p:txBody>
      </p:sp>
      <p:sp>
        <p:nvSpPr>
          <p:cNvPr id="108" name="0 tog Rectangle: Rounded Corners 14">
            <a:extLst>
              <a:ext uri="{FF2B5EF4-FFF2-40B4-BE49-F238E27FC236}">
                <a16:creationId xmlns:a16="http://schemas.microsoft.com/office/drawing/2014/main" id="{4A6CDF09-3161-435C-A09D-6A27AE4815C7}"/>
              </a:ext>
            </a:extLst>
          </p:cNvPr>
          <p:cNvSpPr/>
          <p:nvPr/>
        </p:nvSpPr>
        <p:spPr>
          <a:xfrm>
            <a:off x="1655966" y="1013884"/>
            <a:ext cx="365066" cy="471278"/>
          </a:xfrm>
          <a:prstGeom prst="roundRect">
            <a:avLst/>
          </a:prstGeom>
          <a:solidFill>
            <a:srgbClr val="674F3A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0</a:t>
            </a:r>
          </a:p>
        </p:txBody>
      </p:sp>
      <p:sp>
        <p:nvSpPr>
          <p:cNvPr id="109" name="9 Rectangle: Rounded Corners 14">
            <a:extLst>
              <a:ext uri="{FF2B5EF4-FFF2-40B4-BE49-F238E27FC236}">
                <a16:creationId xmlns:a16="http://schemas.microsoft.com/office/drawing/2014/main" id="{F17F89FF-6E2E-443E-8E28-B12CF6653896}"/>
              </a:ext>
            </a:extLst>
          </p:cNvPr>
          <p:cNvSpPr/>
          <p:nvPr/>
        </p:nvSpPr>
        <p:spPr>
          <a:xfrm>
            <a:off x="11338981" y="986155"/>
            <a:ext cx="365066" cy="471278"/>
          </a:xfrm>
          <a:prstGeom prst="roundRect">
            <a:avLst/>
          </a:prstGeom>
          <a:solidFill>
            <a:srgbClr val="006666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9</a:t>
            </a:r>
          </a:p>
        </p:txBody>
      </p:sp>
      <p:sp>
        <p:nvSpPr>
          <p:cNvPr id="110" name="8 Rectangle: Rounded Corners 14">
            <a:extLst>
              <a:ext uri="{FF2B5EF4-FFF2-40B4-BE49-F238E27FC236}">
                <a16:creationId xmlns:a16="http://schemas.microsoft.com/office/drawing/2014/main" id="{A7B2A4CF-643A-4703-8DC8-8EC762054038}"/>
              </a:ext>
            </a:extLst>
          </p:cNvPr>
          <p:cNvSpPr/>
          <p:nvPr/>
        </p:nvSpPr>
        <p:spPr>
          <a:xfrm>
            <a:off x="11338981" y="986155"/>
            <a:ext cx="365066" cy="471278"/>
          </a:xfrm>
          <a:prstGeom prst="roundRect">
            <a:avLst/>
          </a:prstGeom>
          <a:solidFill>
            <a:srgbClr val="006666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8</a:t>
            </a:r>
          </a:p>
        </p:txBody>
      </p:sp>
      <p:sp>
        <p:nvSpPr>
          <p:cNvPr id="111" name="7 Rectangle: Rounded Corners 14">
            <a:extLst>
              <a:ext uri="{FF2B5EF4-FFF2-40B4-BE49-F238E27FC236}">
                <a16:creationId xmlns:a16="http://schemas.microsoft.com/office/drawing/2014/main" id="{85BFC433-D409-489D-AF25-EE82162AF049}"/>
              </a:ext>
            </a:extLst>
          </p:cNvPr>
          <p:cNvSpPr/>
          <p:nvPr/>
        </p:nvSpPr>
        <p:spPr>
          <a:xfrm>
            <a:off x="11338981" y="986155"/>
            <a:ext cx="365066" cy="471278"/>
          </a:xfrm>
          <a:prstGeom prst="roundRect">
            <a:avLst/>
          </a:prstGeom>
          <a:solidFill>
            <a:srgbClr val="006666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7</a:t>
            </a:r>
          </a:p>
        </p:txBody>
      </p:sp>
      <p:sp>
        <p:nvSpPr>
          <p:cNvPr id="112" name="6 Rectangle: Rounded Corners 14">
            <a:extLst>
              <a:ext uri="{FF2B5EF4-FFF2-40B4-BE49-F238E27FC236}">
                <a16:creationId xmlns:a16="http://schemas.microsoft.com/office/drawing/2014/main" id="{2DC50AAD-1BD4-4397-BDF1-A16B6CB5889F}"/>
              </a:ext>
            </a:extLst>
          </p:cNvPr>
          <p:cNvSpPr/>
          <p:nvPr/>
        </p:nvSpPr>
        <p:spPr>
          <a:xfrm>
            <a:off x="11338981" y="986155"/>
            <a:ext cx="365066" cy="471278"/>
          </a:xfrm>
          <a:prstGeom prst="roundRect">
            <a:avLst/>
          </a:prstGeom>
          <a:solidFill>
            <a:srgbClr val="006666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6</a:t>
            </a:r>
          </a:p>
        </p:txBody>
      </p:sp>
      <p:sp>
        <p:nvSpPr>
          <p:cNvPr id="113" name="5 Rectangle: Rounded Corners 14">
            <a:extLst>
              <a:ext uri="{FF2B5EF4-FFF2-40B4-BE49-F238E27FC236}">
                <a16:creationId xmlns:a16="http://schemas.microsoft.com/office/drawing/2014/main" id="{EE35B53C-8A61-45FC-BEF5-AD5D9FBB92BE}"/>
              </a:ext>
            </a:extLst>
          </p:cNvPr>
          <p:cNvSpPr/>
          <p:nvPr/>
        </p:nvSpPr>
        <p:spPr>
          <a:xfrm>
            <a:off x="11338981" y="986155"/>
            <a:ext cx="365066" cy="471278"/>
          </a:xfrm>
          <a:prstGeom prst="roundRect">
            <a:avLst/>
          </a:prstGeom>
          <a:solidFill>
            <a:srgbClr val="006666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5</a:t>
            </a:r>
          </a:p>
        </p:txBody>
      </p:sp>
      <p:sp>
        <p:nvSpPr>
          <p:cNvPr id="114" name="4 Rectangle: Rounded Corners 14">
            <a:extLst>
              <a:ext uri="{FF2B5EF4-FFF2-40B4-BE49-F238E27FC236}">
                <a16:creationId xmlns:a16="http://schemas.microsoft.com/office/drawing/2014/main" id="{10027B47-0DEA-4493-9A19-D1237EA5A2F6}"/>
              </a:ext>
            </a:extLst>
          </p:cNvPr>
          <p:cNvSpPr/>
          <p:nvPr/>
        </p:nvSpPr>
        <p:spPr>
          <a:xfrm>
            <a:off x="11338981" y="986155"/>
            <a:ext cx="365066" cy="471278"/>
          </a:xfrm>
          <a:prstGeom prst="roundRect">
            <a:avLst/>
          </a:prstGeom>
          <a:solidFill>
            <a:srgbClr val="006666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4</a:t>
            </a:r>
          </a:p>
        </p:txBody>
      </p:sp>
      <p:sp>
        <p:nvSpPr>
          <p:cNvPr id="116" name="3 Rectangle: Rounded Corners 14">
            <a:extLst>
              <a:ext uri="{FF2B5EF4-FFF2-40B4-BE49-F238E27FC236}">
                <a16:creationId xmlns:a16="http://schemas.microsoft.com/office/drawing/2014/main" id="{59BDBBB3-7AF3-4533-BA10-9A3315CDD96E}"/>
              </a:ext>
            </a:extLst>
          </p:cNvPr>
          <p:cNvSpPr/>
          <p:nvPr/>
        </p:nvSpPr>
        <p:spPr>
          <a:xfrm>
            <a:off x="11338981" y="986155"/>
            <a:ext cx="365066" cy="471278"/>
          </a:xfrm>
          <a:prstGeom prst="roundRect">
            <a:avLst/>
          </a:prstGeom>
          <a:solidFill>
            <a:srgbClr val="006666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3</a:t>
            </a:r>
          </a:p>
        </p:txBody>
      </p:sp>
      <p:sp>
        <p:nvSpPr>
          <p:cNvPr id="117" name="2 Rectangle: Rounded Corners 14">
            <a:extLst>
              <a:ext uri="{FF2B5EF4-FFF2-40B4-BE49-F238E27FC236}">
                <a16:creationId xmlns:a16="http://schemas.microsoft.com/office/drawing/2014/main" id="{0776DA18-A3B6-485E-B682-D14A53D24327}"/>
              </a:ext>
            </a:extLst>
          </p:cNvPr>
          <p:cNvSpPr/>
          <p:nvPr/>
        </p:nvSpPr>
        <p:spPr>
          <a:xfrm>
            <a:off x="11338981" y="986155"/>
            <a:ext cx="365066" cy="471278"/>
          </a:xfrm>
          <a:prstGeom prst="roundRect">
            <a:avLst/>
          </a:prstGeom>
          <a:solidFill>
            <a:srgbClr val="006666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2</a:t>
            </a:r>
          </a:p>
        </p:txBody>
      </p:sp>
      <p:sp>
        <p:nvSpPr>
          <p:cNvPr id="118" name="1 Rectangle: Rounded Corners 14">
            <a:extLst>
              <a:ext uri="{FF2B5EF4-FFF2-40B4-BE49-F238E27FC236}">
                <a16:creationId xmlns:a16="http://schemas.microsoft.com/office/drawing/2014/main" id="{85CA7F53-BDB7-4104-8E92-803413D155E1}"/>
              </a:ext>
            </a:extLst>
          </p:cNvPr>
          <p:cNvSpPr/>
          <p:nvPr/>
        </p:nvSpPr>
        <p:spPr>
          <a:xfrm>
            <a:off x="11338981" y="986155"/>
            <a:ext cx="365066" cy="471278"/>
          </a:xfrm>
          <a:prstGeom prst="roundRect">
            <a:avLst/>
          </a:prstGeom>
          <a:solidFill>
            <a:srgbClr val="006666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1</a:t>
            </a:r>
          </a:p>
        </p:txBody>
      </p:sp>
      <p:sp>
        <p:nvSpPr>
          <p:cNvPr id="119" name="0 tog Rectangle: Rounded Corners 14">
            <a:extLst>
              <a:ext uri="{FF2B5EF4-FFF2-40B4-BE49-F238E27FC236}">
                <a16:creationId xmlns:a16="http://schemas.microsoft.com/office/drawing/2014/main" id="{AF9F901E-E258-4742-ABDC-5855B4328002}"/>
              </a:ext>
            </a:extLst>
          </p:cNvPr>
          <p:cNvSpPr/>
          <p:nvPr/>
        </p:nvSpPr>
        <p:spPr>
          <a:xfrm>
            <a:off x="11338981" y="986155"/>
            <a:ext cx="365066" cy="471278"/>
          </a:xfrm>
          <a:prstGeom prst="roundRect">
            <a:avLst/>
          </a:prstGeom>
          <a:solidFill>
            <a:srgbClr val="006666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0</a:t>
            </a:r>
          </a:p>
        </p:txBody>
      </p:sp>
      <p:sp>
        <p:nvSpPr>
          <p:cNvPr id="120" name="9 Rectangle: Rounded Corners 14">
            <a:extLst>
              <a:ext uri="{FF2B5EF4-FFF2-40B4-BE49-F238E27FC236}">
                <a16:creationId xmlns:a16="http://schemas.microsoft.com/office/drawing/2014/main" id="{3CFE7220-F2EC-47A6-87C7-765FFD9076E0}"/>
              </a:ext>
            </a:extLst>
          </p:cNvPr>
          <p:cNvSpPr/>
          <p:nvPr/>
        </p:nvSpPr>
        <p:spPr>
          <a:xfrm>
            <a:off x="11638115" y="1028035"/>
            <a:ext cx="365066" cy="471278"/>
          </a:xfrm>
          <a:prstGeom prst="roundRect">
            <a:avLst/>
          </a:prstGeom>
          <a:solidFill>
            <a:srgbClr val="006666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9</a:t>
            </a:r>
          </a:p>
        </p:txBody>
      </p:sp>
      <p:sp>
        <p:nvSpPr>
          <p:cNvPr id="121" name="8 Rectangle: Rounded Corners 14">
            <a:extLst>
              <a:ext uri="{FF2B5EF4-FFF2-40B4-BE49-F238E27FC236}">
                <a16:creationId xmlns:a16="http://schemas.microsoft.com/office/drawing/2014/main" id="{CE98BD76-146A-475E-ACF9-58F546B4BE45}"/>
              </a:ext>
            </a:extLst>
          </p:cNvPr>
          <p:cNvSpPr/>
          <p:nvPr/>
        </p:nvSpPr>
        <p:spPr>
          <a:xfrm>
            <a:off x="11638115" y="1028035"/>
            <a:ext cx="365066" cy="471278"/>
          </a:xfrm>
          <a:prstGeom prst="roundRect">
            <a:avLst/>
          </a:prstGeom>
          <a:solidFill>
            <a:srgbClr val="006666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8</a:t>
            </a:r>
          </a:p>
        </p:txBody>
      </p:sp>
      <p:sp>
        <p:nvSpPr>
          <p:cNvPr id="125" name="7 Rectangle: Rounded Corners 14">
            <a:extLst>
              <a:ext uri="{FF2B5EF4-FFF2-40B4-BE49-F238E27FC236}">
                <a16:creationId xmlns:a16="http://schemas.microsoft.com/office/drawing/2014/main" id="{8674B15D-2919-4FFE-8F06-B5D7D07EF0D2}"/>
              </a:ext>
            </a:extLst>
          </p:cNvPr>
          <p:cNvSpPr/>
          <p:nvPr/>
        </p:nvSpPr>
        <p:spPr>
          <a:xfrm>
            <a:off x="11638115" y="1028035"/>
            <a:ext cx="365066" cy="471278"/>
          </a:xfrm>
          <a:prstGeom prst="roundRect">
            <a:avLst/>
          </a:prstGeom>
          <a:solidFill>
            <a:srgbClr val="006666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7</a:t>
            </a:r>
          </a:p>
        </p:txBody>
      </p:sp>
      <p:sp>
        <p:nvSpPr>
          <p:cNvPr id="126" name="6 Rectangle: Rounded Corners 14">
            <a:extLst>
              <a:ext uri="{FF2B5EF4-FFF2-40B4-BE49-F238E27FC236}">
                <a16:creationId xmlns:a16="http://schemas.microsoft.com/office/drawing/2014/main" id="{62407988-9472-4A32-ABFB-F6F8A9C951B0}"/>
              </a:ext>
            </a:extLst>
          </p:cNvPr>
          <p:cNvSpPr/>
          <p:nvPr/>
        </p:nvSpPr>
        <p:spPr>
          <a:xfrm>
            <a:off x="11638115" y="1028035"/>
            <a:ext cx="365066" cy="471278"/>
          </a:xfrm>
          <a:prstGeom prst="roundRect">
            <a:avLst/>
          </a:prstGeom>
          <a:solidFill>
            <a:srgbClr val="006666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6</a:t>
            </a:r>
          </a:p>
        </p:txBody>
      </p:sp>
      <p:sp>
        <p:nvSpPr>
          <p:cNvPr id="127" name="5 Rectangle: Rounded Corners 14">
            <a:extLst>
              <a:ext uri="{FF2B5EF4-FFF2-40B4-BE49-F238E27FC236}">
                <a16:creationId xmlns:a16="http://schemas.microsoft.com/office/drawing/2014/main" id="{B870A5AF-A55B-43B8-8E8B-189B171CEFED}"/>
              </a:ext>
            </a:extLst>
          </p:cNvPr>
          <p:cNvSpPr/>
          <p:nvPr/>
        </p:nvSpPr>
        <p:spPr>
          <a:xfrm>
            <a:off x="11638115" y="1028035"/>
            <a:ext cx="365066" cy="471278"/>
          </a:xfrm>
          <a:prstGeom prst="roundRect">
            <a:avLst/>
          </a:prstGeom>
          <a:solidFill>
            <a:srgbClr val="006666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5</a:t>
            </a:r>
          </a:p>
        </p:txBody>
      </p:sp>
      <p:sp>
        <p:nvSpPr>
          <p:cNvPr id="128" name="4 Rectangle: Rounded Corners 14">
            <a:extLst>
              <a:ext uri="{FF2B5EF4-FFF2-40B4-BE49-F238E27FC236}">
                <a16:creationId xmlns:a16="http://schemas.microsoft.com/office/drawing/2014/main" id="{882A57C0-DD46-437A-B0C9-A69867C4EDDE}"/>
              </a:ext>
            </a:extLst>
          </p:cNvPr>
          <p:cNvSpPr/>
          <p:nvPr/>
        </p:nvSpPr>
        <p:spPr>
          <a:xfrm>
            <a:off x="11638115" y="1028035"/>
            <a:ext cx="365066" cy="471278"/>
          </a:xfrm>
          <a:prstGeom prst="roundRect">
            <a:avLst/>
          </a:prstGeom>
          <a:solidFill>
            <a:srgbClr val="006666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4</a:t>
            </a:r>
          </a:p>
        </p:txBody>
      </p:sp>
      <p:sp>
        <p:nvSpPr>
          <p:cNvPr id="129" name="3 Rectangle: Rounded Corners 14">
            <a:extLst>
              <a:ext uri="{FF2B5EF4-FFF2-40B4-BE49-F238E27FC236}">
                <a16:creationId xmlns:a16="http://schemas.microsoft.com/office/drawing/2014/main" id="{26831554-9FA6-4C83-AD7B-B0263B262690}"/>
              </a:ext>
            </a:extLst>
          </p:cNvPr>
          <p:cNvSpPr/>
          <p:nvPr/>
        </p:nvSpPr>
        <p:spPr>
          <a:xfrm>
            <a:off x="11638115" y="1028035"/>
            <a:ext cx="365066" cy="471278"/>
          </a:xfrm>
          <a:prstGeom prst="roundRect">
            <a:avLst/>
          </a:prstGeom>
          <a:solidFill>
            <a:srgbClr val="006666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3</a:t>
            </a:r>
          </a:p>
        </p:txBody>
      </p:sp>
      <p:sp>
        <p:nvSpPr>
          <p:cNvPr id="130" name="2 Rectangle: Rounded Corners 14">
            <a:extLst>
              <a:ext uri="{FF2B5EF4-FFF2-40B4-BE49-F238E27FC236}">
                <a16:creationId xmlns:a16="http://schemas.microsoft.com/office/drawing/2014/main" id="{9DED7422-D15E-498C-807E-9FBE0B8116DD}"/>
              </a:ext>
            </a:extLst>
          </p:cNvPr>
          <p:cNvSpPr/>
          <p:nvPr/>
        </p:nvSpPr>
        <p:spPr>
          <a:xfrm>
            <a:off x="11638115" y="1028035"/>
            <a:ext cx="365066" cy="471278"/>
          </a:xfrm>
          <a:prstGeom prst="roundRect">
            <a:avLst/>
          </a:prstGeom>
          <a:solidFill>
            <a:srgbClr val="006666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2</a:t>
            </a:r>
          </a:p>
        </p:txBody>
      </p:sp>
      <p:sp>
        <p:nvSpPr>
          <p:cNvPr id="131" name="1 Rectangle: Rounded Corners 14">
            <a:extLst>
              <a:ext uri="{FF2B5EF4-FFF2-40B4-BE49-F238E27FC236}">
                <a16:creationId xmlns:a16="http://schemas.microsoft.com/office/drawing/2014/main" id="{18172782-4C04-4035-99C2-0D90DE81A62E}"/>
              </a:ext>
            </a:extLst>
          </p:cNvPr>
          <p:cNvSpPr/>
          <p:nvPr/>
        </p:nvSpPr>
        <p:spPr>
          <a:xfrm>
            <a:off x="11638115" y="1028035"/>
            <a:ext cx="365066" cy="471278"/>
          </a:xfrm>
          <a:prstGeom prst="roundRect">
            <a:avLst/>
          </a:prstGeom>
          <a:solidFill>
            <a:srgbClr val="006666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1</a:t>
            </a:r>
          </a:p>
        </p:txBody>
      </p:sp>
      <p:sp>
        <p:nvSpPr>
          <p:cNvPr id="135" name="0 tog Rectangle: Rounded Corners 14">
            <a:extLst>
              <a:ext uri="{FF2B5EF4-FFF2-40B4-BE49-F238E27FC236}">
                <a16:creationId xmlns:a16="http://schemas.microsoft.com/office/drawing/2014/main" id="{5D077FBF-5E15-4915-859D-307B727B21E0}"/>
              </a:ext>
            </a:extLst>
          </p:cNvPr>
          <p:cNvSpPr/>
          <p:nvPr/>
        </p:nvSpPr>
        <p:spPr>
          <a:xfrm>
            <a:off x="11638115" y="1028035"/>
            <a:ext cx="365066" cy="471278"/>
          </a:xfrm>
          <a:prstGeom prst="roundRect">
            <a:avLst/>
          </a:prstGeom>
          <a:solidFill>
            <a:srgbClr val="006666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0</a:t>
            </a:r>
          </a:p>
        </p:txBody>
      </p:sp>
      <p:sp>
        <p:nvSpPr>
          <p:cNvPr id="136" name="9 Rectangle: Rounded Corners 14">
            <a:extLst>
              <a:ext uri="{FF2B5EF4-FFF2-40B4-BE49-F238E27FC236}">
                <a16:creationId xmlns:a16="http://schemas.microsoft.com/office/drawing/2014/main" id="{3CAF1546-BED9-4BE3-A9FF-11354F127DA6}"/>
              </a:ext>
            </a:extLst>
          </p:cNvPr>
          <p:cNvSpPr/>
          <p:nvPr/>
        </p:nvSpPr>
        <p:spPr>
          <a:xfrm>
            <a:off x="3890758" y="583371"/>
            <a:ext cx="365066" cy="47127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 fov="3000000">
              <a:rot lat="278530" lon="19543267" rev="315594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9</a:t>
            </a:r>
          </a:p>
        </p:txBody>
      </p:sp>
      <p:sp>
        <p:nvSpPr>
          <p:cNvPr id="137" name="8 Rectangle: Rounded Corners 14">
            <a:extLst>
              <a:ext uri="{FF2B5EF4-FFF2-40B4-BE49-F238E27FC236}">
                <a16:creationId xmlns:a16="http://schemas.microsoft.com/office/drawing/2014/main" id="{31C77968-0147-4B1D-9052-F7D8AA158F12}"/>
              </a:ext>
            </a:extLst>
          </p:cNvPr>
          <p:cNvSpPr/>
          <p:nvPr/>
        </p:nvSpPr>
        <p:spPr>
          <a:xfrm>
            <a:off x="3890758" y="583371"/>
            <a:ext cx="365066" cy="47127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 fov="3000000">
              <a:rot lat="278530" lon="19543267" rev="315594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8</a:t>
            </a:r>
          </a:p>
        </p:txBody>
      </p:sp>
      <p:sp>
        <p:nvSpPr>
          <p:cNvPr id="138" name="7 Rectangle: Rounded Corners 14">
            <a:extLst>
              <a:ext uri="{FF2B5EF4-FFF2-40B4-BE49-F238E27FC236}">
                <a16:creationId xmlns:a16="http://schemas.microsoft.com/office/drawing/2014/main" id="{4B63DCA6-4157-49AB-8961-3B7C24D551E5}"/>
              </a:ext>
            </a:extLst>
          </p:cNvPr>
          <p:cNvSpPr/>
          <p:nvPr/>
        </p:nvSpPr>
        <p:spPr>
          <a:xfrm>
            <a:off x="3890758" y="583371"/>
            <a:ext cx="365066" cy="47127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 fov="3000000">
              <a:rot lat="278530" lon="19543267" rev="315594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7</a:t>
            </a:r>
          </a:p>
        </p:txBody>
      </p:sp>
      <p:sp>
        <p:nvSpPr>
          <p:cNvPr id="139" name="6 Rectangle: Rounded Corners 14">
            <a:extLst>
              <a:ext uri="{FF2B5EF4-FFF2-40B4-BE49-F238E27FC236}">
                <a16:creationId xmlns:a16="http://schemas.microsoft.com/office/drawing/2014/main" id="{3A744F99-8593-41DE-B736-DEB768332192}"/>
              </a:ext>
            </a:extLst>
          </p:cNvPr>
          <p:cNvSpPr/>
          <p:nvPr/>
        </p:nvSpPr>
        <p:spPr>
          <a:xfrm>
            <a:off x="3890758" y="583371"/>
            <a:ext cx="365066" cy="47127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 fov="3000000">
              <a:rot lat="278530" lon="19543267" rev="315594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6</a:t>
            </a:r>
          </a:p>
        </p:txBody>
      </p:sp>
      <p:sp>
        <p:nvSpPr>
          <p:cNvPr id="140" name="5 Rectangle: Rounded Corners 14">
            <a:extLst>
              <a:ext uri="{FF2B5EF4-FFF2-40B4-BE49-F238E27FC236}">
                <a16:creationId xmlns:a16="http://schemas.microsoft.com/office/drawing/2014/main" id="{30F7B9C4-EB68-48CB-9AB6-6EF264660978}"/>
              </a:ext>
            </a:extLst>
          </p:cNvPr>
          <p:cNvSpPr/>
          <p:nvPr/>
        </p:nvSpPr>
        <p:spPr>
          <a:xfrm>
            <a:off x="3890758" y="583371"/>
            <a:ext cx="365066" cy="47127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 fov="3000000">
              <a:rot lat="278530" lon="19543267" rev="315594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5</a:t>
            </a:r>
          </a:p>
        </p:txBody>
      </p:sp>
      <p:sp>
        <p:nvSpPr>
          <p:cNvPr id="141" name="4 Rectangle: Rounded Corners 14">
            <a:extLst>
              <a:ext uri="{FF2B5EF4-FFF2-40B4-BE49-F238E27FC236}">
                <a16:creationId xmlns:a16="http://schemas.microsoft.com/office/drawing/2014/main" id="{9F02900E-7128-4020-AB80-889FC1CBBD41}"/>
              </a:ext>
            </a:extLst>
          </p:cNvPr>
          <p:cNvSpPr/>
          <p:nvPr/>
        </p:nvSpPr>
        <p:spPr>
          <a:xfrm>
            <a:off x="3890758" y="583371"/>
            <a:ext cx="365066" cy="47127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 fov="3000000">
              <a:rot lat="278530" lon="19543267" rev="315594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4</a:t>
            </a:r>
          </a:p>
        </p:txBody>
      </p:sp>
      <p:sp>
        <p:nvSpPr>
          <p:cNvPr id="145" name="3 Rectangle: Rounded Corners 14">
            <a:extLst>
              <a:ext uri="{FF2B5EF4-FFF2-40B4-BE49-F238E27FC236}">
                <a16:creationId xmlns:a16="http://schemas.microsoft.com/office/drawing/2014/main" id="{97370C7C-D471-4B13-B43D-0814AF5C16CE}"/>
              </a:ext>
            </a:extLst>
          </p:cNvPr>
          <p:cNvSpPr/>
          <p:nvPr/>
        </p:nvSpPr>
        <p:spPr>
          <a:xfrm>
            <a:off x="3890758" y="583371"/>
            <a:ext cx="365066" cy="47127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 fov="3000000">
              <a:rot lat="278530" lon="19543267" rev="315594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3</a:t>
            </a:r>
          </a:p>
        </p:txBody>
      </p:sp>
      <p:sp>
        <p:nvSpPr>
          <p:cNvPr id="146" name="2 Rectangle: Rounded Corners 14">
            <a:extLst>
              <a:ext uri="{FF2B5EF4-FFF2-40B4-BE49-F238E27FC236}">
                <a16:creationId xmlns:a16="http://schemas.microsoft.com/office/drawing/2014/main" id="{0DD5650E-CE3B-4622-BD25-EA983EAD51CD}"/>
              </a:ext>
            </a:extLst>
          </p:cNvPr>
          <p:cNvSpPr/>
          <p:nvPr/>
        </p:nvSpPr>
        <p:spPr>
          <a:xfrm>
            <a:off x="3890758" y="583371"/>
            <a:ext cx="365066" cy="47127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 fov="3000000">
              <a:rot lat="278530" lon="19543267" rev="315594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2</a:t>
            </a:r>
          </a:p>
        </p:txBody>
      </p:sp>
      <p:sp>
        <p:nvSpPr>
          <p:cNvPr id="147" name="1 Rectangle: Rounded Corners 14">
            <a:extLst>
              <a:ext uri="{FF2B5EF4-FFF2-40B4-BE49-F238E27FC236}">
                <a16:creationId xmlns:a16="http://schemas.microsoft.com/office/drawing/2014/main" id="{0E7B7344-B399-4445-B379-73C59117E542}"/>
              </a:ext>
            </a:extLst>
          </p:cNvPr>
          <p:cNvSpPr/>
          <p:nvPr/>
        </p:nvSpPr>
        <p:spPr>
          <a:xfrm>
            <a:off x="3890758" y="583371"/>
            <a:ext cx="365066" cy="47127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 fov="3000000">
              <a:rot lat="278530" lon="19543267" rev="315594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1</a:t>
            </a:r>
          </a:p>
        </p:txBody>
      </p:sp>
      <p:sp>
        <p:nvSpPr>
          <p:cNvPr id="148" name="0 tog Rectangle: Rounded Corners 14">
            <a:extLst>
              <a:ext uri="{FF2B5EF4-FFF2-40B4-BE49-F238E27FC236}">
                <a16:creationId xmlns:a16="http://schemas.microsoft.com/office/drawing/2014/main" id="{3D95C144-4269-4A48-A345-A118B7AC50F3}"/>
              </a:ext>
            </a:extLst>
          </p:cNvPr>
          <p:cNvSpPr/>
          <p:nvPr/>
        </p:nvSpPr>
        <p:spPr>
          <a:xfrm>
            <a:off x="3890758" y="583371"/>
            <a:ext cx="365066" cy="47127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 fov="3000000">
              <a:rot lat="278530" lon="19543267" rev="315594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0</a:t>
            </a:r>
          </a:p>
        </p:txBody>
      </p:sp>
      <p:sp>
        <p:nvSpPr>
          <p:cNvPr id="149" name="9 Rectangle: Rounded Corners 14">
            <a:extLst>
              <a:ext uri="{FF2B5EF4-FFF2-40B4-BE49-F238E27FC236}">
                <a16:creationId xmlns:a16="http://schemas.microsoft.com/office/drawing/2014/main" id="{06E259BF-2EBD-47B8-9ACA-670E8D7830BD}"/>
              </a:ext>
            </a:extLst>
          </p:cNvPr>
          <p:cNvSpPr/>
          <p:nvPr/>
        </p:nvSpPr>
        <p:spPr>
          <a:xfrm>
            <a:off x="4189892" y="534511"/>
            <a:ext cx="365066" cy="47127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 fov="3000000">
              <a:rot lat="278530" lon="19543267" rev="315594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9</a:t>
            </a:r>
          </a:p>
        </p:txBody>
      </p:sp>
      <p:sp>
        <p:nvSpPr>
          <p:cNvPr id="150" name="8 Rectangle: Rounded Corners 14">
            <a:extLst>
              <a:ext uri="{FF2B5EF4-FFF2-40B4-BE49-F238E27FC236}">
                <a16:creationId xmlns:a16="http://schemas.microsoft.com/office/drawing/2014/main" id="{903B59B0-3363-4DB7-AAB0-0939AE83A2F3}"/>
              </a:ext>
            </a:extLst>
          </p:cNvPr>
          <p:cNvSpPr/>
          <p:nvPr/>
        </p:nvSpPr>
        <p:spPr>
          <a:xfrm>
            <a:off x="4189892" y="534511"/>
            <a:ext cx="365066" cy="47127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 fov="3000000">
              <a:rot lat="278530" lon="19543267" rev="315594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8</a:t>
            </a:r>
          </a:p>
        </p:txBody>
      </p:sp>
      <p:sp>
        <p:nvSpPr>
          <p:cNvPr id="151" name="7 Rectangle: Rounded Corners 14">
            <a:extLst>
              <a:ext uri="{FF2B5EF4-FFF2-40B4-BE49-F238E27FC236}">
                <a16:creationId xmlns:a16="http://schemas.microsoft.com/office/drawing/2014/main" id="{9F99BCE9-BD45-4E29-AC46-5D63A1FB574E}"/>
              </a:ext>
            </a:extLst>
          </p:cNvPr>
          <p:cNvSpPr/>
          <p:nvPr/>
        </p:nvSpPr>
        <p:spPr>
          <a:xfrm>
            <a:off x="4189892" y="534511"/>
            <a:ext cx="365066" cy="47127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 fov="3000000">
              <a:rot lat="278530" lon="19543267" rev="315594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7</a:t>
            </a:r>
          </a:p>
        </p:txBody>
      </p:sp>
      <p:sp>
        <p:nvSpPr>
          <p:cNvPr id="155" name="6 Rectangle: Rounded Corners 14">
            <a:extLst>
              <a:ext uri="{FF2B5EF4-FFF2-40B4-BE49-F238E27FC236}">
                <a16:creationId xmlns:a16="http://schemas.microsoft.com/office/drawing/2014/main" id="{35235A8E-431D-4104-86C4-FCB31A4DC95D}"/>
              </a:ext>
            </a:extLst>
          </p:cNvPr>
          <p:cNvSpPr/>
          <p:nvPr/>
        </p:nvSpPr>
        <p:spPr>
          <a:xfrm>
            <a:off x="4189892" y="534511"/>
            <a:ext cx="365066" cy="47127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 fov="3000000">
              <a:rot lat="278530" lon="19543267" rev="315594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6</a:t>
            </a:r>
          </a:p>
        </p:txBody>
      </p:sp>
      <p:sp>
        <p:nvSpPr>
          <p:cNvPr id="156" name="5 Rectangle: Rounded Corners 14">
            <a:extLst>
              <a:ext uri="{FF2B5EF4-FFF2-40B4-BE49-F238E27FC236}">
                <a16:creationId xmlns:a16="http://schemas.microsoft.com/office/drawing/2014/main" id="{4EF7E0EC-1A2F-4CAD-8207-FFCC2D676677}"/>
              </a:ext>
            </a:extLst>
          </p:cNvPr>
          <p:cNvSpPr/>
          <p:nvPr/>
        </p:nvSpPr>
        <p:spPr>
          <a:xfrm>
            <a:off x="4189892" y="534511"/>
            <a:ext cx="365066" cy="47127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 fov="3000000">
              <a:rot lat="278530" lon="19543267" rev="315594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5</a:t>
            </a:r>
          </a:p>
        </p:txBody>
      </p:sp>
      <p:sp>
        <p:nvSpPr>
          <p:cNvPr id="157" name="4 Rectangle: Rounded Corners 14">
            <a:extLst>
              <a:ext uri="{FF2B5EF4-FFF2-40B4-BE49-F238E27FC236}">
                <a16:creationId xmlns:a16="http://schemas.microsoft.com/office/drawing/2014/main" id="{D5BA6AB7-D8D7-4305-A5E1-FC1C53FB160F}"/>
              </a:ext>
            </a:extLst>
          </p:cNvPr>
          <p:cNvSpPr/>
          <p:nvPr/>
        </p:nvSpPr>
        <p:spPr>
          <a:xfrm>
            <a:off x="4189892" y="534511"/>
            <a:ext cx="365066" cy="47127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 fov="3000000">
              <a:rot lat="278530" lon="19543267" rev="315594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4</a:t>
            </a:r>
          </a:p>
        </p:txBody>
      </p:sp>
      <p:sp>
        <p:nvSpPr>
          <p:cNvPr id="158" name="3 Rectangle: Rounded Corners 14">
            <a:extLst>
              <a:ext uri="{FF2B5EF4-FFF2-40B4-BE49-F238E27FC236}">
                <a16:creationId xmlns:a16="http://schemas.microsoft.com/office/drawing/2014/main" id="{B2E47001-0DDD-4BD8-A83B-5B8BA3DFF7DD}"/>
              </a:ext>
            </a:extLst>
          </p:cNvPr>
          <p:cNvSpPr/>
          <p:nvPr/>
        </p:nvSpPr>
        <p:spPr>
          <a:xfrm>
            <a:off x="4189892" y="534511"/>
            <a:ext cx="365066" cy="47127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 fov="3000000">
              <a:rot lat="278530" lon="19543267" rev="315594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3</a:t>
            </a:r>
          </a:p>
        </p:txBody>
      </p:sp>
      <p:sp>
        <p:nvSpPr>
          <p:cNvPr id="159" name="2 Rectangle: Rounded Corners 14">
            <a:extLst>
              <a:ext uri="{FF2B5EF4-FFF2-40B4-BE49-F238E27FC236}">
                <a16:creationId xmlns:a16="http://schemas.microsoft.com/office/drawing/2014/main" id="{8791B5F4-A4A3-4A10-94F9-8CA2776A2F32}"/>
              </a:ext>
            </a:extLst>
          </p:cNvPr>
          <p:cNvSpPr/>
          <p:nvPr/>
        </p:nvSpPr>
        <p:spPr>
          <a:xfrm>
            <a:off x="4189892" y="534511"/>
            <a:ext cx="365066" cy="47127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 fov="3000000">
              <a:rot lat="278530" lon="19543267" rev="315594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2</a:t>
            </a:r>
          </a:p>
        </p:txBody>
      </p:sp>
      <p:sp>
        <p:nvSpPr>
          <p:cNvPr id="160" name="1 Rectangle: Rounded Corners 14">
            <a:extLst>
              <a:ext uri="{FF2B5EF4-FFF2-40B4-BE49-F238E27FC236}">
                <a16:creationId xmlns:a16="http://schemas.microsoft.com/office/drawing/2014/main" id="{E928CDFE-928A-47A2-A63B-C8E7433631B0}"/>
              </a:ext>
            </a:extLst>
          </p:cNvPr>
          <p:cNvSpPr/>
          <p:nvPr/>
        </p:nvSpPr>
        <p:spPr>
          <a:xfrm>
            <a:off x="4189892" y="534511"/>
            <a:ext cx="365066" cy="47127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 fov="3000000">
              <a:rot lat="278530" lon="19543267" rev="315594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1</a:t>
            </a:r>
          </a:p>
        </p:txBody>
      </p:sp>
      <p:sp>
        <p:nvSpPr>
          <p:cNvPr id="161" name="0 tog Rectangle: Rounded Corners 14">
            <a:extLst>
              <a:ext uri="{FF2B5EF4-FFF2-40B4-BE49-F238E27FC236}">
                <a16:creationId xmlns:a16="http://schemas.microsoft.com/office/drawing/2014/main" id="{905C7479-CF69-420D-A5A3-1961EAA98E4D}"/>
              </a:ext>
            </a:extLst>
          </p:cNvPr>
          <p:cNvSpPr/>
          <p:nvPr/>
        </p:nvSpPr>
        <p:spPr>
          <a:xfrm>
            <a:off x="4189892" y="534511"/>
            <a:ext cx="365066" cy="47127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 fov="3000000">
              <a:rot lat="278530" lon="19543267" rev="315594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0</a:t>
            </a:r>
          </a:p>
        </p:txBody>
      </p:sp>
      <p:sp>
        <p:nvSpPr>
          <p:cNvPr id="165" name="9 Rectangle: Rounded Corners 14">
            <a:extLst>
              <a:ext uri="{FF2B5EF4-FFF2-40B4-BE49-F238E27FC236}">
                <a16:creationId xmlns:a16="http://schemas.microsoft.com/office/drawing/2014/main" id="{11038EDB-2C68-4F88-9427-B210EE8BBB49}"/>
              </a:ext>
            </a:extLst>
          </p:cNvPr>
          <p:cNvSpPr/>
          <p:nvPr/>
        </p:nvSpPr>
        <p:spPr>
          <a:xfrm>
            <a:off x="8197624" y="586287"/>
            <a:ext cx="365066" cy="47127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>
              <a:rot lat="21325475" lon="2691662" rev="2138960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9</a:t>
            </a:r>
          </a:p>
        </p:txBody>
      </p:sp>
      <p:sp>
        <p:nvSpPr>
          <p:cNvPr id="166" name="8 Rectangle: Rounded Corners 14">
            <a:extLst>
              <a:ext uri="{FF2B5EF4-FFF2-40B4-BE49-F238E27FC236}">
                <a16:creationId xmlns:a16="http://schemas.microsoft.com/office/drawing/2014/main" id="{E86DB127-96C1-4124-B442-E445C789D15A}"/>
              </a:ext>
            </a:extLst>
          </p:cNvPr>
          <p:cNvSpPr/>
          <p:nvPr/>
        </p:nvSpPr>
        <p:spPr>
          <a:xfrm>
            <a:off x="8197624" y="586287"/>
            <a:ext cx="365066" cy="47127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>
              <a:rot lat="21325475" lon="2691662" rev="2138960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8</a:t>
            </a:r>
          </a:p>
        </p:txBody>
      </p:sp>
      <p:sp>
        <p:nvSpPr>
          <p:cNvPr id="167" name="7 Rectangle: Rounded Corners 14">
            <a:extLst>
              <a:ext uri="{FF2B5EF4-FFF2-40B4-BE49-F238E27FC236}">
                <a16:creationId xmlns:a16="http://schemas.microsoft.com/office/drawing/2014/main" id="{A26EE908-ADC8-4CD2-87E8-C5151D241537}"/>
              </a:ext>
            </a:extLst>
          </p:cNvPr>
          <p:cNvSpPr/>
          <p:nvPr/>
        </p:nvSpPr>
        <p:spPr>
          <a:xfrm>
            <a:off x="8197624" y="586287"/>
            <a:ext cx="365066" cy="47127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>
              <a:rot lat="21325475" lon="2691662" rev="2138960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7</a:t>
            </a:r>
          </a:p>
        </p:txBody>
      </p:sp>
      <p:sp>
        <p:nvSpPr>
          <p:cNvPr id="168" name="6 Rectangle: Rounded Corners 14">
            <a:extLst>
              <a:ext uri="{FF2B5EF4-FFF2-40B4-BE49-F238E27FC236}">
                <a16:creationId xmlns:a16="http://schemas.microsoft.com/office/drawing/2014/main" id="{712DD81C-13D0-4657-B068-A708EAE2EB5A}"/>
              </a:ext>
            </a:extLst>
          </p:cNvPr>
          <p:cNvSpPr/>
          <p:nvPr/>
        </p:nvSpPr>
        <p:spPr>
          <a:xfrm>
            <a:off x="8197624" y="586287"/>
            <a:ext cx="365066" cy="47127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>
              <a:rot lat="21325475" lon="2691662" rev="2138960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6</a:t>
            </a:r>
          </a:p>
        </p:txBody>
      </p:sp>
      <p:sp>
        <p:nvSpPr>
          <p:cNvPr id="169" name="5 Rectangle: Rounded Corners 14">
            <a:extLst>
              <a:ext uri="{FF2B5EF4-FFF2-40B4-BE49-F238E27FC236}">
                <a16:creationId xmlns:a16="http://schemas.microsoft.com/office/drawing/2014/main" id="{D717D81F-BE1E-4574-9FB6-AC4C053B8034}"/>
              </a:ext>
            </a:extLst>
          </p:cNvPr>
          <p:cNvSpPr/>
          <p:nvPr/>
        </p:nvSpPr>
        <p:spPr>
          <a:xfrm>
            <a:off x="8197624" y="586287"/>
            <a:ext cx="365066" cy="47127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>
              <a:rot lat="21325475" lon="2691662" rev="2138960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5</a:t>
            </a:r>
          </a:p>
        </p:txBody>
      </p:sp>
      <p:sp>
        <p:nvSpPr>
          <p:cNvPr id="170" name="4 Rectangle: Rounded Corners 14">
            <a:extLst>
              <a:ext uri="{FF2B5EF4-FFF2-40B4-BE49-F238E27FC236}">
                <a16:creationId xmlns:a16="http://schemas.microsoft.com/office/drawing/2014/main" id="{FE11479F-8E70-45F1-BA4D-4FF471845B86}"/>
              </a:ext>
            </a:extLst>
          </p:cNvPr>
          <p:cNvSpPr/>
          <p:nvPr/>
        </p:nvSpPr>
        <p:spPr>
          <a:xfrm>
            <a:off x="8197624" y="586287"/>
            <a:ext cx="365066" cy="47127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>
              <a:rot lat="21325475" lon="2691662" rev="2138960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4</a:t>
            </a:r>
          </a:p>
        </p:txBody>
      </p:sp>
      <p:sp>
        <p:nvSpPr>
          <p:cNvPr id="171" name="3 Rectangle: Rounded Corners 14">
            <a:extLst>
              <a:ext uri="{FF2B5EF4-FFF2-40B4-BE49-F238E27FC236}">
                <a16:creationId xmlns:a16="http://schemas.microsoft.com/office/drawing/2014/main" id="{9C1CD722-91CD-46CE-A471-E1DF8A45D48B}"/>
              </a:ext>
            </a:extLst>
          </p:cNvPr>
          <p:cNvSpPr/>
          <p:nvPr/>
        </p:nvSpPr>
        <p:spPr>
          <a:xfrm>
            <a:off x="8197624" y="586287"/>
            <a:ext cx="365066" cy="47127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>
              <a:rot lat="21325475" lon="2691662" rev="2138960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3</a:t>
            </a:r>
          </a:p>
        </p:txBody>
      </p:sp>
      <p:sp>
        <p:nvSpPr>
          <p:cNvPr id="175" name="2 Rectangle: Rounded Corners 14">
            <a:extLst>
              <a:ext uri="{FF2B5EF4-FFF2-40B4-BE49-F238E27FC236}">
                <a16:creationId xmlns:a16="http://schemas.microsoft.com/office/drawing/2014/main" id="{2791FCF8-49D5-4ECE-9CAD-DF49164C1614}"/>
              </a:ext>
            </a:extLst>
          </p:cNvPr>
          <p:cNvSpPr/>
          <p:nvPr/>
        </p:nvSpPr>
        <p:spPr>
          <a:xfrm>
            <a:off x="8197624" y="586287"/>
            <a:ext cx="365066" cy="47127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>
              <a:rot lat="21325475" lon="2691662" rev="2138960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2</a:t>
            </a:r>
          </a:p>
        </p:txBody>
      </p:sp>
      <p:sp>
        <p:nvSpPr>
          <p:cNvPr id="176" name="1 Rectangle: Rounded Corners 14">
            <a:extLst>
              <a:ext uri="{FF2B5EF4-FFF2-40B4-BE49-F238E27FC236}">
                <a16:creationId xmlns:a16="http://schemas.microsoft.com/office/drawing/2014/main" id="{19314B34-F38C-4B58-B22F-4343704CFB34}"/>
              </a:ext>
            </a:extLst>
          </p:cNvPr>
          <p:cNvSpPr/>
          <p:nvPr/>
        </p:nvSpPr>
        <p:spPr>
          <a:xfrm>
            <a:off x="8197624" y="586287"/>
            <a:ext cx="365066" cy="47127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>
              <a:rot lat="21325475" lon="2691662" rev="2138960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1</a:t>
            </a:r>
          </a:p>
        </p:txBody>
      </p:sp>
      <p:sp>
        <p:nvSpPr>
          <p:cNvPr id="177" name="0 tog Rectangle: Rounded Corners 14">
            <a:extLst>
              <a:ext uri="{FF2B5EF4-FFF2-40B4-BE49-F238E27FC236}">
                <a16:creationId xmlns:a16="http://schemas.microsoft.com/office/drawing/2014/main" id="{69EAFF44-78E8-4320-A6CE-6077C1A65A01}"/>
              </a:ext>
            </a:extLst>
          </p:cNvPr>
          <p:cNvSpPr/>
          <p:nvPr/>
        </p:nvSpPr>
        <p:spPr>
          <a:xfrm>
            <a:off x="8197624" y="586287"/>
            <a:ext cx="365066" cy="47127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>
              <a:rot lat="21325475" lon="2691662" rev="2138960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0</a:t>
            </a:r>
          </a:p>
        </p:txBody>
      </p:sp>
      <p:sp>
        <p:nvSpPr>
          <p:cNvPr id="178" name="9 Rectangle: Rounded Corners 14">
            <a:extLst>
              <a:ext uri="{FF2B5EF4-FFF2-40B4-BE49-F238E27FC236}">
                <a16:creationId xmlns:a16="http://schemas.microsoft.com/office/drawing/2014/main" id="{D8EB14AB-486E-4453-9C1C-AA08258DA4D3}"/>
              </a:ext>
            </a:extLst>
          </p:cNvPr>
          <p:cNvSpPr/>
          <p:nvPr/>
        </p:nvSpPr>
        <p:spPr>
          <a:xfrm>
            <a:off x="8482798" y="600247"/>
            <a:ext cx="365066" cy="47127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>
              <a:rot lat="21325475" lon="2691662" rev="2138960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9</a:t>
            </a:r>
          </a:p>
        </p:txBody>
      </p:sp>
      <p:sp>
        <p:nvSpPr>
          <p:cNvPr id="179" name="8 Rectangle: Rounded Corners 14">
            <a:extLst>
              <a:ext uri="{FF2B5EF4-FFF2-40B4-BE49-F238E27FC236}">
                <a16:creationId xmlns:a16="http://schemas.microsoft.com/office/drawing/2014/main" id="{379D8DF5-601B-4BBE-AE34-F34C79FFA190}"/>
              </a:ext>
            </a:extLst>
          </p:cNvPr>
          <p:cNvSpPr/>
          <p:nvPr/>
        </p:nvSpPr>
        <p:spPr>
          <a:xfrm>
            <a:off x="8482798" y="600247"/>
            <a:ext cx="365066" cy="47127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>
              <a:rot lat="21325475" lon="2691662" rev="2138960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8</a:t>
            </a:r>
          </a:p>
        </p:txBody>
      </p:sp>
      <p:sp>
        <p:nvSpPr>
          <p:cNvPr id="180" name="7 Rectangle: Rounded Corners 14">
            <a:extLst>
              <a:ext uri="{FF2B5EF4-FFF2-40B4-BE49-F238E27FC236}">
                <a16:creationId xmlns:a16="http://schemas.microsoft.com/office/drawing/2014/main" id="{B95D718D-68FD-4662-81FA-CA7FBF4D962E}"/>
              </a:ext>
            </a:extLst>
          </p:cNvPr>
          <p:cNvSpPr/>
          <p:nvPr/>
        </p:nvSpPr>
        <p:spPr>
          <a:xfrm>
            <a:off x="8482798" y="600247"/>
            <a:ext cx="365066" cy="47127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>
              <a:rot lat="21325475" lon="2691662" rev="2138960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7</a:t>
            </a:r>
          </a:p>
        </p:txBody>
      </p:sp>
      <p:sp>
        <p:nvSpPr>
          <p:cNvPr id="181" name="6 Rectangle: Rounded Corners 14">
            <a:extLst>
              <a:ext uri="{FF2B5EF4-FFF2-40B4-BE49-F238E27FC236}">
                <a16:creationId xmlns:a16="http://schemas.microsoft.com/office/drawing/2014/main" id="{FF0FE756-6333-443C-A9B2-7D69EB1A1A7F}"/>
              </a:ext>
            </a:extLst>
          </p:cNvPr>
          <p:cNvSpPr/>
          <p:nvPr/>
        </p:nvSpPr>
        <p:spPr>
          <a:xfrm>
            <a:off x="8482798" y="600247"/>
            <a:ext cx="365066" cy="47127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>
              <a:rot lat="21325475" lon="2691662" rev="2138960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6</a:t>
            </a:r>
          </a:p>
        </p:txBody>
      </p:sp>
      <p:sp>
        <p:nvSpPr>
          <p:cNvPr id="194" name="5 Rectangle: Rounded Corners 14">
            <a:extLst>
              <a:ext uri="{FF2B5EF4-FFF2-40B4-BE49-F238E27FC236}">
                <a16:creationId xmlns:a16="http://schemas.microsoft.com/office/drawing/2014/main" id="{64BE46F7-C902-45C5-898F-8166D8DABBFA}"/>
              </a:ext>
            </a:extLst>
          </p:cNvPr>
          <p:cNvSpPr/>
          <p:nvPr/>
        </p:nvSpPr>
        <p:spPr>
          <a:xfrm>
            <a:off x="8482798" y="600247"/>
            <a:ext cx="365066" cy="47127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>
              <a:rot lat="21325475" lon="2691662" rev="2138960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5</a:t>
            </a:r>
          </a:p>
        </p:txBody>
      </p:sp>
      <p:sp>
        <p:nvSpPr>
          <p:cNvPr id="196" name="4 Rectangle: Rounded Corners 14">
            <a:extLst>
              <a:ext uri="{FF2B5EF4-FFF2-40B4-BE49-F238E27FC236}">
                <a16:creationId xmlns:a16="http://schemas.microsoft.com/office/drawing/2014/main" id="{4F3DA960-820B-4E28-B955-564AE1CBB09C}"/>
              </a:ext>
            </a:extLst>
          </p:cNvPr>
          <p:cNvSpPr/>
          <p:nvPr/>
        </p:nvSpPr>
        <p:spPr>
          <a:xfrm>
            <a:off x="8482798" y="600247"/>
            <a:ext cx="365066" cy="47127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>
              <a:rot lat="21325475" lon="2691662" rev="2138960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4</a:t>
            </a:r>
          </a:p>
        </p:txBody>
      </p:sp>
      <p:sp>
        <p:nvSpPr>
          <p:cNvPr id="197" name="3 Rectangle: Rounded Corners 14">
            <a:extLst>
              <a:ext uri="{FF2B5EF4-FFF2-40B4-BE49-F238E27FC236}">
                <a16:creationId xmlns:a16="http://schemas.microsoft.com/office/drawing/2014/main" id="{BF9DEEF1-B12A-45BD-9CAB-A63E2BD598F1}"/>
              </a:ext>
            </a:extLst>
          </p:cNvPr>
          <p:cNvSpPr/>
          <p:nvPr/>
        </p:nvSpPr>
        <p:spPr>
          <a:xfrm>
            <a:off x="8482798" y="600247"/>
            <a:ext cx="365066" cy="47127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>
              <a:rot lat="21325475" lon="2691662" rev="2138960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3</a:t>
            </a:r>
          </a:p>
        </p:txBody>
      </p:sp>
      <p:sp>
        <p:nvSpPr>
          <p:cNvPr id="198" name="2 Rectangle: Rounded Corners 14">
            <a:extLst>
              <a:ext uri="{FF2B5EF4-FFF2-40B4-BE49-F238E27FC236}">
                <a16:creationId xmlns:a16="http://schemas.microsoft.com/office/drawing/2014/main" id="{539DA3BD-ECE3-43C6-B981-4AB9AD1A7CB5}"/>
              </a:ext>
            </a:extLst>
          </p:cNvPr>
          <p:cNvSpPr/>
          <p:nvPr/>
        </p:nvSpPr>
        <p:spPr>
          <a:xfrm>
            <a:off x="8482798" y="600247"/>
            <a:ext cx="365066" cy="47127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>
              <a:rot lat="21325475" lon="2691662" rev="2138960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2</a:t>
            </a:r>
          </a:p>
        </p:txBody>
      </p:sp>
      <p:sp>
        <p:nvSpPr>
          <p:cNvPr id="199" name="1 Rectangle: Rounded Corners 14">
            <a:extLst>
              <a:ext uri="{FF2B5EF4-FFF2-40B4-BE49-F238E27FC236}">
                <a16:creationId xmlns:a16="http://schemas.microsoft.com/office/drawing/2014/main" id="{1CE34FAC-D675-459B-8F1B-22140F6E2A1A}"/>
              </a:ext>
            </a:extLst>
          </p:cNvPr>
          <p:cNvSpPr/>
          <p:nvPr/>
        </p:nvSpPr>
        <p:spPr>
          <a:xfrm>
            <a:off x="8482798" y="600247"/>
            <a:ext cx="365066" cy="47127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>
              <a:rot lat="21325475" lon="2691662" rev="2138960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1</a:t>
            </a:r>
          </a:p>
        </p:txBody>
      </p:sp>
      <p:sp>
        <p:nvSpPr>
          <p:cNvPr id="200" name="0 tog Rectangle: Rounded Corners 14">
            <a:extLst>
              <a:ext uri="{FF2B5EF4-FFF2-40B4-BE49-F238E27FC236}">
                <a16:creationId xmlns:a16="http://schemas.microsoft.com/office/drawing/2014/main" id="{6184B04A-7237-45B8-8F40-48AE852518C8}"/>
              </a:ext>
            </a:extLst>
          </p:cNvPr>
          <p:cNvSpPr/>
          <p:nvPr/>
        </p:nvSpPr>
        <p:spPr>
          <a:xfrm>
            <a:off x="8482798" y="600247"/>
            <a:ext cx="365066" cy="47127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LeftFacing">
              <a:rot lat="21325475" lon="2691662" rev="2138960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0</a:t>
            </a:r>
          </a:p>
        </p:txBody>
      </p:sp>
      <p:pic>
        <p:nvPicPr>
          <p:cNvPr id="95" name="BUSH Picture 94">
            <a:extLst>
              <a:ext uri="{FF2B5EF4-FFF2-40B4-BE49-F238E27FC236}">
                <a16:creationId xmlns:a16="http://schemas.microsoft.com/office/drawing/2014/main" id="{5645BF12-CFEA-4F8B-9CD4-0DA915C7585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88756" t="45015" r="2511" b="16705"/>
          <a:stretch/>
        </p:blipFill>
        <p:spPr>
          <a:xfrm>
            <a:off x="11148211" y="5629362"/>
            <a:ext cx="1150190" cy="996088"/>
          </a:xfrm>
          <a:custGeom>
            <a:avLst/>
            <a:gdLst>
              <a:gd name="connsiteX0" fmla="*/ 1092681 w 1150190"/>
              <a:gd name="connsiteY0" fmla="*/ 0 h 996088"/>
              <a:gd name="connsiteX1" fmla="*/ 1104183 w 1150190"/>
              <a:gd name="connsiteY1" fmla="*/ 57509 h 996088"/>
              <a:gd name="connsiteX2" fmla="*/ 1115685 w 1150190"/>
              <a:gd name="connsiteY2" fmla="*/ 132272 h 996088"/>
              <a:gd name="connsiteX3" fmla="*/ 1127187 w 1150190"/>
              <a:gd name="connsiteY3" fmla="*/ 534838 h 996088"/>
              <a:gd name="connsiteX4" fmla="*/ 1132937 w 1150190"/>
              <a:gd name="connsiteY4" fmla="*/ 557842 h 996088"/>
              <a:gd name="connsiteX5" fmla="*/ 1138688 w 1150190"/>
              <a:gd name="connsiteY5" fmla="*/ 592347 h 996088"/>
              <a:gd name="connsiteX6" fmla="*/ 1150190 w 1150190"/>
              <a:gd name="connsiteY6" fmla="*/ 764876 h 996088"/>
              <a:gd name="connsiteX7" fmla="*/ 1144439 w 1150190"/>
              <a:gd name="connsiteY7" fmla="*/ 805132 h 996088"/>
              <a:gd name="connsiteX8" fmla="*/ 1132937 w 1150190"/>
              <a:gd name="connsiteY8" fmla="*/ 856891 h 996088"/>
              <a:gd name="connsiteX9" fmla="*/ 1121436 w 1150190"/>
              <a:gd name="connsiteY9" fmla="*/ 977660 h 996088"/>
              <a:gd name="connsiteX10" fmla="*/ 1058175 w 1150190"/>
              <a:gd name="connsiteY10" fmla="*/ 983411 h 996088"/>
              <a:gd name="connsiteX11" fmla="*/ 1023670 w 1150190"/>
              <a:gd name="connsiteY11" fmla="*/ 989162 h 996088"/>
              <a:gd name="connsiteX12" fmla="*/ 1006417 w 1150190"/>
              <a:gd name="connsiteY12" fmla="*/ 994913 h 996088"/>
              <a:gd name="connsiteX13" fmla="*/ 1012168 w 1150190"/>
              <a:gd name="connsiteY13" fmla="*/ 977660 h 996088"/>
              <a:gd name="connsiteX14" fmla="*/ 1006417 w 1150190"/>
              <a:gd name="connsiteY14" fmla="*/ 960408 h 996088"/>
              <a:gd name="connsiteX15" fmla="*/ 960409 w 1150190"/>
              <a:gd name="connsiteY15" fmla="*/ 948906 h 996088"/>
              <a:gd name="connsiteX16" fmla="*/ 937405 w 1150190"/>
              <a:gd name="connsiteY16" fmla="*/ 937404 h 996088"/>
              <a:gd name="connsiteX17" fmla="*/ 983413 w 1150190"/>
              <a:gd name="connsiteY17" fmla="*/ 914400 h 996088"/>
              <a:gd name="connsiteX18" fmla="*/ 1006417 w 1150190"/>
              <a:gd name="connsiteY18" fmla="*/ 902898 h 996088"/>
              <a:gd name="connsiteX19" fmla="*/ 1000666 w 1150190"/>
              <a:gd name="connsiteY19" fmla="*/ 885645 h 996088"/>
              <a:gd name="connsiteX20" fmla="*/ 983413 w 1150190"/>
              <a:gd name="connsiteY20" fmla="*/ 891396 h 996088"/>
              <a:gd name="connsiteX21" fmla="*/ 897149 w 1150190"/>
              <a:gd name="connsiteY21" fmla="*/ 897147 h 996088"/>
              <a:gd name="connsiteX22" fmla="*/ 851141 w 1150190"/>
              <a:gd name="connsiteY22" fmla="*/ 908649 h 996088"/>
              <a:gd name="connsiteX23" fmla="*/ 833888 w 1150190"/>
              <a:gd name="connsiteY23" fmla="*/ 902898 h 996088"/>
              <a:gd name="connsiteX24" fmla="*/ 828137 w 1150190"/>
              <a:gd name="connsiteY24" fmla="*/ 885645 h 996088"/>
              <a:gd name="connsiteX25" fmla="*/ 776379 w 1150190"/>
              <a:gd name="connsiteY25" fmla="*/ 874143 h 996088"/>
              <a:gd name="connsiteX26" fmla="*/ 736122 w 1150190"/>
              <a:gd name="connsiteY26" fmla="*/ 856891 h 996088"/>
              <a:gd name="connsiteX27" fmla="*/ 701617 w 1150190"/>
              <a:gd name="connsiteY27" fmla="*/ 868393 h 996088"/>
              <a:gd name="connsiteX28" fmla="*/ 638356 w 1150190"/>
              <a:gd name="connsiteY28" fmla="*/ 874143 h 996088"/>
              <a:gd name="connsiteX29" fmla="*/ 615353 w 1150190"/>
              <a:gd name="connsiteY29" fmla="*/ 822385 h 996088"/>
              <a:gd name="connsiteX30" fmla="*/ 661360 w 1150190"/>
              <a:gd name="connsiteY30" fmla="*/ 816634 h 996088"/>
              <a:gd name="connsiteX31" fmla="*/ 644107 w 1150190"/>
              <a:gd name="connsiteY31" fmla="*/ 810883 h 996088"/>
              <a:gd name="connsiteX32" fmla="*/ 626854 w 1150190"/>
              <a:gd name="connsiteY32" fmla="*/ 799381 h 996088"/>
              <a:gd name="connsiteX33" fmla="*/ 500334 w 1150190"/>
              <a:gd name="connsiteY33" fmla="*/ 787879 h 996088"/>
              <a:gd name="connsiteX34" fmla="*/ 419820 w 1150190"/>
              <a:gd name="connsiteY34" fmla="*/ 770626 h 996088"/>
              <a:gd name="connsiteX35" fmla="*/ 391066 w 1150190"/>
              <a:gd name="connsiteY35" fmla="*/ 764876 h 996088"/>
              <a:gd name="connsiteX36" fmla="*/ 385315 w 1150190"/>
              <a:gd name="connsiteY36" fmla="*/ 730370 h 996088"/>
              <a:gd name="connsiteX37" fmla="*/ 465828 w 1150190"/>
              <a:gd name="connsiteY37" fmla="*/ 724619 h 996088"/>
              <a:gd name="connsiteX38" fmla="*/ 488832 w 1150190"/>
              <a:gd name="connsiteY38" fmla="*/ 730370 h 996088"/>
              <a:gd name="connsiteX39" fmla="*/ 517587 w 1150190"/>
              <a:gd name="connsiteY39" fmla="*/ 741872 h 996088"/>
              <a:gd name="connsiteX40" fmla="*/ 511836 w 1150190"/>
              <a:gd name="connsiteY40" fmla="*/ 724619 h 996088"/>
              <a:gd name="connsiteX41" fmla="*/ 580847 w 1150190"/>
              <a:gd name="connsiteY41" fmla="*/ 718868 h 996088"/>
              <a:gd name="connsiteX42" fmla="*/ 615353 w 1150190"/>
              <a:gd name="connsiteY42" fmla="*/ 741872 h 996088"/>
              <a:gd name="connsiteX43" fmla="*/ 632605 w 1150190"/>
              <a:gd name="connsiteY43" fmla="*/ 747623 h 996088"/>
              <a:gd name="connsiteX44" fmla="*/ 695866 w 1150190"/>
              <a:gd name="connsiteY44" fmla="*/ 741872 h 996088"/>
              <a:gd name="connsiteX45" fmla="*/ 747624 w 1150190"/>
              <a:gd name="connsiteY45" fmla="*/ 736121 h 996088"/>
              <a:gd name="connsiteX46" fmla="*/ 759126 w 1150190"/>
              <a:gd name="connsiteY46" fmla="*/ 753374 h 996088"/>
              <a:gd name="connsiteX47" fmla="*/ 764877 w 1150190"/>
              <a:gd name="connsiteY47" fmla="*/ 799381 h 996088"/>
              <a:gd name="connsiteX48" fmla="*/ 902900 w 1150190"/>
              <a:gd name="connsiteY48" fmla="*/ 793630 h 996088"/>
              <a:gd name="connsiteX49" fmla="*/ 954658 w 1150190"/>
              <a:gd name="connsiteY49" fmla="*/ 822385 h 996088"/>
              <a:gd name="connsiteX50" fmla="*/ 966160 w 1150190"/>
              <a:gd name="connsiteY50" fmla="*/ 839638 h 996088"/>
              <a:gd name="connsiteX51" fmla="*/ 994915 w 1150190"/>
              <a:gd name="connsiteY51" fmla="*/ 868393 h 996088"/>
              <a:gd name="connsiteX52" fmla="*/ 1012168 w 1150190"/>
              <a:gd name="connsiteY52" fmla="*/ 879894 h 996088"/>
              <a:gd name="connsiteX53" fmla="*/ 1006417 w 1150190"/>
              <a:gd name="connsiteY53" fmla="*/ 759125 h 996088"/>
              <a:gd name="connsiteX54" fmla="*/ 989164 w 1150190"/>
              <a:gd name="connsiteY54" fmla="*/ 747623 h 996088"/>
              <a:gd name="connsiteX55" fmla="*/ 971911 w 1150190"/>
              <a:gd name="connsiteY55" fmla="*/ 707366 h 996088"/>
              <a:gd name="connsiteX56" fmla="*/ 977662 w 1150190"/>
              <a:gd name="connsiteY56" fmla="*/ 690113 h 996088"/>
              <a:gd name="connsiteX57" fmla="*/ 1006417 w 1150190"/>
              <a:gd name="connsiteY57" fmla="*/ 695864 h 996088"/>
              <a:gd name="connsiteX58" fmla="*/ 1040922 w 1150190"/>
              <a:gd name="connsiteY58" fmla="*/ 707366 h 996088"/>
              <a:gd name="connsiteX59" fmla="*/ 1075428 w 1150190"/>
              <a:gd name="connsiteY59" fmla="*/ 718868 h 996088"/>
              <a:gd name="connsiteX60" fmla="*/ 1081179 w 1150190"/>
              <a:gd name="connsiteY60" fmla="*/ 655608 h 996088"/>
              <a:gd name="connsiteX61" fmla="*/ 1075428 w 1150190"/>
              <a:gd name="connsiteY61" fmla="*/ 638355 h 996088"/>
              <a:gd name="connsiteX62" fmla="*/ 1012168 w 1150190"/>
              <a:gd name="connsiteY62" fmla="*/ 649857 h 996088"/>
              <a:gd name="connsiteX63" fmla="*/ 994915 w 1150190"/>
              <a:gd name="connsiteY63" fmla="*/ 655608 h 996088"/>
              <a:gd name="connsiteX64" fmla="*/ 977662 w 1150190"/>
              <a:gd name="connsiteY64" fmla="*/ 667109 h 996088"/>
              <a:gd name="connsiteX65" fmla="*/ 971911 w 1150190"/>
              <a:gd name="connsiteY65" fmla="*/ 684362 h 996088"/>
              <a:gd name="connsiteX66" fmla="*/ 977662 w 1150190"/>
              <a:gd name="connsiteY66" fmla="*/ 586596 h 996088"/>
              <a:gd name="connsiteX67" fmla="*/ 994915 w 1150190"/>
              <a:gd name="connsiteY67" fmla="*/ 575094 h 996088"/>
              <a:gd name="connsiteX68" fmla="*/ 1029420 w 1150190"/>
              <a:gd name="connsiteY68" fmla="*/ 563593 h 996088"/>
              <a:gd name="connsiteX69" fmla="*/ 925903 w 1150190"/>
              <a:gd name="connsiteY69" fmla="*/ 557842 h 996088"/>
              <a:gd name="connsiteX70" fmla="*/ 908651 w 1150190"/>
              <a:gd name="connsiteY70" fmla="*/ 563593 h 996088"/>
              <a:gd name="connsiteX71" fmla="*/ 874145 w 1150190"/>
              <a:gd name="connsiteY71" fmla="*/ 592347 h 996088"/>
              <a:gd name="connsiteX72" fmla="*/ 868394 w 1150190"/>
              <a:gd name="connsiteY72" fmla="*/ 609600 h 996088"/>
              <a:gd name="connsiteX73" fmla="*/ 833888 w 1150190"/>
              <a:gd name="connsiteY73" fmla="*/ 592347 h 996088"/>
              <a:gd name="connsiteX74" fmla="*/ 828137 w 1150190"/>
              <a:gd name="connsiteY74" fmla="*/ 569343 h 996088"/>
              <a:gd name="connsiteX75" fmla="*/ 845390 w 1150190"/>
              <a:gd name="connsiteY75" fmla="*/ 557842 h 996088"/>
              <a:gd name="connsiteX76" fmla="*/ 879896 w 1150190"/>
              <a:gd name="connsiteY76" fmla="*/ 534838 h 996088"/>
              <a:gd name="connsiteX77" fmla="*/ 897149 w 1150190"/>
              <a:gd name="connsiteY77" fmla="*/ 529087 h 996088"/>
              <a:gd name="connsiteX78" fmla="*/ 885647 w 1150190"/>
              <a:gd name="connsiteY78" fmla="*/ 500332 h 996088"/>
              <a:gd name="connsiteX79" fmla="*/ 931654 w 1150190"/>
              <a:gd name="connsiteY79" fmla="*/ 488830 h 996088"/>
              <a:gd name="connsiteX80" fmla="*/ 948907 w 1150190"/>
              <a:gd name="connsiteY80" fmla="*/ 477328 h 996088"/>
              <a:gd name="connsiteX81" fmla="*/ 943156 w 1150190"/>
              <a:gd name="connsiteY81" fmla="*/ 448574 h 996088"/>
              <a:gd name="connsiteX82" fmla="*/ 925903 w 1150190"/>
              <a:gd name="connsiteY82" fmla="*/ 442823 h 996088"/>
              <a:gd name="connsiteX83" fmla="*/ 891398 w 1150190"/>
              <a:gd name="connsiteY83" fmla="*/ 465826 h 996088"/>
              <a:gd name="connsiteX84" fmla="*/ 874145 w 1150190"/>
              <a:gd name="connsiteY84" fmla="*/ 471577 h 996088"/>
              <a:gd name="connsiteX85" fmla="*/ 793632 w 1150190"/>
              <a:gd name="connsiteY85" fmla="*/ 477328 h 996088"/>
              <a:gd name="connsiteX86" fmla="*/ 776379 w 1150190"/>
              <a:gd name="connsiteY86" fmla="*/ 471577 h 996088"/>
              <a:gd name="connsiteX87" fmla="*/ 787881 w 1150190"/>
              <a:gd name="connsiteY87" fmla="*/ 454325 h 996088"/>
              <a:gd name="connsiteX88" fmla="*/ 810885 w 1150190"/>
              <a:gd name="connsiteY88" fmla="*/ 425570 h 996088"/>
              <a:gd name="connsiteX89" fmla="*/ 805134 w 1150190"/>
              <a:gd name="connsiteY89" fmla="*/ 408317 h 996088"/>
              <a:gd name="connsiteX90" fmla="*/ 770628 w 1150190"/>
              <a:gd name="connsiteY90" fmla="*/ 425570 h 996088"/>
              <a:gd name="connsiteX91" fmla="*/ 759126 w 1150190"/>
              <a:gd name="connsiteY91" fmla="*/ 442823 h 996088"/>
              <a:gd name="connsiteX92" fmla="*/ 707368 w 1150190"/>
              <a:gd name="connsiteY92" fmla="*/ 465826 h 996088"/>
              <a:gd name="connsiteX93" fmla="*/ 701617 w 1150190"/>
              <a:gd name="connsiteY93" fmla="*/ 437072 h 996088"/>
              <a:gd name="connsiteX94" fmla="*/ 713119 w 1150190"/>
              <a:gd name="connsiteY94" fmla="*/ 402566 h 996088"/>
              <a:gd name="connsiteX95" fmla="*/ 718870 w 1150190"/>
              <a:gd name="connsiteY95" fmla="*/ 373811 h 996088"/>
              <a:gd name="connsiteX96" fmla="*/ 701617 w 1150190"/>
              <a:gd name="connsiteY96" fmla="*/ 379562 h 996088"/>
              <a:gd name="connsiteX97" fmla="*/ 667111 w 1150190"/>
              <a:gd name="connsiteY97" fmla="*/ 408317 h 996088"/>
              <a:gd name="connsiteX98" fmla="*/ 632605 w 1150190"/>
              <a:gd name="connsiteY98" fmla="*/ 431321 h 996088"/>
              <a:gd name="connsiteX99" fmla="*/ 621103 w 1150190"/>
              <a:gd name="connsiteY99" fmla="*/ 448574 h 996088"/>
              <a:gd name="connsiteX100" fmla="*/ 609602 w 1150190"/>
              <a:gd name="connsiteY100" fmla="*/ 488830 h 996088"/>
              <a:gd name="connsiteX101" fmla="*/ 540590 w 1150190"/>
              <a:gd name="connsiteY101" fmla="*/ 494581 h 996088"/>
              <a:gd name="connsiteX102" fmla="*/ 523337 w 1150190"/>
              <a:gd name="connsiteY102" fmla="*/ 500332 h 996088"/>
              <a:gd name="connsiteX103" fmla="*/ 500334 w 1150190"/>
              <a:gd name="connsiteY103" fmla="*/ 552091 h 996088"/>
              <a:gd name="connsiteX104" fmla="*/ 483081 w 1150190"/>
              <a:gd name="connsiteY104" fmla="*/ 557842 h 996088"/>
              <a:gd name="connsiteX105" fmla="*/ 471579 w 1150190"/>
              <a:gd name="connsiteY105" fmla="*/ 471577 h 996088"/>
              <a:gd name="connsiteX106" fmla="*/ 477330 w 1150190"/>
              <a:gd name="connsiteY106" fmla="*/ 454325 h 996088"/>
              <a:gd name="connsiteX107" fmla="*/ 494583 w 1150190"/>
              <a:gd name="connsiteY107" fmla="*/ 448574 h 996088"/>
              <a:gd name="connsiteX108" fmla="*/ 529088 w 1150190"/>
              <a:gd name="connsiteY108" fmla="*/ 431321 h 996088"/>
              <a:gd name="connsiteX109" fmla="*/ 419820 w 1150190"/>
              <a:gd name="connsiteY109" fmla="*/ 437072 h 996088"/>
              <a:gd name="connsiteX110" fmla="*/ 385315 w 1150190"/>
              <a:gd name="connsiteY110" fmla="*/ 454325 h 996088"/>
              <a:gd name="connsiteX111" fmla="*/ 362311 w 1150190"/>
              <a:gd name="connsiteY111" fmla="*/ 460076 h 996088"/>
              <a:gd name="connsiteX112" fmla="*/ 316303 w 1150190"/>
              <a:gd name="connsiteY112" fmla="*/ 442823 h 996088"/>
              <a:gd name="connsiteX113" fmla="*/ 281798 w 1150190"/>
              <a:gd name="connsiteY113" fmla="*/ 437072 h 996088"/>
              <a:gd name="connsiteX114" fmla="*/ 270296 w 1150190"/>
              <a:gd name="connsiteY114" fmla="*/ 454325 h 996088"/>
              <a:gd name="connsiteX115" fmla="*/ 212787 w 1150190"/>
              <a:gd name="connsiteY115" fmla="*/ 448574 h 996088"/>
              <a:gd name="connsiteX116" fmla="*/ 5753 w 1150190"/>
              <a:gd name="connsiteY116" fmla="*/ 442823 h 996088"/>
              <a:gd name="connsiteX117" fmla="*/ 2 w 1150190"/>
              <a:gd name="connsiteY117" fmla="*/ 425570 h 996088"/>
              <a:gd name="connsiteX118" fmla="*/ 5753 w 1150190"/>
              <a:gd name="connsiteY118" fmla="*/ 408317 h 996088"/>
              <a:gd name="connsiteX119" fmla="*/ 97768 w 1150190"/>
              <a:gd name="connsiteY119" fmla="*/ 402566 h 996088"/>
              <a:gd name="connsiteX120" fmla="*/ 115020 w 1150190"/>
              <a:gd name="connsiteY120" fmla="*/ 391064 h 996088"/>
              <a:gd name="connsiteX121" fmla="*/ 103519 w 1150190"/>
              <a:gd name="connsiteY121" fmla="*/ 373811 h 996088"/>
              <a:gd name="connsiteX122" fmla="*/ 69013 w 1150190"/>
              <a:gd name="connsiteY122" fmla="*/ 356559 h 996088"/>
              <a:gd name="connsiteX123" fmla="*/ 63262 w 1150190"/>
              <a:gd name="connsiteY123" fmla="*/ 339306 h 996088"/>
              <a:gd name="connsiteX124" fmla="*/ 46009 w 1150190"/>
              <a:gd name="connsiteY124" fmla="*/ 327804 h 996088"/>
              <a:gd name="connsiteX125" fmla="*/ 69013 w 1150190"/>
              <a:gd name="connsiteY125" fmla="*/ 322053 h 996088"/>
              <a:gd name="connsiteX126" fmla="*/ 86266 w 1150190"/>
              <a:gd name="connsiteY126" fmla="*/ 327804 h 996088"/>
              <a:gd name="connsiteX127" fmla="*/ 138024 w 1150190"/>
              <a:gd name="connsiteY127" fmla="*/ 345057 h 996088"/>
              <a:gd name="connsiteX128" fmla="*/ 155277 w 1150190"/>
              <a:gd name="connsiteY128" fmla="*/ 379562 h 996088"/>
              <a:gd name="connsiteX129" fmla="*/ 172530 w 1150190"/>
              <a:gd name="connsiteY129" fmla="*/ 385313 h 996088"/>
              <a:gd name="connsiteX130" fmla="*/ 247292 w 1150190"/>
              <a:gd name="connsiteY130" fmla="*/ 391064 h 996088"/>
              <a:gd name="connsiteX131" fmla="*/ 281798 w 1150190"/>
              <a:gd name="connsiteY131" fmla="*/ 368060 h 996088"/>
              <a:gd name="connsiteX132" fmla="*/ 304802 w 1150190"/>
              <a:gd name="connsiteY132" fmla="*/ 345057 h 996088"/>
              <a:gd name="connsiteX133" fmla="*/ 339307 w 1150190"/>
              <a:gd name="connsiteY133" fmla="*/ 368060 h 996088"/>
              <a:gd name="connsiteX134" fmla="*/ 373813 w 1150190"/>
              <a:gd name="connsiteY134" fmla="*/ 379562 h 996088"/>
              <a:gd name="connsiteX135" fmla="*/ 391066 w 1150190"/>
              <a:gd name="connsiteY135" fmla="*/ 373811 h 996088"/>
              <a:gd name="connsiteX136" fmla="*/ 414070 w 1150190"/>
              <a:gd name="connsiteY136" fmla="*/ 368060 h 996088"/>
              <a:gd name="connsiteX137" fmla="*/ 477330 w 1150190"/>
              <a:gd name="connsiteY137" fmla="*/ 362309 h 996088"/>
              <a:gd name="connsiteX138" fmla="*/ 442824 w 1150190"/>
              <a:gd name="connsiteY138" fmla="*/ 339306 h 996088"/>
              <a:gd name="connsiteX139" fmla="*/ 345058 w 1150190"/>
              <a:gd name="connsiteY139" fmla="*/ 322053 h 996088"/>
              <a:gd name="connsiteX140" fmla="*/ 327805 w 1150190"/>
              <a:gd name="connsiteY140" fmla="*/ 310551 h 996088"/>
              <a:gd name="connsiteX141" fmla="*/ 299051 w 1150190"/>
              <a:gd name="connsiteY141" fmla="*/ 287547 h 996088"/>
              <a:gd name="connsiteX142" fmla="*/ 281798 w 1150190"/>
              <a:gd name="connsiteY142" fmla="*/ 281796 h 996088"/>
              <a:gd name="connsiteX143" fmla="*/ 270296 w 1150190"/>
              <a:gd name="connsiteY143" fmla="*/ 264543 h 996088"/>
              <a:gd name="connsiteX144" fmla="*/ 264545 w 1150190"/>
              <a:gd name="connsiteY144" fmla="*/ 247291 h 996088"/>
              <a:gd name="connsiteX145" fmla="*/ 281798 w 1150190"/>
              <a:gd name="connsiteY145" fmla="*/ 258793 h 996088"/>
              <a:gd name="connsiteX146" fmla="*/ 396817 w 1150190"/>
              <a:gd name="connsiteY146" fmla="*/ 270294 h 996088"/>
              <a:gd name="connsiteX147" fmla="*/ 414070 w 1150190"/>
              <a:gd name="connsiteY147" fmla="*/ 276045 h 996088"/>
              <a:gd name="connsiteX148" fmla="*/ 488832 w 1150190"/>
              <a:gd name="connsiteY148" fmla="*/ 299049 h 996088"/>
              <a:gd name="connsiteX149" fmla="*/ 500334 w 1150190"/>
              <a:gd name="connsiteY149" fmla="*/ 316302 h 996088"/>
              <a:gd name="connsiteX150" fmla="*/ 534839 w 1150190"/>
              <a:gd name="connsiteY150" fmla="*/ 333555 h 996088"/>
              <a:gd name="connsiteX151" fmla="*/ 552092 w 1150190"/>
              <a:gd name="connsiteY151" fmla="*/ 345057 h 996088"/>
              <a:gd name="connsiteX152" fmla="*/ 649858 w 1150190"/>
              <a:gd name="connsiteY152" fmla="*/ 345057 h 996088"/>
              <a:gd name="connsiteX153" fmla="*/ 644107 w 1150190"/>
              <a:gd name="connsiteY153" fmla="*/ 327804 h 996088"/>
              <a:gd name="connsiteX154" fmla="*/ 626854 w 1150190"/>
              <a:gd name="connsiteY154" fmla="*/ 316302 h 996088"/>
              <a:gd name="connsiteX155" fmla="*/ 615353 w 1150190"/>
              <a:gd name="connsiteY155" fmla="*/ 299049 h 996088"/>
              <a:gd name="connsiteX156" fmla="*/ 713119 w 1150190"/>
              <a:gd name="connsiteY156" fmla="*/ 293298 h 996088"/>
              <a:gd name="connsiteX157" fmla="*/ 730371 w 1150190"/>
              <a:gd name="connsiteY157" fmla="*/ 287547 h 996088"/>
              <a:gd name="connsiteX158" fmla="*/ 747624 w 1150190"/>
              <a:gd name="connsiteY158" fmla="*/ 253042 h 996088"/>
              <a:gd name="connsiteX159" fmla="*/ 764877 w 1150190"/>
              <a:gd name="connsiteY159" fmla="*/ 247291 h 996088"/>
              <a:gd name="connsiteX160" fmla="*/ 782130 w 1150190"/>
              <a:gd name="connsiteY160" fmla="*/ 195532 h 996088"/>
              <a:gd name="connsiteX161" fmla="*/ 661360 w 1150190"/>
              <a:gd name="connsiteY161" fmla="*/ 201283 h 996088"/>
              <a:gd name="connsiteX162" fmla="*/ 626854 w 1150190"/>
              <a:gd name="connsiteY162" fmla="*/ 184030 h 996088"/>
              <a:gd name="connsiteX163" fmla="*/ 615353 w 1150190"/>
              <a:gd name="connsiteY163" fmla="*/ 166777 h 996088"/>
              <a:gd name="connsiteX164" fmla="*/ 569345 w 1150190"/>
              <a:gd name="connsiteY164" fmla="*/ 155276 h 996088"/>
              <a:gd name="connsiteX165" fmla="*/ 488832 w 1150190"/>
              <a:gd name="connsiteY165" fmla="*/ 155276 h 996088"/>
              <a:gd name="connsiteX166" fmla="*/ 477330 w 1150190"/>
              <a:gd name="connsiteY166" fmla="*/ 172528 h 996088"/>
              <a:gd name="connsiteX167" fmla="*/ 437073 w 1150190"/>
              <a:gd name="connsiteY167" fmla="*/ 184030 h 996088"/>
              <a:gd name="connsiteX168" fmla="*/ 345058 w 1150190"/>
              <a:gd name="connsiteY168" fmla="*/ 195532 h 996088"/>
              <a:gd name="connsiteX169" fmla="*/ 310553 w 1150190"/>
              <a:gd name="connsiteY169" fmla="*/ 184030 h 996088"/>
              <a:gd name="connsiteX170" fmla="*/ 304802 w 1150190"/>
              <a:gd name="connsiteY170" fmla="*/ 161026 h 996088"/>
              <a:gd name="connsiteX171" fmla="*/ 350809 w 1150190"/>
              <a:gd name="connsiteY171" fmla="*/ 149525 h 996088"/>
              <a:gd name="connsiteX172" fmla="*/ 368062 w 1150190"/>
              <a:gd name="connsiteY172" fmla="*/ 143774 h 996088"/>
              <a:gd name="connsiteX173" fmla="*/ 385315 w 1150190"/>
              <a:gd name="connsiteY173" fmla="*/ 138023 h 996088"/>
              <a:gd name="connsiteX174" fmla="*/ 425571 w 1150190"/>
              <a:gd name="connsiteY174" fmla="*/ 109268 h 996088"/>
              <a:gd name="connsiteX175" fmla="*/ 408319 w 1150190"/>
              <a:gd name="connsiteY175" fmla="*/ 97766 h 996088"/>
              <a:gd name="connsiteX176" fmla="*/ 327805 w 1150190"/>
              <a:gd name="connsiteY176" fmla="*/ 74762 h 996088"/>
              <a:gd name="connsiteX177" fmla="*/ 333556 w 1150190"/>
              <a:gd name="connsiteY177" fmla="*/ 57509 h 996088"/>
              <a:gd name="connsiteX178" fmla="*/ 362311 w 1150190"/>
              <a:gd name="connsiteY178" fmla="*/ 63260 h 996088"/>
              <a:gd name="connsiteX179" fmla="*/ 379564 w 1150190"/>
              <a:gd name="connsiteY179" fmla="*/ 69011 h 996088"/>
              <a:gd name="connsiteX180" fmla="*/ 414070 w 1150190"/>
              <a:gd name="connsiteY180" fmla="*/ 80513 h 996088"/>
              <a:gd name="connsiteX181" fmla="*/ 460077 w 1150190"/>
              <a:gd name="connsiteY181" fmla="*/ 92015 h 996088"/>
              <a:gd name="connsiteX182" fmla="*/ 477330 w 1150190"/>
              <a:gd name="connsiteY182" fmla="*/ 97766 h 996088"/>
              <a:gd name="connsiteX183" fmla="*/ 511836 w 1150190"/>
              <a:gd name="connsiteY183" fmla="*/ 109268 h 996088"/>
              <a:gd name="connsiteX184" fmla="*/ 546341 w 1150190"/>
              <a:gd name="connsiteY184" fmla="*/ 132272 h 996088"/>
              <a:gd name="connsiteX185" fmla="*/ 626854 w 1150190"/>
              <a:gd name="connsiteY185" fmla="*/ 143774 h 996088"/>
              <a:gd name="connsiteX186" fmla="*/ 730371 w 1150190"/>
              <a:gd name="connsiteY186" fmla="*/ 138023 h 996088"/>
              <a:gd name="connsiteX187" fmla="*/ 764877 w 1150190"/>
              <a:gd name="connsiteY187" fmla="*/ 126521 h 996088"/>
              <a:gd name="connsiteX188" fmla="*/ 770628 w 1150190"/>
              <a:gd name="connsiteY188" fmla="*/ 109268 h 996088"/>
              <a:gd name="connsiteX189" fmla="*/ 805134 w 1150190"/>
              <a:gd name="connsiteY189" fmla="*/ 86264 h 996088"/>
              <a:gd name="connsiteX190" fmla="*/ 816636 w 1150190"/>
              <a:gd name="connsiteY190" fmla="*/ 103517 h 996088"/>
              <a:gd name="connsiteX191" fmla="*/ 833888 w 1150190"/>
              <a:gd name="connsiteY191" fmla="*/ 138023 h 996088"/>
              <a:gd name="connsiteX192" fmla="*/ 856892 w 1150190"/>
              <a:gd name="connsiteY192" fmla="*/ 172528 h 996088"/>
              <a:gd name="connsiteX193" fmla="*/ 943156 w 1150190"/>
              <a:gd name="connsiteY193" fmla="*/ 178279 h 996088"/>
              <a:gd name="connsiteX194" fmla="*/ 954658 w 1150190"/>
              <a:gd name="connsiteY194" fmla="*/ 161026 h 996088"/>
              <a:gd name="connsiteX195" fmla="*/ 948907 w 1150190"/>
              <a:gd name="connsiteY195" fmla="*/ 109268 h 996088"/>
              <a:gd name="connsiteX196" fmla="*/ 1017919 w 1150190"/>
              <a:gd name="connsiteY196" fmla="*/ 109268 h 996088"/>
              <a:gd name="connsiteX197" fmla="*/ 1046673 w 1150190"/>
              <a:gd name="connsiteY197" fmla="*/ 132272 h 996088"/>
              <a:gd name="connsiteX198" fmla="*/ 1058175 w 1150190"/>
              <a:gd name="connsiteY198" fmla="*/ 69011 h 996088"/>
              <a:gd name="connsiteX199" fmla="*/ 1075428 w 1150190"/>
              <a:gd name="connsiteY199" fmla="*/ 34506 h 996088"/>
              <a:gd name="connsiteX200" fmla="*/ 1092681 w 1150190"/>
              <a:gd name="connsiteY200" fmla="*/ 0 h 99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1150190" h="996088">
                <a:moveTo>
                  <a:pt x="1092681" y="0"/>
                </a:moveTo>
                <a:cubicBezTo>
                  <a:pt x="1092681" y="0"/>
                  <a:pt x="1100580" y="38295"/>
                  <a:pt x="1104183" y="57509"/>
                </a:cubicBezTo>
                <a:cubicBezTo>
                  <a:pt x="1106007" y="67236"/>
                  <a:pt x="1115441" y="124819"/>
                  <a:pt x="1115685" y="132272"/>
                </a:cubicBezTo>
                <a:cubicBezTo>
                  <a:pt x="1132248" y="637431"/>
                  <a:pt x="1111937" y="290846"/>
                  <a:pt x="1127187" y="534838"/>
                </a:cubicBezTo>
                <a:cubicBezTo>
                  <a:pt x="1129104" y="542506"/>
                  <a:pt x="1131387" y="550092"/>
                  <a:pt x="1132937" y="557842"/>
                </a:cubicBezTo>
                <a:cubicBezTo>
                  <a:pt x="1135224" y="569276"/>
                  <a:pt x="1136915" y="580822"/>
                  <a:pt x="1138688" y="592347"/>
                </a:cubicBezTo>
                <a:cubicBezTo>
                  <a:pt x="1148733" y="657639"/>
                  <a:pt x="1150190" y="679795"/>
                  <a:pt x="1150190" y="764876"/>
                </a:cubicBezTo>
                <a:cubicBezTo>
                  <a:pt x="1150190" y="778431"/>
                  <a:pt x="1146356" y="791713"/>
                  <a:pt x="1144439" y="805132"/>
                </a:cubicBezTo>
                <a:cubicBezTo>
                  <a:pt x="1137339" y="826431"/>
                  <a:pt x="1135186" y="829901"/>
                  <a:pt x="1132937" y="856891"/>
                </a:cubicBezTo>
                <a:cubicBezTo>
                  <a:pt x="1122793" y="978635"/>
                  <a:pt x="1138828" y="925487"/>
                  <a:pt x="1121436" y="977660"/>
                </a:cubicBezTo>
                <a:cubicBezTo>
                  <a:pt x="1100349" y="979577"/>
                  <a:pt x="1079204" y="980937"/>
                  <a:pt x="1058175" y="983411"/>
                </a:cubicBezTo>
                <a:cubicBezTo>
                  <a:pt x="1046595" y="984773"/>
                  <a:pt x="1035053" y="986632"/>
                  <a:pt x="1023670" y="989162"/>
                </a:cubicBezTo>
                <a:cubicBezTo>
                  <a:pt x="1017752" y="990477"/>
                  <a:pt x="1010704" y="999200"/>
                  <a:pt x="1006417" y="994913"/>
                </a:cubicBezTo>
                <a:cubicBezTo>
                  <a:pt x="1002130" y="990626"/>
                  <a:pt x="1012168" y="983722"/>
                  <a:pt x="1012168" y="977660"/>
                </a:cubicBezTo>
                <a:cubicBezTo>
                  <a:pt x="1012168" y="971598"/>
                  <a:pt x="1008334" y="966159"/>
                  <a:pt x="1006417" y="960408"/>
                </a:cubicBezTo>
                <a:cubicBezTo>
                  <a:pt x="989539" y="957032"/>
                  <a:pt x="975883" y="955538"/>
                  <a:pt x="960409" y="948906"/>
                </a:cubicBezTo>
                <a:cubicBezTo>
                  <a:pt x="952529" y="945529"/>
                  <a:pt x="945073" y="941238"/>
                  <a:pt x="937405" y="937404"/>
                </a:cubicBezTo>
                <a:cubicBezTo>
                  <a:pt x="968945" y="926891"/>
                  <a:pt x="942669" y="937035"/>
                  <a:pt x="983413" y="914400"/>
                </a:cubicBezTo>
                <a:cubicBezTo>
                  <a:pt x="990907" y="910237"/>
                  <a:pt x="1002006" y="910249"/>
                  <a:pt x="1006417" y="902898"/>
                </a:cubicBezTo>
                <a:cubicBezTo>
                  <a:pt x="1009536" y="897700"/>
                  <a:pt x="1006088" y="888356"/>
                  <a:pt x="1000666" y="885645"/>
                </a:cubicBezTo>
                <a:cubicBezTo>
                  <a:pt x="995244" y="882934"/>
                  <a:pt x="989164" y="889479"/>
                  <a:pt x="983413" y="891396"/>
                </a:cubicBezTo>
                <a:cubicBezTo>
                  <a:pt x="954658" y="893313"/>
                  <a:pt x="925791" y="893964"/>
                  <a:pt x="897149" y="897147"/>
                </a:cubicBezTo>
                <a:cubicBezTo>
                  <a:pt x="856306" y="901685"/>
                  <a:pt x="908925" y="908649"/>
                  <a:pt x="851141" y="908649"/>
                </a:cubicBezTo>
                <a:cubicBezTo>
                  <a:pt x="845079" y="908649"/>
                  <a:pt x="838175" y="907185"/>
                  <a:pt x="833888" y="902898"/>
                </a:cubicBezTo>
                <a:cubicBezTo>
                  <a:pt x="829601" y="898611"/>
                  <a:pt x="830054" y="891396"/>
                  <a:pt x="828137" y="885645"/>
                </a:cubicBezTo>
                <a:cubicBezTo>
                  <a:pt x="814882" y="883436"/>
                  <a:pt x="790538" y="881222"/>
                  <a:pt x="776379" y="874143"/>
                </a:cubicBezTo>
                <a:cubicBezTo>
                  <a:pt x="736664" y="854287"/>
                  <a:pt x="783998" y="868860"/>
                  <a:pt x="736122" y="856891"/>
                </a:cubicBezTo>
                <a:cubicBezTo>
                  <a:pt x="736122" y="856891"/>
                  <a:pt x="713556" y="866286"/>
                  <a:pt x="701617" y="868393"/>
                </a:cubicBezTo>
                <a:cubicBezTo>
                  <a:pt x="680765" y="872073"/>
                  <a:pt x="659443" y="872226"/>
                  <a:pt x="638356" y="874143"/>
                </a:cubicBezTo>
                <a:cubicBezTo>
                  <a:pt x="621069" y="868382"/>
                  <a:pt x="584558" y="861978"/>
                  <a:pt x="615353" y="822385"/>
                </a:cubicBezTo>
                <a:cubicBezTo>
                  <a:pt x="624841" y="810186"/>
                  <a:pt x="646024" y="818551"/>
                  <a:pt x="661360" y="816634"/>
                </a:cubicBezTo>
                <a:cubicBezTo>
                  <a:pt x="655609" y="814717"/>
                  <a:pt x="649529" y="813594"/>
                  <a:pt x="644107" y="810883"/>
                </a:cubicBezTo>
                <a:cubicBezTo>
                  <a:pt x="637925" y="807792"/>
                  <a:pt x="633702" y="800315"/>
                  <a:pt x="626854" y="799381"/>
                </a:cubicBezTo>
                <a:cubicBezTo>
                  <a:pt x="462509" y="776970"/>
                  <a:pt x="560336" y="807880"/>
                  <a:pt x="500334" y="787879"/>
                </a:cubicBezTo>
                <a:cubicBezTo>
                  <a:pt x="416575" y="777409"/>
                  <a:pt x="489165" y="789538"/>
                  <a:pt x="419820" y="770626"/>
                </a:cubicBezTo>
                <a:cubicBezTo>
                  <a:pt x="410390" y="768054"/>
                  <a:pt x="397427" y="772297"/>
                  <a:pt x="391066" y="764876"/>
                </a:cubicBezTo>
                <a:cubicBezTo>
                  <a:pt x="383477" y="756023"/>
                  <a:pt x="375048" y="735898"/>
                  <a:pt x="385315" y="730370"/>
                </a:cubicBezTo>
                <a:cubicBezTo>
                  <a:pt x="409005" y="717614"/>
                  <a:pt x="438990" y="726536"/>
                  <a:pt x="465828" y="724619"/>
                </a:cubicBezTo>
                <a:cubicBezTo>
                  <a:pt x="473496" y="726536"/>
                  <a:pt x="481334" y="727871"/>
                  <a:pt x="488832" y="730370"/>
                </a:cubicBezTo>
                <a:cubicBezTo>
                  <a:pt x="498626" y="733635"/>
                  <a:pt x="507572" y="744376"/>
                  <a:pt x="517587" y="741872"/>
                </a:cubicBezTo>
                <a:cubicBezTo>
                  <a:pt x="523468" y="740402"/>
                  <a:pt x="506139" y="726691"/>
                  <a:pt x="511836" y="724619"/>
                </a:cubicBezTo>
                <a:cubicBezTo>
                  <a:pt x="533530" y="716730"/>
                  <a:pt x="557843" y="720785"/>
                  <a:pt x="580847" y="718868"/>
                </a:cubicBezTo>
                <a:cubicBezTo>
                  <a:pt x="580847" y="718868"/>
                  <a:pt x="603269" y="735159"/>
                  <a:pt x="615353" y="741872"/>
                </a:cubicBezTo>
                <a:cubicBezTo>
                  <a:pt x="620652" y="744816"/>
                  <a:pt x="626724" y="746153"/>
                  <a:pt x="632605" y="747623"/>
                </a:cubicBezTo>
                <a:cubicBezTo>
                  <a:pt x="669765" y="756913"/>
                  <a:pt x="656408" y="755025"/>
                  <a:pt x="695866" y="741872"/>
                </a:cubicBezTo>
                <a:cubicBezTo>
                  <a:pt x="713119" y="739955"/>
                  <a:pt x="730545" y="733016"/>
                  <a:pt x="747624" y="736121"/>
                </a:cubicBezTo>
                <a:cubicBezTo>
                  <a:pt x="754424" y="737357"/>
                  <a:pt x="757307" y="746706"/>
                  <a:pt x="759126" y="753374"/>
                </a:cubicBezTo>
                <a:cubicBezTo>
                  <a:pt x="763193" y="768284"/>
                  <a:pt x="762960" y="784045"/>
                  <a:pt x="764877" y="799381"/>
                </a:cubicBezTo>
                <a:cubicBezTo>
                  <a:pt x="880500" y="805805"/>
                  <a:pt x="835609" y="816060"/>
                  <a:pt x="902900" y="793630"/>
                </a:cubicBezTo>
                <a:cubicBezTo>
                  <a:pt x="926597" y="801529"/>
                  <a:pt x="930320" y="801088"/>
                  <a:pt x="954658" y="822385"/>
                </a:cubicBezTo>
                <a:cubicBezTo>
                  <a:pt x="959860" y="826937"/>
                  <a:pt x="962326" y="833887"/>
                  <a:pt x="966160" y="839638"/>
                </a:cubicBezTo>
                <a:cubicBezTo>
                  <a:pt x="1012172" y="870313"/>
                  <a:pt x="956571" y="830050"/>
                  <a:pt x="994915" y="868393"/>
                </a:cubicBezTo>
                <a:cubicBezTo>
                  <a:pt x="999802" y="873280"/>
                  <a:pt x="1006417" y="876060"/>
                  <a:pt x="1012168" y="879894"/>
                </a:cubicBezTo>
                <a:cubicBezTo>
                  <a:pt x="1018725" y="781533"/>
                  <a:pt x="1027032" y="820970"/>
                  <a:pt x="1006417" y="759125"/>
                </a:cubicBezTo>
                <a:cubicBezTo>
                  <a:pt x="1000666" y="755291"/>
                  <a:pt x="994051" y="752510"/>
                  <a:pt x="989164" y="747623"/>
                </a:cubicBezTo>
                <a:cubicBezTo>
                  <a:pt x="979773" y="738232"/>
                  <a:pt x="971911" y="720565"/>
                  <a:pt x="971911" y="707366"/>
                </a:cubicBezTo>
                <a:cubicBezTo>
                  <a:pt x="971911" y="701304"/>
                  <a:pt x="975745" y="695864"/>
                  <a:pt x="977662" y="690113"/>
                </a:cubicBezTo>
                <a:lnTo>
                  <a:pt x="1006417" y="695864"/>
                </a:lnTo>
                <a:cubicBezTo>
                  <a:pt x="1006420" y="695865"/>
                  <a:pt x="1040918" y="707365"/>
                  <a:pt x="1040922" y="707366"/>
                </a:cubicBezTo>
                <a:cubicBezTo>
                  <a:pt x="1052424" y="711200"/>
                  <a:pt x="1067984" y="728438"/>
                  <a:pt x="1075428" y="718868"/>
                </a:cubicBezTo>
                <a:cubicBezTo>
                  <a:pt x="1088428" y="702155"/>
                  <a:pt x="1081179" y="676782"/>
                  <a:pt x="1081179" y="655608"/>
                </a:cubicBezTo>
                <a:cubicBezTo>
                  <a:pt x="1081179" y="649546"/>
                  <a:pt x="1077345" y="644106"/>
                  <a:pt x="1075428" y="638355"/>
                </a:cubicBezTo>
                <a:cubicBezTo>
                  <a:pt x="1042846" y="643010"/>
                  <a:pt x="1039285" y="642109"/>
                  <a:pt x="1012168" y="649857"/>
                </a:cubicBezTo>
                <a:cubicBezTo>
                  <a:pt x="1006339" y="651522"/>
                  <a:pt x="1000337" y="652897"/>
                  <a:pt x="994915" y="655608"/>
                </a:cubicBezTo>
                <a:cubicBezTo>
                  <a:pt x="988733" y="658699"/>
                  <a:pt x="981980" y="661712"/>
                  <a:pt x="977662" y="667109"/>
                </a:cubicBezTo>
                <a:cubicBezTo>
                  <a:pt x="973875" y="671843"/>
                  <a:pt x="973828" y="678611"/>
                  <a:pt x="971911" y="684362"/>
                </a:cubicBezTo>
                <a:cubicBezTo>
                  <a:pt x="965062" y="609028"/>
                  <a:pt x="959464" y="641189"/>
                  <a:pt x="977662" y="586596"/>
                </a:cubicBezTo>
                <a:lnTo>
                  <a:pt x="994915" y="575094"/>
                </a:lnTo>
                <a:cubicBezTo>
                  <a:pt x="1005003" y="568369"/>
                  <a:pt x="1041182" y="566533"/>
                  <a:pt x="1029420" y="563593"/>
                </a:cubicBezTo>
                <a:cubicBezTo>
                  <a:pt x="995893" y="555212"/>
                  <a:pt x="960409" y="559759"/>
                  <a:pt x="925903" y="557842"/>
                </a:cubicBezTo>
                <a:cubicBezTo>
                  <a:pt x="920152" y="559759"/>
                  <a:pt x="914073" y="560882"/>
                  <a:pt x="908651" y="563593"/>
                </a:cubicBezTo>
                <a:cubicBezTo>
                  <a:pt x="898040" y="568898"/>
                  <a:pt x="880506" y="582806"/>
                  <a:pt x="874145" y="592347"/>
                </a:cubicBezTo>
                <a:cubicBezTo>
                  <a:pt x="870782" y="597391"/>
                  <a:pt x="870311" y="603849"/>
                  <a:pt x="868394" y="609600"/>
                </a:cubicBezTo>
                <a:cubicBezTo>
                  <a:pt x="858552" y="606319"/>
                  <a:pt x="840259" y="601903"/>
                  <a:pt x="833888" y="592347"/>
                </a:cubicBezTo>
                <a:cubicBezTo>
                  <a:pt x="829504" y="585770"/>
                  <a:pt x="830054" y="577011"/>
                  <a:pt x="828137" y="569343"/>
                </a:cubicBezTo>
                <a:lnTo>
                  <a:pt x="845390" y="557842"/>
                </a:lnTo>
                <a:cubicBezTo>
                  <a:pt x="856892" y="550174"/>
                  <a:pt x="867812" y="541551"/>
                  <a:pt x="879896" y="534838"/>
                </a:cubicBezTo>
                <a:cubicBezTo>
                  <a:pt x="885195" y="531894"/>
                  <a:pt x="892862" y="533374"/>
                  <a:pt x="897149" y="529087"/>
                </a:cubicBezTo>
                <a:cubicBezTo>
                  <a:pt x="914610" y="511626"/>
                  <a:pt x="897085" y="507957"/>
                  <a:pt x="885647" y="500332"/>
                </a:cubicBezTo>
                <a:cubicBezTo>
                  <a:pt x="896585" y="498144"/>
                  <a:pt x="919864" y="494725"/>
                  <a:pt x="931654" y="488830"/>
                </a:cubicBezTo>
                <a:cubicBezTo>
                  <a:pt x="937836" y="485739"/>
                  <a:pt x="947008" y="483974"/>
                  <a:pt x="948907" y="477328"/>
                </a:cubicBezTo>
                <a:cubicBezTo>
                  <a:pt x="951592" y="467930"/>
                  <a:pt x="948578" y="456707"/>
                  <a:pt x="943156" y="448574"/>
                </a:cubicBezTo>
                <a:cubicBezTo>
                  <a:pt x="939793" y="443530"/>
                  <a:pt x="931654" y="444740"/>
                  <a:pt x="925903" y="442823"/>
                </a:cubicBezTo>
                <a:cubicBezTo>
                  <a:pt x="884880" y="456498"/>
                  <a:pt x="934478" y="437107"/>
                  <a:pt x="891398" y="465826"/>
                </a:cubicBezTo>
                <a:cubicBezTo>
                  <a:pt x="886354" y="469189"/>
                  <a:pt x="879896" y="469660"/>
                  <a:pt x="874145" y="471577"/>
                </a:cubicBezTo>
                <a:cubicBezTo>
                  <a:pt x="847307" y="473494"/>
                  <a:pt x="820538" y="477328"/>
                  <a:pt x="793632" y="477328"/>
                </a:cubicBezTo>
                <a:cubicBezTo>
                  <a:pt x="787570" y="477328"/>
                  <a:pt x="777849" y="477458"/>
                  <a:pt x="776379" y="471577"/>
                </a:cubicBezTo>
                <a:cubicBezTo>
                  <a:pt x="774703" y="464872"/>
                  <a:pt x="784047" y="460076"/>
                  <a:pt x="787881" y="454325"/>
                </a:cubicBezTo>
                <a:cubicBezTo>
                  <a:pt x="801129" y="445493"/>
                  <a:pt x="810885" y="444089"/>
                  <a:pt x="810885" y="425570"/>
                </a:cubicBezTo>
                <a:cubicBezTo>
                  <a:pt x="810885" y="419508"/>
                  <a:pt x="807051" y="414068"/>
                  <a:pt x="805134" y="408317"/>
                </a:cubicBezTo>
                <a:cubicBezTo>
                  <a:pt x="791102" y="412994"/>
                  <a:pt x="781776" y="414422"/>
                  <a:pt x="770628" y="425570"/>
                </a:cubicBezTo>
                <a:cubicBezTo>
                  <a:pt x="765741" y="430457"/>
                  <a:pt x="762960" y="437072"/>
                  <a:pt x="759126" y="442823"/>
                </a:cubicBezTo>
                <a:cubicBezTo>
                  <a:pt x="748070" y="450194"/>
                  <a:pt x="719866" y="471182"/>
                  <a:pt x="707368" y="465826"/>
                </a:cubicBezTo>
                <a:cubicBezTo>
                  <a:pt x="698384" y="461976"/>
                  <a:pt x="703534" y="446657"/>
                  <a:pt x="701617" y="437072"/>
                </a:cubicBezTo>
                <a:cubicBezTo>
                  <a:pt x="701617" y="437072"/>
                  <a:pt x="709929" y="414263"/>
                  <a:pt x="713119" y="402566"/>
                </a:cubicBezTo>
                <a:cubicBezTo>
                  <a:pt x="715691" y="393136"/>
                  <a:pt x="716953" y="383396"/>
                  <a:pt x="718870" y="373811"/>
                </a:cubicBezTo>
                <a:cubicBezTo>
                  <a:pt x="713119" y="375728"/>
                  <a:pt x="707039" y="376851"/>
                  <a:pt x="701617" y="379562"/>
                </a:cubicBezTo>
                <a:cubicBezTo>
                  <a:pt x="685604" y="387569"/>
                  <a:pt x="679830" y="395598"/>
                  <a:pt x="667111" y="408317"/>
                </a:cubicBezTo>
                <a:cubicBezTo>
                  <a:pt x="657336" y="418092"/>
                  <a:pt x="643008" y="422218"/>
                  <a:pt x="632605" y="431321"/>
                </a:cubicBezTo>
                <a:cubicBezTo>
                  <a:pt x="627403" y="435872"/>
                  <a:pt x="624194" y="442392"/>
                  <a:pt x="621103" y="448574"/>
                </a:cubicBezTo>
                <a:cubicBezTo>
                  <a:pt x="616980" y="456821"/>
                  <a:pt x="611443" y="481465"/>
                  <a:pt x="609602" y="488830"/>
                </a:cubicBezTo>
                <a:cubicBezTo>
                  <a:pt x="586598" y="490747"/>
                  <a:pt x="563471" y="491530"/>
                  <a:pt x="540590" y="494581"/>
                </a:cubicBezTo>
                <a:cubicBezTo>
                  <a:pt x="534581" y="495382"/>
                  <a:pt x="528071" y="496545"/>
                  <a:pt x="523337" y="500332"/>
                </a:cubicBezTo>
                <a:cubicBezTo>
                  <a:pt x="505570" y="514546"/>
                  <a:pt x="513217" y="534055"/>
                  <a:pt x="500334" y="552091"/>
                </a:cubicBezTo>
                <a:cubicBezTo>
                  <a:pt x="496810" y="557024"/>
                  <a:pt x="488832" y="555925"/>
                  <a:pt x="483081" y="557842"/>
                </a:cubicBezTo>
                <a:cubicBezTo>
                  <a:pt x="471673" y="523617"/>
                  <a:pt x="471579" y="527867"/>
                  <a:pt x="471579" y="471577"/>
                </a:cubicBezTo>
                <a:cubicBezTo>
                  <a:pt x="471579" y="465515"/>
                  <a:pt x="475413" y="460076"/>
                  <a:pt x="477330" y="454325"/>
                </a:cubicBezTo>
                <a:cubicBezTo>
                  <a:pt x="483081" y="452408"/>
                  <a:pt x="489161" y="451285"/>
                  <a:pt x="494583" y="448574"/>
                </a:cubicBezTo>
                <a:cubicBezTo>
                  <a:pt x="539179" y="426276"/>
                  <a:pt x="485722" y="445777"/>
                  <a:pt x="529088" y="431321"/>
                </a:cubicBezTo>
                <a:cubicBezTo>
                  <a:pt x="492665" y="433238"/>
                  <a:pt x="456143" y="433770"/>
                  <a:pt x="419820" y="437072"/>
                </a:cubicBezTo>
                <a:cubicBezTo>
                  <a:pt x="399317" y="438936"/>
                  <a:pt x="403841" y="446385"/>
                  <a:pt x="385315" y="454325"/>
                </a:cubicBezTo>
                <a:cubicBezTo>
                  <a:pt x="378050" y="457439"/>
                  <a:pt x="369979" y="458159"/>
                  <a:pt x="362311" y="460076"/>
                </a:cubicBezTo>
                <a:cubicBezTo>
                  <a:pt x="347379" y="455099"/>
                  <a:pt x="330056" y="449699"/>
                  <a:pt x="316303" y="442823"/>
                </a:cubicBezTo>
                <a:cubicBezTo>
                  <a:pt x="300893" y="435118"/>
                  <a:pt x="299568" y="422856"/>
                  <a:pt x="281798" y="437072"/>
                </a:cubicBezTo>
                <a:cubicBezTo>
                  <a:pt x="276401" y="441390"/>
                  <a:pt x="274130" y="448574"/>
                  <a:pt x="270296" y="454325"/>
                </a:cubicBezTo>
                <a:cubicBezTo>
                  <a:pt x="235530" y="463016"/>
                  <a:pt x="254790" y="462576"/>
                  <a:pt x="212787" y="448574"/>
                </a:cubicBezTo>
                <a:cubicBezTo>
                  <a:pt x="143776" y="446657"/>
                  <a:pt x="74391" y="450243"/>
                  <a:pt x="5753" y="442823"/>
                </a:cubicBezTo>
                <a:cubicBezTo>
                  <a:pt x="-274" y="442171"/>
                  <a:pt x="2" y="431632"/>
                  <a:pt x="2" y="425570"/>
                </a:cubicBezTo>
                <a:cubicBezTo>
                  <a:pt x="2" y="419508"/>
                  <a:pt x="3836" y="414068"/>
                  <a:pt x="5753" y="408317"/>
                </a:cubicBezTo>
                <a:cubicBezTo>
                  <a:pt x="36425" y="406400"/>
                  <a:pt x="67413" y="407359"/>
                  <a:pt x="97768" y="402566"/>
                </a:cubicBezTo>
                <a:cubicBezTo>
                  <a:pt x="104595" y="401488"/>
                  <a:pt x="113665" y="397841"/>
                  <a:pt x="115020" y="391064"/>
                </a:cubicBezTo>
                <a:cubicBezTo>
                  <a:pt x="116375" y="384287"/>
                  <a:pt x="107353" y="379562"/>
                  <a:pt x="103519" y="373811"/>
                </a:cubicBezTo>
                <a:cubicBezTo>
                  <a:pt x="92155" y="370023"/>
                  <a:pt x="77120" y="366692"/>
                  <a:pt x="69013" y="356559"/>
                </a:cubicBezTo>
                <a:cubicBezTo>
                  <a:pt x="65226" y="351825"/>
                  <a:pt x="67049" y="344040"/>
                  <a:pt x="63262" y="339306"/>
                </a:cubicBezTo>
                <a:cubicBezTo>
                  <a:pt x="58944" y="333909"/>
                  <a:pt x="43823" y="334361"/>
                  <a:pt x="46009" y="327804"/>
                </a:cubicBezTo>
                <a:cubicBezTo>
                  <a:pt x="48508" y="320306"/>
                  <a:pt x="61345" y="323970"/>
                  <a:pt x="69013" y="322053"/>
                </a:cubicBezTo>
                <a:lnTo>
                  <a:pt x="86266" y="327804"/>
                </a:lnTo>
                <a:cubicBezTo>
                  <a:pt x="94893" y="330680"/>
                  <a:pt x="138023" y="345056"/>
                  <a:pt x="138024" y="345057"/>
                </a:cubicBezTo>
                <a:cubicBezTo>
                  <a:pt x="166467" y="362834"/>
                  <a:pt x="135431" y="359716"/>
                  <a:pt x="155277" y="379562"/>
                </a:cubicBezTo>
                <a:cubicBezTo>
                  <a:pt x="159564" y="383849"/>
                  <a:pt x="166515" y="384561"/>
                  <a:pt x="172530" y="385313"/>
                </a:cubicBezTo>
                <a:cubicBezTo>
                  <a:pt x="197331" y="388413"/>
                  <a:pt x="222371" y="389147"/>
                  <a:pt x="247292" y="391064"/>
                </a:cubicBezTo>
                <a:cubicBezTo>
                  <a:pt x="247292" y="391064"/>
                  <a:pt x="272023" y="377835"/>
                  <a:pt x="281798" y="368060"/>
                </a:cubicBezTo>
                <a:cubicBezTo>
                  <a:pt x="312470" y="337389"/>
                  <a:pt x="258794" y="360393"/>
                  <a:pt x="304802" y="345057"/>
                </a:cubicBezTo>
                <a:lnTo>
                  <a:pt x="339307" y="368060"/>
                </a:lnTo>
                <a:cubicBezTo>
                  <a:pt x="349395" y="374785"/>
                  <a:pt x="361763" y="378223"/>
                  <a:pt x="373813" y="379562"/>
                </a:cubicBezTo>
                <a:cubicBezTo>
                  <a:pt x="379838" y="380231"/>
                  <a:pt x="385237" y="375476"/>
                  <a:pt x="391066" y="373811"/>
                </a:cubicBezTo>
                <a:cubicBezTo>
                  <a:pt x="398666" y="371640"/>
                  <a:pt x="406402" y="369977"/>
                  <a:pt x="414070" y="368060"/>
                </a:cubicBezTo>
                <a:cubicBezTo>
                  <a:pt x="523939" y="374523"/>
                  <a:pt x="542806" y="384134"/>
                  <a:pt x="477330" y="362309"/>
                </a:cubicBezTo>
                <a:cubicBezTo>
                  <a:pt x="464216" y="357938"/>
                  <a:pt x="454326" y="346974"/>
                  <a:pt x="442824" y="339306"/>
                </a:cubicBezTo>
                <a:cubicBezTo>
                  <a:pt x="397454" y="335181"/>
                  <a:pt x="382493" y="338691"/>
                  <a:pt x="345058" y="322053"/>
                </a:cubicBezTo>
                <a:cubicBezTo>
                  <a:pt x="338742" y="319246"/>
                  <a:pt x="333987" y="313642"/>
                  <a:pt x="327805" y="310551"/>
                </a:cubicBezTo>
                <a:cubicBezTo>
                  <a:pt x="300028" y="296662"/>
                  <a:pt x="318440" y="316631"/>
                  <a:pt x="299051" y="287547"/>
                </a:cubicBezTo>
                <a:cubicBezTo>
                  <a:pt x="293300" y="285630"/>
                  <a:pt x="286532" y="285583"/>
                  <a:pt x="281798" y="281796"/>
                </a:cubicBezTo>
                <a:cubicBezTo>
                  <a:pt x="276401" y="277478"/>
                  <a:pt x="273387" y="270725"/>
                  <a:pt x="270296" y="264543"/>
                </a:cubicBezTo>
                <a:cubicBezTo>
                  <a:pt x="267585" y="259121"/>
                  <a:pt x="259123" y="250002"/>
                  <a:pt x="264545" y="247291"/>
                </a:cubicBezTo>
                <a:cubicBezTo>
                  <a:pt x="270727" y="244200"/>
                  <a:pt x="276047" y="254959"/>
                  <a:pt x="281798" y="258793"/>
                </a:cubicBezTo>
                <a:lnTo>
                  <a:pt x="396817" y="270294"/>
                </a:lnTo>
                <a:cubicBezTo>
                  <a:pt x="402849" y="270897"/>
                  <a:pt x="408319" y="274128"/>
                  <a:pt x="414070" y="276045"/>
                </a:cubicBezTo>
                <a:cubicBezTo>
                  <a:pt x="438457" y="279529"/>
                  <a:pt x="469610" y="279827"/>
                  <a:pt x="488832" y="299049"/>
                </a:cubicBezTo>
                <a:cubicBezTo>
                  <a:pt x="493719" y="303936"/>
                  <a:pt x="496500" y="310551"/>
                  <a:pt x="500334" y="316302"/>
                </a:cubicBezTo>
                <a:cubicBezTo>
                  <a:pt x="549780" y="349266"/>
                  <a:pt x="487219" y="309745"/>
                  <a:pt x="534839" y="333555"/>
                </a:cubicBezTo>
                <a:cubicBezTo>
                  <a:pt x="541021" y="336646"/>
                  <a:pt x="545285" y="343856"/>
                  <a:pt x="552092" y="345057"/>
                </a:cubicBezTo>
                <a:cubicBezTo>
                  <a:pt x="620816" y="357185"/>
                  <a:pt x="611098" y="357977"/>
                  <a:pt x="649858" y="345057"/>
                </a:cubicBezTo>
                <a:cubicBezTo>
                  <a:pt x="647941" y="339306"/>
                  <a:pt x="647894" y="332538"/>
                  <a:pt x="644107" y="327804"/>
                </a:cubicBezTo>
                <a:cubicBezTo>
                  <a:pt x="639789" y="322407"/>
                  <a:pt x="631741" y="321189"/>
                  <a:pt x="626854" y="316302"/>
                </a:cubicBezTo>
                <a:cubicBezTo>
                  <a:pt x="621967" y="311415"/>
                  <a:pt x="619187" y="304800"/>
                  <a:pt x="615353" y="299049"/>
                </a:cubicBezTo>
                <a:cubicBezTo>
                  <a:pt x="647942" y="297132"/>
                  <a:pt x="680636" y="296546"/>
                  <a:pt x="713119" y="293298"/>
                </a:cubicBezTo>
                <a:cubicBezTo>
                  <a:pt x="719151" y="292695"/>
                  <a:pt x="725638" y="291334"/>
                  <a:pt x="730371" y="287547"/>
                </a:cubicBezTo>
                <a:cubicBezTo>
                  <a:pt x="740506" y="279439"/>
                  <a:pt x="743835" y="264407"/>
                  <a:pt x="747624" y="253042"/>
                </a:cubicBezTo>
                <a:cubicBezTo>
                  <a:pt x="753375" y="251125"/>
                  <a:pt x="760143" y="251078"/>
                  <a:pt x="764877" y="247291"/>
                </a:cubicBezTo>
                <a:cubicBezTo>
                  <a:pt x="780428" y="234850"/>
                  <a:pt x="779324" y="212369"/>
                  <a:pt x="782130" y="195532"/>
                </a:cubicBezTo>
                <a:cubicBezTo>
                  <a:pt x="683769" y="188975"/>
                  <a:pt x="723206" y="180668"/>
                  <a:pt x="661360" y="201283"/>
                </a:cubicBezTo>
                <a:cubicBezTo>
                  <a:pt x="647328" y="196606"/>
                  <a:pt x="638002" y="195178"/>
                  <a:pt x="626854" y="184030"/>
                </a:cubicBezTo>
                <a:cubicBezTo>
                  <a:pt x="621967" y="179143"/>
                  <a:pt x="620750" y="171095"/>
                  <a:pt x="615353" y="166777"/>
                </a:cubicBezTo>
                <a:cubicBezTo>
                  <a:pt x="609457" y="162060"/>
                  <a:pt x="570779" y="155563"/>
                  <a:pt x="569345" y="155276"/>
                </a:cubicBezTo>
                <a:cubicBezTo>
                  <a:pt x="568361" y="155187"/>
                  <a:pt x="506614" y="141051"/>
                  <a:pt x="488832" y="155276"/>
                </a:cubicBezTo>
                <a:cubicBezTo>
                  <a:pt x="483435" y="159594"/>
                  <a:pt x="481164" y="166777"/>
                  <a:pt x="477330" y="172528"/>
                </a:cubicBezTo>
                <a:cubicBezTo>
                  <a:pt x="464662" y="176751"/>
                  <a:pt x="450203" y="182061"/>
                  <a:pt x="437073" y="184030"/>
                </a:cubicBezTo>
                <a:cubicBezTo>
                  <a:pt x="406505" y="188615"/>
                  <a:pt x="375730" y="191698"/>
                  <a:pt x="345058" y="195532"/>
                </a:cubicBezTo>
                <a:cubicBezTo>
                  <a:pt x="345058" y="195532"/>
                  <a:pt x="319758" y="191920"/>
                  <a:pt x="310553" y="184030"/>
                </a:cubicBezTo>
                <a:cubicBezTo>
                  <a:pt x="304552" y="178886"/>
                  <a:pt x="306719" y="168694"/>
                  <a:pt x="304802" y="161026"/>
                </a:cubicBezTo>
                <a:cubicBezTo>
                  <a:pt x="331327" y="152185"/>
                  <a:pt x="316110" y="156465"/>
                  <a:pt x="350809" y="149525"/>
                </a:cubicBezTo>
                <a:cubicBezTo>
                  <a:pt x="356753" y="148336"/>
                  <a:pt x="362311" y="145691"/>
                  <a:pt x="368062" y="143774"/>
                </a:cubicBezTo>
                <a:lnTo>
                  <a:pt x="385315" y="138023"/>
                </a:lnTo>
                <a:cubicBezTo>
                  <a:pt x="388362" y="137007"/>
                  <a:pt x="434591" y="131821"/>
                  <a:pt x="425571" y="109268"/>
                </a:cubicBezTo>
                <a:cubicBezTo>
                  <a:pt x="423004" y="102851"/>
                  <a:pt x="414070" y="101600"/>
                  <a:pt x="408319" y="97766"/>
                </a:cubicBezTo>
                <a:cubicBezTo>
                  <a:pt x="383813" y="95881"/>
                  <a:pt x="327805" y="114677"/>
                  <a:pt x="327805" y="74762"/>
                </a:cubicBezTo>
                <a:cubicBezTo>
                  <a:pt x="327805" y="68700"/>
                  <a:pt x="331639" y="63260"/>
                  <a:pt x="333556" y="57509"/>
                </a:cubicBezTo>
                <a:lnTo>
                  <a:pt x="362311" y="63260"/>
                </a:lnTo>
                <a:cubicBezTo>
                  <a:pt x="368255" y="64449"/>
                  <a:pt x="373813" y="67094"/>
                  <a:pt x="379564" y="69011"/>
                </a:cubicBezTo>
                <a:lnTo>
                  <a:pt x="414070" y="80513"/>
                </a:lnTo>
                <a:cubicBezTo>
                  <a:pt x="429066" y="85512"/>
                  <a:pt x="444741" y="88181"/>
                  <a:pt x="460077" y="92015"/>
                </a:cubicBezTo>
                <a:cubicBezTo>
                  <a:pt x="465958" y="93485"/>
                  <a:pt x="471579" y="95849"/>
                  <a:pt x="477330" y="97766"/>
                </a:cubicBezTo>
                <a:lnTo>
                  <a:pt x="511836" y="109268"/>
                </a:lnTo>
                <a:cubicBezTo>
                  <a:pt x="524950" y="113639"/>
                  <a:pt x="534839" y="124604"/>
                  <a:pt x="546341" y="132272"/>
                </a:cubicBezTo>
                <a:cubicBezTo>
                  <a:pt x="546341" y="132272"/>
                  <a:pt x="599888" y="140984"/>
                  <a:pt x="626854" y="143774"/>
                </a:cubicBezTo>
                <a:cubicBezTo>
                  <a:pt x="715566" y="152951"/>
                  <a:pt x="690208" y="164800"/>
                  <a:pt x="730371" y="138023"/>
                </a:cubicBezTo>
                <a:cubicBezTo>
                  <a:pt x="730371" y="138023"/>
                  <a:pt x="755011" y="133568"/>
                  <a:pt x="764877" y="126521"/>
                </a:cubicBezTo>
                <a:cubicBezTo>
                  <a:pt x="769810" y="122997"/>
                  <a:pt x="768711" y="115019"/>
                  <a:pt x="770628" y="109268"/>
                </a:cubicBezTo>
                <a:cubicBezTo>
                  <a:pt x="774999" y="96154"/>
                  <a:pt x="793632" y="93932"/>
                  <a:pt x="805134" y="86264"/>
                </a:cubicBezTo>
                <a:cubicBezTo>
                  <a:pt x="808968" y="92015"/>
                  <a:pt x="813545" y="97335"/>
                  <a:pt x="816636" y="103517"/>
                </a:cubicBezTo>
                <a:cubicBezTo>
                  <a:pt x="840443" y="151132"/>
                  <a:pt x="800930" y="88585"/>
                  <a:pt x="833888" y="138023"/>
                </a:cubicBezTo>
                <a:cubicBezTo>
                  <a:pt x="841556" y="149525"/>
                  <a:pt x="843921" y="167749"/>
                  <a:pt x="856892" y="172528"/>
                </a:cubicBezTo>
                <a:lnTo>
                  <a:pt x="943156" y="178279"/>
                </a:lnTo>
                <a:cubicBezTo>
                  <a:pt x="946990" y="172528"/>
                  <a:pt x="951567" y="167208"/>
                  <a:pt x="954658" y="161026"/>
                </a:cubicBezTo>
                <a:cubicBezTo>
                  <a:pt x="966160" y="138023"/>
                  <a:pt x="958492" y="138023"/>
                  <a:pt x="948907" y="109268"/>
                </a:cubicBezTo>
                <a:cubicBezTo>
                  <a:pt x="968429" y="107099"/>
                  <a:pt x="997559" y="96543"/>
                  <a:pt x="1017919" y="109268"/>
                </a:cubicBezTo>
                <a:cubicBezTo>
                  <a:pt x="1028328" y="115774"/>
                  <a:pt x="1039964" y="138981"/>
                  <a:pt x="1046673" y="132272"/>
                </a:cubicBezTo>
                <a:cubicBezTo>
                  <a:pt x="1053382" y="125563"/>
                  <a:pt x="1056742" y="86204"/>
                  <a:pt x="1058175" y="69011"/>
                </a:cubicBezTo>
                <a:cubicBezTo>
                  <a:pt x="1059620" y="51667"/>
                  <a:pt x="1067965" y="49431"/>
                  <a:pt x="1075428" y="34506"/>
                </a:cubicBezTo>
                <a:cubicBezTo>
                  <a:pt x="1099238" y="-13114"/>
                  <a:pt x="1059718" y="49445"/>
                  <a:pt x="1092681" y="0"/>
                </a:cubicBezTo>
                <a:close/>
              </a:path>
            </a:pathLst>
          </a:custGeom>
        </p:spPr>
      </p:pic>
      <p:sp useBgFill="1">
        <p:nvSpPr>
          <p:cNvPr id="7" name="Freeform: Shape 6">
            <a:extLst>
              <a:ext uri="{FF2B5EF4-FFF2-40B4-BE49-F238E27FC236}">
                <a16:creationId xmlns:a16="http://schemas.microsoft.com/office/drawing/2014/main" id="{D5BE2933-B527-4327-805E-66FAA98A440B}"/>
              </a:ext>
            </a:extLst>
          </p:cNvPr>
          <p:cNvSpPr/>
          <p:nvPr/>
        </p:nvSpPr>
        <p:spPr>
          <a:xfrm>
            <a:off x="1375904" y="1481997"/>
            <a:ext cx="720196" cy="307168"/>
          </a:xfrm>
          <a:custGeom>
            <a:avLst/>
            <a:gdLst>
              <a:gd name="connsiteX0" fmla="*/ 7355 w 720196"/>
              <a:gd name="connsiteY0" fmla="*/ 251327 h 307168"/>
              <a:gd name="connsiteX1" fmla="*/ 375 w 720196"/>
              <a:gd name="connsiteY1" fmla="*/ 160585 h 307168"/>
              <a:gd name="connsiteX2" fmla="*/ 14335 w 720196"/>
              <a:gd name="connsiteY2" fmla="*/ 146624 h 307168"/>
              <a:gd name="connsiteX3" fmla="*/ 56216 w 720196"/>
              <a:gd name="connsiteY3" fmla="*/ 132664 h 307168"/>
              <a:gd name="connsiteX4" fmla="*/ 77157 w 720196"/>
              <a:gd name="connsiteY4" fmla="*/ 125684 h 307168"/>
              <a:gd name="connsiteX5" fmla="*/ 98097 w 720196"/>
              <a:gd name="connsiteY5" fmla="*/ 111724 h 307168"/>
              <a:gd name="connsiteX6" fmla="*/ 112058 w 720196"/>
              <a:gd name="connsiteY6" fmla="*/ 83803 h 307168"/>
              <a:gd name="connsiteX7" fmla="*/ 132998 w 720196"/>
              <a:gd name="connsiteY7" fmla="*/ 62862 h 307168"/>
              <a:gd name="connsiteX8" fmla="*/ 160919 w 720196"/>
              <a:gd name="connsiteY8" fmla="*/ 27962 h 307168"/>
              <a:gd name="connsiteX9" fmla="*/ 181859 w 720196"/>
              <a:gd name="connsiteY9" fmla="*/ 20982 h 307168"/>
              <a:gd name="connsiteX10" fmla="*/ 188839 w 720196"/>
              <a:gd name="connsiteY10" fmla="*/ 41922 h 307168"/>
              <a:gd name="connsiteX11" fmla="*/ 230720 w 720196"/>
              <a:gd name="connsiteY11" fmla="*/ 62862 h 307168"/>
              <a:gd name="connsiteX12" fmla="*/ 251661 w 720196"/>
              <a:gd name="connsiteY12" fmla="*/ 41922 h 307168"/>
              <a:gd name="connsiteX13" fmla="*/ 279581 w 720196"/>
              <a:gd name="connsiteY13" fmla="*/ 7021 h 307168"/>
              <a:gd name="connsiteX14" fmla="*/ 300522 w 720196"/>
              <a:gd name="connsiteY14" fmla="*/ 20982 h 307168"/>
              <a:gd name="connsiteX15" fmla="*/ 314482 w 720196"/>
              <a:gd name="connsiteY15" fmla="*/ 62862 h 307168"/>
              <a:gd name="connsiteX16" fmla="*/ 349383 w 720196"/>
              <a:gd name="connsiteY16" fmla="*/ 48902 h 307168"/>
              <a:gd name="connsiteX17" fmla="*/ 370323 w 720196"/>
              <a:gd name="connsiteY17" fmla="*/ 41922 h 307168"/>
              <a:gd name="connsiteX18" fmla="*/ 412204 w 720196"/>
              <a:gd name="connsiteY18" fmla="*/ 20982 h 307168"/>
              <a:gd name="connsiteX19" fmla="*/ 433145 w 720196"/>
              <a:gd name="connsiteY19" fmla="*/ 27962 h 307168"/>
              <a:gd name="connsiteX20" fmla="*/ 447105 w 720196"/>
              <a:gd name="connsiteY20" fmla="*/ 48902 h 307168"/>
              <a:gd name="connsiteX21" fmla="*/ 468045 w 720196"/>
              <a:gd name="connsiteY21" fmla="*/ 62862 h 307168"/>
              <a:gd name="connsiteX22" fmla="*/ 509926 w 720196"/>
              <a:gd name="connsiteY22" fmla="*/ 34942 h 307168"/>
              <a:gd name="connsiteX23" fmla="*/ 544827 w 720196"/>
              <a:gd name="connsiteY23" fmla="*/ 14001 h 307168"/>
              <a:gd name="connsiteX24" fmla="*/ 600668 w 720196"/>
              <a:gd name="connsiteY24" fmla="*/ 34942 h 307168"/>
              <a:gd name="connsiteX25" fmla="*/ 642549 w 720196"/>
              <a:gd name="connsiteY25" fmla="*/ 41 h 307168"/>
              <a:gd name="connsiteX26" fmla="*/ 663490 w 720196"/>
              <a:gd name="connsiteY26" fmla="*/ 20982 h 307168"/>
              <a:gd name="connsiteX27" fmla="*/ 670470 w 720196"/>
              <a:gd name="connsiteY27" fmla="*/ 41922 h 307168"/>
              <a:gd name="connsiteX28" fmla="*/ 677450 w 720196"/>
              <a:gd name="connsiteY28" fmla="*/ 69843 h 307168"/>
              <a:gd name="connsiteX29" fmla="*/ 691410 w 720196"/>
              <a:gd name="connsiteY29" fmla="*/ 90783 h 307168"/>
              <a:gd name="connsiteX30" fmla="*/ 719331 w 720196"/>
              <a:gd name="connsiteY30" fmla="*/ 188505 h 307168"/>
              <a:gd name="connsiteX31" fmla="*/ 698390 w 720196"/>
              <a:gd name="connsiteY31" fmla="*/ 181525 h 307168"/>
              <a:gd name="connsiteX32" fmla="*/ 677450 w 720196"/>
              <a:gd name="connsiteY32" fmla="*/ 167565 h 307168"/>
              <a:gd name="connsiteX33" fmla="*/ 663490 w 720196"/>
              <a:gd name="connsiteY33" fmla="*/ 153604 h 307168"/>
              <a:gd name="connsiteX34" fmla="*/ 635569 w 720196"/>
              <a:gd name="connsiteY34" fmla="*/ 188505 h 307168"/>
              <a:gd name="connsiteX35" fmla="*/ 593688 w 720196"/>
              <a:gd name="connsiteY35" fmla="*/ 209446 h 307168"/>
              <a:gd name="connsiteX36" fmla="*/ 572748 w 720196"/>
              <a:gd name="connsiteY36" fmla="*/ 202466 h 307168"/>
              <a:gd name="connsiteX37" fmla="*/ 516906 w 720196"/>
              <a:gd name="connsiteY37" fmla="*/ 223406 h 307168"/>
              <a:gd name="connsiteX38" fmla="*/ 495966 w 720196"/>
              <a:gd name="connsiteY38" fmla="*/ 230386 h 307168"/>
              <a:gd name="connsiteX39" fmla="*/ 475025 w 720196"/>
              <a:gd name="connsiteY39" fmla="*/ 216426 h 307168"/>
              <a:gd name="connsiteX40" fmla="*/ 440125 w 720196"/>
              <a:gd name="connsiteY40" fmla="*/ 251327 h 307168"/>
              <a:gd name="connsiteX41" fmla="*/ 405224 w 720196"/>
              <a:gd name="connsiteY41" fmla="*/ 272267 h 307168"/>
              <a:gd name="connsiteX42" fmla="*/ 384283 w 720196"/>
              <a:gd name="connsiteY42" fmla="*/ 265287 h 307168"/>
              <a:gd name="connsiteX43" fmla="*/ 349383 w 720196"/>
              <a:gd name="connsiteY43" fmla="*/ 237366 h 307168"/>
              <a:gd name="connsiteX44" fmla="*/ 307502 w 720196"/>
              <a:gd name="connsiteY44" fmla="*/ 244346 h 307168"/>
              <a:gd name="connsiteX45" fmla="*/ 265621 w 720196"/>
              <a:gd name="connsiteY45" fmla="*/ 258307 h 307168"/>
              <a:gd name="connsiteX46" fmla="*/ 251661 w 720196"/>
              <a:gd name="connsiteY46" fmla="*/ 244346 h 307168"/>
              <a:gd name="connsiteX47" fmla="*/ 195819 w 720196"/>
              <a:gd name="connsiteY47" fmla="*/ 265287 h 307168"/>
              <a:gd name="connsiteX48" fmla="*/ 174879 w 720196"/>
              <a:gd name="connsiteY48" fmla="*/ 272267 h 307168"/>
              <a:gd name="connsiteX49" fmla="*/ 153938 w 720196"/>
              <a:gd name="connsiteY49" fmla="*/ 237366 h 307168"/>
              <a:gd name="connsiteX50" fmla="*/ 126018 w 720196"/>
              <a:gd name="connsiteY50" fmla="*/ 244346 h 307168"/>
              <a:gd name="connsiteX51" fmla="*/ 112058 w 720196"/>
              <a:gd name="connsiteY51" fmla="*/ 265287 h 307168"/>
              <a:gd name="connsiteX52" fmla="*/ 91117 w 720196"/>
              <a:gd name="connsiteY52" fmla="*/ 272267 h 307168"/>
              <a:gd name="connsiteX53" fmla="*/ 14335 w 720196"/>
              <a:gd name="connsiteY53" fmla="*/ 307168 h 307168"/>
              <a:gd name="connsiteX54" fmla="*/ 7355 w 720196"/>
              <a:gd name="connsiteY54" fmla="*/ 251327 h 30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720196" h="307168">
                <a:moveTo>
                  <a:pt x="7355" y="251327"/>
                </a:moveTo>
                <a:cubicBezTo>
                  <a:pt x="5028" y="226896"/>
                  <a:pt x="-1643" y="190854"/>
                  <a:pt x="375" y="160585"/>
                </a:cubicBezTo>
                <a:cubicBezTo>
                  <a:pt x="813" y="154019"/>
                  <a:pt x="8449" y="149567"/>
                  <a:pt x="14335" y="146624"/>
                </a:cubicBezTo>
                <a:cubicBezTo>
                  <a:pt x="27497" y="140043"/>
                  <a:pt x="42256" y="137317"/>
                  <a:pt x="56216" y="132664"/>
                </a:cubicBezTo>
                <a:lnTo>
                  <a:pt x="77157" y="125684"/>
                </a:lnTo>
                <a:cubicBezTo>
                  <a:pt x="84137" y="121031"/>
                  <a:pt x="92727" y="118169"/>
                  <a:pt x="98097" y="111724"/>
                </a:cubicBezTo>
                <a:cubicBezTo>
                  <a:pt x="104759" y="103730"/>
                  <a:pt x="106010" y="92270"/>
                  <a:pt x="112058" y="83803"/>
                </a:cubicBezTo>
                <a:cubicBezTo>
                  <a:pt x="117796" y="75770"/>
                  <a:pt x="126679" y="70446"/>
                  <a:pt x="132998" y="62862"/>
                </a:cubicBezTo>
                <a:cubicBezTo>
                  <a:pt x="142511" y="51447"/>
                  <a:pt x="147379" y="36086"/>
                  <a:pt x="160919" y="27962"/>
                </a:cubicBezTo>
                <a:cubicBezTo>
                  <a:pt x="167228" y="24177"/>
                  <a:pt x="174879" y="23309"/>
                  <a:pt x="181859" y="20982"/>
                </a:cubicBezTo>
                <a:cubicBezTo>
                  <a:pt x="184186" y="27962"/>
                  <a:pt x="185053" y="35613"/>
                  <a:pt x="188839" y="41922"/>
                </a:cubicBezTo>
                <a:cubicBezTo>
                  <a:pt x="199821" y="60224"/>
                  <a:pt x="210646" y="57844"/>
                  <a:pt x="230720" y="62862"/>
                </a:cubicBezTo>
                <a:cubicBezTo>
                  <a:pt x="237700" y="55882"/>
                  <a:pt x="245341" y="49505"/>
                  <a:pt x="251661" y="41922"/>
                </a:cubicBezTo>
                <a:cubicBezTo>
                  <a:pt x="295704" y="-10928"/>
                  <a:pt x="238953" y="47652"/>
                  <a:pt x="279581" y="7021"/>
                </a:cubicBezTo>
                <a:cubicBezTo>
                  <a:pt x="286561" y="11675"/>
                  <a:pt x="296076" y="13868"/>
                  <a:pt x="300522" y="20982"/>
                </a:cubicBezTo>
                <a:cubicBezTo>
                  <a:pt x="308321" y="33460"/>
                  <a:pt x="314482" y="62862"/>
                  <a:pt x="314482" y="62862"/>
                </a:cubicBezTo>
                <a:cubicBezTo>
                  <a:pt x="326116" y="58209"/>
                  <a:pt x="337651" y="53301"/>
                  <a:pt x="349383" y="48902"/>
                </a:cubicBezTo>
                <a:cubicBezTo>
                  <a:pt x="356272" y="46319"/>
                  <a:pt x="363742" y="45212"/>
                  <a:pt x="370323" y="41922"/>
                </a:cubicBezTo>
                <a:cubicBezTo>
                  <a:pt x="424448" y="14860"/>
                  <a:pt x="359571" y="38526"/>
                  <a:pt x="412204" y="20982"/>
                </a:cubicBezTo>
                <a:cubicBezTo>
                  <a:pt x="419184" y="23309"/>
                  <a:pt x="427399" y="23366"/>
                  <a:pt x="433145" y="27962"/>
                </a:cubicBezTo>
                <a:cubicBezTo>
                  <a:pt x="439696" y="33202"/>
                  <a:pt x="441173" y="42970"/>
                  <a:pt x="447105" y="48902"/>
                </a:cubicBezTo>
                <a:cubicBezTo>
                  <a:pt x="453037" y="54834"/>
                  <a:pt x="461065" y="58209"/>
                  <a:pt x="468045" y="62862"/>
                </a:cubicBezTo>
                <a:cubicBezTo>
                  <a:pt x="521295" y="9614"/>
                  <a:pt x="459418" y="65246"/>
                  <a:pt x="509926" y="34942"/>
                </a:cubicBezTo>
                <a:cubicBezTo>
                  <a:pt x="557839" y="6195"/>
                  <a:pt x="485502" y="33779"/>
                  <a:pt x="544827" y="14001"/>
                </a:cubicBezTo>
                <a:cubicBezTo>
                  <a:pt x="579531" y="48705"/>
                  <a:pt x="559979" y="45114"/>
                  <a:pt x="600668" y="34942"/>
                </a:cubicBezTo>
                <a:cubicBezTo>
                  <a:pt x="603036" y="32574"/>
                  <a:pt x="634220" y="-1347"/>
                  <a:pt x="642549" y="41"/>
                </a:cubicBezTo>
                <a:cubicBezTo>
                  <a:pt x="652286" y="1664"/>
                  <a:pt x="656510" y="14002"/>
                  <a:pt x="663490" y="20982"/>
                </a:cubicBezTo>
                <a:cubicBezTo>
                  <a:pt x="665817" y="27962"/>
                  <a:pt x="668449" y="34848"/>
                  <a:pt x="670470" y="41922"/>
                </a:cubicBezTo>
                <a:cubicBezTo>
                  <a:pt x="673105" y="51146"/>
                  <a:pt x="673671" y="61025"/>
                  <a:pt x="677450" y="69843"/>
                </a:cubicBezTo>
                <a:cubicBezTo>
                  <a:pt x="680754" y="77554"/>
                  <a:pt x="686757" y="83803"/>
                  <a:pt x="691410" y="90783"/>
                </a:cubicBezTo>
                <a:cubicBezTo>
                  <a:pt x="692952" y="95409"/>
                  <a:pt x="725903" y="190695"/>
                  <a:pt x="719331" y="188505"/>
                </a:cubicBezTo>
                <a:lnTo>
                  <a:pt x="698390" y="181525"/>
                </a:lnTo>
                <a:cubicBezTo>
                  <a:pt x="691410" y="176872"/>
                  <a:pt x="684001" y="172806"/>
                  <a:pt x="677450" y="167565"/>
                </a:cubicBezTo>
                <a:cubicBezTo>
                  <a:pt x="672311" y="163454"/>
                  <a:pt x="670071" y="153604"/>
                  <a:pt x="663490" y="153604"/>
                </a:cubicBezTo>
                <a:cubicBezTo>
                  <a:pt x="656582" y="153604"/>
                  <a:pt x="636628" y="187446"/>
                  <a:pt x="635569" y="188505"/>
                </a:cubicBezTo>
                <a:cubicBezTo>
                  <a:pt x="622036" y="202038"/>
                  <a:pt x="610721" y="203768"/>
                  <a:pt x="593688" y="209446"/>
                </a:cubicBezTo>
                <a:cubicBezTo>
                  <a:pt x="586708" y="207119"/>
                  <a:pt x="580106" y="202466"/>
                  <a:pt x="572748" y="202466"/>
                </a:cubicBezTo>
                <a:cubicBezTo>
                  <a:pt x="532348" y="202466"/>
                  <a:pt x="545790" y="208964"/>
                  <a:pt x="516906" y="223406"/>
                </a:cubicBezTo>
                <a:cubicBezTo>
                  <a:pt x="510325" y="226696"/>
                  <a:pt x="502946" y="228059"/>
                  <a:pt x="495966" y="230386"/>
                </a:cubicBezTo>
                <a:cubicBezTo>
                  <a:pt x="488986" y="225733"/>
                  <a:pt x="483414" y="216426"/>
                  <a:pt x="475025" y="216426"/>
                </a:cubicBezTo>
                <a:cubicBezTo>
                  <a:pt x="458272" y="216426"/>
                  <a:pt x="447571" y="242020"/>
                  <a:pt x="440125" y="251327"/>
                </a:cubicBezTo>
                <a:cubicBezTo>
                  <a:pt x="426189" y="268747"/>
                  <a:pt x="426563" y="265154"/>
                  <a:pt x="405224" y="272267"/>
                </a:cubicBezTo>
                <a:cubicBezTo>
                  <a:pt x="398244" y="269940"/>
                  <a:pt x="390029" y="269883"/>
                  <a:pt x="384283" y="265287"/>
                </a:cubicBezTo>
                <a:cubicBezTo>
                  <a:pt x="339178" y="229203"/>
                  <a:pt x="402017" y="254911"/>
                  <a:pt x="349383" y="237366"/>
                </a:cubicBezTo>
                <a:cubicBezTo>
                  <a:pt x="335423" y="239693"/>
                  <a:pt x="321232" y="240913"/>
                  <a:pt x="307502" y="244346"/>
                </a:cubicBezTo>
                <a:cubicBezTo>
                  <a:pt x="293226" y="247915"/>
                  <a:pt x="265621" y="258307"/>
                  <a:pt x="265621" y="258307"/>
                </a:cubicBezTo>
                <a:cubicBezTo>
                  <a:pt x="260968" y="253653"/>
                  <a:pt x="258191" y="245162"/>
                  <a:pt x="251661" y="244346"/>
                </a:cubicBezTo>
                <a:cubicBezTo>
                  <a:pt x="194314" y="237178"/>
                  <a:pt x="223961" y="248402"/>
                  <a:pt x="195819" y="265287"/>
                </a:cubicBezTo>
                <a:cubicBezTo>
                  <a:pt x="189510" y="269072"/>
                  <a:pt x="181859" y="269940"/>
                  <a:pt x="174879" y="272267"/>
                </a:cubicBezTo>
                <a:cubicBezTo>
                  <a:pt x="172119" y="263987"/>
                  <a:pt x="167465" y="239621"/>
                  <a:pt x="153938" y="237366"/>
                </a:cubicBezTo>
                <a:cubicBezTo>
                  <a:pt x="144475" y="235789"/>
                  <a:pt x="135325" y="242019"/>
                  <a:pt x="126018" y="244346"/>
                </a:cubicBezTo>
                <a:cubicBezTo>
                  <a:pt x="121365" y="251326"/>
                  <a:pt x="118609" y="260046"/>
                  <a:pt x="112058" y="265287"/>
                </a:cubicBezTo>
                <a:cubicBezTo>
                  <a:pt x="106312" y="269883"/>
                  <a:pt x="97841" y="269279"/>
                  <a:pt x="91117" y="272267"/>
                </a:cubicBezTo>
                <a:cubicBezTo>
                  <a:pt x="-28381" y="325375"/>
                  <a:pt x="117040" y="266084"/>
                  <a:pt x="14335" y="307168"/>
                </a:cubicBezTo>
                <a:cubicBezTo>
                  <a:pt x="-11141" y="281690"/>
                  <a:pt x="9682" y="275758"/>
                  <a:pt x="7355" y="2513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8" name="Freeform: Shape 7">
            <a:extLst>
              <a:ext uri="{FF2B5EF4-FFF2-40B4-BE49-F238E27FC236}">
                <a16:creationId xmlns:a16="http://schemas.microsoft.com/office/drawing/2014/main" id="{5049DB9F-7404-4080-92E7-D311C49A54CA}"/>
              </a:ext>
            </a:extLst>
          </p:cNvPr>
          <p:cNvSpPr/>
          <p:nvPr/>
        </p:nvSpPr>
        <p:spPr>
          <a:xfrm rot="21440807">
            <a:off x="4004593" y="978276"/>
            <a:ext cx="720196" cy="180536"/>
          </a:xfrm>
          <a:custGeom>
            <a:avLst/>
            <a:gdLst>
              <a:gd name="connsiteX0" fmla="*/ 7355 w 720196"/>
              <a:gd name="connsiteY0" fmla="*/ 251327 h 307168"/>
              <a:gd name="connsiteX1" fmla="*/ 375 w 720196"/>
              <a:gd name="connsiteY1" fmla="*/ 160585 h 307168"/>
              <a:gd name="connsiteX2" fmla="*/ 14335 w 720196"/>
              <a:gd name="connsiteY2" fmla="*/ 146624 h 307168"/>
              <a:gd name="connsiteX3" fmla="*/ 56216 w 720196"/>
              <a:gd name="connsiteY3" fmla="*/ 132664 h 307168"/>
              <a:gd name="connsiteX4" fmla="*/ 77157 w 720196"/>
              <a:gd name="connsiteY4" fmla="*/ 125684 h 307168"/>
              <a:gd name="connsiteX5" fmla="*/ 98097 w 720196"/>
              <a:gd name="connsiteY5" fmla="*/ 111724 h 307168"/>
              <a:gd name="connsiteX6" fmla="*/ 112058 w 720196"/>
              <a:gd name="connsiteY6" fmla="*/ 83803 h 307168"/>
              <a:gd name="connsiteX7" fmla="*/ 132998 w 720196"/>
              <a:gd name="connsiteY7" fmla="*/ 62862 h 307168"/>
              <a:gd name="connsiteX8" fmla="*/ 160919 w 720196"/>
              <a:gd name="connsiteY8" fmla="*/ 27962 h 307168"/>
              <a:gd name="connsiteX9" fmla="*/ 181859 w 720196"/>
              <a:gd name="connsiteY9" fmla="*/ 20982 h 307168"/>
              <a:gd name="connsiteX10" fmla="*/ 188839 w 720196"/>
              <a:gd name="connsiteY10" fmla="*/ 41922 h 307168"/>
              <a:gd name="connsiteX11" fmla="*/ 230720 w 720196"/>
              <a:gd name="connsiteY11" fmla="*/ 62862 h 307168"/>
              <a:gd name="connsiteX12" fmla="*/ 251661 w 720196"/>
              <a:gd name="connsiteY12" fmla="*/ 41922 h 307168"/>
              <a:gd name="connsiteX13" fmla="*/ 279581 w 720196"/>
              <a:gd name="connsiteY13" fmla="*/ 7021 h 307168"/>
              <a:gd name="connsiteX14" fmla="*/ 300522 w 720196"/>
              <a:gd name="connsiteY14" fmla="*/ 20982 h 307168"/>
              <a:gd name="connsiteX15" fmla="*/ 314482 w 720196"/>
              <a:gd name="connsiteY15" fmla="*/ 62862 h 307168"/>
              <a:gd name="connsiteX16" fmla="*/ 349383 w 720196"/>
              <a:gd name="connsiteY16" fmla="*/ 48902 h 307168"/>
              <a:gd name="connsiteX17" fmla="*/ 370323 w 720196"/>
              <a:gd name="connsiteY17" fmla="*/ 41922 h 307168"/>
              <a:gd name="connsiteX18" fmla="*/ 412204 w 720196"/>
              <a:gd name="connsiteY18" fmla="*/ 20982 h 307168"/>
              <a:gd name="connsiteX19" fmla="*/ 433145 w 720196"/>
              <a:gd name="connsiteY19" fmla="*/ 27962 h 307168"/>
              <a:gd name="connsiteX20" fmla="*/ 447105 w 720196"/>
              <a:gd name="connsiteY20" fmla="*/ 48902 h 307168"/>
              <a:gd name="connsiteX21" fmla="*/ 468045 w 720196"/>
              <a:gd name="connsiteY21" fmla="*/ 62862 h 307168"/>
              <a:gd name="connsiteX22" fmla="*/ 509926 w 720196"/>
              <a:gd name="connsiteY22" fmla="*/ 34942 h 307168"/>
              <a:gd name="connsiteX23" fmla="*/ 544827 w 720196"/>
              <a:gd name="connsiteY23" fmla="*/ 14001 h 307168"/>
              <a:gd name="connsiteX24" fmla="*/ 600668 w 720196"/>
              <a:gd name="connsiteY24" fmla="*/ 34942 h 307168"/>
              <a:gd name="connsiteX25" fmla="*/ 642549 w 720196"/>
              <a:gd name="connsiteY25" fmla="*/ 41 h 307168"/>
              <a:gd name="connsiteX26" fmla="*/ 663490 w 720196"/>
              <a:gd name="connsiteY26" fmla="*/ 20982 h 307168"/>
              <a:gd name="connsiteX27" fmla="*/ 670470 w 720196"/>
              <a:gd name="connsiteY27" fmla="*/ 41922 h 307168"/>
              <a:gd name="connsiteX28" fmla="*/ 677450 w 720196"/>
              <a:gd name="connsiteY28" fmla="*/ 69843 h 307168"/>
              <a:gd name="connsiteX29" fmla="*/ 691410 w 720196"/>
              <a:gd name="connsiteY29" fmla="*/ 90783 h 307168"/>
              <a:gd name="connsiteX30" fmla="*/ 719331 w 720196"/>
              <a:gd name="connsiteY30" fmla="*/ 188505 h 307168"/>
              <a:gd name="connsiteX31" fmla="*/ 698390 w 720196"/>
              <a:gd name="connsiteY31" fmla="*/ 181525 h 307168"/>
              <a:gd name="connsiteX32" fmla="*/ 677450 w 720196"/>
              <a:gd name="connsiteY32" fmla="*/ 167565 h 307168"/>
              <a:gd name="connsiteX33" fmla="*/ 663490 w 720196"/>
              <a:gd name="connsiteY33" fmla="*/ 153604 h 307168"/>
              <a:gd name="connsiteX34" fmla="*/ 635569 w 720196"/>
              <a:gd name="connsiteY34" fmla="*/ 188505 h 307168"/>
              <a:gd name="connsiteX35" fmla="*/ 593688 w 720196"/>
              <a:gd name="connsiteY35" fmla="*/ 209446 h 307168"/>
              <a:gd name="connsiteX36" fmla="*/ 572748 w 720196"/>
              <a:gd name="connsiteY36" fmla="*/ 202466 h 307168"/>
              <a:gd name="connsiteX37" fmla="*/ 516906 w 720196"/>
              <a:gd name="connsiteY37" fmla="*/ 223406 h 307168"/>
              <a:gd name="connsiteX38" fmla="*/ 495966 w 720196"/>
              <a:gd name="connsiteY38" fmla="*/ 230386 h 307168"/>
              <a:gd name="connsiteX39" fmla="*/ 475025 w 720196"/>
              <a:gd name="connsiteY39" fmla="*/ 216426 h 307168"/>
              <a:gd name="connsiteX40" fmla="*/ 440125 w 720196"/>
              <a:gd name="connsiteY40" fmla="*/ 251327 h 307168"/>
              <a:gd name="connsiteX41" fmla="*/ 405224 w 720196"/>
              <a:gd name="connsiteY41" fmla="*/ 272267 h 307168"/>
              <a:gd name="connsiteX42" fmla="*/ 384283 w 720196"/>
              <a:gd name="connsiteY42" fmla="*/ 265287 h 307168"/>
              <a:gd name="connsiteX43" fmla="*/ 349383 w 720196"/>
              <a:gd name="connsiteY43" fmla="*/ 237366 h 307168"/>
              <a:gd name="connsiteX44" fmla="*/ 307502 w 720196"/>
              <a:gd name="connsiteY44" fmla="*/ 244346 h 307168"/>
              <a:gd name="connsiteX45" fmla="*/ 265621 w 720196"/>
              <a:gd name="connsiteY45" fmla="*/ 258307 h 307168"/>
              <a:gd name="connsiteX46" fmla="*/ 251661 w 720196"/>
              <a:gd name="connsiteY46" fmla="*/ 244346 h 307168"/>
              <a:gd name="connsiteX47" fmla="*/ 195819 w 720196"/>
              <a:gd name="connsiteY47" fmla="*/ 265287 h 307168"/>
              <a:gd name="connsiteX48" fmla="*/ 174879 w 720196"/>
              <a:gd name="connsiteY48" fmla="*/ 272267 h 307168"/>
              <a:gd name="connsiteX49" fmla="*/ 153938 w 720196"/>
              <a:gd name="connsiteY49" fmla="*/ 237366 h 307168"/>
              <a:gd name="connsiteX50" fmla="*/ 126018 w 720196"/>
              <a:gd name="connsiteY50" fmla="*/ 244346 h 307168"/>
              <a:gd name="connsiteX51" fmla="*/ 112058 w 720196"/>
              <a:gd name="connsiteY51" fmla="*/ 265287 h 307168"/>
              <a:gd name="connsiteX52" fmla="*/ 91117 w 720196"/>
              <a:gd name="connsiteY52" fmla="*/ 272267 h 307168"/>
              <a:gd name="connsiteX53" fmla="*/ 14335 w 720196"/>
              <a:gd name="connsiteY53" fmla="*/ 307168 h 307168"/>
              <a:gd name="connsiteX54" fmla="*/ 7355 w 720196"/>
              <a:gd name="connsiteY54" fmla="*/ 251327 h 30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720196" h="307168">
                <a:moveTo>
                  <a:pt x="7355" y="251327"/>
                </a:moveTo>
                <a:cubicBezTo>
                  <a:pt x="5028" y="226896"/>
                  <a:pt x="-1643" y="190854"/>
                  <a:pt x="375" y="160585"/>
                </a:cubicBezTo>
                <a:cubicBezTo>
                  <a:pt x="813" y="154019"/>
                  <a:pt x="8449" y="149567"/>
                  <a:pt x="14335" y="146624"/>
                </a:cubicBezTo>
                <a:cubicBezTo>
                  <a:pt x="27497" y="140043"/>
                  <a:pt x="42256" y="137317"/>
                  <a:pt x="56216" y="132664"/>
                </a:cubicBezTo>
                <a:lnTo>
                  <a:pt x="77157" y="125684"/>
                </a:lnTo>
                <a:cubicBezTo>
                  <a:pt x="84137" y="121031"/>
                  <a:pt x="92727" y="118169"/>
                  <a:pt x="98097" y="111724"/>
                </a:cubicBezTo>
                <a:cubicBezTo>
                  <a:pt x="104759" y="103730"/>
                  <a:pt x="106010" y="92270"/>
                  <a:pt x="112058" y="83803"/>
                </a:cubicBezTo>
                <a:cubicBezTo>
                  <a:pt x="117796" y="75770"/>
                  <a:pt x="126679" y="70446"/>
                  <a:pt x="132998" y="62862"/>
                </a:cubicBezTo>
                <a:cubicBezTo>
                  <a:pt x="142511" y="51447"/>
                  <a:pt x="147379" y="36086"/>
                  <a:pt x="160919" y="27962"/>
                </a:cubicBezTo>
                <a:cubicBezTo>
                  <a:pt x="167228" y="24177"/>
                  <a:pt x="174879" y="23309"/>
                  <a:pt x="181859" y="20982"/>
                </a:cubicBezTo>
                <a:cubicBezTo>
                  <a:pt x="184186" y="27962"/>
                  <a:pt x="185053" y="35613"/>
                  <a:pt x="188839" y="41922"/>
                </a:cubicBezTo>
                <a:cubicBezTo>
                  <a:pt x="199821" y="60224"/>
                  <a:pt x="210646" y="57844"/>
                  <a:pt x="230720" y="62862"/>
                </a:cubicBezTo>
                <a:cubicBezTo>
                  <a:pt x="237700" y="55882"/>
                  <a:pt x="245341" y="49505"/>
                  <a:pt x="251661" y="41922"/>
                </a:cubicBezTo>
                <a:cubicBezTo>
                  <a:pt x="295704" y="-10928"/>
                  <a:pt x="238953" y="47652"/>
                  <a:pt x="279581" y="7021"/>
                </a:cubicBezTo>
                <a:cubicBezTo>
                  <a:pt x="286561" y="11675"/>
                  <a:pt x="296076" y="13868"/>
                  <a:pt x="300522" y="20982"/>
                </a:cubicBezTo>
                <a:cubicBezTo>
                  <a:pt x="308321" y="33460"/>
                  <a:pt x="314482" y="62862"/>
                  <a:pt x="314482" y="62862"/>
                </a:cubicBezTo>
                <a:cubicBezTo>
                  <a:pt x="326116" y="58209"/>
                  <a:pt x="337651" y="53301"/>
                  <a:pt x="349383" y="48902"/>
                </a:cubicBezTo>
                <a:cubicBezTo>
                  <a:pt x="356272" y="46319"/>
                  <a:pt x="363742" y="45212"/>
                  <a:pt x="370323" y="41922"/>
                </a:cubicBezTo>
                <a:cubicBezTo>
                  <a:pt x="424448" y="14860"/>
                  <a:pt x="359571" y="38526"/>
                  <a:pt x="412204" y="20982"/>
                </a:cubicBezTo>
                <a:cubicBezTo>
                  <a:pt x="419184" y="23309"/>
                  <a:pt x="427399" y="23366"/>
                  <a:pt x="433145" y="27962"/>
                </a:cubicBezTo>
                <a:cubicBezTo>
                  <a:pt x="439696" y="33202"/>
                  <a:pt x="441173" y="42970"/>
                  <a:pt x="447105" y="48902"/>
                </a:cubicBezTo>
                <a:cubicBezTo>
                  <a:pt x="453037" y="54834"/>
                  <a:pt x="461065" y="58209"/>
                  <a:pt x="468045" y="62862"/>
                </a:cubicBezTo>
                <a:cubicBezTo>
                  <a:pt x="521295" y="9614"/>
                  <a:pt x="459418" y="65246"/>
                  <a:pt x="509926" y="34942"/>
                </a:cubicBezTo>
                <a:cubicBezTo>
                  <a:pt x="557839" y="6195"/>
                  <a:pt x="485502" y="33779"/>
                  <a:pt x="544827" y="14001"/>
                </a:cubicBezTo>
                <a:cubicBezTo>
                  <a:pt x="579531" y="48705"/>
                  <a:pt x="559979" y="45114"/>
                  <a:pt x="600668" y="34942"/>
                </a:cubicBezTo>
                <a:cubicBezTo>
                  <a:pt x="603036" y="32574"/>
                  <a:pt x="634220" y="-1347"/>
                  <a:pt x="642549" y="41"/>
                </a:cubicBezTo>
                <a:cubicBezTo>
                  <a:pt x="652286" y="1664"/>
                  <a:pt x="656510" y="14002"/>
                  <a:pt x="663490" y="20982"/>
                </a:cubicBezTo>
                <a:cubicBezTo>
                  <a:pt x="665817" y="27962"/>
                  <a:pt x="668449" y="34848"/>
                  <a:pt x="670470" y="41922"/>
                </a:cubicBezTo>
                <a:cubicBezTo>
                  <a:pt x="673105" y="51146"/>
                  <a:pt x="673671" y="61025"/>
                  <a:pt x="677450" y="69843"/>
                </a:cubicBezTo>
                <a:cubicBezTo>
                  <a:pt x="680754" y="77554"/>
                  <a:pt x="686757" y="83803"/>
                  <a:pt x="691410" y="90783"/>
                </a:cubicBezTo>
                <a:cubicBezTo>
                  <a:pt x="692952" y="95409"/>
                  <a:pt x="725903" y="190695"/>
                  <a:pt x="719331" y="188505"/>
                </a:cubicBezTo>
                <a:lnTo>
                  <a:pt x="698390" y="181525"/>
                </a:lnTo>
                <a:cubicBezTo>
                  <a:pt x="691410" y="176872"/>
                  <a:pt x="684001" y="172806"/>
                  <a:pt x="677450" y="167565"/>
                </a:cubicBezTo>
                <a:cubicBezTo>
                  <a:pt x="672311" y="163454"/>
                  <a:pt x="670071" y="153604"/>
                  <a:pt x="663490" y="153604"/>
                </a:cubicBezTo>
                <a:cubicBezTo>
                  <a:pt x="656582" y="153604"/>
                  <a:pt x="636628" y="187446"/>
                  <a:pt x="635569" y="188505"/>
                </a:cubicBezTo>
                <a:cubicBezTo>
                  <a:pt x="622036" y="202038"/>
                  <a:pt x="610721" y="203768"/>
                  <a:pt x="593688" y="209446"/>
                </a:cubicBezTo>
                <a:cubicBezTo>
                  <a:pt x="586708" y="207119"/>
                  <a:pt x="580106" y="202466"/>
                  <a:pt x="572748" y="202466"/>
                </a:cubicBezTo>
                <a:cubicBezTo>
                  <a:pt x="532348" y="202466"/>
                  <a:pt x="545790" y="208964"/>
                  <a:pt x="516906" y="223406"/>
                </a:cubicBezTo>
                <a:cubicBezTo>
                  <a:pt x="510325" y="226696"/>
                  <a:pt x="502946" y="228059"/>
                  <a:pt x="495966" y="230386"/>
                </a:cubicBezTo>
                <a:cubicBezTo>
                  <a:pt x="488986" y="225733"/>
                  <a:pt x="483414" y="216426"/>
                  <a:pt x="475025" y="216426"/>
                </a:cubicBezTo>
                <a:cubicBezTo>
                  <a:pt x="458272" y="216426"/>
                  <a:pt x="447571" y="242020"/>
                  <a:pt x="440125" y="251327"/>
                </a:cubicBezTo>
                <a:cubicBezTo>
                  <a:pt x="426189" y="268747"/>
                  <a:pt x="426563" y="265154"/>
                  <a:pt x="405224" y="272267"/>
                </a:cubicBezTo>
                <a:cubicBezTo>
                  <a:pt x="398244" y="269940"/>
                  <a:pt x="390029" y="269883"/>
                  <a:pt x="384283" y="265287"/>
                </a:cubicBezTo>
                <a:cubicBezTo>
                  <a:pt x="339178" y="229203"/>
                  <a:pt x="402017" y="254911"/>
                  <a:pt x="349383" y="237366"/>
                </a:cubicBezTo>
                <a:cubicBezTo>
                  <a:pt x="335423" y="239693"/>
                  <a:pt x="321232" y="240913"/>
                  <a:pt x="307502" y="244346"/>
                </a:cubicBezTo>
                <a:cubicBezTo>
                  <a:pt x="293226" y="247915"/>
                  <a:pt x="265621" y="258307"/>
                  <a:pt x="265621" y="258307"/>
                </a:cubicBezTo>
                <a:cubicBezTo>
                  <a:pt x="260968" y="253653"/>
                  <a:pt x="258191" y="245162"/>
                  <a:pt x="251661" y="244346"/>
                </a:cubicBezTo>
                <a:cubicBezTo>
                  <a:pt x="194314" y="237178"/>
                  <a:pt x="223961" y="248402"/>
                  <a:pt x="195819" y="265287"/>
                </a:cubicBezTo>
                <a:cubicBezTo>
                  <a:pt x="189510" y="269072"/>
                  <a:pt x="181859" y="269940"/>
                  <a:pt x="174879" y="272267"/>
                </a:cubicBezTo>
                <a:cubicBezTo>
                  <a:pt x="172119" y="263987"/>
                  <a:pt x="167465" y="239621"/>
                  <a:pt x="153938" y="237366"/>
                </a:cubicBezTo>
                <a:cubicBezTo>
                  <a:pt x="144475" y="235789"/>
                  <a:pt x="135325" y="242019"/>
                  <a:pt x="126018" y="244346"/>
                </a:cubicBezTo>
                <a:cubicBezTo>
                  <a:pt x="121365" y="251326"/>
                  <a:pt x="118609" y="260046"/>
                  <a:pt x="112058" y="265287"/>
                </a:cubicBezTo>
                <a:cubicBezTo>
                  <a:pt x="106312" y="269883"/>
                  <a:pt x="97841" y="269279"/>
                  <a:pt x="91117" y="272267"/>
                </a:cubicBezTo>
                <a:cubicBezTo>
                  <a:pt x="-28381" y="325375"/>
                  <a:pt x="117040" y="266084"/>
                  <a:pt x="14335" y="307168"/>
                </a:cubicBezTo>
                <a:cubicBezTo>
                  <a:pt x="-11141" y="281690"/>
                  <a:pt x="9682" y="275758"/>
                  <a:pt x="7355" y="2513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71891B63-7280-43E4-AAA1-1CCACAF3493D}"/>
              </a:ext>
            </a:extLst>
          </p:cNvPr>
          <p:cNvSpPr/>
          <p:nvPr/>
        </p:nvSpPr>
        <p:spPr>
          <a:xfrm flipV="1">
            <a:off x="8165296" y="1001211"/>
            <a:ext cx="720196" cy="250989"/>
          </a:xfrm>
          <a:custGeom>
            <a:avLst/>
            <a:gdLst>
              <a:gd name="connsiteX0" fmla="*/ 7355 w 720196"/>
              <a:gd name="connsiteY0" fmla="*/ 251327 h 307168"/>
              <a:gd name="connsiteX1" fmla="*/ 375 w 720196"/>
              <a:gd name="connsiteY1" fmla="*/ 160585 h 307168"/>
              <a:gd name="connsiteX2" fmla="*/ 14335 w 720196"/>
              <a:gd name="connsiteY2" fmla="*/ 146624 h 307168"/>
              <a:gd name="connsiteX3" fmla="*/ 56216 w 720196"/>
              <a:gd name="connsiteY3" fmla="*/ 132664 h 307168"/>
              <a:gd name="connsiteX4" fmla="*/ 77157 w 720196"/>
              <a:gd name="connsiteY4" fmla="*/ 125684 h 307168"/>
              <a:gd name="connsiteX5" fmla="*/ 98097 w 720196"/>
              <a:gd name="connsiteY5" fmla="*/ 111724 h 307168"/>
              <a:gd name="connsiteX6" fmla="*/ 112058 w 720196"/>
              <a:gd name="connsiteY6" fmla="*/ 83803 h 307168"/>
              <a:gd name="connsiteX7" fmla="*/ 132998 w 720196"/>
              <a:gd name="connsiteY7" fmla="*/ 62862 h 307168"/>
              <a:gd name="connsiteX8" fmla="*/ 160919 w 720196"/>
              <a:gd name="connsiteY8" fmla="*/ 27962 h 307168"/>
              <a:gd name="connsiteX9" fmla="*/ 181859 w 720196"/>
              <a:gd name="connsiteY9" fmla="*/ 20982 h 307168"/>
              <a:gd name="connsiteX10" fmla="*/ 188839 w 720196"/>
              <a:gd name="connsiteY10" fmla="*/ 41922 h 307168"/>
              <a:gd name="connsiteX11" fmla="*/ 230720 w 720196"/>
              <a:gd name="connsiteY11" fmla="*/ 62862 h 307168"/>
              <a:gd name="connsiteX12" fmla="*/ 251661 w 720196"/>
              <a:gd name="connsiteY12" fmla="*/ 41922 h 307168"/>
              <a:gd name="connsiteX13" fmla="*/ 279581 w 720196"/>
              <a:gd name="connsiteY13" fmla="*/ 7021 h 307168"/>
              <a:gd name="connsiteX14" fmla="*/ 300522 w 720196"/>
              <a:gd name="connsiteY14" fmla="*/ 20982 h 307168"/>
              <a:gd name="connsiteX15" fmla="*/ 314482 w 720196"/>
              <a:gd name="connsiteY15" fmla="*/ 62862 h 307168"/>
              <a:gd name="connsiteX16" fmla="*/ 349383 w 720196"/>
              <a:gd name="connsiteY16" fmla="*/ 48902 h 307168"/>
              <a:gd name="connsiteX17" fmla="*/ 370323 w 720196"/>
              <a:gd name="connsiteY17" fmla="*/ 41922 h 307168"/>
              <a:gd name="connsiteX18" fmla="*/ 412204 w 720196"/>
              <a:gd name="connsiteY18" fmla="*/ 20982 h 307168"/>
              <a:gd name="connsiteX19" fmla="*/ 433145 w 720196"/>
              <a:gd name="connsiteY19" fmla="*/ 27962 h 307168"/>
              <a:gd name="connsiteX20" fmla="*/ 447105 w 720196"/>
              <a:gd name="connsiteY20" fmla="*/ 48902 h 307168"/>
              <a:gd name="connsiteX21" fmla="*/ 468045 w 720196"/>
              <a:gd name="connsiteY21" fmla="*/ 62862 h 307168"/>
              <a:gd name="connsiteX22" fmla="*/ 509926 w 720196"/>
              <a:gd name="connsiteY22" fmla="*/ 34942 h 307168"/>
              <a:gd name="connsiteX23" fmla="*/ 544827 w 720196"/>
              <a:gd name="connsiteY23" fmla="*/ 14001 h 307168"/>
              <a:gd name="connsiteX24" fmla="*/ 600668 w 720196"/>
              <a:gd name="connsiteY24" fmla="*/ 34942 h 307168"/>
              <a:gd name="connsiteX25" fmla="*/ 642549 w 720196"/>
              <a:gd name="connsiteY25" fmla="*/ 41 h 307168"/>
              <a:gd name="connsiteX26" fmla="*/ 663490 w 720196"/>
              <a:gd name="connsiteY26" fmla="*/ 20982 h 307168"/>
              <a:gd name="connsiteX27" fmla="*/ 670470 w 720196"/>
              <a:gd name="connsiteY27" fmla="*/ 41922 h 307168"/>
              <a:gd name="connsiteX28" fmla="*/ 677450 w 720196"/>
              <a:gd name="connsiteY28" fmla="*/ 69843 h 307168"/>
              <a:gd name="connsiteX29" fmla="*/ 691410 w 720196"/>
              <a:gd name="connsiteY29" fmla="*/ 90783 h 307168"/>
              <a:gd name="connsiteX30" fmla="*/ 719331 w 720196"/>
              <a:gd name="connsiteY30" fmla="*/ 188505 h 307168"/>
              <a:gd name="connsiteX31" fmla="*/ 698390 w 720196"/>
              <a:gd name="connsiteY31" fmla="*/ 181525 h 307168"/>
              <a:gd name="connsiteX32" fmla="*/ 677450 w 720196"/>
              <a:gd name="connsiteY32" fmla="*/ 167565 h 307168"/>
              <a:gd name="connsiteX33" fmla="*/ 663490 w 720196"/>
              <a:gd name="connsiteY33" fmla="*/ 153604 h 307168"/>
              <a:gd name="connsiteX34" fmla="*/ 635569 w 720196"/>
              <a:gd name="connsiteY34" fmla="*/ 188505 h 307168"/>
              <a:gd name="connsiteX35" fmla="*/ 593688 w 720196"/>
              <a:gd name="connsiteY35" fmla="*/ 209446 h 307168"/>
              <a:gd name="connsiteX36" fmla="*/ 572748 w 720196"/>
              <a:gd name="connsiteY36" fmla="*/ 202466 h 307168"/>
              <a:gd name="connsiteX37" fmla="*/ 516906 w 720196"/>
              <a:gd name="connsiteY37" fmla="*/ 223406 h 307168"/>
              <a:gd name="connsiteX38" fmla="*/ 495966 w 720196"/>
              <a:gd name="connsiteY38" fmla="*/ 230386 h 307168"/>
              <a:gd name="connsiteX39" fmla="*/ 475025 w 720196"/>
              <a:gd name="connsiteY39" fmla="*/ 216426 h 307168"/>
              <a:gd name="connsiteX40" fmla="*/ 440125 w 720196"/>
              <a:gd name="connsiteY40" fmla="*/ 251327 h 307168"/>
              <a:gd name="connsiteX41" fmla="*/ 405224 w 720196"/>
              <a:gd name="connsiteY41" fmla="*/ 272267 h 307168"/>
              <a:gd name="connsiteX42" fmla="*/ 384283 w 720196"/>
              <a:gd name="connsiteY42" fmla="*/ 265287 h 307168"/>
              <a:gd name="connsiteX43" fmla="*/ 349383 w 720196"/>
              <a:gd name="connsiteY43" fmla="*/ 237366 h 307168"/>
              <a:gd name="connsiteX44" fmla="*/ 307502 w 720196"/>
              <a:gd name="connsiteY44" fmla="*/ 244346 h 307168"/>
              <a:gd name="connsiteX45" fmla="*/ 265621 w 720196"/>
              <a:gd name="connsiteY45" fmla="*/ 258307 h 307168"/>
              <a:gd name="connsiteX46" fmla="*/ 251661 w 720196"/>
              <a:gd name="connsiteY46" fmla="*/ 244346 h 307168"/>
              <a:gd name="connsiteX47" fmla="*/ 195819 w 720196"/>
              <a:gd name="connsiteY47" fmla="*/ 265287 h 307168"/>
              <a:gd name="connsiteX48" fmla="*/ 174879 w 720196"/>
              <a:gd name="connsiteY48" fmla="*/ 272267 h 307168"/>
              <a:gd name="connsiteX49" fmla="*/ 153938 w 720196"/>
              <a:gd name="connsiteY49" fmla="*/ 237366 h 307168"/>
              <a:gd name="connsiteX50" fmla="*/ 126018 w 720196"/>
              <a:gd name="connsiteY50" fmla="*/ 244346 h 307168"/>
              <a:gd name="connsiteX51" fmla="*/ 112058 w 720196"/>
              <a:gd name="connsiteY51" fmla="*/ 265287 h 307168"/>
              <a:gd name="connsiteX52" fmla="*/ 91117 w 720196"/>
              <a:gd name="connsiteY52" fmla="*/ 272267 h 307168"/>
              <a:gd name="connsiteX53" fmla="*/ 14335 w 720196"/>
              <a:gd name="connsiteY53" fmla="*/ 307168 h 307168"/>
              <a:gd name="connsiteX54" fmla="*/ 7355 w 720196"/>
              <a:gd name="connsiteY54" fmla="*/ 251327 h 30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720196" h="307168">
                <a:moveTo>
                  <a:pt x="7355" y="251327"/>
                </a:moveTo>
                <a:cubicBezTo>
                  <a:pt x="5028" y="226896"/>
                  <a:pt x="-1643" y="190854"/>
                  <a:pt x="375" y="160585"/>
                </a:cubicBezTo>
                <a:cubicBezTo>
                  <a:pt x="813" y="154019"/>
                  <a:pt x="8449" y="149567"/>
                  <a:pt x="14335" y="146624"/>
                </a:cubicBezTo>
                <a:cubicBezTo>
                  <a:pt x="27497" y="140043"/>
                  <a:pt x="42256" y="137317"/>
                  <a:pt x="56216" y="132664"/>
                </a:cubicBezTo>
                <a:lnTo>
                  <a:pt x="77157" y="125684"/>
                </a:lnTo>
                <a:cubicBezTo>
                  <a:pt x="84137" y="121031"/>
                  <a:pt x="92727" y="118169"/>
                  <a:pt x="98097" y="111724"/>
                </a:cubicBezTo>
                <a:cubicBezTo>
                  <a:pt x="104759" y="103730"/>
                  <a:pt x="106010" y="92270"/>
                  <a:pt x="112058" y="83803"/>
                </a:cubicBezTo>
                <a:cubicBezTo>
                  <a:pt x="117796" y="75770"/>
                  <a:pt x="126679" y="70446"/>
                  <a:pt x="132998" y="62862"/>
                </a:cubicBezTo>
                <a:cubicBezTo>
                  <a:pt x="142511" y="51447"/>
                  <a:pt x="147379" y="36086"/>
                  <a:pt x="160919" y="27962"/>
                </a:cubicBezTo>
                <a:cubicBezTo>
                  <a:pt x="167228" y="24177"/>
                  <a:pt x="174879" y="23309"/>
                  <a:pt x="181859" y="20982"/>
                </a:cubicBezTo>
                <a:cubicBezTo>
                  <a:pt x="184186" y="27962"/>
                  <a:pt x="185053" y="35613"/>
                  <a:pt x="188839" y="41922"/>
                </a:cubicBezTo>
                <a:cubicBezTo>
                  <a:pt x="199821" y="60224"/>
                  <a:pt x="210646" y="57844"/>
                  <a:pt x="230720" y="62862"/>
                </a:cubicBezTo>
                <a:cubicBezTo>
                  <a:pt x="237700" y="55882"/>
                  <a:pt x="245341" y="49505"/>
                  <a:pt x="251661" y="41922"/>
                </a:cubicBezTo>
                <a:cubicBezTo>
                  <a:pt x="295704" y="-10928"/>
                  <a:pt x="238953" y="47652"/>
                  <a:pt x="279581" y="7021"/>
                </a:cubicBezTo>
                <a:cubicBezTo>
                  <a:pt x="286561" y="11675"/>
                  <a:pt x="296076" y="13868"/>
                  <a:pt x="300522" y="20982"/>
                </a:cubicBezTo>
                <a:cubicBezTo>
                  <a:pt x="308321" y="33460"/>
                  <a:pt x="314482" y="62862"/>
                  <a:pt x="314482" y="62862"/>
                </a:cubicBezTo>
                <a:cubicBezTo>
                  <a:pt x="326116" y="58209"/>
                  <a:pt x="337651" y="53301"/>
                  <a:pt x="349383" y="48902"/>
                </a:cubicBezTo>
                <a:cubicBezTo>
                  <a:pt x="356272" y="46319"/>
                  <a:pt x="363742" y="45212"/>
                  <a:pt x="370323" y="41922"/>
                </a:cubicBezTo>
                <a:cubicBezTo>
                  <a:pt x="424448" y="14860"/>
                  <a:pt x="359571" y="38526"/>
                  <a:pt x="412204" y="20982"/>
                </a:cubicBezTo>
                <a:cubicBezTo>
                  <a:pt x="419184" y="23309"/>
                  <a:pt x="427399" y="23366"/>
                  <a:pt x="433145" y="27962"/>
                </a:cubicBezTo>
                <a:cubicBezTo>
                  <a:pt x="439696" y="33202"/>
                  <a:pt x="441173" y="42970"/>
                  <a:pt x="447105" y="48902"/>
                </a:cubicBezTo>
                <a:cubicBezTo>
                  <a:pt x="453037" y="54834"/>
                  <a:pt x="461065" y="58209"/>
                  <a:pt x="468045" y="62862"/>
                </a:cubicBezTo>
                <a:cubicBezTo>
                  <a:pt x="521295" y="9614"/>
                  <a:pt x="459418" y="65246"/>
                  <a:pt x="509926" y="34942"/>
                </a:cubicBezTo>
                <a:cubicBezTo>
                  <a:pt x="557839" y="6195"/>
                  <a:pt x="485502" y="33779"/>
                  <a:pt x="544827" y="14001"/>
                </a:cubicBezTo>
                <a:cubicBezTo>
                  <a:pt x="579531" y="48705"/>
                  <a:pt x="559979" y="45114"/>
                  <a:pt x="600668" y="34942"/>
                </a:cubicBezTo>
                <a:cubicBezTo>
                  <a:pt x="603036" y="32574"/>
                  <a:pt x="634220" y="-1347"/>
                  <a:pt x="642549" y="41"/>
                </a:cubicBezTo>
                <a:cubicBezTo>
                  <a:pt x="652286" y="1664"/>
                  <a:pt x="656510" y="14002"/>
                  <a:pt x="663490" y="20982"/>
                </a:cubicBezTo>
                <a:cubicBezTo>
                  <a:pt x="665817" y="27962"/>
                  <a:pt x="668449" y="34848"/>
                  <a:pt x="670470" y="41922"/>
                </a:cubicBezTo>
                <a:cubicBezTo>
                  <a:pt x="673105" y="51146"/>
                  <a:pt x="673671" y="61025"/>
                  <a:pt x="677450" y="69843"/>
                </a:cubicBezTo>
                <a:cubicBezTo>
                  <a:pt x="680754" y="77554"/>
                  <a:pt x="686757" y="83803"/>
                  <a:pt x="691410" y="90783"/>
                </a:cubicBezTo>
                <a:cubicBezTo>
                  <a:pt x="692952" y="95409"/>
                  <a:pt x="725903" y="190695"/>
                  <a:pt x="719331" y="188505"/>
                </a:cubicBezTo>
                <a:lnTo>
                  <a:pt x="698390" y="181525"/>
                </a:lnTo>
                <a:cubicBezTo>
                  <a:pt x="691410" y="176872"/>
                  <a:pt x="684001" y="172806"/>
                  <a:pt x="677450" y="167565"/>
                </a:cubicBezTo>
                <a:cubicBezTo>
                  <a:pt x="672311" y="163454"/>
                  <a:pt x="670071" y="153604"/>
                  <a:pt x="663490" y="153604"/>
                </a:cubicBezTo>
                <a:cubicBezTo>
                  <a:pt x="656582" y="153604"/>
                  <a:pt x="636628" y="187446"/>
                  <a:pt x="635569" y="188505"/>
                </a:cubicBezTo>
                <a:cubicBezTo>
                  <a:pt x="622036" y="202038"/>
                  <a:pt x="610721" y="203768"/>
                  <a:pt x="593688" y="209446"/>
                </a:cubicBezTo>
                <a:cubicBezTo>
                  <a:pt x="586708" y="207119"/>
                  <a:pt x="580106" y="202466"/>
                  <a:pt x="572748" y="202466"/>
                </a:cubicBezTo>
                <a:cubicBezTo>
                  <a:pt x="532348" y="202466"/>
                  <a:pt x="545790" y="208964"/>
                  <a:pt x="516906" y="223406"/>
                </a:cubicBezTo>
                <a:cubicBezTo>
                  <a:pt x="510325" y="226696"/>
                  <a:pt x="502946" y="228059"/>
                  <a:pt x="495966" y="230386"/>
                </a:cubicBezTo>
                <a:cubicBezTo>
                  <a:pt x="488986" y="225733"/>
                  <a:pt x="483414" y="216426"/>
                  <a:pt x="475025" y="216426"/>
                </a:cubicBezTo>
                <a:cubicBezTo>
                  <a:pt x="458272" y="216426"/>
                  <a:pt x="447571" y="242020"/>
                  <a:pt x="440125" y="251327"/>
                </a:cubicBezTo>
                <a:cubicBezTo>
                  <a:pt x="426189" y="268747"/>
                  <a:pt x="426563" y="265154"/>
                  <a:pt x="405224" y="272267"/>
                </a:cubicBezTo>
                <a:cubicBezTo>
                  <a:pt x="398244" y="269940"/>
                  <a:pt x="390029" y="269883"/>
                  <a:pt x="384283" y="265287"/>
                </a:cubicBezTo>
                <a:cubicBezTo>
                  <a:pt x="339178" y="229203"/>
                  <a:pt x="402017" y="254911"/>
                  <a:pt x="349383" y="237366"/>
                </a:cubicBezTo>
                <a:cubicBezTo>
                  <a:pt x="335423" y="239693"/>
                  <a:pt x="321232" y="240913"/>
                  <a:pt x="307502" y="244346"/>
                </a:cubicBezTo>
                <a:cubicBezTo>
                  <a:pt x="293226" y="247915"/>
                  <a:pt x="265621" y="258307"/>
                  <a:pt x="265621" y="258307"/>
                </a:cubicBezTo>
                <a:cubicBezTo>
                  <a:pt x="260968" y="253653"/>
                  <a:pt x="258191" y="245162"/>
                  <a:pt x="251661" y="244346"/>
                </a:cubicBezTo>
                <a:cubicBezTo>
                  <a:pt x="194314" y="237178"/>
                  <a:pt x="223961" y="248402"/>
                  <a:pt x="195819" y="265287"/>
                </a:cubicBezTo>
                <a:cubicBezTo>
                  <a:pt x="189510" y="269072"/>
                  <a:pt x="181859" y="269940"/>
                  <a:pt x="174879" y="272267"/>
                </a:cubicBezTo>
                <a:cubicBezTo>
                  <a:pt x="172119" y="263987"/>
                  <a:pt x="167465" y="239621"/>
                  <a:pt x="153938" y="237366"/>
                </a:cubicBezTo>
                <a:cubicBezTo>
                  <a:pt x="144475" y="235789"/>
                  <a:pt x="135325" y="242019"/>
                  <a:pt x="126018" y="244346"/>
                </a:cubicBezTo>
                <a:cubicBezTo>
                  <a:pt x="121365" y="251326"/>
                  <a:pt x="118609" y="260046"/>
                  <a:pt x="112058" y="265287"/>
                </a:cubicBezTo>
                <a:cubicBezTo>
                  <a:pt x="106312" y="269883"/>
                  <a:pt x="97841" y="269279"/>
                  <a:pt x="91117" y="272267"/>
                </a:cubicBezTo>
                <a:cubicBezTo>
                  <a:pt x="-28381" y="325375"/>
                  <a:pt x="117040" y="266084"/>
                  <a:pt x="14335" y="307168"/>
                </a:cubicBezTo>
                <a:cubicBezTo>
                  <a:pt x="-11141" y="281690"/>
                  <a:pt x="9682" y="275758"/>
                  <a:pt x="7355" y="2513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3B5727A4-23C6-4707-B959-1BE047F153AB}"/>
              </a:ext>
            </a:extLst>
          </p:cNvPr>
          <p:cNvSpPr/>
          <p:nvPr/>
        </p:nvSpPr>
        <p:spPr>
          <a:xfrm flipH="1" flipV="1">
            <a:off x="11064107" y="1468206"/>
            <a:ext cx="914813" cy="221248"/>
          </a:xfrm>
          <a:custGeom>
            <a:avLst/>
            <a:gdLst>
              <a:gd name="connsiteX0" fmla="*/ 7355 w 720196"/>
              <a:gd name="connsiteY0" fmla="*/ 251327 h 307168"/>
              <a:gd name="connsiteX1" fmla="*/ 375 w 720196"/>
              <a:gd name="connsiteY1" fmla="*/ 160585 h 307168"/>
              <a:gd name="connsiteX2" fmla="*/ 14335 w 720196"/>
              <a:gd name="connsiteY2" fmla="*/ 146624 h 307168"/>
              <a:gd name="connsiteX3" fmla="*/ 56216 w 720196"/>
              <a:gd name="connsiteY3" fmla="*/ 132664 h 307168"/>
              <a:gd name="connsiteX4" fmla="*/ 77157 w 720196"/>
              <a:gd name="connsiteY4" fmla="*/ 125684 h 307168"/>
              <a:gd name="connsiteX5" fmla="*/ 98097 w 720196"/>
              <a:gd name="connsiteY5" fmla="*/ 111724 h 307168"/>
              <a:gd name="connsiteX6" fmla="*/ 112058 w 720196"/>
              <a:gd name="connsiteY6" fmla="*/ 83803 h 307168"/>
              <a:gd name="connsiteX7" fmla="*/ 132998 w 720196"/>
              <a:gd name="connsiteY7" fmla="*/ 62862 h 307168"/>
              <a:gd name="connsiteX8" fmla="*/ 160919 w 720196"/>
              <a:gd name="connsiteY8" fmla="*/ 27962 h 307168"/>
              <a:gd name="connsiteX9" fmla="*/ 181859 w 720196"/>
              <a:gd name="connsiteY9" fmla="*/ 20982 h 307168"/>
              <a:gd name="connsiteX10" fmla="*/ 188839 w 720196"/>
              <a:gd name="connsiteY10" fmla="*/ 41922 h 307168"/>
              <a:gd name="connsiteX11" fmla="*/ 230720 w 720196"/>
              <a:gd name="connsiteY11" fmla="*/ 62862 h 307168"/>
              <a:gd name="connsiteX12" fmla="*/ 251661 w 720196"/>
              <a:gd name="connsiteY12" fmla="*/ 41922 h 307168"/>
              <a:gd name="connsiteX13" fmla="*/ 279581 w 720196"/>
              <a:gd name="connsiteY13" fmla="*/ 7021 h 307168"/>
              <a:gd name="connsiteX14" fmla="*/ 300522 w 720196"/>
              <a:gd name="connsiteY14" fmla="*/ 20982 h 307168"/>
              <a:gd name="connsiteX15" fmla="*/ 314482 w 720196"/>
              <a:gd name="connsiteY15" fmla="*/ 62862 h 307168"/>
              <a:gd name="connsiteX16" fmla="*/ 349383 w 720196"/>
              <a:gd name="connsiteY16" fmla="*/ 48902 h 307168"/>
              <a:gd name="connsiteX17" fmla="*/ 370323 w 720196"/>
              <a:gd name="connsiteY17" fmla="*/ 41922 h 307168"/>
              <a:gd name="connsiteX18" fmla="*/ 412204 w 720196"/>
              <a:gd name="connsiteY18" fmla="*/ 20982 h 307168"/>
              <a:gd name="connsiteX19" fmla="*/ 433145 w 720196"/>
              <a:gd name="connsiteY19" fmla="*/ 27962 h 307168"/>
              <a:gd name="connsiteX20" fmla="*/ 447105 w 720196"/>
              <a:gd name="connsiteY20" fmla="*/ 48902 h 307168"/>
              <a:gd name="connsiteX21" fmla="*/ 468045 w 720196"/>
              <a:gd name="connsiteY21" fmla="*/ 62862 h 307168"/>
              <a:gd name="connsiteX22" fmla="*/ 509926 w 720196"/>
              <a:gd name="connsiteY22" fmla="*/ 34942 h 307168"/>
              <a:gd name="connsiteX23" fmla="*/ 544827 w 720196"/>
              <a:gd name="connsiteY23" fmla="*/ 14001 h 307168"/>
              <a:gd name="connsiteX24" fmla="*/ 600668 w 720196"/>
              <a:gd name="connsiteY24" fmla="*/ 34942 h 307168"/>
              <a:gd name="connsiteX25" fmla="*/ 642549 w 720196"/>
              <a:gd name="connsiteY25" fmla="*/ 41 h 307168"/>
              <a:gd name="connsiteX26" fmla="*/ 663490 w 720196"/>
              <a:gd name="connsiteY26" fmla="*/ 20982 h 307168"/>
              <a:gd name="connsiteX27" fmla="*/ 670470 w 720196"/>
              <a:gd name="connsiteY27" fmla="*/ 41922 h 307168"/>
              <a:gd name="connsiteX28" fmla="*/ 677450 w 720196"/>
              <a:gd name="connsiteY28" fmla="*/ 69843 h 307168"/>
              <a:gd name="connsiteX29" fmla="*/ 691410 w 720196"/>
              <a:gd name="connsiteY29" fmla="*/ 90783 h 307168"/>
              <a:gd name="connsiteX30" fmla="*/ 719331 w 720196"/>
              <a:gd name="connsiteY30" fmla="*/ 188505 h 307168"/>
              <a:gd name="connsiteX31" fmla="*/ 698390 w 720196"/>
              <a:gd name="connsiteY31" fmla="*/ 181525 h 307168"/>
              <a:gd name="connsiteX32" fmla="*/ 677450 w 720196"/>
              <a:gd name="connsiteY32" fmla="*/ 167565 h 307168"/>
              <a:gd name="connsiteX33" fmla="*/ 663490 w 720196"/>
              <a:gd name="connsiteY33" fmla="*/ 153604 h 307168"/>
              <a:gd name="connsiteX34" fmla="*/ 635569 w 720196"/>
              <a:gd name="connsiteY34" fmla="*/ 188505 h 307168"/>
              <a:gd name="connsiteX35" fmla="*/ 593688 w 720196"/>
              <a:gd name="connsiteY35" fmla="*/ 209446 h 307168"/>
              <a:gd name="connsiteX36" fmla="*/ 572748 w 720196"/>
              <a:gd name="connsiteY36" fmla="*/ 202466 h 307168"/>
              <a:gd name="connsiteX37" fmla="*/ 516906 w 720196"/>
              <a:gd name="connsiteY37" fmla="*/ 223406 h 307168"/>
              <a:gd name="connsiteX38" fmla="*/ 495966 w 720196"/>
              <a:gd name="connsiteY38" fmla="*/ 230386 h 307168"/>
              <a:gd name="connsiteX39" fmla="*/ 475025 w 720196"/>
              <a:gd name="connsiteY39" fmla="*/ 216426 h 307168"/>
              <a:gd name="connsiteX40" fmla="*/ 440125 w 720196"/>
              <a:gd name="connsiteY40" fmla="*/ 251327 h 307168"/>
              <a:gd name="connsiteX41" fmla="*/ 405224 w 720196"/>
              <a:gd name="connsiteY41" fmla="*/ 272267 h 307168"/>
              <a:gd name="connsiteX42" fmla="*/ 384283 w 720196"/>
              <a:gd name="connsiteY42" fmla="*/ 265287 h 307168"/>
              <a:gd name="connsiteX43" fmla="*/ 349383 w 720196"/>
              <a:gd name="connsiteY43" fmla="*/ 237366 h 307168"/>
              <a:gd name="connsiteX44" fmla="*/ 307502 w 720196"/>
              <a:gd name="connsiteY44" fmla="*/ 244346 h 307168"/>
              <a:gd name="connsiteX45" fmla="*/ 265621 w 720196"/>
              <a:gd name="connsiteY45" fmla="*/ 258307 h 307168"/>
              <a:gd name="connsiteX46" fmla="*/ 251661 w 720196"/>
              <a:gd name="connsiteY46" fmla="*/ 244346 h 307168"/>
              <a:gd name="connsiteX47" fmla="*/ 195819 w 720196"/>
              <a:gd name="connsiteY47" fmla="*/ 265287 h 307168"/>
              <a:gd name="connsiteX48" fmla="*/ 174879 w 720196"/>
              <a:gd name="connsiteY48" fmla="*/ 272267 h 307168"/>
              <a:gd name="connsiteX49" fmla="*/ 153938 w 720196"/>
              <a:gd name="connsiteY49" fmla="*/ 237366 h 307168"/>
              <a:gd name="connsiteX50" fmla="*/ 126018 w 720196"/>
              <a:gd name="connsiteY50" fmla="*/ 244346 h 307168"/>
              <a:gd name="connsiteX51" fmla="*/ 112058 w 720196"/>
              <a:gd name="connsiteY51" fmla="*/ 265287 h 307168"/>
              <a:gd name="connsiteX52" fmla="*/ 91117 w 720196"/>
              <a:gd name="connsiteY52" fmla="*/ 272267 h 307168"/>
              <a:gd name="connsiteX53" fmla="*/ 14335 w 720196"/>
              <a:gd name="connsiteY53" fmla="*/ 307168 h 307168"/>
              <a:gd name="connsiteX54" fmla="*/ 7355 w 720196"/>
              <a:gd name="connsiteY54" fmla="*/ 251327 h 30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720196" h="307168">
                <a:moveTo>
                  <a:pt x="7355" y="251327"/>
                </a:moveTo>
                <a:cubicBezTo>
                  <a:pt x="5028" y="226896"/>
                  <a:pt x="-1643" y="190854"/>
                  <a:pt x="375" y="160585"/>
                </a:cubicBezTo>
                <a:cubicBezTo>
                  <a:pt x="813" y="154019"/>
                  <a:pt x="8449" y="149567"/>
                  <a:pt x="14335" y="146624"/>
                </a:cubicBezTo>
                <a:cubicBezTo>
                  <a:pt x="27497" y="140043"/>
                  <a:pt x="42256" y="137317"/>
                  <a:pt x="56216" y="132664"/>
                </a:cubicBezTo>
                <a:lnTo>
                  <a:pt x="77157" y="125684"/>
                </a:lnTo>
                <a:cubicBezTo>
                  <a:pt x="84137" y="121031"/>
                  <a:pt x="92727" y="118169"/>
                  <a:pt x="98097" y="111724"/>
                </a:cubicBezTo>
                <a:cubicBezTo>
                  <a:pt x="104759" y="103730"/>
                  <a:pt x="106010" y="92270"/>
                  <a:pt x="112058" y="83803"/>
                </a:cubicBezTo>
                <a:cubicBezTo>
                  <a:pt x="117796" y="75770"/>
                  <a:pt x="126679" y="70446"/>
                  <a:pt x="132998" y="62862"/>
                </a:cubicBezTo>
                <a:cubicBezTo>
                  <a:pt x="142511" y="51447"/>
                  <a:pt x="147379" y="36086"/>
                  <a:pt x="160919" y="27962"/>
                </a:cubicBezTo>
                <a:cubicBezTo>
                  <a:pt x="167228" y="24177"/>
                  <a:pt x="174879" y="23309"/>
                  <a:pt x="181859" y="20982"/>
                </a:cubicBezTo>
                <a:cubicBezTo>
                  <a:pt x="184186" y="27962"/>
                  <a:pt x="185053" y="35613"/>
                  <a:pt x="188839" y="41922"/>
                </a:cubicBezTo>
                <a:cubicBezTo>
                  <a:pt x="199821" y="60224"/>
                  <a:pt x="210646" y="57844"/>
                  <a:pt x="230720" y="62862"/>
                </a:cubicBezTo>
                <a:cubicBezTo>
                  <a:pt x="237700" y="55882"/>
                  <a:pt x="245341" y="49505"/>
                  <a:pt x="251661" y="41922"/>
                </a:cubicBezTo>
                <a:cubicBezTo>
                  <a:pt x="295704" y="-10928"/>
                  <a:pt x="238953" y="47652"/>
                  <a:pt x="279581" y="7021"/>
                </a:cubicBezTo>
                <a:cubicBezTo>
                  <a:pt x="286561" y="11675"/>
                  <a:pt x="296076" y="13868"/>
                  <a:pt x="300522" y="20982"/>
                </a:cubicBezTo>
                <a:cubicBezTo>
                  <a:pt x="308321" y="33460"/>
                  <a:pt x="314482" y="62862"/>
                  <a:pt x="314482" y="62862"/>
                </a:cubicBezTo>
                <a:cubicBezTo>
                  <a:pt x="326116" y="58209"/>
                  <a:pt x="337651" y="53301"/>
                  <a:pt x="349383" y="48902"/>
                </a:cubicBezTo>
                <a:cubicBezTo>
                  <a:pt x="356272" y="46319"/>
                  <a:pt x="363742" y="45212"/>
                  <a:pt x="370323" y="41922"/>
                </a:cubicBezTo>
                <a:cubicBezTo>
                  <a:pt x="424448" y="14860"/>
                  <a:pt x="359571" y="38526"/>
                  <a:pt x="412204" y="20982"/>
                </a:cubicBezTo>
                <a:cubicBezTo>
                  <a:pt x="419184" y="23309"/>
                  <a:pt x="427399" y="23366"/>
                  <a:pt x="433145" y="27962"/>
                </a:cubicBezTo>
                <a:cubicBezTo>
                  <a:pt x="439696" y="33202"/>
                  <a:pt x="441173" y="42970"/>
                  <a:pt x="447105" y="48902"/>
                </a:cubicBezTo>
                <a:cubicBezTo>
                  <a:pt x="453037" y="54834"/>
                  <a:pt x="461065" y="58209"/>
                  <a:pt x="468045" y="62862"/>
                </a:cubicBezTo>
                <a:cubicBezTo>
                  <a:pt x="521295" y="9614"/>
                  <a:pt x="459418" y="65246"/>
                  <a:pt x="509926" y="34942"/>
                </a:cubicBezTo>
                <a:cubicBezTo>
                  <a:pt x="557839" y="6195"/>
                  <a:pt x="485502" y="33779"/>
                  <a:pt x="544827" y="14001"/>
                </a:cubicBezTo>
                <a:cubicBezTo>
                  <a:pt x="579531" y="48705"/>
                  <a:pt x="559979" y="45114"/>
                  <a:pt x="600668" y="34942"/>
                </a:cubicBezTo>
                <a:cubicBezTo>
                  <a:pt x="603036" y="32574"/>
                  <a:pt x="634220" y="-1347"/>
                  <a:pt x="642549" y="41"/>
                </a:cubicBezTo>
                <a:cubicBezTo>
                  <a:pt x="652286" y="1664"/>
                  <a:pt x="656510" y="14002"/>
                  <a:pt x="663490" y="20982"/>
                </a:cubicBezTo>
                <a:cubicBezTo>
                  <a:pt x="665817" y="27962"/>
                  <a:pt x="668449" y="34848"/>
                  <a:pt x="670470" y="41922"/>
                </a:cubicBezTo>
                <a:cubicBezTo>
                  <a:pt x="673105" y="51146"/>
                  <a:pt x="673671" y="61025"/>
                  <a:pt x="677450" y="69843"/>
                </a:cubicBezTo>
                <a:cubicBezTo>
                  <a:pt x="680754" y="77554"/>
                  <a:pt x="686757" y="83803"/>
                  <a:pt x="691410" y="90783"/>
                </a:cubicBezTo>
                <a:cubicBezTo>
                  <a:pt x="692952" y="95409"/>
                  <a:pt x="725903" y="190695"/>
                  <a:pt x="719331" y="188505"/>
                </a:cubicBezTo>
                <a:lnTo>
                  <a:pt x="698390" y="181525"/>
                </a:lnTo>
                <a:cubicBezTo>
                  <a:pt x="691410" y="176872"/>
                  <a:pt x="684001" y="172806"/>
                  <a:pt x="677450" y="167565"/>
                </a:cubicBezTo>
                <a:cubicBezTo>
                  <a:pt x="672311" y="163454"/>
                  <a:pt x="670071" y="153604"/>
                  <a:pt x="663490" y="153604"/>
                </a:cubicBezTo>
                <a:cubicBezTo>
                  <a:pt x="656582" y="153604"/>
                  <a:pt x="636628" y="187446"/>
                  <a:pt x="635569" y="188505"/>
                </a:cubicBezTo>
                <a:cubicBezTo>
                  <a:pt x="622036" y="202038"/>
                  <a:pt x="610721" y="203768"/>
                  <a:pt x="593688" y="209446"/>
                </a:cubicBezTo>
                <a:cubicBezTo>
                  <a:pt x="586708" y="207119"/>
                  <a:pt x="580106" y="202466"/>
                  <a:pt x="572748" y="202466"/>
                </a:cubicBezTo>
                <a:cubicBezTo>
                  <a:pt x="532348" y="202466"/>
                  <a:pt x="545790" y="208964"/>
                  <a:pt x="516906" y="223406"/>
                </a:cubicBezTo>
                <a:cubicBezTo>
                  <a:pt x="510325" y="226696"/>
                  <a:pt x="502946" y="228059"/>
                  <a:pt x="495966" y="230386"/>
                </a:cubicBezTo>
                <a:cubicBezTo>
                  <a:pt x="488986" y="225733"/>
                  <a:pt x="483414" y="216426"/>
                  <a:pt x="475025" y="216426"/>
                </a:cubicBezTo>
                <a:cubicBezTo>
                  <a:pt x="458272" y="216426"/>
                  <a:pt x="447571" y="242020"/>
                  <a:pt x="440125" y="251327"/>
                </a:cubicBezTo>
                <a:cubicBezTo>
                  <a:pt x="426189" y="268747"/>
                  <a:pt x="426563" y="265154"/>
                  <a:pt x="405224" y="272267"/>
                </a:cubicBezTo>
                <a:cubicBezTo>
                  <a:pt x="398244" y="269940"/>
                  <a:pt x="390029" y="269883"/>
                  <a:pt x="384283" y="265287"/>
                </a:cubicBezTo>
                <a:cubicBezTo>
                  <a:pt x="339178" y="229203"/>
                  <a:pt x="402017" y="254911"/>
                  <a:pt x="349383" y="237366"/>
                </a:cubicBezTo>
                <a:cubicBezTo>
                  <a:pt x="335423" y="239693"/>
                  <a:pt x="321232" y="240913"/>
                  <a:pt x="307502" y="244346"/>
                </a:cubicBezTo>
                <a:cubicBezTo>
                  <a:pt x="293226" y="247915"/>
                  <a:pt x="265621" y="258307"/>
                  <a:pt x="265621" y="258307"/>
                </a:cubicBezTo>
                <a:cubicBezTo>
                  <a:pt x="260968" y="253653"/>
                  <a:pt x="258191" y="245162"/>
                  <a:pt x="251661" y="244346"/>
                </a:cubicBezTo>
                <a:cubicBezTo>
                  <a:pt x="194314" y="237178"/>
                  <a:pt x="223961" y="248402"/>
                  <a:pt x="195819" y="265287"/>
                </a:cubicBezTo>
                <a:cubicBezTo>
                  <a:pt x="189510" y="269072"/>
                  <a:pt x="181859" y="269940"/>
                  <a:pt x="174879" y="272267"/>
                </a:cubicBezTo>
                <a:cubicBezTo>
                  <a:pt x="172119" y="263987"/>
                  <a:pt x="167465" y="239621"/>
                  <a:pt x="153938" y="237366"/>
                </a:cubicBezTo>
                <a:cubicBezTo>
                  <a:pt x="144475" y="235789"/>
                  <a:pt x="135325" y="242019"/>
                  <a:pt x="126018" y="244346"/>
                </a:cubicBezTo>
                <a:cubicBezTo>
                  <a:pt x="121365" y="251326"/>
                  <a:pt x="118609" y="260046"/>
                  <a:pt x="112058" y="265287"/>
                </a:cubicBezTo>
                <a:cubicBezTo>
                  <a:pt x="106312" y="269883"/>
                  <a:pt x="97841" y="269279"/>
                  <a:pt x="91117" y="272267"/>
                </a:cubicBezTo>
                <a:cubicBezTo>
                  <a:pt x="-28381" y="325375"/>
                  <a:pt x="117040" y="266084"/>
                  <a:pt x="14335" y="307168"/>
                </a:cubicBezTo>
                <a:cubicBezTo>
                  <a:pt x="-11141" y="281690"/>
                  <a:pt x="9682" y="275758"/>
                  <a:pt x="7355" y="2513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Angler pic Picture 19">
            <a:extLst>
              <a:ext uri="{FF2B5EF4-FFF2-40B4-BE49-F238E27FC236}">
                <a16:creationId xmlns:a16="http://schemas.microsoft.com/office/drawing/2014/main" id="{FA742A5D-AFAE-402A-83FF-469794C7878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8496" y="339150"/>
            <a:ext cx="807534" cy="1333654"/>
          </a:xfrm>
          <a:prstGeom prst="rect">
            <a:avLst/>
          </a:prstGeom>
        </p:spPr>
      </p:pic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C21F2F91-5874-4A49-8FF0-D3997DB0E744}"/>
              </a:ext>
            </a:extLst>
          </p:cNvPr>
          <p:cNvSpPr/>
          <p:nvPr/>
        </p:nvSpPr>
        <p:spPr>
          <a:xfrm>
            <a:off x="2400838" y="1556262"/>
            <a:ext cx="720196" cy="184275"/>
          </a:xfrm>
          <a:custGeom>
            <a:avLst/>
            <a:gdLst>
              <a:gd name="connsiteX0" fmla="*/ 7355 w 720196"/>
              <a:gd name="connsiteY0" fmla="*/ 251327 h 307168"/>
              <a:gd name="connsiteX1" fmla="*/ 375 w 720196"/>
              <a:gd name="connsiteY1" fmla="*/ 160585 h 307168"/>
              <a:gd name="connsiteX2" fmla="*/ 14335 w 720196"/>
              <a:gd name="connsiteY2" fmla="*/ 146624 h 307168"/>
              <a:gd name="connsiteX3" fmla="*/ 56216 w 720196"/>
              <a:gd name="connsiteY3" fmla="*/ 132664 h 307168"/>
              <a:gd name="connsiteX4" fmla="*/ 77157 w 720196"/>
              <a:gd name="connsiteY4" fmla="*/ 125684 h 307168"/>
              <a:gd name="connsiteX5" fmla="*/ 98097 w 720196"/>
              <a:gd name="connsiteY5" fmla="*/ 111724 h 307168"/>
              <a:gd name="connsiteX6" fmla="*/ 112058 w 720196"/>
              <a:gd name="connsiteY6" fmla="*/ 83803 h 307168"/>
              <a:gd name="connsiteX7" fmla="*/ 132998 w 720196"/>
              <a:gd name="connsiteY7" fmla="*/ 62862 h 307168"/>
              <a:gd name="connsiteX8" fmla="*/ 160919 w 720196"/>
              <a:gd name="connsiteY8" fmla="*/ 27962 h 307168"/>
              <a:gd name="connsiteX9" fmla="*/ 181859 w 720196"/>
              <a:gd name="connsiteY9" fmla="*/ 20982 h 307168"/>
              <a:gd name="connsiteX10" fmla="*/ 188839 w 720196"/>
              <a:gd name="connsiteY10" fmla="*/ 41922 h 307168"/>
              <a:gd name="connsiteX11" fmla="*/ 230720 w 720196"/>
              <a:gd name="connsiteY11" fmla="*/ 62862 h 307168"/>
              <a:gd name="connsiteX12" fmla="*/ 251661 w 720196"/>
              <a:gd name="connsiteY12" fmla="*/ 41922 h 307168"/>
              <a:gd name="connsiteX13" fmla="*/ 279581 w 720196"/>
              <a:gd name="connsiteY13" fmla="*/ 7021 h 307168"/>
              <a:gd name="connsiteX14" fmla="*/ 300522 w 720196"/>
              <a:gd name="connsiteY14" fmla="*/ 20982 h 307168"/>
              <a:gd name="connsiteX15" fmla="*/ 314482 w 720196"/>
              <a:gd name="connsiteY15" fmla="*/ 62862 h 307168"/>
              <a:gd name="connsiteX16" fmla="*/ 349383 w 720196"/>
              <a:gd name="connsiteY16" fmla="*/ 48902 h 307168"/>
              <a:gd name="connsiteX17" fmla="*/ 370323 w 720196"/>
              <a:gd name="connsiteY17" fmla="*/ 41922 h 307168"/>
              <a:gd name="connsiteX18" fmla="*/ 412204 w 720196"/>
              <a:gd name="connsiteY18" fmla="*/ 20982 h 307168"/>
              <a:gd name="connsiteX19" fmla="*/ 433145 w 720196"/>
              <a:gd name="connsiteY19" fmla="*/ 27962 h 307168"/>
              <a:gd name="connsiteX20" fmla="*/ 447105 w 720196"/>
              <a:gd name="connsiteY20" fmla="*/ 48902 h 307168"/>
              <a:gd name="connsiteX21" fmla="*/ 468045 w 720196"/>
              <a:gd name="connsiteY21" fmla="*/ 62862 h 307168"/>
              <a:gd name="connsiteX22" fmla="*/ 509926 w 720196"/>
              <a:gd name="connsiteY22" fmla="*/ 34942 h 307168"/>
              <a:gd name="connsiteX23" fmla="*/ 544827 w 720196"/>
              <a:gd name="connsiteY23" fmla="*/ 14001 h 307168"/>
              <a:gd name="connsiteX24" fmla="*/ 600668 w 720196"/>
              <a:gd name="connsiteY24" fmla="*/ 34942 h 307168"/>
              <a:gd name="connsiteX25" fmla="*/ 642549 w 720196"/>
              <a:gd name="connsiteY25" fmla="*/ 41 h 307168"/>
              <a:gd name="connsiteX26" fmla="*/ 663490 w 720196"/>
              <a:gd name="connsiteY26" fmla="*/ 20982 h 307168"/>
              <a:gd name="connsiteX27" fmla="*/ 670470 w 720196"/>
              <a:gd name="connsiteY27" fmla="*/ 41922 h 307168"/>
              <a:gd name="connsiteX28" fmla="*/ 677450 w 720196"/>
              <a:gd name="connsiteY28" fmla="*/ 69843 h 307168"/>
              <a:gd name="connsiteX29" fmla="*/ 691410 w 720196"/>
              <a:gd name="connsiteY29" fmla="*/ 90783 h 307168"/>
              <a:gd name="connsiteX30" fmla="*/ 719331 w 720196"/>
              <a:gd name="connsiteY30" fmla="*/ 188505 h 307168"/>
              <a:gd name="connsiteX31" fmla="*/ 698390 w 720196"/>
              <a:gd name="connsiteY31" fmla="*/ 181525 h 307168"/>
              <a:gd name="connsiteX32" fmla="*/ 677450 w 720196"/>
              <a:gd name="connsiteY32" fmla="*/ 167565 h 307168"/>
              <a:gd name="connsiteX33" fmla="*/ 663490 w 720196"/>
              <a:gd name="connsiteY33" fmla="*/ 153604 h 307168"/>
              <a:gd name="connsiteX34" fmla="*/ 635569 w 720196"/>
              <a:gd name="connsiteY34" fmla="*/ 188505 h 307168"/>
              <a:gd name="connsiteX35" fmla="*/ 593688 w 720196"/>
              <a:gd name="connsiteY35" fmla="*/ 209446 h 307168"/>
              <a:gd name="connsiteX36" fmla="*/ 572748 w 720196"/>
              <a:gd name="connsiteY36" fmla="*/ 202466 h 307168"/>
              <a:gd name="connsiteX37" fmla="*/ 516906 w 720196"/>
              <a:gd name="connsiteY37" fmla="*/ 223406 h 307168"/>
              <a:gd name="connsiteX38" fmla="*/ 495966 w 720196"/>
              <a:gd name="connsiteY38" fmla="*/ 230386 h 307168"/>
              <a:gd name="connsiteX39" fmla="*/ 475025 w 720196"/>
              <a:gd name="connsiteY39" fmla="*/ 216426 h 307168"/>
              <a:gd name="connsiteX40" fmla="*/ 440125 w 720196"/>
              <a:gd name="connsiteY40" fmla="*/ 251327 h 307168"/>
              <a:gd name="connsiteX41" fmla="*/ 405224 w 720196"/>
              <a:gd name="connsiteY41" fmla="*/ 272267 h 307168"/>
              <a:gd name="connsiteX42" fmla="*/ 384283 w 720196"/>
              <a:gd name="connsiteY42" fmla="*/ 265287 h 307168"/>
              <a:gd name="connsiteX43" fmla="*/ 349383 w 720196"/>
              <a:gd name="connsiteY43" fmla="*/ 237366 h 307168"/>
              <a:gd name="connsiteX44" fmla="*/ 307502 w 720196"/>
              <a:gd name="connsiteY44" fmla="*/ 244346 h 307168"/>
              <a:gd name="connsiteX45" fmla="*/ 265621 w 720196"/>
              <a:gd name="connsiteY45" fmla="*/ 258307 h 307168"/>
              <a:gd name="connsiteX46" fmla="*/ 251661 w 720196"/>
              <a:gd name="connsiteY46" fmla="*/ 244346 h 307168"/>
              <a:gd name="connsiteX47" fmla="*/ 195819 w 720196"/>
              <a:gd name="connsiteY47" fmla="*/ 265287 h 307168"/>
              <a:gd name="connsiteX48" fmla="*/ 174879 w 720196"/>
              <a:gd name="connsiteY48" fmla="*/ 272267 h 307168"/>
              <a:gd name="connsiteX49" fmla="*/ 153938 w 720196"/>
              <a:gd name="connsiteY49" fmla="*/ 237366 h 307168"/>
              <a:gd name="connsiteX50" fmla="*/ 126018 w 720196"/>
              <a:gd name="connsiteY50" fmla="*/ 244346 h 307168"/>
              <a:gd name="connsiteX51" fmla="*/ 112058 w 720196"/>
              <a:gd name="connsiteY51" fmla="*/ 265287 h 307168"/>
              <a:gd name="connsiteX52" fmla="*/ 91117 w 720196"/>
              <a:gd name="connsiteY52" fmla="*/ 272267 h 307168"/>
              <a:gd name="connsiteX53" fmla="*/ 14335 w 720196"/>
              <a:gd name="connsiteY53" fmla="*/ 307168 h 307168"/>
              <a:gd name="connsiteX54" fmla="*/ 7355 w 720196"/>
              <a:gd name="connsiteY54" fmla="*/ 251327 h 30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720196" h="307168">
                <a:moveTo>
                  <a:pt x="7355" y="251327"/>
                </a:moveTo>
                <a:cubicBezTo>
                  <a:pt x="5028" y="226896"/>
                  <a:pt x="-1643" y="190854"/>
                  <a:pt x="375" y="160585"/>
                </a:cubicBezTo>
                <a:cubicBezTo>
                  <a:pt x="813" y="154019"/>
                  <a:pt x="8449" y="149567"/>
                  <a:pt x="14335" y="146624"/>
                </a:cubicBezTo>
                <a:cubicBezTo>
                  <a:pt x="27497" y="140043"/>
                  <a:pt x="42256" y="137317"/>
                  <a:pt x="56216" y="132664"/>
                </a:cubicBezTo>
                <a:lnTo>
                  <a:pt x="77157" y="125684"/>
                </a:lnTo>
                <a:cubicBezTo>
                  <a:pt x="84137" y="121031"/>
                  <a:pt x="92727" y="118169"/>
                  <a:pt x="98097" y="111724"/>
                </a:cubicBezTo>
                <a:cubicBezTo>
                  <a:pt x="104759" y="103730"/>
                  <a:pt x="106010" y="92270"/>
                  <a:pt x="112058" y="83803"/>
                </a:cubicBezTo>
                <a:cubicBezTo>
                  <a:pt x="117796" y="75770"/>
                  <a:pt x="126679" y="70446"/>
                  <a:pt x="132998" y="62862"/>
                </a:cubicBezTo>
                <a:cubicBezTo>
                  <a:pt x="142511" y="51447"/>
                  <a:pt x="147379" y="36086"/>
                  <a:pt x="160919" y="27962"/>
                </a:cubicBezTo>
                <a:cubicBezTo>
                  <a:pt x="167228" y="24177"/>
                  <a:pt x="174879" y="23309"/>
                  <a:pt x="181859" y="20982"/>
                </a:cubicBezTo>
                <a:cubicBezTo>
                  <a:pt x="184186" y="27962"/>
                  <a:pt x="185053" y="35613"/>
                  <a:pt x="188839" y="41922"/>
                </a:cubicBezTo>
                <a:cubicBezTo>
                  <a:pt x="199821" y="60224"/>
                  <a:pt x="210646" y="57844"/>
                  <a:pt x="230720" y="62862"/>
                </a:cubicBezTo>
                <a:cubicBezTo>
                  <a:pt x="237700" y="55882"/>
                  <a:pt x="245341" y="49505"/>
                  <a:pt x="251661" y="41922"/>
                </a:cubicBezTo>
                <a:cubicBezTo>
                  <a:pt x="295704" y="-10928"/>
                  <a:pt x="238953" y="47652"/>
                  <a:pt x="279581" y="7021"/>
                </a:cubicBezTo>
                <a:cubicBezTo>
                  <a:pt x="286561" y="11675"/>
                  <a:pt x="296076" y="13868"/>
                  <a:pt x="300522" y="20982"/>
                </a:cubicBezTo>
                <a:cubicBezTo>
                  <a:pt x="308321" y="33460"/>
                  <a:pt x="314482" y="62862"/>
                  <a:pt x="314482" y="62862"/>
                </a:cubicBezTo>
                <a:cubicBezTo>
                  <a:pt x="326116" y="58209"/>
                  <a:pt x="337651" y="53301"/>
                  <a:pt x="349383" y="48902"/>
                </a:cubicBezTo>
                <a:cubicBezTo>
                  <a:pt x="356272" y="46319"/>
                  <a:pt x="363742" y="45212"/>
                  <a:pt x="370323" y="41922"/>
                </a:cubicBezTo>
                <a:cubicBezTo>
                  <a:pt x="424448" y="14860"/>
                  <a:pt x="359571" y="38526"/>
                  <a:pt x="412204" y="20982"/>
                </a:cubicBezTo>
                <a:cubicBezTo>
                  <a:pt x="419184" y="23309"/>
                  <a:pt x="427399" y="23366"/>
                  <a:pt x="433145" y="27962"/>
                </a:cubicBezTo>
                <a:cubicBezTo>
                  <a:pt x="439696" y="33202"/>
                  <a:pt x="441173" y="42970"/>
                  <a:pt x="447105" y="48902"/>
                </a:cubicBezTo>
                <a:cubicBezTo>
                  <a:pt x="453037" y="54834"/>
                  <a:pt x="461065" y="58209"/>
                  <a:pt x="468045" y="62862"/>
                </a:cubicBezTo>
                <a:cubicBezTo>
                  <a:pt x="521295" y="9614"/>
                  <a:pt x="459418" y="65246"/>
                  <a:pt x="509926" y="34942"/>
                </a:cubicBezTo>
                <a:cubicBezTo>
                  <a:pt x="557839" y="6195"/>
                  <a:pt x="485502" y="33779"/>
                  <a:pt x="544827" y="14001"/>
                </a:cubicBezTo>
                <a:cubicBezTo>
                  <a:pt x="579531" y="48705"/>
                  <a:pt x="559979" y="45114"/>
                  <a:pt x="600668" y="34942"/>
                </a:cubicBezTo>
                <a:cubicBezTo>
                  <a:pt x="603036" y="32574"/>
                  <a:pt x="634220" y="-1347"/>
                  <a:pt x="642549" y="41"/>
                </a:cubicBezTo>
                <a:cubicBezTo>
                  <a:pt x="652286" y="1664"/>
                  <a:pt x="656510" y="14002"/>
                  <a:pt x="663490" y="20982"/>
                </a:cubicBezTo>
                <a:cubicBezTo>
                  <a:pt x="665817" y="27962"/>
                  <a:pt x="668449" y="34848"/>
                  <a:pt x="670470" y="41922"/>
                </a:cubicBezTo>
                <a:cubicBezTo>
                  <a:pt x="673105" y="51146"/>
                  <a:pt x="673671" y="61025"/>
                  <a:pt x="677450" y="69843"/>
                </a:cubicBezTo>
                <a:cubicBezTo>
                  <a:pt x="680754" y="77554"/>
                  <a:pt x="686757" y="83803"/>
                  <a:pt x="691410" y="90783"/>
                </a:cubicBezTo>
                <a:cubicBezTo>
                  <a:pt x="692952" y="95409"/>
                  <a:pt x="725903" y="190695"/>
                  <a:pt x="719331" y="188505"/>
                </a:cubicBezTo>
                <a:lnTo>
                  <a:pt x="698390" y="181525"/>
                </a:lnTo>
                <a:cubicBezTo>
                  <a:pt x="691410" y="176872"/>
                  <a:pt x="684001" y="172806"/>
                  <a:pt x="677450" y="167565"/>
                </a:cubicBezTo>
                <a:cubicBezTo>
                  <a:pt x="672311" y="163454"/>
                  <a:pt x="670071" y="153604"/>
                  <a:pt x="663490" y="153604"/>
                </a:cubicBezTo>
                <a:cubicBezTo>
                  <a:pt x="656582" y="153604"/>
                  <a:pt x="636628" y="187446"/>
                  <a:pt x="635569" y="188505"/>
                </a:cubicBezTo>
                <a:cubicBezTo>
                  <a:pt x="622036" y="202038"/>
                  <a:pt x="610721" y="203768"/>
                  <a:pt x="593688" y="209446"/>
                </a:cubicBezTo>
                <a:cubicBezTo>
                  <a:pt x="586708" y="207119"/>
                  <a:pt x="580106" y="202466"/>
                  <a:pt x="572748" y="202466"/>
                </a:cubicBezTo>
                <a:cubicBezTo>
                  <a:pt x="532348" y="202466"/>
                  <a:pt x="545790" y="208964"/>
                  <a:pt x="516906" y="223406"/>
                </a:cubicBezTo>
                <a:cubicBezTo>
                  <a:pt x="510325" y="226696"/>
                  <a:pt x="502946" y="228059"/>
                  <a:pt x="495966" y="230386"/>
                </a:cubicBezTo>
                <a:cubicBezTo>
                  <a:pt x="488986" y="225733"/>
                  <a:pt x="483414" y="216426"/>
                  <a:pt x="475025" y="216426"/>
                </a:cubicBezTo>
                <a:cubicBezTo>
                  <a:pt x="458272" y="216426"/>
                  <a:pt x="447571" y="242020"/>
                  <a:pt x="440125" y="251327"/>
                </a:cubicBezTo>
                <a:cubicBezTo>
                  <a:pt x="426189" y="268747"/>
                  <a:pt x="426563" y="265154"/>
                  <a:pt x="405224" y="272267"/>
                </a:cubicBezTo>
                <a:cubicBezTo>
                  <a:pt x="398244" y="269940"/>
                  <a:pt x="390029" y="269883"/>
                  <a:pt x="384283" y="265287"/>
                </a:cubicBezTo>
                <a:cubicBezTo>
                  <a:pt x="339178" y="229203"/>
                  <a:pt x="402017" y="254911"/>
                  <a:pt x="349383" y="237366"/>
                </a:cubicBezTo>
                <a:cubicBezTo>
                  <a:pt x="335423" y="239693"/>
                  <a:pt x="321232" y="240913"/>
                  <a:pt x="307502" y="244346"/>
                </a:cubicBezTo>
                <a:cubicBezTo>
                  <a:pt x="293226" y="247915"/>
                  <a:pt x="265621" y="258307"/>
                  <a:pt x="265621" y="258307"/>
                </a:cubicBezTo>
                <a:cubicBezTo>
                  <a:pt x="260968" y="253653"/>
                  <a:pt x="258191" y="245162"/>
                  <a:pt x="251661" y="244346"/>
                </a:cubicBezTo>
                <a:cubicBezTo>
                  <a:pt x="194314" y="237178"/>
                  <a:pt x="223961" y="248402"/>
                  <a:pt x="195819" y="265287"/>
                </a:cubicBezTo>
                <a:cubicBezTo>
                  <a:pt x="189510" y="269072"/>
                  <a:pt x="181859" y="269940"/>
                  <a:pt x="174879" y="272267"/>
                </a:cubicBezTo>
                <a:cubicBezTo>
                  <a:pt x="172119" y="263987"/>
                  <a:pt x="167465" y="239621"/>
                  <a:pt x="153938" y="237366"/>
                </a:cubicBezTo>
                <a:cubicBezTo>
                  <a:pt x="144475" y="235789"/>
                  <a:pt x="135325" y="242019"/>
                  <a:pt x="126018" y="244346"/>
                </a:cubicBezTo>
                <a:cubicBezTo>
                  <a:pt x="121365" y="251326"/>
                  <a:pt x="118609" y="260046"/>
                  <a:pt x="112058" y="265287"/>
                </a:cubicBezTo>
                <a:cubicBezTo>
                  <a:pt x="106312" y="269883"/>
                  <a:pt x="97841" y="269279"/>
                  <a:pt x="91117" y="272267"/>
                </a:cubicBezTo>
                <a:cubicBezTo>
                  <a:pt x="-28381" y="325375"/>
                  <a:pt x="117040" y="266084"/>
                  <a:pt x="14335" y="307168"/>
                </a:cubicBezTo>
                <a:cubicBezTo>
                  <a:pt x="-11141" y="281690"/>
                  <a:pt x="9682" y="275758"/>
                  <a:pt x="7355" y="2513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79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xit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20000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20000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xit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20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2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60" fill="hold">
                                          <p:stCondLst>
                                            <p:cond delay="46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60" fill="hold">
                                          <p:stCondLst>
                                            <p:cond delay="92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60" fill="hold">
                                          <p:stCondLst>
                                            <p:cond delay="138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60" fill="hold">
                                          <p:stCondLst>
                                            <p:cond delay="184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4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4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6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7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78" dur="2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60" fill="hold">
                                          <p:stCondLst>
                                            <p:cond delay="46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60" fill="hold">
                                          <p:stCondLst>
                                            <p:cond delay="92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60" fill="hold">
                                          <p:stCondLst>
                                            <p:cond delay="138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60" fill="hold">
                                          <p:stCondLst>
                                            <p:cond delay="184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84" dur="2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60" fill="hold">
                                          <p:stCondLst>
                                            <p:cond delay="46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60" fill="hold">
                                          <p:stCondLst>
                                            <p:cond delay="92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60" fill="hold">
                                          <p:stCondLst>
                                            <p:cond delay="138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60" fill="hold">
                                          <p:stCondLst>
                                            <p:cond delay="184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90" dur="2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60" fill="hold">
                                          <p:stCondLst>
                                            <p:cond delay="46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60" fill="hold">
                                          <p:stCondLst>
                                            <p:cond delay="92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60" fill="hold">
                                          <p:stCondLst>
                                            <p:cond delay="138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60" fill="hold">
                                          <p:stCondLst>
                                            <p:cond delay="184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64" presetClass="path" presetSubtype="0" repeatCount="indefinite" autoRev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4.58333E-6 -2.22222E-6 L 0.00052 -0.0629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3148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64" presetClass="path" presetSubtype="0" repeatCount="indefinite" autoRev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1.04167E-6 -4.81481E-6 L 0.00052 -0.06296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3148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6 0 L 0.00053 -0.06296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3148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64" presetClass="path" presetSubtype="0" repeatCount="indefinite" autoRev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16667E-7 7.40741E-7 L 0.00052 -0.06296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3148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64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0.00052 -0.06296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3148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64" presetClass="path" presetSubtype="0" repeatCount="indefinite" autoRev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3.75E-6 1.11111E-6 L 0.00052 -0.06296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3148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4" presetClass="path" presetSubtype="0" repeatCount="indefinite" autoRev="1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4.58333E-6 3.7037E-6 L 0.00053 -0.06297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3148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64" presetClass="path" presetSubtype="0" repeatCount="indefinite" autoRev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45833E-6 1.85185E-6 L 0.00052 -0.06296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3148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64" presetClass="path" presetSubtype="0" repeatCount="indefinite" autoRev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1.66667E-6 2.22222E-6 L 0.00052 -0.06297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3148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4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0.00053 -0.06296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3148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64" presetClass="path" presetSubtype="0" repeatCount="indefinite" autoRev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8.33333E-7 -7.40741E-7 L 0.00052 -0.06296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3148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64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85185E-6 L 0.00052 -0.06296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3148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2"/>
                </p:tgtEl>
              </p:cMediaNode>
            </p:audio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1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1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1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5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6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6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1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1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7" dur="1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1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6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6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5" dur="1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1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1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1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3" dur="4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4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0.00534 0.18078 " pathEditMode="relative" rAng="0" ptsTypes="AA">
                                      <p:cBhvr>
                                        <p:cTn id="24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9028"/>
                                    </p:animMotion>
                                  </p:childTnLst>
                                </p:cTn>
                              </p:par>
                              <p:par>
                                <p:cTn id="247" presetID="42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3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59259E-6 L 0.00261 0.40116 " pathEditMode="relative" rAng="0" ptsTypes="AA">
                                      <p:cBhvr>
                                        <p:cTn id="266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20046"/>
                                    </p:animMotion>
                                  </p:childTnLst>
                                </p:cTn>
                              </p:par>
                              <p:par>
                                <p:cTn id="267" presetID="42" presetClass="exit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9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7 L 0.06784 0.55093 " pathEditMode="relative" rAng="0" ptsTypes="AA">
                                      <p:cBhvr>
                                        <p:cTn id="286" dur="4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27546"/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4" dur="4000" fill="hold"/>
                                        <p:tgtEl>
                                          <p:spTgt spid="9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5" presetID="42" presetClass="exit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31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0.01992 0.49167 " pathEditMode="relative" rAng="0" ptsTypes="AA">
                                      <p:cBhvr>
                                        <p:cTn id="314" dur="4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24583"/>
                                    </p:animMotion>
                                  </p:childTnLst>
                                </p:cTn>
                              </p:par>
                              <p:par>
                                <p:cTn id="315" presetID="42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7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31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5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0.01393 0.34583 " pathEditMode="relative" rAng="0" ptsTypes="AA">
                                      <p:cBhvr>
                                        <p:cTn id="334" dur="4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17292"/>
                                    </p:animMotion>
                                  </p:childTnLst>
                                </p:cTn>
                              </p:par>
                              <p:par>
                                <p:cTn id="335" presetID="42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31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111E-6 L -0.08867 0.23935 " pathEditMode="relative" rAng="0" ptsTypes="AA">
                                      <p:cBhvr>
                                        <p:cTn id="354" dur="5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11968"/>
                                    </p:animMotion>
                                  </p:childTnLst>
                                </p:cTn>
                              </p:par>
                              <p:par>
                                <p:cTn id="355" presetID="42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5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0.0319 0.46713 " pathEditMode="relative" rAng="0" ptsTypes="AA">
                                      <p:cBhvr>
                                        <p:cTn id="374" dur="4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" y="23356"/>
                                    </p:animMotion>
                                  </p:childTnLst>
                                </p:cTn>
                              </p:par>
                              <p:par>
                                <p:cTn id="375" presetID="42" presetClass="exit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0.07331 0.5713 " pathEditMode="relative" rAng="0" ptsTypes="AA">
                                      <p:cBhvr>
                                        <p:cTn id="394" dur="4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9" y="28565"/>
                                    </p:animMotion>
                                  </p:childTnLst>
                                </p:cTn>
                              </p:par>
                              <p:par>
                                <p:cTn id="39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2" dur="4000" fill="hold"/>
                                        <p:tgtEl>
                                          <p:spTgt spid="8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03" presetID="42" presetClass="exit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5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"/>
                  </p:tgtEl>
                </p:cond>
              </p:nextCondLst>
            </p:seq>
            <p:seq concurrent="1" nextAc="seek">
              <p:cTn id="414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5" fill="hold">
                      <p:stCondLst>
                        <p:cond delay="0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01367 0.22778 " pathEditMode="relative" rAng="0" ptsTypes="AA">
                                      <p:cBhvr>
                                        <p:cTn id="422" dur="2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" y="11389"/>
                                    </p:animMotion>
                                  </p:childTnLst>
                                </p:cTn>
                              </p:par>
                              <p:par>
                                <p:cTn id="423" presetID="42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5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3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0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3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434" restart="whenNotActive" fill="hold" evtFilter="cancelBubble" nodeType="interactiveSeq">
                <p:stCondLst>
                  <p:cond evt="onClick" delay="0">
                    <p:tgtEl>
                      <p:spTgt spid="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5" fill="hold">
                      <p:stCondLst>
                        <p:cond delay="0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44444E-6 L 0.01862 0.3051 " pathEditMode="relative" rAng="0" ptsTypes="AA">
                                      <p:cBhvr>
                                        <p:cTn id="442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4" y="15255"/>
                                    </p:animMotion>
                                  </p:childTnLst>
                                </p:cTn>
                              </p:par>
                              <p:par>
                                <p:cTn id="443" presetID="42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4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5"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3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0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3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"/>
                  </p:tgtEl>
                </p:cond>
              </p:nextCondLst>
            </p:seq>
            <p:seq concurrent="1" nextAc="seek">
              <p:cTn id="454" restart="whenNotActive" fill="hold" evtFilter="cancelBubble" nodeType="interactiveSeq">
                <p:stCondLst>
                  <p:cond evt="onClick" delay="0">
                    <p:tgtEl>
                      <p:spTgt spid="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5" fill="hold">
                      <p:stCondLst>
                        <p:cond delay="0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0.04987 0.58634 " pathEditMode="relative" rAng="0" ptsTypes="AA">
                                      <p:cBhvr>
                                        <p:cTn id="462" dur="4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7" y="29306"/>
                                    </p:animMotion>
                                  </p:childTnLst>
                                </p:cTn>
                              </p:par>
                              <p:par>
                                <p:cTn id="463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0" dur="4000" fill="hold"/>
                                        <p:tgtEl>
                                          <p:spTgt spid="1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71" presetID="42" presetClass="exit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2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8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1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8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07407E-6 L 0.0026 0.40115 " pathEditMode="relative" rAng="0" ptsTypes="AA">
                                      <p:cBhvr>
                                        <p:cTn id="490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20046"/>
                                    </p:animMotion>
                                  </p:childTnLst>
                                </p:cTn>
                              </p:par>
                              <p:par>
                                <p:cTn id="491" presetID="42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2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3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3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8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1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50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3" fill="hold">
                      <p:stCondLst>
                        <p:cond delay="0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511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2" fill="hold">
                      <p:stCondLst>
                        <p:cond delay="0"/>
                      </p:stCondLst>
                      <p:childTnLst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9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3" fill="hold">
                      <p:stCondLst>
                        <p:cond delay="0"/>
                      </p:stCondLst>
                      <p:childTnLst>
                        <p:par>
                          <p:cTn id="594" fill="hold">
                            <p:stCondLst>
                              <p:cond delay="0"/>
                            </p:stCondLst>
                            <p:childTnLst>
                              <p:par>
                                <p:cTn id="5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599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0" fill="hold">
                      <p:stCondLst>
                        <p:cond delay="0"/>
                      </p:stCondLst>
                      <p:childTnLst>
                        <p:par>
                          <p:cTn id="601" fill="hold">
                            <p:stCondLst>
                              <p:cond delay="0"/>
                            </p:stCondLst>
                            <p:childTnLst>
                              <p:par>
                                <p:cTn id="60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06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7" fill="hold">
                      <p:stCondLst>
                        <p:cond delay="0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61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4" fill="hold">
                      <p:stCondLst>
                        <p:cond delay="0"/>
                      </p:stCondLst>
                      <p:childTnLst>
                        <p:par>
                          <p:cTn id="615" fill="hold">
                            <p:stCondLst>
                              <p:cond delay="0"/>
                            </p:stCondLst>
                            <p:childTnLst>
                              <p:par>
                                <p:cTn id="6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62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1" fill="hold">
                      <p:stCondLst>
                        <p:cond delay="0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62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8" fill="hold">
                      <p:stCondLst>
                        <p:cond delay="0"/>
                      </p:stCondLst>
                      <p:childTnLst>
                        <p:par>
                          <p:cTn id="629" fill="hold">
                            <p:stCondLst>
                              <p:cond delay="0"/>
                            </p:stCondLst>
                            <p:childTnLst>
                              <p:par>
                                <p:cTn id="6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634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5" fill="hold">
                      <p:stCondLst>
                        <p:cond delay="0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641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2" fill="hold">
                      <p:stCondLst>
                        <p:cond delay="0"/>
                      </p:stCondLst>
                      <p:childTnLst>
                        <p:par>
                          <p:cTn id="643" fill="hold">
                            <p:stCondLst>
                              <p:cond delay="0"/>
                            </p:stCondLst>
                            <p:childTnLst>
                              <p:par>
                                <p:cTn id="6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64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9" fill="hold">
                      <p:stCondLst>
                        <p:cond delay="0"/>
                      </p:stCondLst>
                      <p:childTnLst>
                        <p:par>
                          <p:cTn id="650" fill="hold">
                            <p:stCondLst>
                              <p:cond delay="0"/>
                            </p:stCondLst>
                            <p:childTnLst>
                              <p:par>
                                <p:cTn id="6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655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6" fill="hold">
                      <p:stCondLst>
                        <p:cond delay="0"/>
                      </p:stCondLst>
                      <p:childTnLst>
                        <p:par>
                          <p:cTn id="657" fill="hold">
                            <p:stCondLst>
                              <p:cond delay="0"/>
                            </p:stCondLst>
                            <p:childTnLst>
                              <p:par>
                                <p:cTn id="6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66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3" fill="hold">
                      <p:stCondLst>
                        <p:cond delay="0"/>
                      </p:stCondLst>
                      <p:childTnLst>
                        <p:par>
                          <p:cTn id="664" fill="hold">
                            <p:stCondLst>
                              <p:cond delay="0"/>
                            </p:stCondLst>
                            <p:childTnLst>
                              <p:par>
                                <p:cTn id="6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66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0" fill="hold">
                      <p:stCondLst>
                        <p:cond delay="0"/>
                      </p:stCondLst>
                      <p:childTnLst>
                        <p:par>
                          <p:cTn id="671" fill="hold">
                            <p:stCondLst>
                              <p:cond delay="0"/>
                            </p:stCondLst>
                            <p:childTnLst>
                              <p:par>
                                <p:cTn id="6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76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7" fill="hold">
                      <p:stCondLst>
                        <p:cond delay="0"/>
                      </p:stCondLst>
                      <p:childTnLst>
                        <p:par>
                          <p:cTn id="678" fill="hold">
                            <p:stCondLst>
                              <p:cond delay="0"/>
                            </p:stCondLst>
                            <p:childTnLst>
                              <p:par>
                                <p:cTn id="6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683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4" fill="hold">
                      <p:stCondLst>
                        <p:cond delay="0"/>
                      </p:stCondLst>
                      <p:childTnLst>
                        <p:par>
                          <p:cTn id="685" fill="hold">
                            <p:stCondLst>
                              <p:cond delay="0"/>
                            </p:stCondLst>
                            <p:childTnLst>
                              <p:par>
                                <p:cTn id="68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690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1" fill="hold">
                      <p:stCondLst>
                        <p:cond delay="0"/>
                      </p:stCondLst>
                      <p:childTnLst>
                        <p:par>
                          <p:cTn id="692" fill="hold">
                            <p:stCondLst>
                              <p:cond delay="0"/>
                            </p:stCondLst>
                            <p:childTnLst>
                              <p:par>
                                <p:cTn id="6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97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8" fill="hold">
                      <p:stCondLst>
                        <p:cond delay="0"/>
                      </p:stCondLst>
                      <p:childTnLst>
                        <p:par>
                          <p:cTn id="699" fill="hold">
                            <p:stCondLst>
                              <p:cond delay="0"/>
                            </p:stCondLst>
                            <p:childTnLst>
                              <p:par>
                                <p:cTn id="70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704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5" fill="hold">
                      <p:stCondLst>
                        <p:cond delay="0"/>
                      </p:stCondLst>
                      <p:childTnLst>
                        <p:par>
                          <p:cTn id="706" fill="hold">
                            <p:stCondLst>
                              <p:cond delay="0"/>
                            </p:stCondLst>
                            <p:childTnLst>
                              <p:par>
                                <p:cTn id="70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711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2" fill="hold">
                      <p:stCondLst>
                        <p:cond delay="0"/>
                      </p:stCondLst>
                      <p:childTnLst>
                        <p:par>
                          <p:cTn id="713" fill="hold">
                            <p:stCondLst>
                              <p:cond delay="0"/>
                            </p:stCondLst>
                            <p:childTnLst>
                              <p:par>
                                <p:cTn id="7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71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9" fill="hold">
                      <p:stCondLst>
                        <p:cond delay="0"/>
                      </p:stCondLst>
                      <p:childTnLst>
                        <p:par>
                          <p:cTn id="720" fill="hold">
                            <p:stCondLst>
                              <p:cond delay="0"/>
                            </p:stCondLst>
                            <p:childTnLst>
                              <p:par>
                                <p:cTn id="7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72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6" fill="hold">
                      <p:stCondLst>
                        <p:cond delay="0"/>
                      </p:stCondLst>
                      <p:childTnLst>
                        <p:par>
                          <p:cTn id="727" fill="hold">
                            <p:stCondLst>
                              <p:cond delay="0"/>
                            </p:stCondLst>
                            <p:childTnLst>
                              <p:par>
                                <p:cTn id="7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732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3" fill="hold">
                      <p:stCondLst>
                        <p:cond delay="0"/>
                      </p:stCondLst>
                      <p:childTnLst>
                        <p:par>
                          <p:cTn id="734" fill="hold">
                            <p:stCondLst>
                              <p:cond delay="0"/>
                            </p:stCondLst>
                            <p:childTnLst>
                              <p:par>
                                <p:cTn id="7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739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0" fill="hold">
                      <p:stCondLst>
                        <p:cond delay="0"/>
                      </p:stCondLst>
                      <p:childTnLst>
                        <p:par>
                          <p:cTn id="741" fill="hold">
                            <p:stCondLst>
                              <p:cond delay="0"/>
                            </p:stCondLst>
                            <p:childTnLst>
                              <p:par>
                                <p:cTn id="7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746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7" fill="hold">
                      <p:stCondLst>
                        <p:cond delay="0"/>
                      </p:stCondLst>
                      <p:childTnLst>
                        <p:par>
                          <p:cTn id="748" fill="hold">
                            <p:stCondLst>
                              <p:cond delay="0"/>
                            </p:stCondLst>
                            <p:childTnLst>
                              <p:par>
                                <p:cTn id="7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753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4" fill="hold">
                      <p:stCondLst>
                        <p:cond delay="0"/>
                      </p:stCondLst>
                      <p:childTnLst>
                        <p:par>
                          <p:cTn id="755" fill="hold">
                            <p:stCondLst>
                              <p:cond delay="0"/>
                            </p:stCondLst>
                            <p:childTnLst>
                              <p:par>
                                <p:cTn id="7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760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1" fill="hold">
                      <p:stCondLst>
                        <p:cond delay="0"/>
                      </p:stCondLst>
                      <p:childTnLst>
                        <p:par>
                          <p:cTn id="762" fill="hold">
                            <p:stCondLst>
                              <p:cond delay="0"/>
                            </p:stCondLst>
                            <p:childTnLst>
                              <p:par>
                                <p:cTn id="7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767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8" fill="hold">
                      <p:stCondLst>
                        <p:cond delay="0"/>
                      </p:stCondLst>
                      <p:childTnLst>
                        <p:par>
                          <p:cTn id="769" fill="hold">
                            <p:stCondLst>
                              <p:cond delay="0"/>
                            </p:stCondLst>
                            <p:childTnLst>
                              <p:par>
                                <p:cTn id="7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774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5" fill="hold">
                      <p:stCondLst>
                        <p:cond delay="0"/>
                      </p:stCondLst>
                      <p:childTnLst>
                        <p:par>
                          <p:cTn id="776" fill="hold">
                            <p:stCondLst>
                              <p:cond delay="0"/>
                            </p:stCondLst>
                            <p:childTnLst>
                              <p:par>
                                <p:cTn id="7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781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2" fill="hold">
                      <p:stCondLst>
                        <p:cond delay="0"/>
                      </p:stCondLst>
                      <p:childTnLst>
                        <p:par>
                          <p:cTn id="783" fill="hold">
                            <p:stCondLst>
                              <p:cond delay="0"/>
                            </p:stCondLst>
                            <p:childTnLst>
                              <p:par>
                                <p:cTn id="78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788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9" fill="hold">
                      <p:stCondLst>
                        <p:cond delay="0"/>
                      </p:stCondLst>
                      <p:childTnLst>
                        <p:par>
                          <p:cTn id="790" fill="hold">
                            <p:stCondLst>
                              <p:cond delay="0"/>
                            </p:stCondLst>
                            <p:childTnLst>
                              <p:par>
                                <p:cTn id="7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795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6" fill="hold">
                      <p:stCondLst>
                        <p:cond delay="0"/>
                      </p:stCondLst>
                      <p:childTnLst>
                        <p:par>
                          <p:cTn id="797" fill="hold">
                            <p:stCondLst>
                              <p:cond delay="0"/>
                            </p:stCondLst>
                            <p:childTnLst>
                              <p:par>
                                <p:cTn id="7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802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3" fill="hold">
                      <p:stCondLst>
                        <p:cond delay="0"/>
                      </p:stCondLst>
                      <p:childTnLst>
                        <p:par>
                          <p:cTn id="804" fill="hold">
                            <p:stCondLst>
                              <p:cond delay="0"/>
                            </p:stCondLst>
                            <p:childTnLst>
                              <p:par>
                                <p:cTn id="8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809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0" fill="hold">
                      <p:stCondLst>
                        <p:cond delay="0"/>
                      </p:stCondLst>
                      <p:childTnLst>
                        <p:par>
                          <p:cTn id="811" fill="hold">
                            <p:stCondLst>
                              <p:cond delay="0"/>
                            </p:stCondLst>
                            <p:childTnLst>
                              <p:par>
                                <p:cTn id="8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816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7" fill="hold">
                      <p:stCondLst>
                        <p:cond delay="0"/>
                      </p:stCondLst>
                      <p:childTnLst>
                        <p:par>
                          <p:cTn id="818" fill="hold">
                            <p:stCondLst>
                              <p:cond delay="0"/>
                            </p:stCondLst>
                            <p:childTnLst>
                              <p:par>
                                <p:cTn id="8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82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4" fill="hold">
                      <p:stCondLst>
                        <p:cond delay="0"/>
                      </p:stCondLst>
                      <p:childTnLst>
                        <p:par>
                          <p:cTn id="825" fill="hold">
                            <p:stCondLst>
                              <p:cond delay="0"/>
                            </p:stCondLst>
                            <p:childTnLst>
                              <p:par>
                                <p:cTn id="8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830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1" fill="hold">
                      <p:stCondLst>
                        <p:cond delay="0"/>
                      </p:stCondLst>
                      <p:childTnLst>
                        <p:par>
                          <p:cTn id="832" fill="hold">
                            <p:stCondLst>
                              <p:cond delay="0"/>
                            </p:stCondLst>
                            <p:childTnLst>
                              <p:par>
                                <p:cTn id="8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837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8" fill="hold">
                      <p:stCondLst>
                        <p:cond delay="0"/>
                      </p:stCondLst>
                      <p:childTnLst>
                        <p:par>
                          <p:cTn id="839" fill="hold">
                            <p:stCondLst>
                              <p:cond delay="0"/>
                            </p:stCondLst>
                            <p:childTnLst>
                              <p:par>
                                <p:cTn id="8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844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5" fill="hold">
                      <p:stCondLst>
                        <p:cond delay="0"/>
                      </p:stCondLst>
                      <p:childTnLst>
                        <p:par>
                          <p:cTn id="846" fill="hold">
                            <p:stCondLst>
                              <p:cond delay="0"/>
                            </p:stCondLst>
                            <p:childTnLst>
                              <p:par>
                                <p:cTn id="8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851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2" fill="hold">
                      <p:stCondLst>
                        <p:cond delay="0"/>
                      </p:stCondLst>
                      <p:childTnLst>
                        <p:par>
                          <p:cTn id="853" fill="hold">
                            <p:stCondLst>
                              <p:cond delay="0"/>
                            </p:stCondLst>
                            <p:childTnLst>
                              <p:par>
                                <p:cTn id="8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858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9" fill="hold">
                      <p:stCondLst>
                        <p:cond delay="0"/>
                      </p:stCondLst>
                      <p:childTnLst>
                        <p:par>
                          <p:cTn id="860" fill="hold">
                            <p:stCondLst>
                              <p:cond delay="0"/>
                            </p:stCondLst>
                            <p:childTnLst>
                              <p:par>
                                <p:cTn id="8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865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6" fill="hold">
                      <p:stCondLst>
                        <p:cond delay="0"/>
                      </p:stCondLst>
                      <p:childTnLst>
                        <p:par>
                          <p:cTn id="867" fill="hold">
                            <p:stCondLst>
                              <p:cond delay="0"/>
                            </p:stCondLst>
                            <p:childTnLst>
                              <p:par>
                                <p:cTn id="8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872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3" fill="hold">
                      <p:stCondLst>
                        <p:cond delay="0"/>
                      </p:stCondLst>
                      <p:childTnLst>
                        <p:par>
                          <p:cTn id="874" fill="hold">
                            <p:stCondLst>
                              <p:cond delay="0"/>
                            </p:stCondLst>
                            <p:childTnLst>
                              <p:par>
                                <p:cTn id="8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879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0" fill="hold">
                      <p:stCondLst>
                        <p:cond delay="0"/>
                      </p:stCondLst>
                      <p:childTnLst>
                        <p:par>
                          <p:cTn id="881" fill="hold">
                            <p:stCondLst>
                              <p:cond delay="0"/>
                            </p:stCondLst>
                            <p:childTnLst>
                              <p:par>
                                <p:cTn id="8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886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7" fill="hold">
                      <p:stCondLst>
                        <p:cond delay="0"/>
                      </p:stCondLst>
                      <p:childTnLst>
                        <p:par>
                          <p:cTn id="888" fill="hold">
                            <p:stCondLst>
                              <p:cond delay="0"/>
                            </p:stCondLst>
                            <p:childTnLst>
                              <p:par>
                                <p:cTn id="8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893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4" fill="hold">
                      <p:stCondLst>
                        <p:cond delay="0"/>
                      </p:stCondLst>
                      <p:childTnLst>
                        <p:par>
                          <p:cTn id="895" fill="hold">
                            <p:stCondLst>
                              <p:cond delay="0"/>
                            </p:stCondLst>
                            <p:childTnLst>
                              <p:par>
                                <p:cTn id="8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900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1" fill="hold">
                      <p:stCondLst>
                        <p:cond delay="0"/>
                      </p:stCondLst>
                      <p:childTnLst>
                        <p:par>
                          <p:cTn id="902" fill="hold">
                            <p:stCondLst>
                              <p:cond delay="0"/>
                            </p:stCondLst>
                            <p:childTnLst>
                              <p:par>
                                <p:cTn id="9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907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8" fill="hold">
                      <p:stCondLst>
                        <p:cond delay="0"/>
                      </p:stCondLst>
                      <p:childTnLst>
                        <p:par>
                          <p:cTn id="909" fill="hold">
                            <p:stCondLst>
                              <p:cond delay="0"/>
                            </p:stCondLst>
                            <p:childTnLst>
                              <p:par>
                                <p:cTn id="9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914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5" fill="hold">
                      <p:stCondLst>
                        <p:cond delay="0"/>
                      </p:stCondLst>
                      <p:childTnLst>
                        <p:par>
                          <p:cTn id="916" fill="hold">
                            <p:stCondLst>
                              <p:cond delay="0"/>
                            </p:stCondLst>
                            <p:childTnLst>
                              <p:par>
                                <p:cTn id="9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921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2" fill="hold">
                      <p:stCondLst>
                        <p:cond delay="0"/>
                      </p:stCondLst>
                      <p:childTnLst>
                        <p:par>
                          <p:cTn id="923" fill="hold">
                            <p:stCondLst>
                              <p:cond delay="0"/>
                            </p:stCondLst>
                            <p:childTnLst>
                              <p:par>
                                <p:cTn id="9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928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9" fill="hold">
                      <p:stCondLst>
                        <p:cond delay="0"/>
                      </p:stCondLst>
                      <p:childTnLst>
                        <p:par>
                          <p:cTn id="930" fill="hold">
                            <p:stCondLst>
                              <p:cond delay="0"/>
                            </p:stCondLst>
                            <p:childTnLst>
                              <p:par>
                                <p:cTn id="9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935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6" fill="hold">
                      <p:stCondLst>
                        <p:cond delay="0"/>
                      </p:stCondLst>
                      <p:childTnLst>
                        <p:par>
                          <p:cTn id="937" fill="hold">
                            <p:stCondLst>
                              <p:cond delay="0"/>
                            </p:stCondLst>
                            <p:childTnLst>
                              <p:par>
                                <p:cTn id="9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942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3" fill="hold">
                      <p:stCondLst>
                        <p:cond delay="0"/>
                      </p:stCondLst>
                      <p:childTnLst>
                        <p:par>
                          <p:cTn id="944" fill="hold">
                            <p:stCondLst>
                              <p:cond delay="0"/>
                            </p:stCondLst>
                            <p:childTnLst>
                              <p:par>
                                <p:cTn id="9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949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0" fill="hold">
                      <p:stCondLst>
                        <p:cond delay="0"/>
                      </p:stCondLst>
                      <p:childTnLst>
                        <p:par>
                          <p:cTn id="951" fill="hold">
                            <p:stCondLst>
                              <p:cond delay="0"/>
                            </p:stCondLst>
                            <p:childTnLst>
                              <p:par>
                                <p:cTn id="9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956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7" fill="hold">
                      <p:stCondLst>
                        <p:cond delay="0"/>
                      </p:stCondLst>
                      <p:childTnLst>
                        <p:par>
                          <p:cTn id="958" fill="hold">
                            <p:stCondLst>
                              <p:cond delay="0"/>
                            </p:stCondLst>
                            <p:childTnLst>
                              <p:par>
                                <p:cTn id="9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963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4" fill="hold">
                      <p:stCondLst>
                        <p:cond delay="0"/>
                      </p:stCondLst>
                      <p:childTnLst>
                        <p:par>
                          <p:cTn id="965" fill="hold">
                            <p:stCondLst>
                              <p:cond delay="0"/>
                            </p:stCondLst>
                            <p:childTnLst>
                              <p:par>
                                <p:cTn id="9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970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1" fill="hold">
                      <p:stCondLst>
                        <p:cond delay="0"/>
                      </p:stCondLst>
                      <p:childTnLst>
                        <p:par>
                          <p:cTn id="972" fill="hold">
                            <p:stCondLst>
                              <p:cond delay="0"/>
                            </p:stCondLst>
                            <p:childTnLst>
                              <p:par>
                                <p:cTn id="9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977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8" fill="hold">
                      <p:stCondLst>
                        <p:cond delay="0"/>
                      </p:stCondLst>
                      <p:childTnLst>
                        <p:par>
                          <p:cTn id="979" fill="hold">
                            <p:stCondLst>
                              <p:cond delay="0"/>
                            </p:stCondLst>
                            <p:childTnLst>
                              <p:par>
                                <p:cTn id="9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984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5" fill="hold">
                      <p:stCondLst>
                        <p:cond delay="0"/>
                      </p:stCondLst>
                      <p:childTnLst>
                        <p:par>
                          <p:cTn id="986" fill="hold">
                            <p:stCondLst>
                              <p:cond delay="0"/>
                            </p:stCondLst>
                            <p:childTnLst>
                              <p:par>
                                <p:cTn id="9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991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2" fill="hold">
                      <p:stCondLst>
                        <p:cond delay="0"/>
                      </p:stCondLst>
                      <p:childTnLst>
                        <p:par>
                          <p:cTn id="993" fill="hold">
                            <p:stCondLst>
                              <p:cond delay="0"/>
                            </p:stCondLst>
                            <p:childTnLst>
                              <p:par>
                                <p:cTn id="99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998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9" fill="hold">
                      <p:stCondLst>
                        <p:cond delay="0"/>
                      </p:stCondLst>
                      <p:childTnLst>
                        <p:par>
                          <p:cTn id="1000" fill="hold">
                            <p:stCondLst>
                              <p:cond delay="0"/>
                            </p:stCondLst>
                            <p:childTnLst>
                              <p:par>
                                <p:cTn id="10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1005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6" fill="hold">
                      <p:stCondLst>
                        <p:cond delay="0"/>
                      </p:stCondLst>
                      <p:childTnLst>
                        <p:par>
                          <p:cTn id="1007" fill="hold">
                            <p:stCondLst>
                              <p:cond delay="0"/>
                            </p:stCondLst>
                            <p:childTnLst>
                              <p:par>
                                <p:cTn id="10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1012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3" fill="hold">
                      <p:stCondLst>
                        <p:cond delay="0"/>
                      </p:stCondLst>
                      <p:childTnLst>
                        <p:par>
                          <p:cTn id="1014" fill="hold">
                            <p:stCondLst>
                              <p:cond delay="0"/>
                            </p:stCondLst>
                            <p:childTnLst>
                              <p:par>
                                <p:cTn id="10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seq concurrent="1" nextAc="seek">
              <p:cTn id="1019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0" fill="hold">
                      <p:stCondLst>
                        <p:cond delay="0"/>
                      </p:stCondLst>
                      <p:childTnLst>
                        <p:par>
                          <p:cTn id="1021" fill="hold">
                            <p:stCondLst>
                              <p:cond delay="0"/>
                            </p:stCondLst>
                            <p:childTnLst>
                              <p:par>
                                <p:cTn id="10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seq concurrent="1" nextAc="seek">
              <p:cTn id="102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7" fill="hold">
                      <p:stCondLst>
                        <p:cond delay="0"/>
                      </p:stCondLst>
                      <p:childTnLst>
                        <p:par>
                          <p:cTn id="1028" fill="hold">
                            <p:stCondLst>
                              <p:cond delay="0"/>
                            </p:stCondLst>
                            <p:childTnLst>
                              <p:par>
                                <p:cTn id="10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033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4" fill="hold">
                      <p:stCondLst>
                        <p:cond delay="0"/>
                      </p:stCondLst>
                      <p:childTnLst>
                        <p:par>
                          <p:cTn id="1035" fill="hold">
                            <p:stCondLst>
                              <p:cond delay="0"/>
                            </p:stCondLst>
                            <p:childTnLst>
                              <p:par>
                                <p:cTn id="10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1040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1" fill="hold">
                      <p:stCondLst>
                        <p:cond delay="0"/>
                      </p:stCondLst>
                      <p:childTnLst>
                        <p:par>
                          <p:cTn id="1042" fill="hold">
                            <p:stCondLst>
                              <p:cond delay="0"/>
                            </p:stCondLst>
                            <p:childTnLst>
                              <p:par>
                                <p:cTn id="10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1047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8" fill="hold">
                      <p:stCondLst>
                        <p:cond delay="0"/>
                      </p:stCondLst>
                      <p:childTnLst>
                        <p:par>
                          <p:cTn id="1049" fill="hold">
                            <p:stCondLst>
                              <p:cond delay="0"/>
                            </p:stCondLst>
                            <p:childTnLst>
                              <p:par>
                                <p:cTn id="10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054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5" fill="hold">
                      <p:stCondLst>
                        <p:cond delay="0"/>
                      </p:stCondLst>
                      <p:childTnLst>
                        <p:par>
                          <p:cTn id="1056" fill="hold">
                            <p:stCondLst>
                              <p:cond delay="0"/>
                            </p:stCondLst>
                            <p:childTnLst>
                              <p:par>
                                <p:cTn id="10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061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2" fill="hold">
                      <p:stCondLst>
                        <p:cond delay="0"/>
                      </p:stCondLst>
                      <p:childTnLst>
                        <p:par>
                          <p:cTn id="1063" fill="hold">
                            <p:stCondLst>
                              <p:cond delay="0"/>
                            </p:stCondLst>
                            <p:childTnLst>
                              <p:par>
                                <p:cTn id="10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068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9" fill="hold">
                      <p:stCondLst>
                        <p:cond delay="0"/>
                      </p:stCondLst>
                      <p:childTnLst>
                        <p:par>
                          <p:cTn id="1070" fill="hold">
                            <p:stCondLst>
                              <p:cond delay="0"/>
                            </p:stCondLst>
                            <p:childTnLst>
                              <p:par>
                                <p:cTn id="10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1075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6" fill="hold">
                      <p:stCondLst>
                        <p:cond delay="0"/>
                      </p:stCondLst>
                      <p:childTnLst>
                        <p:par>
                          <p:cTn id="1077" fill="hold">
                            <p:stCondLst>
                              <p:cond delay="0"/>
                            </p:stCondLst>
                            <p:childTnLst>
                              <p:par>
                                <p:cTn id="10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1082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3" fill="hold">
                      <p:stCondLst>
                        <p:cond delay="0"/>
                      </p:stCondLst>
                      <p:childTnLst>
                        <p:par>
                          <p:cTn id="1084" fill="hold">
                            <p:stCondLst>
                              <p:cond delay="0"/>
                            </p:stCondLst>
                            <p:childTnLst>
                              <p:par>
                                <p:cTn id="10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  <p:seq concurrent="1" nextAc="seek">
              <p:cTn id="1089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0" fill="hold">
                      <p:stCondLst>
                        <p:cond delay="0"/>
                      </p:stCondLst>
                      <p:childTnLst>
                        <p:par>
                          <p:cTn id="1091" fill="hold">
                            <p:stCondLst>
                              <p:cond delay="0"/>
                            </p:stCondLst>
                            <p:childTnLst>
                              <p:par>
                                <p:cTn id="109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1096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7" fill="hold">
                      <p:stCondLst>
                        <p:cond delay="0"/>
                      </p:stCondLst>
                      <p:childTnLst>
                        <p:par>
                          <p:cTn id="1098" fill="hold">
                            <p:stCondLst>
                              <p:cond delay="0"/>
                            </p:stCondLst>
                            <p:childTnLst>
                              <p:par>
                                <p:cTn id="10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  <p:seq concurrent="1" nextAc="seek">
              <p:cTn id="1103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4" fill="hold">
                      <p:stCondLst>
                        <p:cond delay="0"/>
                      </p:stCondLst>
                      <p:childTnLst>
                        <p:par>
                          <p:cTn id="1105" fill="hold">
                            <p:stCondLst>
                              <p:cond delay="0"/>
                            </p:stCondLst>
                            <p:childTnLst>
                              <p:par>
                                <p:cTn id="110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1110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1" fill="hold">
                      <p:stCondLst>
                        <p:cond delay="0"/>
                      </p:stCondLst>
                      <p:childTnLst>
                        <p:par>
                          <p:cTn id="1112" fill="hold">
                            <p:stCondLst>
                              <p:cond delay="0"/>
                            </p:stCondLst>
                            <p:childTnLst>
                              <p:par>
                                <p:cTn id="11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1117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8" fill="hold">
                      <p:stCondLst>
                        <p:cond delay="0"/>
                      </p:stCondLst>
                      <p:childTnLst>
                        <p:par>
                          <p:cTn id="1119" fill="hold">
                            <p:stCondLst>
                              <p:cond delay="0"/>
                            </p:stCondLst>
                            <p:childTnLst>
                              <p:par>
                                <p:cTn id="11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seq concurrent="1" nextAc="seek">
              <p:cTn id="1124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5" fill="hold">
                      <p:stCondLst>
                        <p:cond delay="0"/>
                      </p:stCondLst>
                      <p:childTnLst>
                        <p:par>
                          <p:cTn id="1126" fill="hold">
                            <p:stCondLst>
                              <p:cond delay="0"/>
                            </p:stCondLst>
                            <p:childTnLst>
                              <p:par>
                                <p:cTn id="11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131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2" fill="hold">
                      <p:stCondLst>
                        <p:cond delay="0"/>
                      </p:stCondLst>
                      <p:childTnLst>
                        <p:par>
                          <p:cTn id="1133" fill="hold">
                            <p:stCondLst>
                              <p:cond delay="0"/>
                            </p:stCondLst>
                            <p:childTnLst>
                              <p:par>
                                <p:cTn id="11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1138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9" fill="hold">
                      <p:stCondLst>
                        <p:cond delay="0"/>
                      </p:stCondLst>
                      <p:childTnLst>
                        <p:par>
                          <p:cTn id="1140" fill="hold">
                            <p:stCondLst>
                              <p:cond delay="0"/>
                            </p:stCondLst>
                            <p:childTnLst>
                              <p:par>
                                <p:cTn id="11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1145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6" fill="hold">
                      <p:stCondLst>
                        <p:cond delay="0"/>
                      </p:stCondLst>
                      <p:childTnLst>
                        <p:par>
                          <p:cTn id="1147" fill="hold">
                            <p:stCondLst>
                              <p:cond delay="0"/>
                            </p:stCondLst>
                            <p:childTnLst>
                              <p:par>
                                <p:cTn id="11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5845__dersuperanton__flashlight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11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3" fill="hold">
                      <p:stCondLst>
                        <p:cond delay="0"/>
                      </p:stCondLst>
                      <p:childTnLst>
                        <p:par>
                          <p:cTn id="1154" fill="hold">
                            <p:stCondLst>
                              <p:cond delay="0"/>
                            </p:stCondLst>
                            <p:childTnLst>
                              <p:par>
                                <p:cTn id="115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6" grpId="1" animBg="1"/>
      <p:bldP spid="16" grpId="2" animBg="1"/>
      <p:bldP spid="183" grpId="0" animBg="1"/>
      <p:bldP spid="183" grpId="1" animBg="1"/>
      <p:bldP spid="183" grpId="2" animBg="1"/>
      <p:bldP spid="184" grpId="0" animBg="1"/>
      <p:bldP spid="184" grpId="1" animBg="1"/>
      <p:bldP spid="184" grpId="2" animBg="1"/>
      <p:bldP spid="185" grpId="0" animBg="1"/>
      <p:bldP spid="185" grpId="1" animBg="1"/>
      <p:bldP spid="185" grpId="2" animBg="1"/>
      <p:bldP spid="186" grpId="0" animBg="1"/>
      <p:bldP spid="186" grpId="1" animBg="1"/>
      <p:bldP spid="186" grpId="2" animBg="1"/>
      <p:bldP spid="187" grpId="0" animBg="1"/>
      <p:bldP spid="187" grpId="1" animBg="1"/>
      <p:bldP spid="187" grpId="2" animBg="1"/>
      <p:bldP spid="188" grpId="0" animBg="1"/>
      <p:bldP spid="188" grpId="1" animBg="1"/>
      <p:bldP spid="188" grpId="2" animBg="1"/>
      <p:bldP spid="189" grpId="0" animBg="1"/>
      <p:bldP spid="189" grpId="1" animBg="1"/>
      <p:bldP spid="189" grpId="2" animBg="1"/>
      <p:bldP spid="190" grpId="0" animBg="1"/>
      <p:bldP spid="190" grpId="1" animBg="1"/>
      <p:bldP spid="190" grpId="2" animBg="1"/>
      <p:bldP spid="191" grpId="0" animBg="1"/>
      <p:bldP spid="191" grpId="1" animBg="1"/>
      <p:bldP spid="191" grpId="2" animBg="1"/>
      <p:bldP spid="192" grpId="0" animBg="1"/>
      <p:bldP spid="192" grpId="1" animBg="1"/>
      <p:bldP spid="192" grpId="2" animBg="1"/>
      <p:bldP spid="193" grpId="0" animBg="1"/>
      <p:bldP spid="193" grpId="1" animBg="1"/>
      <p:bldP spid="193" grpId="2" animBg="1"/>
      <p:bldP spid="15" grpId="0" animBg="1"/>
      <p:bldP spid="15" grpId="1" animBg="1"/>
      <p:bldP spid="15" grpId="2" animBg="1"/>
      <p:bldP spid="14" grpId="0"/>
      <p:bldP spid="14" grpId="1"/>
      <p:bldP spid="85" grpId="0"/>
      <p:bldP spid="85" grpId="1"/>
      <p:bldP spid="85" grpId="2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89" grpId="2" animBg="1"/>
      <p:bldP spid="90" grpId="0" animBg="1"/>
      <p:bldP spid="90" grpId="1" animBg="1"/>
      <p:bldP spid="94" grpId="0" animBg="1"/>
      <p:bldP spid="94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8" grpId="0" animBg="1"/>
      <p:bldP spid="108" grpId="1" animBg="1"/>
      <p:bldP spid="108" grpId="2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19" grpId="2" animBg="1"/>
      <p:bldP spid="120" grpId="0" animBg="1"/>
      <p:bldP spid="120" grpId="1" animBg="1"/>
      <p:bldP spid="121" grpId="0" animBg="1"/>
      <p:bldP spid="121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5" grpId="0" animBg="1"/>
      <p:bldP spid="135" grpId="1" animBg="1"/>
      <p:bldP spid="135" grpId="2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8" grpId="2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5" grpId="0" animBg="1"/>
      <p:bldP spid="155" grpId="1" animBg="1"/>
      <p:bldP spid="156" grpId="0" animBg="1"/>
      <p:bldP spid="156" grpId="1" animBg="1"/>
      <p:bldP spid="157" grpId="0" animBg="1"/>
      <p:bldP spid="157" grpId="1" animBg="1"/>
      <p:bldP spid="158" grpId="0" animBg="1"/>
      <p:bldP spid="158" grpId="1" animBg="1"/>
      <p:bldP spid="159" grpId="0" animBg="1"/>
      <p:bldP spid="159" grpId="1" animBg="1"/>
      <p:bldP spid="160" grpId="0" animBg="1"/>
      <p:bldP spid="160" grpId="1" animBg="1"/>
      <p:bldP spid="161" grpId="0" animBg="1"/>
      <p:bldP spid="161" grpId="1" animBg="1"/>
      <p:bldP spid="161" grpId="2" animBg="1"/>
      <p:bldP spid="165" grpId="0" animBg="1"/>
      <p:bldP spid="165" grpId="1" animBg="1"/>
      <p:bldP spid="166" grpId="0" animBg="1"/>
      <p:bldP spid="166" grpId="1" animBg="1"/>
      <p:bldP spid="167" grpId="0" animBg="1"/>
      <p:bldP spid="167" grpId="1" animBg="1"/>
      <p:bldP spid="168" grpId="0" animBg="1"/>
      <p:bldP spid="168" grpId="1" animBg="1"/>
      <p:bldP spid="169" grpId="0" animBg="1"/>
      <p:bldP spid="169" grpId="1" animBg="1"/>
      <p:bldP spid="170" grpId="0" animBg="1"/>
      <p:bldP spid="170" grpId="1" animBg="1"/>
      <p:bldP spid="171" grpId="0" animBg="1"/>
      <p:bldP spid="171" grpId="1" animBg="1"/>
      <p:bldP spid="175" grpId="0" animBg="1"/>
      <p:bldP spid="175" grpId="1" animBg="1"/>
      <p:bldP spid="176" grpId="0" animBg="1"/>
      <p:bldP spid="176" grpId="1" animBg="1"/>
      <p:bldP spid="177" grpId="0" animBg="1"/>
      <p:bldP spid="177" grpId="1" animBg="1"/>
      <p:bldP spid="177" grpId="2" animBg="1"/>
      <p:bldP spid="178" grpId="0" animBg="1"/>
      <p:bldP spid="178" grpId="1" animBg="1"/>
      <p:bldP spid="179" grpId="0" animBg="1"/>
      <p:bldP spid="179" grpId="1" animBg="1"/>
      <p:bldP spid="180" grpId="0" animBg="1"/>
      <p:bldP spid="180" grpId="1" animBg="1"/>
      <p:bldP spid="181" grpId="0" animBg="1"/>
      <p:bldP spid="181" grpId="1" animBg="1"/>
      <p:bldP spid="194" grpId="0" animBg="1"/>
      <p:bldP spid="194" grpId="1" animBg="1"/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  <p:bldP spid="199" grpId="1" animBg="1"/>
      <p:bldP spid="200" grpId="0" animBg="1"/>
      <p:bldP spid="200" grpId="1" animBg="1"/>
      <p:bldP spid="200" grpId="2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2141</TotalTime>
  <Words>327</Words>
  <PresentationFormat>Widescreen</PresentationFormat>
  <Paragraphs>180</Paragraphs>
  <Slides>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Cavolini</vt:lpstr>
      <vt:lpstr>Arial</vt:lpstr>
      <vt:lpstr>Calibri Light</vt:lpstr>
      <vt:lpstr>Calibri</vt:lpstr>
      <vt:lpstr>1_Office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2020-09-03T09:06:30Z</dcterms:created>
  <dcterms:modified xsi:type="dcterms:W3CDTF">2020-09-17T07:36:01Z</dcterms:modified>
</cp:coreProperties>
</file>