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74" r:id="rId4"/>
    <p:sldId id="261" r:id="rId5"/>
    <p:sldId id="276" r:id="rId6"/>
    <p:sldId id="262" r:id="rId7"/>
    <p:sldId id="263" r:id="rId8"/>
    <p:sldId id="264" r:id="rId9"/>
    <p:sldId id="265" r:id="rId10"/>
    <p:sldId id="277" r:id="rId11"/>
    <p:sldId id="278" r:id="rId12"/>
    <p:sldId id="279" r:id="rId13"/>
    <p:sldId id="280" r:id="rId14"/>
    <p:sldId id="281" r:id="rId15"/>
    <p:sldId id="28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5" Type="http://schemas.openxmlformats.org/officeDocument/2006/relationships/image" Target="../media/image21.wmf"/><Relationship Id="rId4" Type="http://schemas.openxmlformats.org/officeDocument/2006/relationships/image" Target="../media/image2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214D65-D53A-49AB-8602-F3939E267C62}" type="datetimeFigureOut">
              <a:rPr lang="en-US" smtClean="0"/>
              <a:pPr/>
              <a:t>1/27/2021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476738-FE46-4950-B226-BFDE98DBF0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miter lim="800000"/>
            <a:headEnd/>
            <a:tailEnd/>
          </a:ln>
        </p:spPr>
        <p:txBody>
          <a:bodyPr/>
          <a:lstStyle/>
          <a:p>
            <a:fld id="{DE9826AC-AA22-4127-BCA6-E8FE939BFC7E}" type="slidenum">
              <a:rPr lang="en-US" smtClean="0"/>
              <a:pPr/>
              <a:t>1</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D72E52FB-6E02-4627-9D9F-74D4F2E39DAC}" type="slidenum">
              <a:rPr lang="en-US" smtClean="0"/>
              <a:pPr/>
              <a:t>15</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2427F8-476D-4CC1-83AC-0F2E1A66DAE8}"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82CC6-3C46-4F9D-833E-375A0700D8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2427F8-476D-4CC1-83AC-0F2E1A66DAE8}"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82CC6-3C46-4F9D-833E-375A0700D8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2427F8-476D-4CC1-83AC-0F2E1A66DAE8}"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82CC6-3C46-4F9D-833E-375A0700D8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2427F8-476D-4CC1-83AC-0F2E1A66DAE8}"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82CC6-3C46-4F9D-833E-375A0700D8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2427F8-476D-4CC1-83AC-0F2E1A66DAE8}"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82CC6-3C46-4F9D-833E-375A0700D8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2427F8-476D-4CC1-83AC-0F2E1A66DAE8}" type="datetimeFigureOut">
              <a:rPr lang="en-US" smtClean="0"/>
              <a:pPr/>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82CC6-3C46-4F9D-833E-375A0700D8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2427F8-476D-4CC1-83AC-0F2E1A66DAE8}" type="datetimeFigureOut">
              <a:rPr lang="en-US" smtClean="0"/>
              <a:pPr/>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B82CC6-3C46-4F9D-833E-375A0700D8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2427F8-476D-4CC1-83AC-0F2E1A66DAE8}" type="datetimeFigureOut">
              <a:rPr lang="en-US" smtClean="0"/>
              <a:pPr/>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B82CC6-3C46-4F9D-833E-375A0700D8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427F8-476D-4CC1-83AC-0F2E1A66DAE8}" type="datetimeFigureOut">
              <a:rPr lang="en-US" smtClean="0"/>
              <a:pPr/>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B82CC6-3C46-4F9D-833E-375A0700D8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2427F8-476D-4CC1-83AC-0F2E1A66DAE8}" type="datetimeFigureOut">
              <a:rPr lang="en-US" smtClean="0"/>
              <a:pPr/>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82CC6-3C46-4F9D-833E-375A0700D8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2427F8-476D-4CC1-83AC-0F2E1A66DAE8}" type="datetimeFigureOut">
              <a:rPr lang="en-US" smtClean="0"/>
              <a:pPr/>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82CC6-3C46-4F9D-833E-375A0700D8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27F8-476D-4CC1-83AC-0F2E1A66DAE8}" type="datetimeFigureOut">
              <a:rPr lang="en-US" smtClean="0"/>
              <a:pPr/>
              <a:t>1/27/2021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B82CC6-3C46-4F9D-833E-375A0700D8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oleObject" Target="../embeddings/oleObject22.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oleObject" Target="../embeddings/oleObject21.bin"/><Relationship Id="rId5" Type="http://schemas.openxmlformats.org/officeDocument/2006/relationships/image" Target="../media/image16.gif"/><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oleObject" Target="../embeddings/oleObject24.bin"/><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oleObject" Target="../embeddings/oleObject23.bin"/><Relationship Id="rId5" Type="http://schemas.openxmlformats.org/officeDocument/2006/relationships/image" Target="../media/image16.gif"/><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 Id="rId4" Type="http://schemas.openxmlformats.org/officeDocument/2006/relationships/image" Target="../media/image16.gif"/></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oleObject" Target="../embeddings/oleObject25.bin"/><Relationship Id="rId5" Type="http://schemas.openxmlformats.org/officeDocument/2006/relationships/image" Target="../media/image16.gif"/><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hyperlink" Target="B&#224;i%20t&#7853;p.pptx" TargetMode="External"/><Relationship Id="rId2" Type="http://schemas.openxmlformats.org/officeDocument/2006/relationships/slideLayout" Target="../slideLayouts/slideLayout1.xml"/><Relationship Id="rId1" Type="http://schemas.openxmlformats.org/officeDocument/2006/relationships/vmlDrawing" Target="../drawings/vmlDrawing11.vml"/><Relationship Id="rId6" Type="http://schemas.openxmlformats.org/officeDocument/2006/relationships/oleObject" Target="../embeddings/oleObject26.bin"/><Relationship Id="rId5" Type="http://schemas.openxmlformats.org/officeDocument/2006/relationships/image" Target="../media/image16.gif"/><Relationship Id="rId4" Type="http://schemas.openxmlformats.org/officeDocument/2006/relationships/image" Target="../media/image15.jpeg"/></Relationships>
</file>

<file path=ppt/slides/_rels/slide15.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image" Target="../media/image14.jpeg"/><Relationship Id="rId7"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16.gif"/><Relationship Id="rId5" Type="http://schemas.openxmlformats.org/officeDocument/2006/relationships/image" Target="../media/image15.jpeg"/><Relationship Id="rId4" Type="http://schemas.openxmlformats.org/officeDocument/2006/relationships/oleObject" Target="../embeddings/oleObject3.bin"/><Relationship Id="rId9"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image" Target="../media/image14.jpeg"/><Relationship Id="rId7"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16.gif"/><Relationship Id="rId5" Type="http://schemas.openxmlformats.org/officeDocument/2006/relationships/image" Target="../media/image15.jpeg"/><Relationship Id="rId10" Type="http://schemas.openxmlformats.org/officeDocument/2006/relationships/oleObject" Target="../embeddings/oleObject11.bin"/><Relationship Id="rId4" Type="http://schemas.openxmlformats.org/officeDocument/2006/relationships/oleObject" Target="../embeddings/oleObject7.bin"/><Relationship Id="rId9" Type="http://schemas.openxmlformats.org/officeDocument/2006/relationships/oleObject" Target="../embeddings/oleObject10.bin"/></Relationships>
</file>

<file path=ppt/slides/_rels/slide6.xml.rels><?xml version="1.0" encoding="UTF-8" standalone="yes"?>
<Relationships xmlns="http://schemas.openxmlformats.org/package/2006/relationships"><Relationship Id="rId8" Type="http://schemas.openxmlformats.org/officeDocument/2006/relationships/image" Target="../media/image16.gif"/><Relationship Id="rId3" Type="http://schemas.openxmlformats.org/officeDocument/2006/relationships/image" Target="../media/image14.jpeg"/><Relationship Id="rId7" Type="http://schemas.openxmlformats.org/officeDocument/2006/relationships/oleObject" Target="../embeddings/oleObject14.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oleObject" Target="../embeddings/oleObject16.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16.gif"/><Relationship Id="rId5" Type="http://schemas.openxmlformats.org/officeDocument/2006/relationships/oleObject" Target="../embeddings/oleObject15.bin"/><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oleObject" Target="../embeddings/oleObject18.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oleObject" Target="../embeddings/oleObject17.bin"/><Relationship Id="rId5" Type="http://schemas.openxmlformats.org/officeDocument/2006/relationships/image" Target="../media/image16.gif"/><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oleObject" Target="../embeddings/oleObject20.bin"/><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oleObject" Target="../embeddings/oleObject19.bin"/><Relationship Id="rId5" Type="http://schemas.openxmlformats.org/officeDocument/2006/relationships/image" Target="../media/image16.gif"/><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bwMode="auto">
          <a:xfrm>
            <a:off x="0" y="0"/>
            <a:ext cx="9144000" cy="6858000"/>
            <a:chOff x="0" y="0"/>
            <a:chExt cx="5760" cy="4320"/>
          </a:xfrm>
        </p:grpSpPr>
        <p:sp>
          <p:nvSpPr>
            <p:cNvPr id="40975" name="AutoShape 3"/>
            <p:cNvSpPr>
              <a:spLocks noChangeAspect="1" noChangeArrowheads="1" noTextEdit="1"/>
            </p:cNvSpPr>
            <p:nvPr/>
          </p:nvSpPr>
          <p:spPr bwMode="auto">
            <a:xfrm>
              <a:off x="0" y="0"/>
              <a:ext cx="5760" cy="4320"/>
            </a:xfrm>
            <a:prstGeom prst="rect">
              <a:avLst/>
            </a:prstGeom>
            <a:noFill/>
            <a:ln w="9525">
              <a:noFill/>
              <a:miter lim="800000"/>
              <a:headEnd/>
              <a:tailEnd/>
            </a:ln>
          </p:spPr>
          <p:txBody>
            <a:bodyPr/>
            <a:lstStyle/>
            <a:p>
              <a:endParaRPr lang="en-US"/>
            </a:p>
          </p:txBody>
        </p:sp>
        <p:sp>
          <p:nvSpPr>
            <p:cNvPr id="40976" name="Rectangle 4"/>
            <p:cNvSpPr>
              <a:spLocks noChangeArrowheads="1"/>
            </p:cNvSpPr>
            <p:nvPr/>
          </p:nvSpPr>
          <p:spPr bwMode="auto">
            <a:xfrm>
              <a:off x="0" y="0"/>
              <a:ext cx="5760" cy="4320"/>
            </a:xfrm>
            <a:prstGeom prst="rect">
              <a:avLst/>
            </a:prstGeom>
            <a:solidFill>
              <a:srgbClr val="FFFFFF"/>
            </a:solidFill>
            <a:ln w="9525">
              <a:noFill/>
              <a:miter lim="800000"/>
              <a:headEnd/>
              <a:tailEnd/>
            </a:ln>
          </p:spPr>
          <p:txBody>
            <a:bodyPr/>
            <a:lstStyle/>
            <a:p>
              <a:endParaRPr lang="en-US"/>
            </a:p>
          </p:txBody>
        </p:sp>
        <p:sp>
          <p:nvSpPr>
            <p:cNvPr id="40977" name="Rectangle 5"/>
            <p:cNvSpPr>
              <a:spLocks noChangeArrowheads="1"/>
            </p:cNvSpPr>
            <p:nvPr/>
          </p:nvSpPr>
          <p:spPr bwMode="auto">
            <a:xfrm>
              <a:off x="0" y="1833"/>
              <a:ext cx="254" cy="2106"/>
            </a:xfrm>
            <a:prstGeom prst="rect">
              <a:avLst/>
            </a:prstGeom>
            <a:solidFill>
              <a:srgbClr val="ACD0E2"/>
            </a:solidFill>
            <a:ln w="9525">
              <a:noFill/>
              <a:miter lim="800000"/>
              <a:headEnd/>
              <a:tailEnd/>
            </a:ln>
          </p:spPr>
          <p:txBody>
            <a:bodyPr/>
            <a:lstStyle/>
            <a:p>
              <a:endParaRPr lang="en-US"/>
            </a:p>
          </p:txBody>
        </p:sp>
        <p:sp>
          <p:nvSpPr>
            <p:cNvPr id="40978" name="Rectangle 6"/>
            <p:cNvSpPr>
              <a:spLocks noChangeArrowheads="1"/>
            </p:cNvSpPr>
            <p:nvPr/>
          </p:nvSpPr>
          <p:spPr bwMode="auto">
            <a:xfrm>
              <a:off x="254" y="1833"/>
              <a:ext cx="255" cy="2106"/>
            </a:xfrm>
            <a:prstGeom prst="rect">
              <a:avLst/>
            </a:prstGeom>
            <a:solidFill>
              <a:srgbClr val="AED1E2"/>
            </a:solidFill>
            <a:ln w="9525">
              <a:noFill/>
              <a:miter lim="800000"/>
              <a:headEnd/>
              <a:tailEnd/>
            </a:ln>
          </p:spPr>
          <p:txBody>
            <a:bodyPr/>
            <a:lstStyle/>
            <a:p>
              <a:endParaRPr lang="en-US"/>
            </a:p>
          </p:txBody>
        </p:sp>
        <p:sp>
          <p:nvSpPr>
            <p:cNvPr id="40979" name="Rectangle 7"/>
            <p:cNvSpPr>
              <a:spLocks noChangeArrowheads="1"/>
            </p:cNvSpPr>
            <p:nvPr/>
          </p:nvSpPr>
          <p:spPr bwMode="auto">
            <a:xfrm>
              <a:off x="509" y="1833"/>
              <a:ext cx="200" cy="2106"/>
            </a:xfrm>
            <a:prstGeom prst="rect">
              <a:avLst/>
            </a:prstGeom>
            <a:solidFill>
              <a:srgbClr val="B0D2E3"/>
            </a:solidFill>
            <a:ln w="9525">
              <a:noFill/>
              <a:miter lim="800000"/>
              <a:headEnd/>
              <a:tailEnd/>
            </a:ln>
          </p:spPr>
          <p:txBody>
            <a:bodyPr/>
            <a:lstStyle/>
            <a:p>
              <a:endParaRPr lang="en-US"/>
            </a:p>
          </p:txBody>
        </p:sp>
        <p:sp>
          <p:nvSpPr>
            <p:cNvPr id="40980" name="Rectangle 8"/>
            <p:cNvSpPr>
              <a:spLocks noChangeArrowheads="1"/>
            </p:cNvSpPr>
            <p:nvPr/>
          </p:nvSpPr>
          <p:spPr bwMode="auto">
            <a:xfrm>
              <a:off x="709" y="1833"/>
              <a:ext cx="127" cy="2106"/>
            </a:xfrm>
            <a:prstGeom prst="rect">
              <a:avLst/>
            </a:prstGeom>
            <a:solidFill>
              <a:srgbClr val="B2D3E4"/>
            </a:solidFill>
            <a:ln w="9525">
              <a:noFill/>
              <a:miter lim="800000"/>
              <a:headEnd/>
              <a:tailEnd/>
            </a:ln>
          </p:spPr>
          <p:txBody>
            <a:bodyPr/>
            <a:lstStyle/>
            <a:p>
              <a:endParaRPr lang="en-US"/>
            </a:p>
          </p:txBody>
        </p:sp>
        <p:sp>
          <p:nvSpPr>
            <p:cNvPr id="40981" name="Rectangle 9"/>
            <p:cNvSpPr>
              <a:spLocks noChangeArrowheads="1"/>
            </p:cNvSpPr>
            <p:nvPr/>
          </p:nvSpPr>
          <p:spPr bwMode="auto">
            <a:xfrm>
              <a:off x="836" y="1833"/>
              <a:ext cx="145" cy="2106"/>
            </a:xfrm>
            <a:prstGeom prst="rect">
              <a:avLst/>
            </a:prstGeom>
            <a:solidFill>
              <a:srgbClr val="B4D4E4"/>
            </a:solidFill>
            <a:ln w="9525">
              <a:noFill/>
              <a:miter lim="800000"/>
              <a:headEnd/>
              <a:tailEnd/>
            </a:ln>
          </p:spPr>
          <p:txBody>
            <a:bodyPr/>
            <a:lstStyle/>
            <a:p>
              <a:endParaRPr lang="en-US"/>
            </a:p>
          </p:txBody>
        </p:sp>
        <p:sp>
          <p:nvSpPr>
            <p:cNvPr id="40982" name="Rectangle 10"/>
            <p:cNvSpPr>
              <a:spLocks noChangeArrowheads="1"/>
            </p:cNvSpPr>
            <p:nvPr/>
          </p:nvSpPr>
          <p:spPr bwMode="auto">
            <a:xfrm>
              <a:off x="981" y="1833"/>
              <a:ext cx="127" cy="2106"/>
            </a:xfrm>
            <a:prstGeom prst="rect">
              <a:avLst/>
            </a:prstGeom>
            <a:solidFill>
              <a:srgbClr val="B6D5E5"/>
            </a:solidFill>
            <a:ln w="9525">
              <a:noFill/>
              <a:miter lim="800000"/>
              <a:headEnd/>
              <a:tailEnd/>
            </a:ln>
          </p:spPr>
          <p:txBody>
            <a:bodyPr/>
            <a:lstStyle/>
            <a:p>
              <a:endParaRPr lang="en-US"/>
            </a:p>
          </p:txBody>
        </p:sp>
        <p:sp>
          <p:nvSpPr>
            <p:cNvPr id="40983" name="Rectangle 11"/>
            <p:cNvSpPr>
              <a:spLocks noChangeArrowheads="1"/>
            </p:cNvSpPr>
            <p:nvPr/>
          </p:nvSpPr>
          <p:spPr bwMode="auto">
            <a:xfrm>
              <a:off x="1108" y="1833"/>
              <a:ext cx="91" cy="2106"/>
            </a:xfrm>
            <a:prstGeom prst="rect">
              <a:avLst/>
            </a:prstGeom>
            <a:solidFill>
              <a:srgbClr val="B8D6E5"/>
            </a:solidFill>
            <a:ln w="9525">
              <a:noFill/>
              <a:miter lim="800000"/>
              <a:headEnd/>
              <a:tailEnd/>
            </a:ln>
          </p:spPr>
          <p:txBody>
            <a:bodyPr/>
            <a:lstStyle/>
            <a:p>
              <a:endParaRPr lang="en-US"/>
            </a:p>
          </p:txBody>
        </p:sp>
        <p:sp>
          <p:nvSpPr>
            <p:cNvPr id="40984" name="Rectangle 12"/>
            <p:cNvSpPr>
              <a:spLocks noChangeArrowheads="1"/>
            </p:cNvSpPr>
            <p:nvPr/>
          </p:nvSpPr>
          <p:spPr bwMode="auto">
            <a:xfrm>
              <a:off x="1199" y="1833"/>
              <a:ext cx="127" cy="2106"/>
            </a:xfrm>
            <a:prstGeom prst="rect">
              <a:avLst/>
            </a:prstGeom>
            <a:solidFill>
              <a:srgbClr val="BAD7E6"/>
            </a:solidFill>
            <a:ln w="9525">
              <a:noFill/>
              <a:miter lim="800000"/>
              <a:headEnd/>
              <a:tailEnd/>
            </a:ln>
          </p:spPr>
          <p:txBody>
            <a:bodyPr/>
            <a:lstStyle/>
            <a:p>
              <a:endParaRPr lang="en-US"/>
            </a:p>
          </p:txBody>
        </p:sp>
        <p:sp>
          <p:nvSpPr>
            <p:cNvPr id="40985" name="Rectangle 13"/>
            <p:cNvSpPr>
              <a:spLocks noChangeArrowheads="1"/>
            </p:cNvSpPr>
            <p:nvPr/>
          </p:nvSpPr>
          <p:spPr bwMode="auto">
            <a:xfrm>
              <a:off x="1326" y="1833"/>
              <a:ext cx="91" cy="2106"/>
            </a:xfrm>
            <a:prstGeom prst="rect">
              <a:avLst/>
            </a:prstGeom>
            <a:solidFill>
              <a:srgbClr val="BCD8E7"/>
            </a:solidFill>
            <a:ln w="9525">
              <a:noFill/>
              <a:miter lim="800000"/>
              <a:headEnd/>
              <a:tailEnd/>
            </a:ln>
          </p:spPr>
          <p:txBody>
            <a:bodyPr/>
            <a:lstStyle/>
            <a:p>
              <a:endParaRPr lang="en-US"/>
            </a:p>
          </p:txBody>
        </p:sp>
        <p:sp>
          <p:nvSpPr>
            <p:cNvPr id="40986" name="Rectangle 14"/>
            <p:cNvSpPr>
              <a:spLocks noChangeArrowheads="1"/>
            </p:cNvSpPr>
            <p:nvPr/>
          </p:nvSpPr>
          <p:spPr bwMode="auto">
            <a:xfrm>
              <a:off x="1417" y="1833"/>
              <a:ext cx="91" cy="2106"/>
            </a:xfrm>
            <a:prstGeom prst="rect">
              <a:avLst/>
            </a:prstGeom>
            <a:solidFill>
              <a:srgbClr val="BED9E7"/>
            </a:solidFill>
            <a:ln w="9525">
              <a:noFill/>
              <a:miter lim="800000"/>
              <a:headEnd/>
              <a:tailEnd/>
            </a:ln>
          </p:spPr>
          <p:txBody>
            <a:bodyPr/>
            <a:lstStyle/>
            <a:p>
              <a:endParaRPr lang="en-US"/>
            </a:p>
          </p:txBody>
        </p:sp>
        <p:sp>
          <p:nvSpPr>
            <p:cNvPr id="40987" name="Rectangle 15"/>
            <p:cNvSpPr>
              <a:spLocks noChangeArrowheads="1"/>
            </p:cNvSpPr>
            <p:nvPr/>
          </p:nvSpPr>
          <p:spPr bwMode="auto">
            <a:xfrm>
              <a:off x="1508" y="1833"/>
              <a:ext cx="91" cy="2106"/>
            </a:xfrm>
            <a:prstGeom prst="rect">
              <a:avLst/>
            </a:prstGeom>
            <a:solidFill>
              <a:srgbClr val="C0DAE8"/>
            </a:solidFill>
            <a:ln w="9525">
              <a:noFill/>
              <a:miter lim="800000"/>
              <a:headEnd/>
              <a:tailEnd/>
            </a:ln>
          </p:spPr>
          <p:txBody>
            <a:bodyPr/>
            <a:lstStyle/>
            <a:p>
              <a:endParaRPr lang="en-US"/>
            </a:p>
          </p:txBody>
        </p:sp>
        <p:sp>
          <p:nvSpPr>
            <p:cNvPr id="40988" name="Rectangle 16"/>
            <p:cNvSpPr>
              <a:spLocks noChangeArrowheads="1"/>
            </p:cNvSpPr>
            <p:nvPr/>
          </p:nvSpPr>
          <p:spPr bwMode="auto">
            <a:xfrm>
              <a:off x="1599" y="1833"/>
              <a:ext cx="73" cy="2106"/>
            </a:xfrm>
            <a:prstGeom prst="rect">
              <a:avLst/>
            </a:prstGeom>
            <a:solidFill>
              <a:srgbClr val="C2DBE9"/>
            </a:solidFill>
            <a:ln w="9525">
              <a:noFill/>
              <a:miter lim="800000"/>
              <a:headEnd/>
              <a:tailEnd/>
            </a:ln>
          </p:spPr>
          <p:txBody>
            <a:bodyPr/>
            <a:lstStyle/>
            <a:p>
              <a:endParaRPr lang="en-US"/>
            </a:p>
          </p:txBody>
        </p:sp>
        <p:sp>
          <p:nvSpPr>
            <p:cNvPr id="40989" name="Rectangle 17"/>
            <p:cNvSpPr>
              <a:spLocks noChangeArrowheads="1"/>
            </p:cNvSpPr>
            <p:nvPr/>
          </p:nvSpPr>
          <p:spPr bwMode="auto">
            <a:xfrm>
              <a:off x="1672" y="1833"/>
              <a:ext cx="91" cy="2106"/>
            </a:xfrm>
            <a:prstGeom prst="rect">
              <a:avLst/>
            </a:prstGeom>
            <a:solidFill>
              <a:srgbClr val="C4DCE9"/>
            </a:solidFill>
            <a:ln w="9525">
              <a:noFill/>
              <a:miter lim="800000"/>
              <a:headEnd/>
              <a:tailEnd/>
            </a:ln>
          </p:spPr>
          <p:txBody>
            <a:bodyPr/>
            <a:lstStyle/>
            <a:p>
              <a:endParaRPr lang="en-US"/>
            </a:p>
          </p:txBody>
        </p:sp>
        <p:sp>
          <p:nvSpPr>
            <p:cNvPr id="40990" name="Rectangle 18"/>
            <p:cNvSpPr>
              <a:spLocks noChangeArrowheads="1"/>
            </p:cNvSpPr>
            <p:nvPr/>
          </p:nvSpPr>
          <p:spPr bwMode="auto">
            <a:xfrm>
              <a:off x="1763" y="1833"/>
              <a:ext cx="72" cy="2106"/>
            </a:xfrm>
            <a:prstGeom prst="rect">
              <a:avLst/>
            </a:prstGeom>
            <a:solidFill>
              <a:srgbClr val="C6DDEA"/>
            </a:solidFill>
            <a:ln w="9525">
              <a:noFill/>
              <a:miter lim="800000"/>
              <a:headEnd/>
              <a:tailEnd/>
            </a:ln>
          </p:spPr>
          <p:txBody>
            <a:bodyPr/>
            <a:lstStyle/>
            <a:p>
              <a:endParaRPr lang="en-US"/>
            </a:p>
          </p:txBody>
        </p:sp>
        <p:sp>
          <p:nvSpPr>
            <p:cNvPr id="40991" name="Rectangle 19"/>
            <p:cNvSpPr>
              <a:spLocks noChangeArrowheads="1"/>
            </p:cNvSpPr>
            <p:nvPr/>
          </p:nvSpPr>
          <p:spPr bwMode="auto">
            <a:xfrm>
              <a:off x="1835" y="1833"/>
              <a:ext cx="73" cy="2106"/>
            </a:xfrm>
            <a:prstGeom prst="rect">
              <a:avLst/>
            </a:prstGeom>
            <a:solidFill>
              <a:srgbClr val="C8DFEB"/>
            </a:solidFill>
            <a:ln w="9525">
              <a:noFill/>
              <a:miter lim="800000"/>
              <a:headEnd/>
              <a:tailEnd/>
            </a:ln>
          </p:spPr>
          <p:txBody>
            <a:bodyPr/>
            <a:lstStyle/>
            <a:p>
              <a:endParaRPr lang="en-US"/>
            </a:p>
          </p:txBody>
        </p:sp>
        <p:sp>
          <p:nvSpPr>
            <p:cNvPr id="40992" name="Rectangle 20"/>
            <p:cNvSpPr>
              <a:spLocks noChangeArrowheads="1"/>
            </p:cNvSpPr>
            <p:nvPr/>
          </p:nvSpPr>
          <p:spPr bwMode="auto">
            <a:xfrm>
              <a:off x="1908" y="1833"/>
              <a:ext cx="91" cy="2106"/>
            </a:xfrm>
            <a:prstGeom prst="rect">
              <a:avLst/>
            </a:prstGeom>
            <a:solidFill>
              <a:srgbClr val="CAE0EB"/>
            </a:solidFill>
            <a:ln w="9525">
              <a:noFill/>
              <a:miter lim="800000"/>
              <a:headEnd/>
              <a:tailEnd/>
            </a:ln>
          </p:spPr>
          <p:txBody>
            <a:bodyPr/>
            <a:lstStyle/>
            <a:p>
              <a:endParaRPr lang="en-US"/>
            </a:p>
          </p:txBody>
        </p:sp>
        <p:sp>
          <p:nvSpPr>
            <p:cNvPr id="40993" name="Rectangle 21"/>
            <p:cNvSpPr>
              <a:spLocks noChangeArrowheads="1"/>
            </p:cNvSpPr>
            <p:nvPr/>
          </p:nvSpPr>
          <p:spPr bwMode="auto">
            <a:xfrm>
              <a:off x="1999" y="1833"/>
              <a:ext cx="72" cy="2106"/>
            </a:xfrm>
            <a:prstGeom prst="rect">
              <a:avLst/>
            </a:prstGeom>
            <a:solidFill>
              <a:srgbClr val="CCE1EC"/>
            </a:solidFill>
            <a:ln w="9525">
              <a:noFill/>
              <a:miter lim="800000"/>
              <a:headEnd/>
              <a:tailEnd/>
            </a:ln>
          </p:spPr>
          <p:txBody>
            <a:bodyPr/>
            <a:lstStyle/>
            <a:p>
              <a:endParaRPr lang="en-US"/>
            </a:p>
          </p:txBody>
        </p:sp>
        <p:sp>
          <p:nvSpPr>
            <p:cNvPr id="40994" name="Rectangle 22"/>
            <p:cNvSpPr>
              <a:spLocks noChangeArrowheads="1"/>
            </p:cNvSpPr>
            <p:nvPr/>
          </p:nvSpPr>
          <p:spPr bwMode="auto">
            <a:xfrm>
              <a:off x="2071" y="1833"/>
              <a:ext cx="91" cy="2106"/>
            </a:xfrm>
            <a:prstGeom prst="rect">
              <a:avLst/>
            </a:prstGeom>
            <a:solidFill>
              <a:srgbClr val="CEE2ED"/>
            </a:solidFill>
            <a:ln w="9525">
              <a:noFill/>
              <a:miter lim="800000"/>
              <a:headEnd/>
              <a:tailEnd/>
            </a:ln>
          </p:spPr>
          <p:txBody>
            <a:bodyPr/>
            <a:lstStyle/>
            <a:p>
              <a:endParaRPr lang="en-US"/>
            </a:p>
          </p:txBody>
        </p:sp>
        <p:sp>
          <p:nvSpPr>
            <p:cNvPr id="40995" name="Rectangle 23"/>
            <p:cNvSpPr>
              <a:spLocks noChangeArrowheads="1"/>
            </p:cNvSpPr>
            <p:nvPr/>
          </p:nvSpPr>
          <p:spPr bwMode="auto">
            <a:xfrm>
              <a:off x="2162" y="1833"/>
              <a:ext cx="55" cy="2106"/>
            </a:xfrm>
            <a:prstGeom prst="rect">
              <a:avLst/>
            </a:prstGeom>
            <a:solidFill>
              <a:srgbClr val="D0E3EE"/>
            </a:solidFill>
            <a:ln w="9525">
              <a:noFill/>
              <a:miter lim="800000"/>
              <a:headEnd/>
              <a:tailEnd/>
            </a:ln>
          </p:spPr>
          <p:txBody>
            <a:bodyPr/>
            <a:lstStyle/>
            <a:p>
              <a:endParaRPr lang="en-US"/>
            </a:p>
          </p:txBody>
        </p:sp>
        <p:sp>
          <p:nvSpPr>
            <p:cNvPr id="40996" name="Rectangle 24"/>
            <p:cNvSpPr>
              <a:spLocks noChangeArrowheads="1"/>
            </p:cNvSpPr>
            <p:nvPr/>
          </p:nvSpPr>
          <p:spPr bwMode="auto">
            <a:xfrm>
              <a:off x="2217" y="1833"/>
              <a:ext cx="72" cy="2106"/>
            </a:xfrm>
            <a:prstGeom prst="rect">
              <a:avLst/>
            </a:prstGeom>
            <a:solidFill>
              <a:srgbClr val="D2E4EE"/>
            </a:solidFill>
            <a:ln w="9525">
              <a:noFill/>
              <a:miter lim="800000"/>
              <a:headEnd/>
              <a:tailEnd/>
            </a:ln>
          </p:spPr>
          <p:txBody>
            <a:bodyPr/>
            <a:lstStyle/>
            <a:p>
              <a:endParaRPr lang="en-US"/>
            </a:p>
          </p:txBody>
        </p:sp>
        <p:sp>
          <p:nvSpPr>
            <p:cNvPr id="40997" name="Rectangle 25"/>
            <p:cNvSpPr>
              <a:spLocks noChangeArrowheads="1"/>
            </p:cNvSpPr>
            <p:nvPr/>
          </p:nvSpPr>
          <p:spPr bwMode="auto">
            <a:xfrm>
              <a:off x="2289" y="1833"/>
              <a:ext cx="91" cy="2106"/>
            </a:xfrm>
            <a:prstGeom prst="rect">
              <a:avLst/>
            </a:prstGeom>
            <a:solidFill>
              <a:srgbClr val="D4E5EF"/>
            </a:solidFill>
            <a:ln w="9525">
              <a:noFill/>
              <a:miter lim="800000"/>
              <a:headEnd/>
              <a:tailEnd/>
            </a:ln>
          </p:spPr>
          <p:txBody>
            <a:bodyPr/>
            <a:lstStyle/>
            <a:p>
              <a:endParaRPr lang="en-US"/>
            </a:p>
          </p:txBody>
        </p:sp>
        <p:sp>
          <p:nvSpPr>
            <p:cNvPr id="40998" name="Rectangle 26"/>
            <p:cNvSpPr>
              <a:spLocks noChangeArrowheads="1"/>
            </p:cNvSpPr>
            <p:nvPr/>
          </p:nvSpPr>
          <p:spPr bwMode="auto">
            <a:xfrm>
              <a:off x="2380" y="1833"/>
              <a:ext cx="55" cy="2106"/>
            </a:xfrm>
            <a:prstGeom prst="rect">
              <a:avLst/>
            </a:prstGeom>
            <a:solidFill>
              <a:srgbClr val="D6E6EF"/>
            </a:solidFill>
            <a:ln w="9525">
              <a:noFill/>
              <a:miter lim="800000"/>
              <a:headEnd/>
              <a:tailEnd/>
            </a:ln>
          </p:spPr>
          <p:txBody>
            <a:bodyPr/>
            <a:lstStyle/>
            <a:p>
              <a:endParaRPr lang="en-US"/>
            </a:p>
          </p:txBody>
        </p:sp>
        <p:sp>
          <p:nvSpPr>
            <p:cNvPr id="40999" name="Rectangle 27"/>
            <p:cNvSpPr>
              <a:spLocks noChangeArrowheads="1"/>
            </p:cNvSpPr>
            <p:nvPr/>
          </p:nvSpPr>
          <p:spPr bwMode="auto">
            <a:xfrm>
              <a:off x="2435" y="1833"/>
              <a:ext cx="73" cy="2106"/>
            </a:xfrm>
            <a:prstGeom prst="rect">
              <a:avLst/>
            </a:prstGeom>
            <a:solidFill>
              <a:srgbClr val="D8E7F0"/>
            </a:solidFill>
            <a:ln w="9525">
              <a:noFill/>
              <a:miter lim="800000"/>
              <a:headEnd/>
              <a:tailEnd/>
            </a:ln>
          </p:spPr>
          <p:txBody>
            <a:bodyPr/>
            <a:lstStyle/>
            <a:p>
              <a:endParaRPr lang="en-US"/>
            </a:p>
          </p:txBody>
        </p:sp>
        <p:sp>
          <p:nvSpPr>
            <p:cNvPr id="41000" name="Rectangle 28"/>
            <p:cNvSpPr>
              <a:spLocks noChangeArrowheads="1"/>
            </p:cNvSpPr>
            <p:nvPr/>
          </p:nvSpPr>
          <p:spPr bwMode="auto">
            <a:xfrm>
              <a:off x="2508" y="1833"/>
              <a:ext cx="90" cy="2106"/>
            </a:xfrm>
            <a:prstGeom prst="rect">
              <a:avLst/>
            </a:prstGeom>
            <a:solidFill>
              <a:srgbClr val="DAE9F1"/>
            </a:solidFill>
            <a:ln w="9525">
              <a:noFill/>
              <a:miter lim="800000"/>
              <a:headEnd/>
              <a:tailEnd/>
            </a:ln>
          </p:spPr>
          <p:txBody>
            <a:bodyPr/>
            <a:lstStyle/>
            <a:p>
              <a:endParaRPr lang="en-US"/>
            </a:p>
          </p:txBody>
        </p:sp>
        <p:sp>
          <p:nvSpPr>
            <p:cNvPr id="41001" name="Rectangle 29"/>
            <p:cNvSpPr>
              <a:spLocks noChangeArrowheads="1"/>
            </p:cNvSpPr>
            <p:nvPr/>
          </p:nvSpPr>
          <p:spPr bwMode="auto">
            <a:xfrm>
              <a:off x="2598" y="1833"/>
              <a:ext cx="73" cy="2106"/>
            </a:xfrm>
            <a:prstGeom prst="rect">
              <a:avLst/>
            </a:prstGeom>
            <a:solidFill>
              <a:srgbClr val="DCEAF2"/>
            </a:solidFill>
            <a:ln w="9525">
              <a:noFill/>
              <a:miter lim="800000"/>
              <a:headEnd/>
              <a:tailEnd/>
            </a:ln>
          </p:spPr>
          <p:txBody>
            <a:bodyPr/>
            <a:lstStyle/>
            <a:p>
              <a:endParaRPr lang="en-US"/>
            </a:p>
          </p:txBody>
        </p:sp>
        <p:sp>
          <p:nvSpPr>
            <p:cNvPr id="41002" name="Rectangle 30"/>
            <p:cNvSpPr>
              <a:spLocks noChangeArrowheads="1"/>
            </p:cNvSpPr>
            <p:nvPr/>
          </p:nvSpPr>
          <p:spPr bwMode="auto">
            <a:xfrm>
              <a:off x="2671" y="1833"/>
              <a:ext cx="73" cy="2106"/>
            </a:xfrm>
            <a:prstGeom prst="rect">
              <a:avLst/>
            </a:prstGeom>
            <a:solidFill>
              <a:srgbClr val="DEEBF2"/>
            </a:solidFill>
            <a:ln w="9525">
              <a:noFill/>
              <a:miter lim="800000"/>
              <a:headEnd/>
              <a:tailEnd/>
            </a:ln>
          </p:spPr>
          <p:txBody>
            <a:bodyPr/>
            <a:lstStyle/>
            <a:p>
              <a:endParaRPr lang="en-US"/>
            </a:p>
          </p:txBody>
        </p:sp>
        <p:sp>
          <p:nvSpPr>
            <p:cNvPr id="41003" name="Rectangle 31"/>
            <p:cNvSpPr>
              <a:spLocks noChangeArrowheads="1"/>
            </p:cNvSpPr>
            <p:nvPr/>
          </p:nvSpPr>
          <p:spPr bwMode="auto">
            <a:xfrm>
              <a:off x="2744" y="1833"/>
              <a:ext cx="91" cy="2106"/>
            </a:xfrm>
            <a:prstGeom prst="rect">
              <a:avLst/>
            </a:prstGeom>
            <a:solidFill>
              <a:srgbClr val="E0ECF3"/>
            </a:solidFill>
            <a:ln w="9525">
              <a:noFill/>
              <a:miter lim="800000"/>
              <a:headEnd/>
              <a:tailEnd/>
            </a:ln>
          </p:spPr>
          <p:txBody>
            <a:bodyPr/>
            <a:lstStyle/>
            <a:p>
              <a:endParaRPr lang="en-US"/>
            </a:p>
          </p:txBody>
        </p:sp>
        <p:sp>
          <p:nvSpPr>
            <p:cNvPr id="41004" name="Rectangle 32"/>
            <p:cNvSpPr>
              <a:spLocks noChangeArrowheads="1"/>
            </p:cNvSpPr>
            <p:nvPr/>
          </p:nvSpPr>
          <p:spPr bwMode="auto">
            <a:xfrm>
              <a:off x="2835" y="1833"/>
              <a:ext cx="72" cy="2106"/>
            </a:xfrm>
            <a:prstGeom prst="rect">
              <a:avLst/>
            </a:prstGeom>
            <a:solidFill>
              <a:srgbClr val="E2EDF4"/>
            </a:solidFill>
            <a:ln w="9525">
              <a:noFill/>
              <a:miter lim="800000"/>
              <a:headEnd/>
              <a:tailEnd/>
            </a:ln>
          </p:spPr>
          <p:txBody>
            <a:bodyPr/>
            <a:lstStyle/>
            <a:p>
              <a:endParaRPr lang="en-US"/>
            </a:p>
          </p:txBody>
        </p:sp>
        <p:sp>
          <p:nvSpPr>
            <p:cNvPr id="41005" name="Rectangle 33"/>
            <p:cNvSpPr>
              <a:spLocks noChangeArrowheads="1"/>
            </p:cNvSpPr>
            <p:nvPr/>
          </p:nvSpPr>
          <p:spPr bwMode="auto">
            <a:xfrm>
              <a:off x="2907" y="1833"/>
              <a:ext cx="91" cy="2106"/>
            </a:xfrm>
            <a:prstGeom prst="rect">
              <a:avLst/>
            </a:prstGeom>
            <a:solidFill>
              <a:srgbClr val="E4EEF5"/>
            </a:solidFill>
            <a:ln w="9525">
              <a:noFill/>
              <a:miter lim="800000"/>
              <a:headEnd/>
              <a:tailEnd/>
            </a:ln>
          </p:spPr>
          <p:txBody>
            <a:bodyPr/>
            <a:lstStyle/>
            <a:p>
              <a:endParaRPr lang="en-US"/>
            </a:p>
          </p:txBody>
        </p:sp>
        <p:sp>
          <p:nvSpPr>
            <p:cNvPr id="41006" name="Rectangle 34"/>
            <p:cNvSpPr>
              <a:spLocks noChangeArrowheads="1"/>
            </p:cNvSpPr>
            <p:nvPr/>
          </p:nvSpPr>
          <p:spPr bwMode="auto">
            <a:xfrm>
              <a:off x="2998" y="1833"/>
              <a:ext cx="73" cy="2106"/>
            </a:xfrm>
            <a:prstGeom prst="rect">
              <a:avLst/>
            </a:prstGeom>
            <a:solidFill>
              <a:srgbClr val="E6F0F5"/>
            </a:solidFill>
            <a:ln w="9525">
              <a:noFill/>
              <a:miter lim="800000"/>
              <a:headEnd/>
              <a:tailEnd/>
            </a:ln>
          </p:spPr>
          <p:txBody>
            <a:bodyPr/>
            <a:lstStyle/>
            <a:p>
              <a:endParaRPr lang="en-US"/>
            </a:p>
          </p:txBody>
        </p:sp>
        <p:sp>
          <p:nvSpPr>
            <p:cNvPr id="41007" name="Rectangle 35"/>
            <p:cNvSpPr>
              <a:spLocks noChangeArrowheads="1"/>
            </p:cNvSpPr>
            <p:nvPr/>
          </p:nvSpPr>
          <p:spPr bwMode="auto">
            <a:xfrm>
              <a:off x="3071" y="1833"/>
              <a:ext cx="109" cy="2106"/>
            </a:xfrm>
            <a:prstGeom prst="rect">
              <a:avLst/>
            </a:prstGeom>
            <a:solidFill>
              <a:srgbClr val="E8F1F6"/>
            </a:solidFill>
            <a:ln w="9525">
              <a:noFill/>
              <a:miter lim="800000"/>
              <a:headEnd/>
              <a:tailEnd/>
            </a:ln>
          </p:spPr>
          <p:txBody>
            <a:bodyPr/>
            <a:lstStyle/>
            <a:p>
              <a:endParaRPr lang="en-US"/>
            </a:p>
          </p:txBody>
        </p:sp>
        <p:sp>
          <p:nvSpPr>
            <p:cNvPr id="41008" name="Rectangle 36"/>
            <p:cNvSpPr>
              <a:spLocks noChangeArrowheads="1"/>
            </p:cNvSpPr>
            <p:nvPr/>
          </p:nvSpPr>
          <p:spPr bwMode="auto">
            <a:xfrm>
              <a:off x="3180" y="1833"/>
              <a:ext cx="72" cy="2106"/>
            </a:xfrm>
            <a:prstGeom prst="rect">
              <a:avLst/>
            </a:prstGeom>
            <a:solidFill>
              <a:srgbClr val="EAF2F7"/>
            </a:solidFill>
            <a:ln w="9525">
              <a:noFill/>
              <a:miter lim="800000"/>
              <a:headEnd/>
              <a:tailEnd/>
            </a:ln>
          </p:spPr>
          <p:txBody>
            <a:bodyPr/>
            <a:lstStyle/>
            <a:p>
              <a:endParaRPr lang="en-US"/>
            </a:p>
          </p:txBody>
        </p:sp>
        <p:sp>
          <p:nvSpPr>
            <p:cNvPr id="41009" name="Rectangle 37"/>
            <p:cNvSpPr>
              <a:spLocks noChangeArrowheads="1"/>
            </p:cNvSpPr>
            <p:nvPr/>
          </p:nvSpPr>
          <p:spPr bwMode="auto">
            <a:xfrm>
              <a:off x="3252" y="1833"/>
              <a:ext cx="91" cy="2106"/>
            </a:xfrm>
            <a:prstGeom prst="rect">
              <a:avLst/>
            </a:prstGeom>
            <a:solidFill>
              <a:srgbClr val="ECF3F7"/>
            </a:solidFill>
            <a:ln w="9525">
              <a:noFill/>
              <a:miter lim="800000"/>
              <a:headEnd/>
              <a:tailEnd/>
            </a:ln>
          </p:spPr>
          <p:txBody>
            <a:bodyPr/>
            <a:lstStyle/>
            <a:p>
              <a:endParaRPr lang="en-US"/>
            </a:p>
          </p:txBody>
        </p:sp>
        <p:sp>
          <p:nvSpPr>
            <p:cNvPr id="41010" name="Rectangle 38"/>
            <p:cNvSpPr>
              <a:spLocks noChangeArrowheads="1"/>
            </p:cNvSpPr>
            <p:nvPr/>
          </p:nvSpPr>
          <p:spPr bwMode="auto">
            <a:xfrm>
              <a:off x="3343" y="1833"/>
              <a:ext cx="128" cy="2106"/>
            </a:xfrm>
            <a:prstGeom prst="rect">
              <a:avLst/>
            </a:prstGeom>
            <a:solidFill>
              <a:srgbClr val="EEF4F8"/>
            </a:solidFill>
            <a:ln w="9525">
              <a:noFill/>
              <a:miter lim="800000"/>
              <a:headEnd/>
              <a:tailEnd/>
            </a:ln>
          </p:spPr>
          <p:txBody>
            <a:bodyPr/>
            <a:lstStyle/>
            <a:p>
              <a:endParaRPr lang="en-US"/>
            </a:p>
          </p:txBody>
        </p:sp>
        <p:sp>
          <p:nvSpPr>
            <p:cNvPr id="41011" name="Rectangle 39"/>
            <p:cNvSpPr>
              <a:spLocks noChangeArrowheads="1"/>
            </p:cNvSpPr>
            <p:nvPr/>
          </p:nvSpPr>
          <p:spPr bwMode="auto">
            <a:xfrm>
              <a:off x="3471" y="1833"/>
              <a:ext cx="90" cy="2106"/>
            </a:xfrm>
            <a:prstGeom prst="rect">
              <a:avLst/>
            </a:prstGeom>
            <a:solidFill>
              <a:srgbClr val="F0F6F9"/>
            </a:solidFill>
            <a:ln w="9525">
              <a:noFill/>
              <a:miter lim="800000"/>
              <a:headEnd/>
              <a:tailEnd/>
            </a:ln>
          </p:spPr>
          <p:txBody>
            <a:bodyPr/>
            <a:lstStyle/>
            <a:p>
              <a:endParaRPr lang="en-US"/>
            </a:p>
          </p:txBody>
        </p:sp>
        <p:sp>
          <p:nvSpPr>
            <p:cNvPr id="41012" name="Rectangle 40"/>
            <p:cNvSpPr>
              <a:spLocks noChangeArrowheads="1"/>
            </p:cNvSpPr>
            <p:nvPr/>
          </p:nvSpPr>
          <p:spPr bwMode="auto">
            <a:xfrm>
              <a:off x="3561" y="1833"/>
              <a:ext cx="146" cy="2106"/>
            </a:xfrm>
            <a:prstGeom prst="rect">
              <a:avLst/>
            </a:prstGeom>
            <a:solidFill>
              <a:srgbClr val="F2F7FA"/>
            </a:solidFill>
            <a:ln w="9525">
              <a:noFill/>
              <a:miter lim="800000"/>
              <a:headEnd/>
              <a:tailEnd/>
            </a:ln>
          </p:spPr>
          <p:txBody>
            <a:bodyPr/>
            <a:lstStyle/>
            <a:p>
              <a:endParaRPr lang="en-US"/>
            </a:p>
          </p:txBody>
        </p:sp>
        <p:sp>
          <p:nvSpPr>
            <p:cNvPr id="41013" name="Rectangle 41"/>
            <p:cNvSpPr>
              <a:spLocks noChangeArrowheads="1"/>
            </p:cNvSpPr>
            <p:nvPr/>
          </p:nvSpPr>
          <p:spPr bwMode="auto">
            <a:xfrm>
              <a:off x="3707" y="1833"/>
              <a:ext cx="145" cy="2106"/>
            </a:xfrm>
            <a:prstGeom prst="rect">
              <a:avLst/>
            </a:prstGeom>
            <a:solidFill>
              <a:srgbClr val="F4F8FB"/>
            </a:solidFill>
            <a:ln w="9525">
              <a:noFill/>
              <a:miter lim="800000"/>
              <a:headEnd/>
              <a:tailEnd/>
            </a:ln>
          </p:spPr>
          <p:txBody>
            <a:bodyPr/>
            <a:lstStyle/>
            <a:p>
              <a:endParaRPr lang="en-US"/>
            </a:p>
          </p:txBody>
        </p:sp>
        <p:sp>
          <p:nvSpPr>
            <p:cNvPr id="41014" name="Rectangle 42"/>
            <p:cNvSpPr>
              <a:spLocks noChangeArrowheads="1"/>
            </p:cNvSpPr>
            <p:nvPr/>
          </p:nvSpPr>
          <p:spPr bwMode="auto">
            <a:xfrm>
              <a:off x="3852" y="1833"/>
              <a:ext cx="127" cy="2106"/>
            </a:xfrm>
            <a:prstGeom prst="rect">
              <a:avLst/>
            </a:prstGeom>
            <a:solidFill>
              <a:srgbClr val="F6F9FB"/>
            </a:solidFill>
            <a:ln w="9525">
              <a:noFill/>
              <a:miter lim="800000"/>
              <a:headEnd/>
              <a:tailEnd/>
            </a:ln>
          </p:spPr>
          <p:txBody>
            <a:bodyPr/>
            <a:lstStyle/>
            <a:p>
              <a:endParaRPr lang="en-US"/>
            </a:p>
          </p:txBody>
        </p:sp>
        <p:sp>
          <p:nvSpPr>
            <p:cNvPr id="41015" name="Rectangle 43"/>
            <p:cNvSpPr>
              <a:spLocks noChangeArrowheads="1"/>
            </p:cNvSpPr>
            <p:nvPr/>
          </p:nvSpPr>
          <p:spPr bwMode="auto">
            <a:xfrm>
              <a:off x="3979" y="1833"/>
              <a:ext cx="182" cy="2106"/>
            </a:xfrm>
            <a:prstGeom prst="rect">
              <a:avLst/>
            </a:prstGeom>
            <a:solidFill>
              <a:srgbClr val="F8FAFC"/>
            </a:solidFill>
            <a:ln w="9525">
              <a:noFill/>
              <a:miter lim="800000"/>
              <a:headEnd/>
              <a:tailEnd/>
            </a:ln>
          </p:spPr>
          <p:txBody>
            <a:bodyPr/>
            <a:lstStyle/>
            <a:p>
              <a:endParaRPr lang="en-US"/>
            </a:p>
          </p:txBody>
        </p:sp>
        <p:sp>
          <p:nvSpPr>
            <p:cNvPr id="41016" name="Rectangle 44"/>
            <p:cNvSpPr>
              <a:spLocks noChangeArrowheads="1"/>
            </p:cNvSpPr>
            <p:nvPr/>
          </p:nvSpPr>
          <p:spPr bwMode="auto">
            <a:xfrm>
              <a:off x="4161" y="1833"/>
              <a:ext cx="127" cy="2106"/>
            </a:xfrm>
            <a:prstGeom prst="rect">
              <a:avLst/>
            </a:prstGeom>
            <a:solidFill>
              <a:srgbClr val="F9FCFD"/>
            </a:solidFill>
            <a:ln w="9525">
              <a:noFill/>
              <a:miter lim="800000"/>
              <a:headEnd/>
              <a:tailEnd/>
            </a:ln>
          </p:spPr>
          <p:txBody>
            <a:bodyPr/>
            <a:lstStyle/>
            <a:p>
              <a:endParaRPr lang="en-US"/>
            </a:p>
          </p:txBody>
        </p:sp>
        <p:sp>
          <p:nvSpPr>
            <p:cNvPr id="41017" name="Rectangle 45"/>
            <p:cNvSpPr>
              <a:spLocks noChangeArrowheads="1"/>
            </p:cNvSpPr>
            <p:nvPr/>
          </p:nvSpPr>
          <p:spPr bwMode="auto">
            <a:xfrm>
              <a:off x="4288" y="1833"/>
              <a:ext cx="255" cy="2106"/>
            </a:xfrm>
            <a:prstGeom prst="rect">
              <a:avLst/>
            </a:prstGeom>
            <a:solidFill>
              <a:srgbClr val="FBFCFD"/>
            </a:solidFill>
            <a:ln w="9525">
              <a:noFill/>
              <a:miter lim="800000"/>
              <a:headEnd/>
              <a:tailEnd/>
            </a:ln>
          </p:spPr>
          <p:txBody>
            <a:bodyPr/>
            <a:lstStyle/>
            <a:p>
              <a:endParaRPr lang="en-US"/>
            </a:p>
          </p:txBody>
        </p:sp>
        <p:sp>
          <p:nvSpPr>
            <p:cNvPr id="41018" name="Rectangle 46"/>
            <p:cNvSpPr>
              <a:spLocks noChangeArrowheads="1"/>
            </p:cNvSpPr>
            <p:nvPr/>
          </p:nvSpPr>
          <p:spPr bwMode="auto">
            <a:xfrm>
              <a:off x="4543" y="1833"/>
              <a:ext cx="399" cy="2106"/>
            </a:xfrm>
            <a:prstGeom prst="rect">
              <a:avLst/>
            </a:prstGeom>
            <a:solidFill>
              <a:srgbClr val="FDFEFE"/>
            </a:solidFill>
            <a:ln w="9525">
              <a:noFill/>
              <a:miter lim="800000"/>
              <a:headEnd/>
              <a:tailEnd/>
            </a:ln>
          </p:spPr>
          <p:txBody>
            <a:bodyPr/>
            <a:lstStyle/>
            <a:p>
              <a:endParaRPr lang="en-US"/>
            </a:p>
          </p:txBody>
        </p:sp>
        <p:sp>
          <p:nvSpPr>
            <p:cNvPr id="41019" name="Rectangle 47"/>
            <p:cNvSpPr>
              <a:spLocks noChangeArrowheads="1"/>
            </p:cNvSpPr>
            <p:nvPr/>
          </p:nvSpPr>
          <p:spPr bwMode="auto">
            <a:xfrm>
              <a:off x="4942" y="1833"/>
              <a:ext cx="146" cy="2106"/>
            </a:xfrm>
            <a:prstGeom prst="rect">
              <a:avLst/>
            </a:prstGeom>
            <a:solidFill>
              <a:srgbClr val="FFFFFF"/>
            </a:solidFill>
            <a:ln w="9525">
              <a:noFill/>
              <a:miter lim="800000"/>
              <a:headEnd/>
              <a:tailEnd/>
            </a:ln>
          </p:spPr>
          <p:txBody>
            <a:bodyPr/>
            <a:lstStyle/>
            <a:p>
              <a:endParaRPr lang="en-US"/>
            </a:p>
          </p:txBody>
        </p:sp>
        <p:sp>
          <p:nvSpPr>
            <p:cNvPr id="41020" name="Rectangle 48"/>
            <p:cNvSpPr>
              <a:spLocks noChangeArrowheads="1"/>
            </p:cNvSpPr>
            <p:nvPr/>
          </p:nvSpPr>
          <p:spPr bwMode="auto">
            <a:xfrm>
              <a:off x="1108" y="1016"/>
              <a:ext cx="1708" cy="128"/>
            </a:xfrm>
            <a:prstGeom prst="rect">
              <a:avLst/>
            </a:prstGeom>
            <a:solidFill>
              <a:srgbClr val="ADC3DD"/>
            </a:solidFill>
            <a:ln w="9525">
              <a:noFill/>
              <a:miter lim="800000"/>
              <a:headEnd/>
              <a:tailEnd/>
            </a:ln>
          </p:spPr>
          <p:txBody>
            <a:bodyPr/>
            <a:lstStyle/>
            <a:p>
              <a:endParaRPr lang="en-US"/>
            </a:p>
          </p:txBody>
        </p:sp>
        <p:sp>
          <p:nvSpPr>
            <p:cNvPr id="41021" name="Rectangle 49"/>
            <p:cNvSpPr>
              <a:spLocks noChangeArrowheads="1"/>
            </p:cNvSpPr>
            <p:nvPr/>
          </p:nvSpPr>
          <p:spPr bwMode="auto">
            <a:xfrm>
              <a:off x="1108" y="1144"/>
              <a:ext cx="1708" cy="127"/>
            </a:xfrm>
            <a:prstGeom prst="rect">
              <a:avLst/>
            </a:prstGeom>
            <a:solidFill>
              <a:srgbClr val="AFC4DE"/>
            </a:solidFill>
            <a:ln w="9525">
              <a:noFill/>
              <a:miter lim="800000"/>
              <a:headEnd/>
              <a:tailEnd/>
            </a:ln>
          </p:spPr>
          <p:txBody>
            <a:bodyPr/>
            <a:lstStyle/>
            <a:p>
              <a:endParaRPr lang="en-US"/>
            </a:p>
          </p:txBody>
        </p:sp>
        <p:sp>
          <p:nvSpPr>
            <p:cNvPr id="41022" name="Rectangle 50"/>
            <p:cNvSpPr>
              <a:spLocks noChangeArrowheads="1"/>
            </p:cNvSpPr>
            <p:nvPr/>
          </p:nvSpPr>
          <p:spPr bwMode="auto">
            <a:xfrm>
              <a:off x="1108" y="1271"/>
              <a:ext cx="1708" cy="90"/>
            </a:xfrm>
            <a:prstGeom prst="rect">
              <a:avLst/>
            </a:prstGeom>
            <a:solidFill>
              <a:srgbClr val="B1C5DE"/>
            </a:solidFill>
            <a:ln w="9525">
              <a:noFill/>
              <a:miter lim="800000"/>
              <a:headEnd/>
              <a:tailEnd/>
            </a:ln>
          </p:spPr>
          <p:txBody>
            <a:bodyPr/>
            <a:lstStyle/>
            <a:p>
              <a:endParaRPr lang="en-US"/>
            </a:p>
          </p:txBody>
        </p:sp>
        <p:sp>
          <p:nvSpPr>
            <p:cNvPr id="41023" name="Rectangle 51"/>
            <p:cNvSpPr>
              <a:spLocks noChangeArrowheads="1"/>
            </p:cNvSpPr>
            <p:nvPr/>
          </p:nvSpPr>
          <p:spPr bwMode="auto">
            <a:xfrm>
              <a:off x="1108" y="1361"/>
              <a:ext cx="1708" cy="55"/>
            </a:xfrm>
            <a:prstGeom prst="rect">
              <a:avLst/>
            </a:prstGeom>
            <a:solidFill>
              <a:srgbClr val="B2C7DF"/>
            </a:solidFill>
            <a:ln w="9525">
              <a:noFill/>
              <a:miter lim="800000"/>
              <a:headEnd/>
              <a:tailEnd/>
            </a:ln>
          </p:spPr>
          <p:txBody>
            <a:bodyPr/>
            <a:lstStyle/>
            <a:p>
              <a:endParaRPr lang="en-US"/>
            </a:p>
          </p:txBody>
        </p:sp>
        <p:sp>
          <p:nvSpPr>
            <p:cNvPr id="41024" name="Rectangle 52"/>
            <p:cNvSpPr>
              <a:spLocks noChangeArrowheads="1"/>
            </p:cNvSpPr>
            <p:nvPr/>
          </p:nvSpPr>
          <p:spPr bwMode="auto">
            <a:xfrm>
              <a:off x="1108" y="1416"/>
              <a:ext cx="1708" cy="72"/>
            </a:xfrm>
            <a:prstGeom prst="rect">
              <a:avLst/>
            </a:prstGeom>
            <a:solidFill>
              <a:srgbClr val="B4C8DF"/>
            </a:solidFill>
            <a:ln w="9525">
              <a:noFill/>
              <a:miter lim="800000"/>
              <a:headEnd/>
              <a:tailEnd/>
            </a:ln>
          </p:spPr>
          <p:txBody>
            <a:bodyPr/>
            <a:lstStyle/>
            <a:p>
              <a:endParaRPr lang="en-US"/>
            </a:p>
          </p:txBody>
        </p:sp>
        <p:sp>
          <p:nvSpPr>
            <p:cNvPr id="41025" name="Rectangle 53"/>
            <p:cNvSpPr>
              <a:spLocks noChangeArrowheads="1"/>
            </p:cNvSpPr>
            <p:nvPr/>
          </p:nvSpPr>
          <p:spPr bwMode="auto">
            <a:xfrm>
              <a:off x="1108" y="1488"/>
              <a:ext cx="1708" cy="73"/>
            </a:xfrm>
            <a:prstGeom prst="rect">
              <a:avLst/>
            </a:prstGeom>
            <a:solidFill>
              <a:srgbClr val="B6C9E0"/>
            </a:solidFill>
            <a:ln w="9525">
              <a:noFill/>
              <a:miter lim="800000"/>
              <a:headEnd/>
              <a:tailEnd/>
            </a:ln>
          </p:spPr>
          <p:txBody>
            <a:bodyPr/>
            <a:lstStyle/>
            <a:p>
              <a:endParaRPr lang="en-US"/>
            </a:p>
          </p:txBody>
        </p:sp>
        <p:sp>
          <p:nvSpPr>
            <p:cNvPr id="41026" name="Rectangle 54"/>
            <p:cNvSpPr>
              <a:spLocks noChangeArrowheads="1"/>
            </p:cNvSpPr>
            <p:nvPr/>
          </p:nvSpPr>
          <p:spPr bwMode="auto">
            <a:xfrm>
              <a:off x="1108" y="1561"/>
              <a:ext cx="1708" cy="54"/>
            </a:xfrm>
            <a:prstGeom prst="rect">
              <a:avLst/>
            </a:prstGeom>
            <a:solidFill>
              <a:srgbClr val="B8CAE1"/>
            </a:solidFill>
            <a:ln w="9525">
              <a:noFill/>
              <a:miter lim="800000"/>
              <a:headEnd/>
              <a:tailEnd/>
            </a:ln>
          </p:spPr>
          <p:txBody>
            <a:bodyPr/>
            <a:lstStyle/>
            <a:p>
              <a:endParaRPr lang="en-US"/>
            </a:p>
          </p:txBody>
        </p:sp>
        <p:sp>
          <p:nvSpPr>
            <p:cNvPr id="41027" name="Rectangle 55"/>
            <p:cNvSpPr>
              <a:spLocks noChangeArrowheads="1"/>
            </p:cNvSpPr>
            <p:nvPr/>
          </p:nvSpPr>
          <p:spPr bwMode="auto">
            <a:xfrm>
              <a:off x="1108" y="1615"/>
              <a:ext cx="1708" cy="55"/>
            </a:xfrm>
            <a:prstGeom prst="rect">
              <a:avLst/>
            </a:prstGeom>
            <a:solidFill>
              <a:srgbClr val="BACCE2"/>
            </a:solidFill>
            <a:ln w="9525">
              <a:noFill/>
              <a:miter lim="800000"/>
              <a:headEnd/>
              <a:tailEnd/>
            </a:ln>
          </p:spPr>
          <p:txBody>
            <a:bodyPr/>
            <a:lstStyle/>
            <a:p>
              <a:endParaRPr lang="en-US"/>
            </a:p>
          </p:txBody>
        </p:sp>
        <p:sp>
          <p:nvSpPr>
            <p:cNvPr id="41028" name="Rectangle 56"/>
            <p:cNvSpPr>
              <a:spLocks noChangeArrowheads="1"/>
            </p:cNvSpPr>
            <p:nvPr/>
          </p:nvSpPr>
          <p:spPr bwMode="auto">
            <a:xfrm>
              <a:off x="1108" y="1670"/>
              <a:ext cx="1708" cy="54"/>
            </a:xfrm>
            <a:prstGeom prst="rect">
              <a:avLst/>
            </a:prstGeom>
            <a:solidFill>
              <a:srgbClr val="BCCDE2"/>
            </a:solidFill>
            <a:ln w="9525">
              <a:noFill/>
              <a:miter lim="800000"/>
              <a:headEnd/>
              <a:tailEnd/>
            </a:ln>
          </p:spPr>
          <p:txBody>
            <a:bodyPr/>
            <a:lstStyle/>
            <a:p>
              <a:endParaRPr lang="en-US"/>
            </a:p>
          </p:txBody>
        </p:sp>
        <p:sp>
          <p:nvSpPr>
            <p:cNvPr id="41029" name="Rectangle 57"/>
            <p:cNvSpPr>
              <a:spLocks noChangeArrowheads="1"/>
            </p:cNvSpPr>
            <p:nvPr/>
          </p:nvSpPr>
          <p:spPr bwMode="auto">
            <a:xfrm>
              <a:off x="1108" y="1724"/>
              <a:ext cx="1708" cy="37"/>
            </a:xfrm>
            <a:prstGeom prst="rect">
              <a:avLst/>
            </a:prstGeom>
            <a:solidFill>
              <a:srgbClr val="BECEE3"/>
            </a:solidFill>
            <a:ln w="9525">
              <a:noFill/>
              <a:miter lim="800000"/>
              <a:headEnd/>
              <a:tailEnd/>
            </a:ln>
          </p:spPr>
          <p:txBody>
            <a:bodyPr/>
            <a:lstStyle/>
            <a:p>
              <a:endParaRPr lang="en-US"/>
            </a:p>
          </p:txBody>
        </p:sp>
        <p:sp>
          <p:nvSpPr>
            <p:cNvPr id="41030" name="Rectangle 58"/>
            <p:cNvSpPr>
              <a:spLocks noChangeArrowheads="1"/>
            </p:cNvSpPr>
            <p:nvPr/>
          </p:nvSpPr>
          <p:spPr bwMode="auto">
            <a:xfrm>
              <a:off x="1108" y="1761"/>
              <a:ext cx="1708" cy="36"/>
            </a:xfrm>
            <a:prstGeom prst="rect">
              <a:avLst/>
            </a:prstGeom>
            <a:solidFill>
              <a:srgbClr val="BFD0E4"/>
            </a:solidFill>
            <a:ln w="9525">
              <a:noFill/>
              <a:miter lim="800000"/>
              <a:headEnd/>
              <a:tailEnd/>
            </a:ln>
          </p:spPr>
          <p:txBody>
            <a:bodyPr/>
            <a:lstStyle/>
            <a:p>
              <a:endParaRPr lang="en-US"/>
            </a:p>
          </p:txBody>
        </p:sp>
        <p:sp>
          <p:nvSpPr>
            <p:cNvPr id="41031" name="Rectangle 59"/>
            <p:cNvSpPr>
              <a:spLocks noChangeArrowheads="1"/>
            </p:cNvSpPr>
            <p:nvPr/>
          </p:nvSpPr>
          <p:spPr bwMode="auto">
            <a:xfrm>
              <a:off x="1108" y="1797"/>
              <a:ext cx="1708" cy="36"/>
            </a:xfrm>
            <a:prstGeom prst="rect">
              <a:avLst/>
            </a:prstGeom>
            <a:solidFill>
              <a:srgbClr val="C1D1E4"/>
            </a:solidFill>
            <a:ln w="9525">
              <a:noFill/>
              <a:miter lim="800000"/>
              <a:headEnd/>
              <a:tailEnd/>
            </a:ln>
          </p:spPr>
          <p:txBody>
            <a:bodyPr/>
            <a:lstStyle/>
            <a:p>
              <a:endParaRPr lang="en-US"/>
            </a:p>
          </p:txBody>
        </p:sp>
        <p:sp>
          <p:nvSpPr>
            <p:cNvPr id="41032" name="Rectangle 60"/>
            <p:cNvSpPr>
              <a:spLocks noChangeArrowheads="1"/>
            </p:cNvSpPr>
            <p:nvPr/>
          </p:nvSpPr>
          <p:spPr bwMode="auto">
            <a:xfrm>
              <a:off x="1108" y="1833"/>
              <a:ext cx="1708" cy="55"/>
            </a:xfrm>
            <a:prstGeom prst="rect">
              <a:avLst/>
            </a:prstGeom>
            <a:solidFill>
              <a:srgbClr val="C3D2E5"/>
            </a:solidFill>
            <a:ln w="9525">
              <a:noFill/>
              <a:miter lim="800000"/>
              <a:headEnd/>
              <a:tailEnd/>
            </a:ln>
          </p:spPr>
          <p:txBody>
            <a:bodyPr/>
            <a:lstStyle/>
            <a:p>
              <a:endParaRPr lang="en-US"/>
            </a:p>
          </p:txBody>
        </p:sp>
        <p:sp>
          <p:nvSpPr>
            <p:cNvPr id="41033" name="Rectangle 61"/>
            <p:cNvSpPr>
              <a:spLocks noChangeArrowheads="1"/>
            </p:cNvSpPr>
            <p:nvPr/>
          </p:nvSpPr>
          <p:spPr bwMode="auto">
            <a:xfrm>
              <a:off x="1108" y="1888"/>
              <a:ext cx="1708" cy="36"/>
            </a:xfrm>
            <a:prstGeom prst="rect">
              <a:avLst/>
            </a:prstGeom>
            <a:solidFill>
              <a:srgbClr val="C5D4E6"/>
            </a:solidFill>
            <a:ln w="9525">
              <a:noFill/>
              <a:miter lim="800000"/>
              <a:headEnd/>
              <a:tailEnd/>
            </a:ln>
          </p:spPr>
          <p:txBody>
            <a:bodyPr/>
            <a:lstStyle/>
            <a:p>
              <a:endParaRPr lang="en-US"/>
            </a:p>
          </p:txBody>
        </p:sp>
        <p:sp>
          <p:nvSpPr>
            <p:cNvPr id="41034" name="Rectangle 62"/>
            <p:cNvSpPr>
              <a:spLocks noChangeArrowheads="1"/>
            </p:cNvSpPr>
            <p:nvPr/>
          </p:nvSpPr>
          <p:spPr bwMode="auto">
            <a:xfrm>
              <a:off x="1108" y="1924"/>
              <a:ext cx="1708" cy="54"/>
            </a:xfrm>
            <a:prstGeom prst="rect">
              <a:avLst/>
            </a:prstGeom>
            <a:solidFill>
              <a:srgbClr val="C7D5E7"/>
            </a:solidFill>
            <a:ln w="9525">
              <a:noFill/>
              <a:miter lim="800000"/>
              <a:headEnd/>
              <a:tailEnd/>
            </a:ln>
          </p:spPr>
          <p:txBody>
            <a:bodyPr/>
            <a:lstStyle/>
            <a:p>
              <a:endParaRPr lang="en-US"/>
            </a:p>
          </p:txBody>
        </p:sp>
        <p:sp>
          <p:nvSpPr>
            <p:cNvPr id="41035" name="Rectangle 63"/>
            <p:cNvSpPr>
              <a:spLocks noChangeArrowheads="1"/>
            </p:cNvSpPr>
            <p:nvPr/>
          </p:nvSpPr>
          <p:spPr bwMode="auto">
            <a:xfrm>
              <a:off x="1108" y="1978"/>
              <a:ext cx="1708" cy="37"/>
            </a:xfrm>
            <a:prstGeom prst="rect">
              <a:avLst/>
            </a:prstGeom>
            <a:solidFill>
              <a:srgbClr val="C9D6E7"/>
            </a:solidFill>
            <a:ln w="9525">
              <a:noFill/>
              <a:miter lim="800000"/>
              <a:headEnd/>
              <a:tailEnd/>
            </a:ln>
          </p:spPr>
          <p:txBody>
            <a:bodyPr/>
            <a:lstStyle/>
            <a:p>
              <a:endParaRPr lang="en-US"/>
            </a:p>
          </p:txBody>
        </p:sp>
        <p:sp>
          <p:nvSpPr>
            <p:cNvPr id="41036" name="Rectangle 64"/>
            <p:cNvSpPr>
              <a:spLocks noChangeArrowheads="1"/>
            </p:cNvSpPr>
            <p:nvPr/>
          </p:nvSpPr>
          <p:spPr bwMode="auto">
            <a:xfrm>
              <a:off x="1108" y="2015"/>
              <a:ext cx="1708" cy="36"/>
            </a:xfrm>
            <a:prstGeom prst="rect">
              <a:avLst/>
            </a:prstGeom>
            <a:solidFill>
              <a:srgbClr val="CBD8E8"/>
            </a:solidFill>
            <a:ln w="9525">
              <a:noFill/>
              <a:miter lim="800000"/>
              <a:headEnd/>
              <a:tailEnd/>
            </a:ln>
          </p:spPr>
          <p:txBody>
            <a:bodyPr/>
            <a:lstStyle/>
            <a:p>
              <a:endParaRPr lang="en-US"/>
            </a:p>
          </p:txBody>
        </p:sp>
        <p:sp>
          <p:nvSpPr>
            <p:cNvPr id="41037" name="Rectangle 65"/>
            <p:cNvSpPr>
              <a:spLocks noChangeArrowheads="1"/>
            </p:cNvSpPr>
            <p:nvPr/>
          </p:nvSpPr>
          <p:spPr bwMode="auto">
            <a:xfrm>
              <a:off x="1108" y="2051"/>
              <a:ext cx="1708" cy="55"/>
            </a:xfrm>
            <a:prstGeom prst="rect">
              <a:avLst/>
            </a:prstGeom>
            <a:solidFill>
              <a:srgbClr val="CDD9E9"/>
            </a:solidFill>
            <a:ln w="9525">
              <a:noFill/>
              <a:miter lim="800000"/>
              <a:headEnd/>
              <a:tailEnd/>
            </a:ln>
          </p:spPr>
          <p:txBody>
            <a:bodyPr/>
            <a:lstStyle/>
            <a:p>
              <a:endParaRPr lang="en-US"/>
            </a:p>
          </p:txBody>
        </p:sp>
        <p:sp>
          <p:nvSpPr>
            <p:cNvPr id="41038" name="Rectangle 66"/>
            <p:cNvSpPr>
              <a:spLocks noChangeArrowheads="1"/>
            </p:cNvSpPr>
            <p:nvPr/>
          </p:nvSpPr>
          <p:spPr bwMode="auto">
            <a:xfrm>
              <a:off x="1108" y="2106"/>
              <a:ext cx="1708" cy="18"/>
            </a:xfrm>
            <a:prstGeom prst="rect">
              <a:avLst/>
            </a:prstGeom>
            <a:solidFill>
              <a:srgbClr val="CFDBEA"/>
            </a:solidFill>
            <a:ln w="9525">
              <a:noFill/>
              <a:miter lim="800000"/>
              <a:headEnd/>
              <a:tailEnd/>
            </a:ln>
          </p:spPr>
          <p:txBody>
            <a:bodyPr/>
            <a:lstStyle/>
            <a:p>
              <a:endParaRPr lang="en-US"/>
            </a:p>
          </p:txBody>
        </p:sp>
        <p:sp>
          <p:nvSpPr>
            <p:cNvPr id="41039" name="Rectangle 67"/>
            <p:cNvSpPr>
              <a:spLocks noChangeArrowheads="1"/>
            </p:cNvSpPr>
            <p:nvPr/>
          </p:nvSpPr>
          <p:spPr bwMode="auto">
            <a:xfrm>
              <a:off x="1108" y="2124"/>
              <a:ext cx="1708" cy="54"/>
            </a:xfrm>
            <a:prstGeom prst="rect">
              <a:avLst/>
            </a:prstGeom>
            <a:solidFill>
              <a:srgbClr val="D1DCEB"/>
            </a:solidFill>
            <a:ln w="9525">
              <a:noFill/>
              <a:miter lim="800000"/>
              <a:headEnd/>
              <a:tailEnd/>
            </a:ln>
          </p:spPr>
          <p:txBody>
            <a:bodyPr/>
            <a:lstStyle/>
            <a:p>
              <a:endParaRPr lang="en-US"/>
            </a:p>
          </p:txBody>
        </p:sp>
        <p:sp>
          <p:nvSpPr>
            <p:cNvPr id="41040" name="Rectangle 68"/>
            <p:cNvSpPr>
              <a:spLocks noChangeArrowheads="1"/>
            </p:cNvSpPr>
            <p:nvPr/>
          </p:nvSpPr>
          <p:spPr bwMode="auto">
            <a:xfrm>
              <a:off x="1108" y="2178"/>
              <a:ext cx="1708" cy="36"/>
            </a:xfrm>
            <a:prstGeom prst="rect">
              <a:avLst/>
            </a:prstGeom>
            <a:solidFill>
              <a:srgbClr val="D3DEEB"/>
            </a:solidFill>
            <a:ln w="9525">
              <a:noFill/>
              <a:miter lim="800000"/>
              <a:headEnd/>
              <a:tailEnd/>
            </a:ln>
          </p:spPr>
          <p:txBody>
            <a:bodyPr/>
            <a:lstStyle/>
            <a:p>
              <a:endParaRPr lang="en-US"/>
            </a:p>
          </p:txBody>
        </p:sp>
        <p:sp>
          <p:nvSpPr>
            <p:cNvPr id="41041" name="Rectangle 69"/>
            <p:cNvSpPr>
              <a:spLocks noChangeArrowheads="1"/>
            </p:cNvSpPr>
            <p:nvPr/>
          </p:nvSpPr>
          <p:spPr bwMode="auto">
            <a:xfrm>
              <a:off x="1108" y="2214"/>
              <a:ext cx="1708" cy="37"/>
            </a:xfrm>
            <a:prstGeom prst="rect">
              <a:avLst/>
            </a:prstGeom>
            <a:solidFill>
              <a:srgbClr val="D5DFEC"/>
            </a:solidFill>
            <a:ln w="9525">
              <a:noFill/>
              <a:miter lim="800000"/>
              <a:headEnd/>
              <a:tailEnd/>
            </a:ln>
          </p:spPr>
          <p:txBody>
            <a:bodyPr/>
            <a:lstStyle/>
            <a:p>
              <a:endParaRPr lang="en-US"/>
            </a:p>
          </p:txBody>
        </p:sp>
        <p:sp>
          <p:nvSpPr>
            <p:cNvPr id="41042" name="Rectangle 70"/>
            <p:cNvSpPr>
              <a:spLocks noChangeArrowheads="1"/>
            </p:cNvSpPr>
            <p:nvPr/>
          </p:nvSpPr>
          <p:spPr bwMode="auto">
            <a:xfrm>
              <a:off x="1108" y="2251"/>
              <a:ext cx="1708" cy="36"/>
            </a:xfrm>
            <a:prstGeom prst="rect">
              <a:avLst/>
            </a:prstGeom>
            <a:solidFill>
              <a:srgbClr val="D7E1ED"/>
            </a:solidFill>
            <a:ln w="9525">
              <a:noFill/>
              <a:miter lim="800000"/>
              <a:headEnd/>
              <a:tailEnd/>
            </a:ln>
          </p:spPr>
          <p:txBody>
            <a:bodyPr/>
            <a:lstStyle/>
            <a:p>
              <a:endParaRPr lang="en-US"/>
            </a:p>
          </p:txBody>
        </p:sp>
        <p:sp>
          <p:nvSpPr>
            <p:cNvPr id="41043" name="Rectangle 71"/>
            <p:cNvSpPr>
              <a:spLocks noChangeArrowheads="1"/>
            </p:cNvSpPr>
            <p:nvPr/>
          </p:nvSpPr>
          <p:spPr bwMode="auto">
            <a:xfrm>
              <a:off x="1108" y="2287"/>
              <a:ext cx="1708" cy="36"/>
            </a:xfrm>
            <a:prstGeom prst="rect">
              <a:avLst/>
            </a:prstGeom>
            <a:solidFill>
              <a:srgbClr val="D9E2EE"/>
            </a:solidFill>
            <a:ln w="9525">
              <a:noFill/>
              <a:miter lim="800000"/>
              <a:headEnd/>
              <a:tailEnd/>
            </a:ln>
          </p:spPr>
          <p:txBody>
            <a:bodyPr/>
            <a:lstStyle/>
            <a:p>
              <a:endParaRPr lang="en-US"/>
            </a:p>
          </p:txBody>
        </p:sp>
        <p:sp>
          <p:nvSpPr>
            <p:cNvPr id="41044" name="Rectangle 72"/>
            <p:cNvSpPr>
              <a:spLocks noChangeArrowheads="1"/>
            </p:cNvSpPr>
            <p:nvPr/>
          </p:nvSpPr>
          <p:spPr bwMode="auto">
            <a:xfrm>
              <a:off x="1108" y="2323"/>
              <a:ext cx="1708" cy="37"/>
            </a:xfrm>
            <a:prstGeom prst="rect">
              <a:avLst/>
            </a:prstGeom>
            <a:solidFill>
              <a:srgbClr val="DBE3EF"/>
            </a:solidFill>
            <a:ln w="9525">
              <a:noFill/>
              <a:miter lim="800000"/>
              <a:headEnd/>
              <a:tailEnd/>
            </a:ln>
          </p:spPr>
          <p:txBody>
            <a:bodyPr/>
            <a:lstStyle/>
            <a:p>
              <a:endParaRPr lang="en-US"/>
            </a:p>
          </p:txBody>
        </p:sp>
        <p:sp>
          <p:nvSpPr>
            <p:cNvPr id="41045" name="Rectangle 73"/>
            <p:cNvSpPr>
              <a:spLocks noChangeArrowheads="1"/>
            </p:cNvSpPr>
            <p:nvPr/>
          </p:nvSpPr>
          <p:spPr bwMode="auto">
            <a:xfrm>
              <a:off x="1108" y="2360"/>
              <a:ext cx="1708" cy="36"/>
            </a:xfrm>
            <a:prstGeom prst="rect">
              <a:avLst/>
            </a:prstGeom>
            <a:solidFill>
              <a:srgbClr val="DCE5EF"/>
            </a:solidFill>
            <a:ln w="9525">
              <a:noFill/>
              <a:miter lim="800000"/>
              <a:headEnd/>
              <a:tailEnd/>
            </a:ln>
          </p:spPr>
          <p:txBody>
            <a:bodyPr/>
            <a:lstStyle/>
            <a:p>
              <a:endParaRPr lang="en-US"/>
            </a:p>
          </p:txBody>
        </p:sp>
        <p:sp>
          <p:nvSpPr>
            <p:cNvPr id="41046" name="Rectangle 74"/>
            <p:cNvSpPr>
              <a:spLocks noChangeArrowheads="1"/>
            </p:cNvSpPr>
            <p:nvPr/>
          </p:nvSpPr>
          <p:spPr bwMode="auto">
            <a:xfrm>
              <a:off x="1108" y="2396"/>
              <a:ext cx="1708" cy="36"/>
            </a:xfrm>
            <a:prstGeom prst="rect">
              <a:avLst/>
            </a:prstGeom>
            <a:solidFill>
              <a:srgbClr val="DEE6F0"/>
            </a:solidFill>
            <a:ln w="9525">
              <a:noFill/>
              <a:miter lim="800000"/>
              <a:headEnd/>
              <a:tailEnd/>
            </a:ln>
          </p:spPr>
          <p:txBody>
            <a:bodyPr/>
            <a:lstStyle/>
            <a:p>
              <a:endParaRPr lang="en-US"/>
            </a:p>
          </p:txBody>
        </p:sp>
        <p:sp>
          <p:nvSpPr>
            <p:cNvPr id="41047" name="Rectangle 75"/>
            <p:cNvSpPr>
              <a:spLocks noChangeArrowheads="1"/>
            </p:cNvSpPr>
            <p:nvPr/>
          </p:nvSpPr>
          <p:spPr bwMode="auto">
            <a:xfrm>
              <a:off x="1108" y="2432"/>
              <a:ext cx="1708" cy="37"/>
            </a:xfrm>
            <a:prstGeom prst="rect">
              <a:avLst/>
            </a:prstGeom>
            <a:solidFill>
              <a:srgbClr val="E0E7F1"/>
            </a:solidFill>
            <a:ln w="9525">
              <a:noFill/>
              <a:miter lim="800000"/>
              <a:headEnd/>
              <a:tailEnd/>
            </a:ln>
          </p:spPr>
          <p:txBody>
            <a:bodyPr/>
            <a:lstStyle/>
            <a:p>
              <a:endParaRPr lang="en-US"/>
            </a:p>
          </p:txBody>
        </p:sp>
        <p:sp>
          <p:nvSpPr>
            <p:cNvPr id="41048" name="Rectangle 76"/>
            <p:cNvSpPr>
              <a:spLocks noChangeArrowheads="1"/>
            </p:cNvSpPr>
            <p:nvPr/>
          </p:nvSpPr>
          <p:spPr bwMode="auto">
            <a:xfrm>
              <a:off x="1108" y="2469"/>
              <a:ext cx="1708" cy="36"/>
            </a:xfrm>
            <a:prstGeom prst="rect">
              <a:avLst/>
            </a:prstGeom>
            <a:solidFill>
              <a:srgbClr val="E2E9F2"/>
            </a:solidFill>
            <a:ln w="9525">
              <a:noFill/>
              <a:miter lim="800000"/>
              <a:headEnd/>
              <a:tailEnd/>
            </a:ln>
          </p:spPr>
          <p:txBody>
            <a:bodyPr/>
            <a:lstStyle/>
            <a:p>
              <a:endParaRPr lang="en-US"/>
            </a:p>
          </p:txBody>
        </p:sp>
        <p:sp>
          <p:nvSpPr>
            <p:cNvPr id="41049" name="Rectangle 77"/>
            <p:cNvSpPr>
              <a:spLocks noChangeArrowheads="1"/>
            </p:cNvSpPr>
            <p:nvPr/>
          </p:nvSpPr>
          <p:spPr bwMode="auto">
            <a:xfrm>
              <a:off x="1108" y="2505"/>
              <a:ext cx="1708" cy="54"/>
            </a:xfrm>
            <a:prstGeom prst="rect">
              <a:avLst/>
            </a:prstGeom>
            <a:solidFill>
              <a:srgbClr val="E4EAF3"/>
            </a:solidFill>
            <a:ln w="9525">
              <a:noFill/>
              <a:miter lim="800000"/>
              <a:headEnd/>
              <a:tailEnd/>
            </a:ln>
          </p:spPr>
          <p:txBody>
            <a:bodyPr/>
            <a:lstStyle/>
            <a:p>
              <a:endParaRPr lang="en-US"/>
            </a:p>
          </p:txBody>
        </p:sp>
        <p:sp>
          <p:nvSpPr>
            <p:cNvPr id="41050" name="Rectangle 78"/>
            <p:cNvSpPr>
              <a:spLocks noChangeArrowheads="1"/>
            </p:cNvSpPr>
            <p:nvPr/>
          </p:nvSpPr>
          <p:spPr bwMode="auto">
            <a:xfrm>
              <a:off x="1108" y="2559"/>
              <a:ext cx="1708" cy="37"/>
            </a:xfrm>
            <a:prstGeom prst="rect">
              <a:avLst/>
            </a:prstGeom>
            <a:solidFill>
              <a:srgbClr val="E6ECF3"/>
            </a:solidFill>
            <a:ln w="9525">
              <a:noFill/>
              <a:miter lim="800000"/>
              <a:headEnd/>
              <a:tailEnd/>
            </a:ln>
          </p:spPr>
          <p:txBody>
            <a:bodyPr/>
            <a:lstStyle/>
            <a:p>
              <a:endParaRPr lang="en-US"/>
            </a:p>
          </p:txBody>
        </p:sp>
        <p:sp>
          <p:nvSpPr>
            <p:cNvPr id="41051" name="Rectangle 79"/>
            <p:cNvSpPr>
              <a:spLocks noChangeArrowheads="1"/>
            </p:cNvSpPr>
            <p:nvPr/>
          </p:nvSpPr>
          <p:spPr bwMode="auto">
            <a:xfrm>
              <a:off x="1108" y="2596"/>
              <a:ext cx="1708" cy="54"/>
            </a:xfrm>
            <a:prstGeom prst="rect">
              <a:avLst/>
            </a:prstGeom>
            <a:solidFill>
              <a:srgbClr val="E8EDF4"/>
            </a:solidFill>
            <a:ln w="9525">
              <a:noFill/>
              <a:miter lim="800000"/>
              <a:headEnd/>
              <a:tailEnd/>
            </a:ln>
          </p:spPr>
          <p:txBody>
            <a:bodyPr/>
            <a:lstStyle/>
            <a:p>
              <a:endParaRPr lang="en-US"/>
            </a:p>
          </p:txBody>
        </p:sp>
        <p:sp>
          <p:nvSpPr>
            <p:cNvPr id="41052" name="Rectangle 80"/>
            <p:cNvSpPr>
              <a:spLocks noChangeArrowheads="1"/>
            </p:cNvSpPr>
            <p:nvPr/>
          </p:nvSpPr>
          <p:spPr bwMode="auto">
            <a:xfrm>
              <a:off x="1108" y="2650"/>
              <a:ext cx="1708" cy="55"/>
            </a:xfrm>
            <a:prstGeom prst="rect">
              <a:avLst/>
            </a:prstGeom>
            <a:solidFill>
              <a:srgbClr val="EAEFF5"/>
            </a:solidFill>
            <a:ln w="9525">
              <a:noFill/>
              <a:miter lim="800000"/>
              <a:headEnd/>
              <a:tailEnd/>
            </a:ln>
          </p:spPr>
          <p:txBody>
            <a:bodyPr/>
            <a:lstStyle/>
            <a:p>
              <a:endParaRPr lang="en-US"/>
            </a:p>
          </p:txBody>
        </p:sp>
        <p:sp>
          <p:nvSpPr>
            <p:cNvPr id="41053" name="Rectangle 81"/>
            <p:cNvSpPr>
              <a:spLocks noChangeArrowheads="1"/>
            </p:cNvSpPr>
            <p:nvPr/>
          </p:nvSpPr>
          <p:spPr bwMode="auto">
            <a:xfrm>
              <a:off x="1108" y="2705"/>
              <a:ext cx="1708" cy="36"/>
            </a:xfrm>
            <a:prstGeom prst="rect">
              <a:avLst/>
            </a:prstGeom>
            <a:solidFill>
              <a:srgbClr val="ECF0F6"/>
            </a:solidFill>
            <a:ln w="9525">
              <a:noFill/>
              <a:miter lim="800000"/>
              <a:headEnd/>
              <a:tailEnd/>
            </a:ln>
          </p:spPr>
          <p:txBody>
            <a:bodyPr/>
            <a:lstStyle/>
            <a:p>
              <a:endParaRPr lang="en-US"/>
            </a:p>
          </p:txBody>
        </p:sp>
        <p:sp>
          <p:nvSpPr>
            <p:cNvPr id="41054" name="Rectangle 82"/>
            <p:cNvSpPr>
              <a:spLocks noChangeArrowheads="1"/>
            </p:cNvSpPr>
            <p:nvPr/>
          </p:nvSpPr>
          <p:spPr bwMode="auto">
            <a:xfrm>
              <a:off x="1108" y="2741"/>
              <a:ext cx="1708" cy="54"/>
            </a:xfrm>
            <a:prstGeom prst="rect">
              <a:avLst/>
            </a:prstGeom>
            <a:solidFill>
              <a:srgbClr val="EEF2F7"/>
            </a:solidFill>
            <a:ln w="9525">
              <a:noFill/>
              <a:miter lim="800000"/>
              <a:headEnd/>
              <a:tailEnd/>
            </a:ln>
          </p:spPr>
          <p:txBody>
            <a:bodyPr/>
            <a:lstStyle/>
            <a:p>
              <a:endParaRPr lang="en-US"/>
            </a:p>
          </p:txBody>
        </p:sp>
        <p:sp>
          <p:nvSpPr>
            <p:cNvPr id="41055" name="Rectangle 83"/>
            <p:cNvSpPr>
              <a:spLocks noChangeArrowheads="1"/>
            </p:cNvSpPr>
            <p:nvPr/>
          </p:nvSpPr>
          <p:spPr bwMode="auto">
            <a:xfrm>
              <a:off x="1108" y="2795"/>
              <a:ext cx="1708" cy="73"/>
            </a:xfrm>
            <a:prstGeom prst="rect">
              <a:avLst/>
            </a:prstGeom>
            <a:solidFill>
              <a:srgbClr val="F0F3F8"/>
            </a:solidFill>
            <a:ln w="9525">
              <a:noFill/>
              <a:miter lim="800000"/>
              <a:headEnd/>
              <a:tailEnd/>
            </a:ln>
          </p:spPr>
          <p:txBody>
            <a:bodyPr/>
            <a:lstStyle/>
            <a:p>
              <a:endParaRPr lang="en-US"/>
            </a:p>
          </p:txBody>
        </p:sp>
        <p:sp>
          <p:nvSpPr>
            <p:cNvPr id="41056" name="Rectangle 84"/>
            <p:cNvSpPr>
              <a:spLocks noChangeArrowheads="1"/>
            </p:cNvSpPr>
            <p:nvPr/>
          </p:nvSpPr>
          <p:spPr bwMode="auto">
            <a:xfrm>
              <a:off x="1108" y="2868"/>
              <a:ext cx="1708" cy="54"/>
            </a:xfrm>
            <a:prstGeom prst="rect">
              <a:avLst/>
            </a:prstGeom>
            <a:solidFill>
              <a:srgbClr val="F2F5F9"/>
            </a:solidFill>
            <a:ln w="9525">
              <a:noFill/>
              <a:miter lim="800000"/>
              <a:headEnd/>
              <a:tailEnd/>
            </a:ln>
          </p:spPr>
          <p:txBody>
            <a:bodyPr/>
            <a:lstStyle/>
            <a:p>
              <a:endParaRPr lang="en-US"/>
            </a:p>
          </p:txBody>
        </p:sp>
        <p:sp>
          <p:nvSpPr>
            <p:cNvPr id="41057" name="Rectangle 85"/>
            <p:cNvSpPr>
              <a:spLocks noChangeArrowheads="1"/>
            </p:cNvSpPr>
            <p:nvPr/>
          </p:nvSpPr>
          <p:spPr bwMode="auto">
            <a:xfrm>
              <a:off x="1108" y="2922"/>
              <a:ext cx="1708" cy="73"/>
            </a:xfrm>
            <a:prstGeom prst="rect">
              <a:avLst/>
            </a:prstGeom>
            <a:solidFill>
              <a:srgbClr val="F4F6FA"/>
            </a:solidFill>
            <a:ln w="9525">
              <a:noFill/>
              <a:miter lim="800000"/>
              <a:headEnd/>
              <a:tailEnd/>
            </a:ln>
          </p:spPr>
          <p:txBody>
            <a:bodyPr/>
            <a:lstStyle/>
            <a:p>
              <a:endParaRPr lang="en-US"/>
            </a:p>
          </p:txBody>
        </p:sp>
        <p:sp>
          <p:nvSpPr>
            <p:cNvPr id="41058" name="Rectangle 86"/>
            <p:cNvSpPr>
              <a:spLocks noChangeArrowheads="1"/>
            </p:cNvSpPr>
            <p:nvPr/>
          </p:nvSpPr>
          <p:spPr bwMode="auto">
            <a:xfrm>
              <a:off x="1108" y="2995"/>
              <a:ext cx="1708" cy="36"/>
            </a:xfrm>
            <a:prstGeom prst="rect">
              <a:avLst/>
            </a:prstGeom>
            <a:solidFill>
              <a:srgbClr val="F5F8FB"/>
            </a:solidFill>
            <a:ln w="9525">
              <a:noFill/>
              <a:miter lim="800000"/>
              <a:headEnd/>
              <a:tailEnd/>
            </a:ln>
          </p:spPr>
          <p:txBody>
            <a:bodyPr/>
            <a:lstStyle/>
            <a:p>
              <a:endParaRPr lang="en-US"/>
            </a:p>
          </p:txBody>
        </p:sp>
        <p:sp>
          <p:nvSpPr>
            <p:cNvPr id="41059" name="Rectangle 87"/>
            <p:cNvSpPr>
              <a:spLocks noChangeArrowheads="1"/>
            </p:cNvSpPr>
            <p:nvPr/>
          </p:nvSpPr>
          <p:spPr bwMode="auto">
            <a:xfrm>
              <a:off x="1108" y="3031"/>
              <a:ext cx="1708" cy="91"/>
            </a:xfrm>
            <a:prstGeom prst="rect">
              <a:avLst/>
            </a:prstGeom>
            <a:solidFill>
              <a:srgbClr val="F7F9FB"/>
            </a:solidFill>
            <a:ln w="9525">
              <a:noFill/>
              <a:miter lim="800000"/>
              <a:headEnd/>
              <a:tailEnd/>
            </a:ln>
          </p:spPr>
          <p:txBody>
            <a:bodyPr/>
            <a:lstStyle/>
            <a:p>
              <a:endParaRPr lang="en-US"/>
            </a:p>
          </p:txBody>
        </p:sp>
        <p:sp>
          <p:nvSpPr>
            <p:cNvPr id="41060" name="Rectangle 88"/>
            <p:cNvSpPr>
              <a:spLocks noChangeArrowheads="1"/>
            </p:cNvSpPr>
            <p:nvPr/>
          </p:nvSpPr>
          <p:spPr bwMode="auto">
            <a:xfrm>
              <a:off x="1108" y="3122"/>
              <a:ext cx="1708" cy="109"/>
            </a:xfrm>
            <a:prstGeom prst="rect">
              <a:avLst/>
            </a:prstGeom>
            <a:solidFill>
              <a:srgbClr val="F9FAFC"/>
            </a:solidFill>
            <a:ln w="9525">
              <a:noFill/>
              <a:miter lim="800000"/>
              <a:headEnd/>
              <a:tailEnd/>
            </a:ln>
          </p:spPr>
          <p:txBody>
            <a:bodyPr/>
            <a:lstStyle/>
            <a:p>
              <a:endParaRPr lang="en-US"/>
            </a:p>
          </p:txBody>
        </p:sp>
        <p:sp>
          <p:nvSpPr>
            <p:cNvPr id="41061" name="Rectangle 89"/>
            <p:cNvSpPr>
              <a:spLocks noChangeArrowheads="1"/>
            </p:cNvSpPr>
            <p:nvPr/>
          </p:nvSpPr>
          <p:spPr bwMode="auto">
            <a:xfrm>
              <a:off x="1108" y="3231"/>
              <a:ext cx="1708" cy="145"/>
            </a:xfrm>
            <a:prstGeom prst="rect">
              <a:avLst/>
            </a:prstGeom>
            <a:solidFill>
              <a:srgbClr val="FBFCFD"/>
            </a:solidFill>
            <a:ln w="9525">
              <a:noFill/>
              <a:miter lim="800000"/>
              <a:headEnd/>
              <a:tailEnd/>
            </a:ln>
          </p:spPr>
          <p:txBody>
            <a:bodyPr/>
            <a:lstStyle/>
            <a:p>
              <a:endParaRPr lang="en-US"/>
            </a:p>
          </p:txBody>
        </p:sp>
        <p:sp>
          <p:nvSpPr>
            <p:cNvPr id="41062" name="Rectangle 90"/>
            <p:cNvSpPr>
              <a:spLocks noChangeArrowheads="1"/>
            </p:cNvSpPr>
            <p:nvPr/>
          </p:nvSpPr>
          <p:spPr bwMode="auto">
            <a:xfrm>
              <a:off x="1108" y="3376"/>
              <a:ext cx="1708" cy="182"/>
            </a:xfrm>
            <a:prstGeom prst="rect">
              <a:avLst/>
            </a:prstGeom>
            <a:solidFill>
              <a:srgbClr val="FDFDFE"/>
            </a:solidFill>
            <a:ln w="9525">
              <a:noFill/>
              <a:miter lim="800000"/>
              <a:headEnd/>
              <a:tailEnd/>
            </a:ln>
          </p:spPr>
          <p:txBody>
            <a:bodyPr/>
            <a:lstStyle/>
            <a:p>
              <a:endParaRPr lang="en-US"/>
            </a:p>
          </p:txBody>
        </p:sp>
        <p:sp>
          <p:nvSpPr>
            <p:cNvPr id="41063" name="Rectangle 91"/>
            <p:cNvSpPr>
              <a:spLocks noChangeArrowheads="1"/>
            </p:cNvSpPr>
            <p:nvPr/>
          </p:nvSpPr>
          <p:spPr bwMode="auto">
            <a:xfrm>
              <a:off x="1108" y="3558"/>
              <a:ext cx="1708" cy="90"/>
            </a:xfrm>
            <a:prstGeom prst="rect">
              <a:avLst/>
            </a:prstGeom>
            <a:solidFill>
              <a:srgbClr val="FFFFFF"/>
            </a:solidFill>
            <a:ln w="9525">
              <a:noFill/>
              <a:miter lim="800000"/>
              <a:headEnd/>
              <a:tailEnd/>
            </a:ln>
          </p:spPr>
          <p:txBody>
            <a:bodyPr/>
            <a:lstStyle/>
            <a:p>
              <a:endParaRPr lang="en-US"/>
            </a:p>
          </p:txBody>
        </p:sp>
        <p:sp>
          <p:nvSpPr>
            <p:cNvPr id="41064" name="Rectangle 92"/>
            <p:cNvSpPr>
              <a:spLocks noChangeArrowheads="1"/>
            </p:cNvSpPr>
            <p:nvPr/>
          </p:nvSpPr>
          <p:spPr bwMode="auto">
            <a:xfrm>
              <a:off x="2816" y="1016"/>
              <a:ext cx="2944" cy="128"/>
            </a:xfrm>
            <a:prstGeom prst="rect">
              <a:avLst/>
            </a:prstGeom>
            <a:solidFill>
              <a:srgbClr val="ADC3DD"/>
            </a:solidFill>
            <a:ln w="9525">
              <a:noFill/>
              <a:miter lim="800000"/>
              <a:headEnd/>
              <a:tailEnd/>
            </a:ln>
          </p:spPr>
          <p:txBody>
            <a:bodyPr/>
            <a:lstStyle/>
            <a:p>
              <a:endParaRPr lang="en-US"/>
            </a:p>
          </p:txBody>
        </p:sp>
        <p:sp>
          <p:nvSpPr>
            <p:cNvPr id="41065" name="Rectangle 93"/>
            <p:cNvSpPr>
              <a:spLocks noChangeArrowheads="1"/>
            </p:cNvSpPr>
            <p:nvPr/>
          </p:nvSpPr>
          <p:spPr bwMode="auto">
            <a:xfrm>
              <a:off x="2816" y="1144"/>
              <a:ext cx="2944" cy="127"/>
            </a:xfrm>
            <a:prstGeom prst="rect">
              <a:avLst/>
            </a:prstGeom>
            <a:solidFill>
              <a:srgbClr val="AFC4DE"/>
            </a:solidFill>
            <a:ln w="9525">
              <a:noFill/>
              <a:miter lim="800000"/>
              <a:headEnd/>
              <a:tailEnd/>
            </a:ln>
          </p:spPr>
          <p:txBody>
            <a:bodyPr/>
            <a:lstStyle/>
            <a:p>
              <a:endParaRPr lang="en-US"/>
            </a:p>
          </p:txBody>
        </p:sp>
        <p:sp>
          <p:nvSpPr>
            <p:cNvPr id="41066" name="Rectangle 94"/>
            <p:cNvSpPr>
              <a:spLocks noChangeArrowheads="1"/>
            </p:cNvSpPr>
            <p:nvPr/>
          </p:nvSpPr>
          <p:spPr bwMode="auto">
            <a:xfrm>
              <a:off x="2816" y="1271"/>
              <a:ext cx="2944" cy="90"/>
            </a:xfrm>
            <a:prstGeom prst="rect">
              <a:avLst/>
            </a:prstGeom>
            <a:solidFill>
              <a:srgbClr val="B1C5DE"/>
            </a:solidFill>
            <a:ln w="9525">
              <a:noFill/>
              <a:miter lim="800000"/>
              <a:headEnd/>
              <a:tailEnd/>
            </a:ln>
          </p:spPr>
          <p:txBody>
            <a:bodyPr/>
            <a:lstStyle/>
            <a:p>
              <a:endParaRPr lang="en-US"/>
            </a:p>
          </p:txBody>
        </p:sp>
        <p:sp>
          <p:nvSpPr>
            <p:cNvPr id="41067" name="Rectangle 95"/>
            <p:cNvSpPr>
              <a:spLocks noChangeArrowheads="1"/>
            </p:cNvSpPr>
            <p:nvPr/>
          </p:nvSpPr>
          <p:spPr bwMode="auto">
            <a:xfrm>
              <a:off x="2816" y="1361"/>
              <a:ext cx="2944" cy="55"/>
            </a:xfrm>
            <a:prstGeom prst="rect">
              <a:avLst/>
            </a:prstGeom>
            <a:solidFill>
              <a:srgbClr val="B2C7DF"/>
            </a:solidFill>
            <a:ln w="9525">
              <a:noFill/>
              <a:miter lim="800000"/>
              <a:headEnd/>
              <a:tailEnd/>
            </a:ln>
          </p:spPr>
          <p:txBody>
            <a:bodyPr/>
            <a:lstStyle/>
            <a:p>
              <a:endParaRPr lang="en-US"/>
            </a:p>
          </p:txBody>
        </p:sp>
        <p:sp>
          <p:nvSpPr>
            <p:cNvPr id="41068" name="Rectangle 96"/>
            <p:cNvSpPr>
              <a:spLocks noChangeArrowheads="1"/>
            </p:cNvSpPr>
            <p:nvPr/>
          </p:nvSpPr>
          <p:spPr bwMode="auto">
            <a:xfrm>
              <a:off x="2816" y="1416"/>
              <a:ext cx="2944" cy="72"/>
            </a:xfrm>
            <a:prstGeom prst="rect">
              <a:avLst/>
            </a:prstGeom>
            <a:solidFill>
              <a:srgbClr val="B4C8DF"/>
            </a:solidFill>
            <a:ln w="9525">
              <a:noFill/>
              <a:miter lim="800000"/>
              <a:headEnd/>
              <a:tailEnd/>
            </a:ln>
          </p:spPr>
          <p:txBody>
            <a:bodyPr/>
            <a:lstStyle/>
            <a:p>
              <a:endParaRPr lang="en-US"/>
            </a:p>
          </p:txBody>
        </p:sp>
        <p:sp>
          <p:nvSpPr>
            <p:cNvPr id="41069" name="Rectangle 97"/>
            <p:cNvSpPr>
              <a:spLocks noChangeArrowheads="1"/>
            </p:cNvSpPr>
            <p:nvPr/>
          </p:nvSpPr>
          <p:spPr bwMode="auto">
            <a:xfrm>
              <a:off x="2816" y="1488"/>
              <a:ext cx="2944" cy="73"/>
            </a:xfrm>
            <a:prstGeom prst="rect">
              <a:avLst/>
            </a:prstGeom>
            <a:solidFill>
              <a:srgbClr val="B6C9E0"/>
            </a:solidFill>
            <a:ln w="9525">
              <a:noFill/>
              <a:miter lim="800000"/>
              <a:headEnd/>
              <a:tailEnd/>
            </a:ln>
          </p:spPr>
          <p:txBody>
            <a:bodyPr/>
            <a:lstStyle/>
            <a:p>
              <a:endParaRPr lang="en-US"/>
            </a:p>
          </p:txBody>
        </p:sp>
        <p:sp>
          <p:nvSpPr>
            <p:cNvPr id="41070" name="Rectangle 98"/>
            <p:cNvSpPr>
              <a:spLocks noChangeArrowheads="1"/>
            </p:cNvSpPr>
            <p:nvPr/>
          </p:nvSpPr>
          <p:spPr bwMode="auto">
            <a:xfrm>
              <a:off x="2816" y="1561"/>
              <a:ext cx="2944" cy="54"/>
            </a:xfrm>
            <a:prstGeom prst="rect">
              <a:avLst/>
            </a:prstGeom>
            <a:solidFill>
              <a:srgbClr val="B8CAE1"/>
            </a:solidFill>
            <a:ln w="9525">
              <a:noFill/>
              <a:miter lim="800000"/>
              <a:headEnd/>
              <a:tailEnd/>
            </a:ln>
          </p:spPr>
          <p:txBody>
            <a:bodyPr/>
            <a:lstStyle/>
            <a:p>
              <a:endParaRPr lang="en-US"/>
            </a:p>
          </p:txBody>
        </p:sp>
        <p:sp>
          <p:nvSpPr>
            <p:cNvPr id="41071" name="Rectangle 99"/>
            <p:cNvSpPr>
              <a:spLocks noChangeArrowheads="1"/>
            </p:cNvSpPr>
            <p:nvPr/>
          </p:nvSpPr>
          <p:spPr bwMode="auto">
            <a:xfrm>
              <a:off x="2816" y="1615"/>
              <a:ext cx="2944" cy="55"/>
            </a:xfrm>
            <a:prstGeom prst="rect">
              <a:avLst/>
            </a:prstGeom>
            <a:solidFill>
              <a:srgbClr val="BACCE2"/>
            </a:solidFill>
            <a:ln w="9525">
              <a:noFill/>
              <a:miter lim="800000"/>
              <a:headEnd/>
              <a:tailEnd/>
            </a:ln>
          </p:spPr>
          <p:txBody>
            <a:bodyPr/>
            <a:lstStyle/>
            <a:p>
              <a:endParaRPr lang="en-US"/>
            </a:p>
          </p:txBody>
        </p:sp>
        <p:sp>
          <p:nvSpPr>
            <p:cNvPr id="41072" name="Rectangle 100"/>
            <p:cNvSpPr>
              <a:spLocks noChangeArrowheads="1"/>
            </p:cNvSpPr>
            <p:nvPr/>
          </p:nvSpPr>
          <p:spPr bwMode="auto">
            <a:xfrm>
              <a:off x="2816" y="1670"/>
              <a:ext cx="2944" cy="54"/>
            </a:xfrm>
            <a:prstGeom prst="rect">
              <a:avLst/>
            </a:prstGeom>
            <a:solidFill>
              <a:srgbClr val="BCCDE2"/>
            </a:solidFill>
            <a:ln w="9525">
              <a:noFill/>
              <a:miter lim="800000"/>
              <a:headEnd/>
              <a:tailEnd/>
            </a:ln>
          </p:spPr>
          <p:txBody>
            <a:bodyPr/>
            <a:lstStyle/>
            <a:p>
              <a:endParaRPr lang="en-US"/>
            </a:p>
          </p:txBody>
        </p:sp>
        <p:sp>
          <p:nvSpPr>
            <p:cNvPr id="41073" name="Rectangle 101"/>
            <p:cNvSpPr>
              <a:spLocks noChangeArrowheads="1"/>
            </p:cNvSpPr>
            <p:nvPr/>
          </p:nvSpPr>
          <p:spPr bwMode="auto">
            <a:xfrm>
              <a:off x="2816" y="1724"/>
              <a:ext cx="2944" cy="37"/>
            </a:xfrm>
            <a:prstGeom prst="rect">
              <a:avLst/>
            </a:prstGeom>
            <a:solidFill>
              <a:srgbClr val="BECEE3"/>
            </a:solidFill>
            <a:ln w="9525">
              <a:noFill/>
              <a:miter lim="800000"/>
              <a:headEnd/>
              <a:tailEnd/>
            </a:ln>
          </p:spPr>
          <p:txBody>
            <a:bodyPr/>
            <a:lstStyle/>
            <a:p>
              <a:endParaRPr lang="en-US"/>
            </a:p>
          </p:txBody>
        </p:sp>
        <p:sp>
          <p:nvSpPr>
            <p:cNvPr id="41074" name="Rectangle 102"/>
            <p:cNvSpPr>
              <a:spLocks noChangeArrowheads="1"/>
            </p:cNvSpPr>
            <p:nvPr/>
          </p:nvSpPr>
          <p:spPr bwMode="auto">
            <a:xfrm>
              <a:off x="2816" y="1761"/>
              <a:ext cx="2944" cy="36"/>
            </a:xfrm>
            <a:prstGeom prst="rect">
              <a:avLst/>
            </a:prstGeom>
            <a:solidFill>
              <a:srgbClr val="BFD0E4"/>
            </a:solidFill>
            <a:ln w="9525">
              <a:noFill/>
              <a:miter lim="800000"/>
              <a:headEnd/>
              <a:tailEnd/>
            </a:ln>
          </p:spPr>
          <p:txBody>
            <a:bodyPr/>
            <a:lstStyle/>
            <a:p>
              <a:endParaRPr lang="en-US"/>
            </a:p>
          </p:txBody>
        </p:sp>
        <p:sp>
          <p:nvSpPr>
            <p:cNvPr id="41075" name="Rectangle 103"/>
            <p:cNvSpPr>
              <a:spLocks noChangeArrowheads="1"/>
            </p:cNvSpPr>
            <p:nvPr/>
          </p:nvSpPr>
          <p:spPr bwMode="auto">
            <a:xfrm>
              <a:off x="2816" y="1797"/>
              <a:ext cx="2944" cy="36"/>
            </a:xfrm>
            <a:prstGeom prst="rect">
              <a:avLst/>
            </a:prstGeom>
            <a:solidFill>
              <a:srgbClr val="C1D1E4"/>
            </a:solidFill>
            <a:ln w="9525">
              <a:noFill/>
              <a:miter lim="800000"/>
              <a:headEnd/>
              <a:tailEnd/>
            </a:ln>
          </p:spPr>
          <p:txBody>
            <a:bodyPr/>
            <a:lstStyle/>
            <a:p>
              <a:endParaRPr lang="en-US"/>
            </a:p>
          </p:txBody>
        </p:sp>
        <p:sp>
          <p:nvSpPr>
            <p:cNvPr id="41076" name="Rectangle 104"/>
            <p:cNvSpPr>
              <a:spLocks noChangeArrowheads="1"/>
            </p:cNvSpPr>
            <p:nvPr/>
          </p:nvSpPr>
          <p:spPr bwMode="auto">
            <a:xfrm>
              <a:off x="2816" y="1833"/>
              <a:ext cx="2944" cy="55"/>
            </a:xfrm>
            <a:prstGeom prst="rect">
              <a:avLst/>
            </a:prstGeom>
            <a:solidFill>
              <a:srgbClr val="C3D2E5"/>
            </a:solidFill>
            <a:ln w="9525">
              <a:noFill/>
              <a:miter lim="800000"/>
              <a:headEnd/>
              <a:tailEnd/>
            </a:ln>
          </p:spPr>
          <p:txBody>
            <a:bodyPr/>
            <a:lstStyle/>
            <a:p>
              <a:endParaRPr lang="en-US"/>
            </a:p>
          </p:txBody>
        </p:sp>
        <p:sp>
          <p:nvSpPr>
            <p:cNvPr id="41077" name="Rectangle 105"/>
            <p:cNvSpPr>
              <a:spLocks noChangeArrowheads="1"/>
            </p:cNvSpPr>
            <p:nvPr/>
          </p:nvSpPr>
          <p:spPr bwMode="auto">
            <a:xfrm>
              <a:off x="2816" y="1888"/>
              <a:ext cx="2944" cy="36"/>
            </a:xfrm>
            <a:prstGeom prst="rect">
              <a:avLst/>
            </a:prstGeom>
            <a:solidFill>
              <a:srgbClr val="C5D4E6"/>
            </a:solidFill>
            <a:ln w="9525">
              <a:noFill/>
              <a:miter lim="800000"/>
              <a:headEnd/>
              <a:tailEnd/>
            </a:ln>
          </p:spPr>
          <p:txBody>
            <a:bodyPr/>
            <a:lstStyle/>
            <a:p>
              <a:endParaRPr lang="en-US"/>
            </a:p>
          </p:txBody>
        </p:sp>
        <p:sp>
          <p:nvSpPr>
            <p:cNvPr id="41078" name="Rectangle 106"/>
            <p:cNvSpPr>
              <a:spLocks noChangeArrowheads="1"/>
            </p:cNvSpPr>
            <p:nvPr/>
          </p:nvSpPr>
          <p:spPr bwMode="auto">
            <a:xfrm>
              <a:off x="2816" y="1924"/>
              <a:ext cx="2944" cy="54"/>
            </a:xfrm>
            <a:prstGeom prst="rect">
              <a:avLst/>
            </a:prstGeom>
            <a:solidFill>
              <a:srgbClr val="C7D5E7"/>
            </a:solidFill>
            <a:ln w="9525">
              <a:noFill/>
              <a:miter lim="800000"/>
              <a:headEnd/>
              <a:tailEnd/>
            </a:ln>
          </p:spPr>
          <p:txBody>
            <a:bodyPr/>
            <a:lstStyle/>
            <a:p>
              <a:endParaRPr lang="en-US"/>
            </a:p>
          </p:txBody>
        </p:sp>
        <p:sp>
          <p:nvSpPr>
            <p:cNvPr id="41079" name="Rectangle 107"/>
            <p:cNvSpPr>
              <a:spLocks noChangeArrowheads="1"/>
            </p:cNvSpPr>
            <p:nvPr/>
          </p:nvSpPr>
          <p:spPr bwMode="auto">
            <a:xfrm>
              <a:off x="2816" y="1978"/>
              <a:ext cx="2944" cy="37"/>
            </a:xfrm>
            <a:prstGeom prst="rect">
              <a:avLst/>
            </a:prstGeom>
            <a:solidFill>
              <a:srgbClr val="C9D6E7"/>
            </a:solidFill>
            <a:ln w="9525">
              <a:noFill/>
              <a:miter lim="800000"/>
              <a:headEnd/>
              <a:tailEnd/>
            </a:ln>
          </p:spPr>
          <p:txBody>
            <a:bodyPr/>
            <a:lstStyle/>
            <a:p>
              <a:endParaRPr lang="en-US"/>
            </a:p>
          </p:txBody>
        </p:sp>
        <p:sp>
          <p:nvSpPr>
            <p:cNvPr id="41080" name="Rectangle 108"/>
            <p:cNvSpPr>
              <a:spLocks noChangeArrowheads="1"/>
            </p:cNvSpPr>
            <p:nvPr/>
          </p:nvSpPr>
          <p:spPr bwMode="auto">
            <a:xfrm>
              <a:off x="2816" y="2015"/>
              <a:ext cx="2944" cy="36"/>
            </a:xfrm>
            <a:prstGeom prst="rect">
              <a:avLst/>
            </a:prstGeom>
            <a:solidFill>
              <a:srgbClr val="CBD8E8"/>
            </a:solidFill>
            <a:ln w="9525">
              <a:noFill/>
              <a:miter lim="800000"/>
              <a:headEnd/>
              <a:tailEnd/>
            </a:ln>
          </p:spPr>
          <p:txBody>
            <a:bodyPr/>
            <a:lstStyle/>
            <a:p>
              <a:endParaRPr lang="en-US"/>
            </a:p>
          </p:txBody>
        </p:sp>
        <p:sp>
          <p:nvSpPr>
            <p:cNvPr id="41081" name="Rectangle 109"/>
            <p:cNvSpPr>
              <a:spLocks noChangeArrowheads="1"/>
            </p:cNvSpPr>
            <p:nvPr/>
          </p:nvSpPr>
          <p:spPr bwMode="auto">
            <a:xfrm>
              <a:off x="2816" y="2051"/>
              <a:ext cx="2944" cy="55"/>
            </a:xfrm>
            <a:prstGeom prst="rect">
              <a:avLst/>
            </a:prstGeom>
            <a:solidFill>
              <a:srgbClr val="CDD9E9"/>
            </a:solidFill>
            <a:ln w="9525">
              <a:noFill/>
              <a:miter lim="800000"/>
              <a:headEnd/>
              <a:tailEnd/>
            </a:ln>
          </p:spPr>
          <p:txBody>
            <a:bodyPr/>
            <a:lstStyle/>
            <a:p>
              <a:endParaRPr lang="en-US"/>
            </a:p>
          </p:txBody>
        </p:sp>
        <p:sp>
          <p:nvSpPr>
            <p:cNvPr id="41082" name="Rectangle 110"/>
            <p:cNvSpPr>
              <a:spLocks noChangeArrowheads="1"/>
            </p:cNvSpPr>
            <p:nvPr/>
          </p:nvSpPr>
          <p:spPr bwMode="auto">
            <a:xfrm>
              <a:off x="2816" y="2106"/>
              <a:ext cx="2944" cy="18"/>
            </a:xfrm>
            <a:prstGeom prst="rect">
              <a:avLst/>
            </a:prstGeom>
            <a:solidFill>
              <a:srgbClr val="CFDBEA"/>
            </a:solidFill>
            <a:ln w="9525">
              <a:noFill/>
              <a:miter lim="800000"/>
              <a:headEnd/>
              <a:tailEnd/>
            </a:ln>
          </p:spPr>
          <p:txBody>
            <a:bodyPr/>
            <a:lstStyle/>
            <a:p>
              <a:endParaRPr lang="en-US"/>
            </a:p>
          </p:txBody>
        </p:sp>
        <p:sp>
          <p:nvSpPr>
            <p:cNvPr id="41083" name="Rectangle 111"/>
            <p:cNvSpPr>
              <a:spLocks noChangeArrowheads="1"/>
            </p:cNvSpPr>
            <p:nvPr/>
          </p:nvSpPr>
          <p:spPr bwMode="auto">
            <a:xfrm>
              <a:off x="2816" y="2124"/>
              <a:ext cx="2944" cy="54"/>
            </a:xfrm>
            <a:prstGeom prst="rect">
              <a:avLst/>
            </a:prstGeom>
            <a:solidFill>
              <a:srgbClr val="D1DCEB"/>
            </a:solidFill>
            <a:ln w="9525">
              <a:noFill/>
              <a:miter lim="800000"/>
              <a:headEnd/>
              <a:tailEnd/>
            </a:ln>
          </p:spPr>
          <p:txBody>
            <a:bodyPr/>
            <a:lstStyle/>
            <a:p>
              <a:endParaRPr lang="en-US"/>
            </a:p>
          </p:txBody>
        </p:sp>
        <p:sp>
          <p:nvSpPr>
            <p:cNvPr id="41084" name="Rectangle 112"/>
            <p:cNvSpPr>
              <a:spLocks noChangeArrowheads="1"/>
            </p:cNvSpPr>
            <p:nvPr/>
          </p:nvSpPr>
          <p:spPr bwMode="auto">
            <a:xfrm>
              <a:off x="2816" y="2178"/>
              <a:ext cx="2944" cy="36"/>
            </a:xfrm>
            <a:prstGeom prst="rect">
              <a:avLst/>
            </a:prstGeom>
            <a:solidFill>
              <a:srgbClr val="D3DEEB"/>
            </a:solidFill>
            <a:ln w="9525">
              <a:noFill/>
              <a:miter lim="800000"/>
              <a:headEnd/>
              <a:tailEnd/>
            </a:ln>
          </p:spPr>
          <p:txBody>
            <a:bodyPr/>
            <a:lstStyle/>
            <a:p>
              <a:endParaRPr lang="en-US"/>
            </a:p>
          </p:txBody>
        </p:sp>
        <p:sp>
          <p:nvSpPr>
            <p:cNvPr id="41085" name="Rectangle 113"/>
            <p:cNvSpPr>
              <a:spLocks noChangeArrowheads="1"/>
            </p:cNvSpPr>
            <p:nvPr/>
          </p:nvSpPr>
          <p:spPr bwMode="auto">
            <a:xfrm>
              <a:off x="2816" y="2214"/>
              <a:ext cx="2944" cy="37"/>
            </a:xfrm>
            <a:prstGeom prst="rect">
              <a:avLst/>
            </a:prstGeom>
            <a:solidFill>
              <a:srgbClr val="D5DFEC"/>
            </a:solidFill>
            <a:ln w="9525">
              <a:noFill/>
              <a:miter lim="800000"/>
              <a:headEnd/>
              <a:tailEnd/>
            </a:ln>
          </p:spPr>
          <p:txBody>
            <a:bodyPr/>
            <a:lstStyle/>
            <a:p>
              <a:endParaRPr lang="en-US"/>
            </a:p>
          </p:txBody>
        </p:sp>
        <p:sp>
          <p:nvSpPr>
            <p:cNvPr id="41086" name="Rectangle 114"/>
            <p:cNvSpPr>
              <a:spLocks noChangeArrowheads="1"/>
            </p:cNvSpPr>
            <p:nvPr/>
          </p:nvSpPr>
          <p:spPr bwMode="auto">
            <a:xfrm>
              <a:off x="2816" y="2251"/>
              <a:ext cx="2944" cy="36"/>
            </a:xfrm>
            <a:prstGeom prst="rect">
              <a:avLst/>
            </a:prstGeom>
            <a:solidFill>
              <a:srgbClr val="D7E1ED"/>
            </a:solidFill>
            <a:ln w="9525">
              <a:noFill/>
              <a:miter lim="800000"/>
              <a:headEnd/>
              <a:tailEnd/>
            </a:ln>
          </p:spPr>
          <p:txBody>
            <a:bodyPr/>
            <a:lstStyle/>
            <a:p>
              <a:endParaRPr lang="en-US"/>
            </a:p>
          </p:txBody>
        </p:sp>
        <p:sp>
          <p:nvSpPr>
            <p:cNvPr id="41087" name="Rectangle 115"/>
            <p:cNvSpPr>
              <a:spLocks noChangeArrowheads="1"/>
            </p:cNvSpPr>
            <p:nvPr/>
          </p:nvSpPr>
          <p:spPr bwMode="auto">
            <a:xfrm>
              <a:off x="2816" y="2287"/>
              <a:ext cx="2944" cy="36"/>
            </a:xfrm>
            <a:prstGeom prst="rect">
              <a:avLst/>
            </a:prstGeom>
            <a:solidFill>
              <a:srgbClr val="D9E2EE"/>
            </a:solidFill>
            <a:ln w="9525">
              <a:noFill/>
              <a:miter lim="800000"/>
              <a:headEnd/>
              <a:tailEnd/>
            </a:ln>
          </p:spPr>
          <p:txBody>
            <a:bodyPr/>
            <a:lstStyle/>
            <a:p>
              <a:endParaRPr lang="en-US"/>
            </a:p>
          </p:txBody>
        </p:sp>
        <p:sp>
          <p:nvSpPr>
            <p:cNvPr id="41088" name="Rectangle 116"/>
            <p:cNvSpPr>
              <a:spLocks noChangeArrowheads="1"/>
            </p:cNvSpPr>
            <p:nvPr/>
          </p:nvSpPr>
          <p:spPr bwMode="auto">
            <a:xfrm>
              <a:off x="2816" y="2323"/>
              <a:ext cx="2944" cy="37"/>
            </a:xfrm>
            <a:prstGeom prst="rect">
              <a:avLst/>
            </a:prstGeom>
            <a:solidFill>
              <a:srgbClr val="DBE3EF"/>
            </a:solidFill>
            <a:ln w="9525">
              <a:noFill/>
              <a:miter lim="800000"/>
              <a:headEnd/>
              <a:tailEnd/>
            </a:ln>
          </p:spPr>
          <p:txBody>
            <a:bodyPr/>
            <a:lstStyle/>
            <a:p>
              <a:endParaRPr lang="en-US"/>
            </a:p>
          </p:txBody>
        </p:sp>
        <p:sp>
          <p:nvSpPr>
            <p:cNvPr id="41089" name="Rectangle 117"/>
            <p:cNvSpPr>
              <a:spLocks noChangeArrowheads="1"/>
            </p:cNvSpPr>
            <p:nvPr/>
          </p:nvSpPr>
          <p:spPr bwMode="auto">
            <a:xfrm>
              <a:off x="2816" y="2360"/>
              <a:ext cx="2944" cy="36"/>
            </a:xfrm>
            <a:prstGeom prst="rect">
              <a:avLst/>
            </a:prstGeom>
            <a:solidFill>
              <a:srgbClr val="DCE5EF"/>
            </a:solidFill>
            <a:ln w="9525">
              <a:noFill/>
              <a:miter lim="800000"/>
              <a:headEnd/>
              <a:tailEnd/>
            </a:ln>
          </p:spPr>
          <p:txBody>
            <a:bodyPr/>
            <a:lstStyle/>
            <a:p>
              <a:endParaRPr lang="en-US"/>
            </a:p>
          </p:txBody>
        </p:sp>
        <p:sp>
          <p:nvSpPr>
            <p:cNvPr id="41090" name="Rectangle 118"/>
            <p:cNvSpPr>
              <a:spLocks noChangeArrowheads="1"/>
            </p:cNvSpPr>
            <p:nvPr/>
          </p:nvSpPr>
          <p:spPr bwMode="auto">
            <a:xfrm>
              <a:off x="2816" y="2396"/>
              <a:ext cx="2944" cy="36"/>
            </a:xfrm>
            <a:prstGeom prst="rect">
              <a:avLst/>
            </a:prstGeom>
            <a:solidFill>
              <a:srgbClr val="DEE6F0"/>
            </a:solidFill>
            <a:ln w="9525">
              <a:noFill/>
              <a:miter lim="800000"/>
              <a:headEnd/>
              <a:tailEnd/>
            </a:ln>
          </p:spPr>
          <p:txBody>
            <a:bodyPr/>
            <a:lstStyle/>
            <a:p>
              <a:endParaRPr lang="en-US"/>
            </a:p>
          </p:txBody>
        </p:sp>
        <p:sp>
          <p:nvSpPr>
            <p:cNvPr id="41091" name="Rectangle 119"/>
            <p:cNvSpPr>
              <a:spLocks noChangeArrowheads="1"/>
            </p:cNvSpPr>
            <p:nvPr/>
          </p:nvSpPr>
          <p:spPr bwMode="auto">
            <a:xfrm>
              <a:off x="2816" y="2432"/>
              <a:ext cx="2944" cy="37"/>
            </a:xfrm>
            <a:prstGeom prst="rect">
              <a:avLst/>
            </a:prstGeom>
            <a:solidFill>
              <a:srgbClr val="E0E7F1"/>
            </a:solidFill>
            <a:ln w="9525">
              <a:noFill/>
              <a:miter lim="800000"/>
              <a:headEnd/>
              <a:tailEnd/>
            </a:ln>
          </p:spPr>
          <p:txBody>
            <a:bodyPr/>
            <a:lstStyle/>
            <a:p>
              <a:endParaRPr lang="en-US"/>
            </a:p>
          </p:txBody>
        </p:sp>
        <p:sp>
          <p:nvSpPr>
            <p:cNvPr id="41092" name="Rectangle 120"/>
            <p:cNvSpPr>
              <a:spLocks noChangeArrowheads="1"/>
            </p:cNvSpPr>
            <p:nvPr/>
          </p:nvSpPr>
          <p:spPr bwMode="auto">
            <a:xfrm>
              <a:off x="2816" y="2469"/>
              <a:ext cx="2944" cy="36"/>
            </a:xfrm>
            <a:prstGeom prst="rect">
              <a:avLst/>
            </a:prstGeom>
            <a:solidFill>
              <a:srgbClr val="E2E9F2"/>
            </a:solidFill>
            <a:ln w="9525">
              <a:noFill/>
              <a:miter lim="800000"/>
              <a:headEnd/>
              <a:tailEnd/>
            </a:ln>
          </p:spPr>
          <p:txBody>
            <a:bodyPr/>
            <a:lstStyle/>
            <a:p>
              <a:endParaRPr lang="en-US"/>
            </a:p>
          </p:txBody>
        </p:sp>
        <p:sp>
          <p:nvSpPr>
            <p:cNvPr id="41093" name="Rectangle 121"/>
            <p:cNvSpPr>
              <a:spLocks noChangeArrowheads="1"/>
            </p:cNvSpPr>
            <p:nvPr/>
          </p:nvSpPr>
          <p:spPr bwMode="auto">
            <a:xfrm>
              <a:off x="2816" y="2505"/>
              <a:ext cx="2944" cy="54"/>
            </a:xfrm>
            <a:prstGeom prst="rect">
              <a:avLst/>
            </a:prstGeom>
            <a:solidFill>
              <a:srgbClr val="E4EAF3"/>
            </a:solidFill>
            <a:ln w="9525">
              <a:noFill/>
              <a:miter lim="800000"/>
              <a:headEnd/>
              <a:tailEnd/>
            </a:ln>
          </p:spPr>
          <p:txBody>
            <a:bodyPr/>
            <a:lstStyle/>
            <a:p>
              <a:endParaRPr lang="en-US"/>
            </a:p>
          </p:txBody>
        </p:sp>
        <p:sp>
          <p:nvSpPr>
            <p:cNvPr id="41094" name="Rectangle 122"/>
            <p:cNvSpPr>
              <a:spLocks noChangeArrowheads="1"/>
            </p:cNvSpPr>
            <p:nvPr/>
          </p:nvSpPr>
          <p:spPr bwMode="auto">
            <a:xfrm>
              <a:off x="2816" y="2559"/>
              <a:ext cx="2944" cy="37"/>
            </a:xfrm>
            <a:prstGeom prst="rect">
              <a:avLst/>
            </a:prstGeom>
            <a:solidFill>
              <a:srgbClr val="E6ECF3"/>
            </a:solidFill>
            <a:ln w="9525">
              <a:noFill/>
              <a:miter lim="800000"/>
              <a:headEnd/>
              <a:tailEnd/>
            </a:ln>
          </p:spPr>
          <p:txBody>
            <a:bodyPr/>
            <a:lstStyle/>
            <a:p>
              <a:endParaRPr lang="en-US"/>
            </a:p>
          </p:txBody>
        </p:sp>
        <p:sp>
          <p:nvSpPr>
            <p:cNvPr id="41095" name="Rectangle 123"/>
            <p:cNvSpPr>
              <a:spLocks noChangeArrowheads="1"/>
            </p:cNvSpPr>
            <p:nvPr/>
          </p:nvSpPr>
          <p:spPr bwMode="auto">
            <a:xfrm>
              <a:off x="2816" y="2596"/>
              <a:ext cx="2944" cy="54"/>
            </a:xfrm>
            <a:prstGeom prst="rect">
              <a:avLst/>
            </a:prstGeom>
            <a:solidFill>
              <a:srgbClr val="E8EDF4"/>
            </a:solidFill>
            <a:ln w="9525">
              <a:noFill/>
              <a:miter lim="800000"/>
              <a:headEnd/>
              <a:tailEnd/>
            </a:ln>
          </p:spPr>
          <p:txBody>
            <a:bodyPr/>
            <a:lstStyle/>
            <a:p>
              <a:endParaRPr lang="en-US"/>
            </a:p>
          </p:txBody>
        </p:sp>
        <p:sp>
          <p:nvSpPr>
            <p:cNvPr id="41096" name="Rectangle 124"/>
            <p:cNvSpPr>
              <a:spLocks noChangeArrowheads="1"/>
            </p:cNvSpPr>
            <p:nvPr/>
          </p:nvSpPr>
          <p:spPr bwMode="auto">
            <a:xfrm>
              <a:off x="2816" y="2650"/>
              <a:ext cx="2944" cy="55"/>
            </a:xfrm>
            <a:prstGeom prst="rect">
              <a:avLst/>
            </a:prstGeom>
            <a:solidFill>
              <a:srgbClr val="EAEFF5"/>
            </a:solidFill>
            <a:ln w="9525">
              <a:noFill/>
              <a:miter lim="800000"/>
              <a:headEnd/>
              <a:tailEnd/>
            </a:ln>
          </p:spPr>
          <p:txBody>
            <a:bodyPr/>
            <a:lstStyle/>
            <a:p>
              <a:endParaRPr lang="en-US"/>
            </a:p>
          </p:txBody>
        </p:sp>
        <p:sp>
          <p:nvSpPr>
            <p:cNvPr id="41097" name="Rectangle 125"/>
            <p:cNvSpPr>
              <a:spLocks noChangeArrowheads="1"/>
            </p:cNvSpPr>
            <p:nvPr/>
          </p:nvSpPr>
          <p:spPr bwMode="auto">
            <a:xfrm>
              <a:off x="2816" y="2705"/>
              <a:ext cx="2944" cy="36"/>
            </a:xfrm>
            <a:prstGeom prst="rect">
              <a:avLst/>
            </a:prstGeom>
            <a:solidFill>
              <a:srgbClr val="ECF0F6"/>
            </a:solidFill>
            <a:ln w="9525">
              <a:noFill/>
              <a:miter lim="800000"/>
              <a:headEnd/>
              <a:tailEnd/>
            </a:ln>
          </p:spPr>
          <p:txBody>
            <a:bodyPr/>
            <a:lstStyle/>
            <a:p>
              <a:endParaRPr lang="en-US"/>
            </a:p>
          </p:txBody>
        </p:sp>
        <p:sp>
          <p:nvSpPr>
            <p:cNvPr id="41098" name="Rectangle 126"/>
            <p:cNvSpPr>
              <a:spLocks noChangeArrowheads="1"/>
            </p:cNvSpPr>
            <p:nvPr/>
          </p:nvSpPr>
          <p:spPr bwMode="auto">
            <a:xfrm>
              <a:off x="2816" y="2741"/>
              <a:ext cx="2944" cy="54"/>
            </a:xfrm>
            <a:prstGeom prst="rect">
              <a:avLst/>
            </a:prstGeom>
            <a:solidFill>
              <a:srgbClr val="EEF2F7"/>
            </a:solidFill>
            <a:ln w="9525">
              <a:noFill/>
              <a:miter lim="800000"/>
              <a:headEnd/>
              <a:tailEnd/>
            </a:ln>
          </p:spPr>
          <p:txBody>
            <a:bodyPr/>
            <a:lstStyle/>
            <a:p>
              <a:endParaRPr lang="en-US"/>
            </a:p>
          </p:txBody>
        </p:sp>
        <p:sp>
          <p:nvSpPr>
            <p:cNvPr id="41099" name="Rectangle 127"/>
            <p:cNvSpPr>
              <a:spLocks noChangeArrowheads="1"/>
            </p:cNvSpPr>
            <p:nvPr/>
          </p:nvSpPr>
          <p:spPr bwMode="auto">
            <a:xfrm>
              <a:off x="2816" y="2795"/>
              <a:ext cx="2944" cy="73"/>
            </a:xfrm>
            <a:prstGeom prst="rect">
              <a:avLst/>
            </a:prstGeom>
            <a:solidFill>
              <a:srgbClr val="F0F3F8"/>
            </a:solidFill>
            <a:ln w="9525">
              <a:noFill/>
              <a:miter lim="800000"/>
              <a:headEnd/>
              <a:tailEnd/>
            </a:ln>
          </p:spPr>
          <p:txBody>
            <a:bodyPr/>
            <a:lstStyle/>
            <a:p>
              <a:endParaRPr lang="en-US"/>
            </a:p>
          </p:txBody>
        </p:sp>
        <p:sp>
          <p:nvSpPr>
            <p:cNvPr id="41100" name="Rectangle 128"/>
            <p:cNvSpPr>
              <a:spLocks noChangeArrowheads="1"/>
            </p:cNvSpPr>
            <p:nvPr/>
          </p:nvSpPr>
          <p:spPr bwMode="auto">
            <a:xfrm>
              <a:off x="2816" y="2868"/>
              <a:ext cx="2944" cy="54"/>
            </a:xfrm>
            <a:prstGeom prst="rect">
              <a:avLst/>
            </a:prstGeom>
            <a:solidFill>
              <a:srgbClr val="F2F5F9"/>
            </a:solidFill>
            <a:ln w="9525">
              <a:noFill/>
              <a:miter lim="800000"/>
              <a:headEnd/>
              <a:tailEnd/>
            </a:ln>
          </p:spPr>
          <p:txBody>
            <a:bodyPr/>
            <a:lstStyle/>
            <a:p>
              <a:endParaRPr lang="en-US"/>
            </a:p>
          </p:txBody>
        </p:sp>
        <p:sp>
          <p:nvSpPr>
            <p:cNvPr id="41101" name="Rectangle 129"/>
            <p:cNvSpPr>
              <a:spLocks noChangeArrowheads="1"/>
            </p:cNvSpPr>
            <p:nvPr/>
          </p:nvSpPr>
          <p:spPr bwMode="auto">
            <a:xfrm>
              <a:off x="2816" y="2922"/>
              <a:ext cx="2944" cy="73"/>
            </a:xfrm>
            <a:prstGeom prst="rect">
              <a:avLst/>
            </a:prstGeom>
            <a:solidFill>
              <a:srgbClr val="F4F6FA"/>
            </a:solidFill>
            <a:ln w="9525">
              <a:noFill/>
              <a:miter lim="800000"/>
              <a:headEnd/>
              <a:tailEnd/>
            </a:ln>
          </p:spPr>
          <p:txBody>
            <a:bodyPr/>
            <a:lstStyle/>
            <a:p>
              <a:endParaRPr lang="en-US"/>
            </a:p>
          </p:txBody>
        </p:sp>
        <p:sp>
          <p:nvSpPr>
            <p:cNvPr id="41102" name="Rectangle 130"/>
            <p:cNvSpPr>
              <a:spLocks noChangeArrowheads="1"/>
            </p:cNvSpPr>
            <p:nvPr/>
          </p:nvSpPr>
          <p:spPr bwMode="auto">
            <a:xfrm>
              <a:off x="2816" y="2995"/>
              <a:ext cx="2944" cy="36"/>
            </a:xfrm>
            <a:prstGeom prst="rect">
              <a:avLst/>
            </a:prstGeom>
            <a:solidFill>
              <a:srgbClr val="F5F8FB"/>
            </a:solidFill>
            <a:ln w="9525">
              <a:noFill/>
              <a:miter lim="800000"/>
              <a:headEnd/>
              <a:tailEnd/>
            </a:ln>
          </p:spPr>
          <p:txBody>
            <a:bodyPr/>
            <a:lstStyle/>
            <a:p>
              <a:endParaRPr lang="en-US"/>
            </a:p>
          </p:txBody>
        </p:sp>
        <p:sp>
          <p:nvSpPr>
            <p:cNvPr id="41103" name="Rectangle 131"/>
            <p:cNvSpPr>
              <a:spLocks noChangeArrowheads="1"/>
            </p:cNvSpPr>
            <p:nvPr/>
          </p:nvSpPr>
          <p:spPr bwMode="auto">
            <a:xfrm>
              <a:off x="2816" y="3031"/>
              <a:ext cx="2944" cy="91"/>
            </a:xfrm>
            <a:prstGeom prst="rect">
              <a:avLst/>
            </a:prstGeom>
            <a:solidFill>
              <a:srgbClr val="F7F9FB"/>
            </a:solidFill>
            <a:ln w="9525">
              <a:noFill/>
              <a:miter lim="800000"/>
              <a:headEnd/>
              <a:tailEnd/>
            </a:ln>
          </p:spPr>
          <p:txBody>
            <a:bodyPr/>
            <a:lstStyle/>
            <a:p>
              <a:endParaRPr lang="en-US"/>
            </a:p>
          </p:txBody>
        </p:sp>
        <p:sp>
          <p:nvSpPr>
            <p:cNvPr id="41104" name="Rectangle 132"/>
            <p:cNvSpPr>
              <a:spLocks noChangeArrowheads="1"/>
            </p:cNvSpPr>
            <p:nvPr/>
          </p:nvSpPr>
          <p:spPr bwMode="auto">
            <a:xfrm>
              <a:off x="2816" y="3122"/>
              <a:ext cx="2944" cy="109"/>
            </a:xfrm>
            <a:prstGeom prst="rect">
              <a:avLst/>
            </a:prstGeom>
            <a:solidFill>
              <a:srgbClr val="F9FAFC"/>
            </a:solidFill>
            <a:ln w="9525">
              <a:noFill/>
              <a:miter lim="800000"/>
              <a:headEnd/>
              <a:tailEnd/>
            </a:ln>
          </p:spPr>
          <p:txBody>
            <a:bodyPr/>
            <a:lstStyle/>
            <a:p>
              <a:endParaRPr lang="en-US"/>
            </a:p>
          </p:txBody>
        </p:sp>
        <p:sp>
          <p:nvSpPr>
            <p:cNvPr id="41105" name="Rectangle 133"/>
            <p:cNvSpPr>
              <a:spLocks noChangeArrowheads="1"/>
            </p:cNvSpPr>
            <p:nvPr/>
          </p:nvSpPr>
          <p:spPr bwMode="auto">
            <a:xfrm>
              <a:off x="2816" y="3231"/>
              <a:ext cx="2944" cy="145"/>
            </a:xfrm>
            <a:prstGeom prst="rect">
              <a:avLst/>
            </a:prstGeom>
            <a:solidFill>
              <a:srgbClr val="FBFCFD"/>
            </a:solidFill>
            <a:ln w="9525">
              <a:noFill/>
              <a:miter lim="800000"/>
              <a:headEnd/>
              <a:tailEnd/>
            </a:ln>
          </p:spPr>
          <p:txBody>
            <a:bodyPr/>
            <a:lstStyle/>
            <a:p>
              <a:endParaRPr lang="en-US"/>
            </a:p>
          </p:txBody>
        </p:sp>
        <p:sp>
          <p:nvSpPr>
            <p:cNvPr id="41106" name="Rectangle 134"/>
            <p:cNvSpPr>
              <a:spLocks noChangeArrowheads="1"/>
            </p:cNvSpPr>
            <p:nvPr/>
          </p:nvSpPr>
          <p:spPr bwMode="auto">
            <a:xfrm>
              <a:off x="2816" y="3376"/>
              <a:ext cx="2944" cy="182"/>
            </a:xfrm>
            <a:prstGeom prst="rect">
              <a:avLst/>
            </a:prstGeom>
            <a:solidFill>
              <a:srgbClr val="FDFDFE"/>
            </a:solidFill>
            <a:ln w="9525">
              <a:noFill/>
              <a:miter lim="800000"/>
              <a:headEnd/>
              <a:tailEnd/>
            </a:ln>
          </p:spPr>
          <p:txBody>
            <a:bodyPr/>
            <a:lstStyle/>
            <a:p>
              <a:endParaRPr lang="en-US"/>
            </a:p>
          </p:txBody>
        </p:sp>
        <p:sp>
          <p:nvSpPr>
            <p:cNvPr id="41107" name="Rectangle 135"/>
            <p:cNvSpPr>
              <a:spLocks noChangeArrowheads="1"/>
            </p:cNvSpPr>
            <p:nvPr/>
          </p:nvSpPr>
          <p:spPr bwMode="auto">
            <a:xfrm>
              <a:off x="2816" y="3558"/>
              <a:ext cx="2944" cy="90"/>
            </a:xfrm>
            <a:prstGeom prst="rect">
              <a:avLst/>
            </a:prstGeom>
            <a:solidFill>
              <a:srgbClr val="FFFFFF"/>
            </a:solidFill>
            <a:ln w="9525">
              <a:noFill/>
              <a:miter lim="800000"/>
              <a:headEnd/>
              <a:tailEnd/>
            </a:ln>
          </p:spPr>
          <p:txBody>
            <a:bodyPr/>
            <a:lstStyle/>
            <a:p>
              <a:endParaRPr lang="en-US"/>
            </a:p>
          </p:txBody>
        </p:sp>
        <p:sp>
          <p:nvSpPr>
            <p:cNvPr id="41108" name="Rectangle 136"/>
            <p:cNvSpPr>
              <a:spLocks noChangeArrowheads="1"/>
            </p:cNvSpPr>
            <p:nvPr/>
          </p:nvSpPr>
          <p:spPr bwMode="auto">
            <a:xfrm>
              <a:off x="3634" y="762"/>
              <a:ext cx="2126" cy="345"/>
            </a:xfrm>
            <a:prstGeom prst="rect">
              <a:avLst/>
            </a:prstGeom>
            <a:solidFill>
              <a:srgbClr val="99CCFF"/>
            </a:solidFill>
            <a:ln w="9525">
              <a:noFill/>
              <a:miter lim="800000"/>
              <a:headEnd/>
              <a:tailEnd/>
            </a:ln>
          </p:spPr>
          <p:txBody>
            <a:bodyPr/>
            <a:lstStyle/>
            <a:p>
              <a:endParaRPr lang="en-US"/>
            </a:p>
          </p:txBody>
        </p:sp>
        <p:pic>
          <p:nvPicPr>
            <p:cNvPr id="41109" name="Picture 137"/>
            <p:cNvPicPr>
              <a:picLocks noChangeAspect="1" noChangeArrowheads="1"/>
            </p:cNvPicPr>
            <p:nvPr/>
          </p:nvPicPr>
          <p:blipFill>
            <a:blip r:embed="rId3"/>
            <a:srcRect/>
            <a:stretch>
              <a:fillRect/>
            </a:stretch>
          </p:blipFill>
          <p:spPr bwMode="auto">
            <a:xfrm>
              <a:off x="763" y="2124"/>
              <a:ext cx="345" cy="1"/>
            </a:xfrm>
            <a:prstGeom prst="rect">
              <a:avLst/>
            </a:prstGeom>
            <a:noFill/>
            <a:ln w="9525">
              <a:noFill/>
              <a:miter lim="800000"/>
              <a:headEnd/>
              <a:tailEnd/>
            </a:ln>
          </p:spPr>
        </p:pic>
        <p:sp>
          <p:nvSpPr>
            <p:cNvPr id="41110" name="Rectangle 138"/>
            <p:cNvSpPr>
              <a:spLocks noChangeArrowheads="1"/>
            </p:cNvSpPr>
            <p:nvPr/>
          </p:nvSpPr>
          <p:spPr bwMode="auto">
            <a:xfrm>
              <a:off x="3634" y="762"/>
              <a:ext cx="2126" cy="345"/>
            </a:xfrm>
            <a:prstGeom prst="rect">
              <a:avLst/>
            </a:prstGeom>
            <a:solidFill>
              <a:srgbClr val="99CCFF"/>
            </a:solidFill>
            <a:ln w="9525">
              <a:noFill/>
              <a:miter lim="800000"/>
              <a:headEnd/>
              <a:tailEnd/>
            </a:ln>
          </p:spPr>
          <p:txBody>
            <a:bodyPr/>
            <a:lstStyle/>
            <a:p>
              <a:endParaRPr lang="en-US"/>
            </a:p>
          </p:txBody>
        </p:sp>
        <p:sp>
          <p:nvSpPr>
            <p:cNvPr id="41111" name="Rectangle 139"/>
            <p:cNvSpPr>
              <a:spLocks noChangeArrowheads="1"/>
            </p:cNvSpPr>
            <p:nvPr/>
          </p:nvSpPr>
          <p:spPr bwMode="auto">
            <a:xfrm>
              <a:off x="0" y="762"/>
              <a:ext cx="5760" cy="254"/>
            </a:xfrm>
            <a:prstGeom prst="rect">
              <a:avLst/>
            </a:prstGeom>
            <a:solidFill>
              <a:srgbClr val="36429B"/>
            </a:solidFill>
            <a:ln w="9525">
              <a:noFill/>
              <a:miter lim="800000"/>
              <a:headEnd/>
              <a:tailEnd/>
            </a:ln>
          </p:spPr>
          <p:txBody>
            <a:bodyPr/>
            <a:lstStyle/>
            <a:p>
              <a:endParaRPr lang="en-US"/>
            </a:p>
          </p:txBody>
        </p:sp>
        <p:sp>
          <p:nvSpPr>
            <p:cNvPr id="41112" name="Freeform 140"/>
            <p:cNvSpPr>
              <a:spLocks/>
            </p:cNvSpPr>
            <p:nvPr/>
          </p:nvSpPr>
          <p:spPr bwMode="auto">
            <a:xfrm>
              <a:off x="1254" y="1016"/>
              <a:ext cx="1653" cy="2306"/>
            </a:xfrm>
            <a:custGeom>
              <a:avLst/>
              <a:gdLst>
                <a:gd name="T0" fmla="*/ 817 w 1653"/>
                <a:gd name="T1" fmla="*/ 0 h 2306"/>
                <a:gd name="T2" fmla="*/ 781 w 1653"/>
                <a:gd name="T3" fmla="*/ 0 h 2306"/>
                <a:gd name="T4" fmla="*/ 745 w 1653"/>
                <a:gd name="T5" fmla="*/ 0 h 2306"/>
                <a:gd name="T6" fmla="*/ 690 w 1653"/>
                <a:gd name="T7" fmla="*/ 0 h 2306"/>
                <a:gd name="T8" fmla="*/ 654 w 1653"/>
                <a:gd name="T9" fmla="*/ 19 h 2306"/>
                <a:gd name="T10" fmla="*/ 618 w 1653"/>
                <a:gd name="T11" fmla="*/ 37 h 2306"/>
                <a:gd name="T12" fmla="*/ 581 w 1653"/>
                <a:gd name="T13" fmla="*/ 37 h 2306"/>
                <a:gd name="T14" fmla="*/ 545 w 1653"/>
                <a:gd name="T15" fmla="*/ 55 h 2306"/>
                <a:gd name="T16" fmla="*/ 490 w 1653"/>
                <a:gd name="T17" fmla="*/ 91 h 2306"/>
                <a:gd name="T18" fmla="*/ 454 w 1653"/>
                <a:gd name="T19" fmla="*/ 109 h 2306"/>
                <a:gd name="T20" fmla="*/ 418 w 1653"/>
                <a:gd name="T21" fmla="*/ 128 h 2306"/>
                <a:gd name="T22" fmla="*/ 400 w 1653"/>
                <a:gd name="T23" fmla="*/ 164 h 2306"/>
                <a:gd name="T24" fmla="*/ 363 w 1653"/>
                <a:gd name="T25" fmla="*/ 182 h 2306"/>
                <a:gd name="T26" fmla="*/ 327 w 1653"/>
                <a:gd name="T27" fmla="*/ 218 h 2306"/>
                <a:gd name="T28" fmla="*/ 290 w 1653"/>
                <a:gd name="T29" fmla="*/ 255 h 2306"/>
                <a:gd name="T30" fmla="*/ 272 w 1653"/>
                <a:gd name="T31" fmla="*/ 291 h 2306"/>
                <a:gd name="T32" fmla="*/ 236 w 1653"/>
                <a:gd name="T33" fmla="*/ 327 h 2306"/>
                <a:gd name="T34" fmla="*/ 181 w 1653"/>
                <a:gd name="T35" fmla="*/ 418 h 2306"/>
                <a:gd name="T36" fmla="*/ 127 w 1653"/>
                <a:gd name="T37" fmla="*/ 509 h 2306"/>
                <a:gd name="T38" fmla="*/ 91 w 1653"/>
                <a:gd name="T39" fmla="*/ 599 h 2306"/>
                <a:gd name="T40" fmla="*/ 54 w 1653"/>
                <a:gd name="T41" fmla="*/ 690 h 2306"/>
                <a:gd name="T42" fmla="*/ 36 w 1653"/>
                <a:gd name="T43" fmla="*/ 799 h 2306"/>
                <a:gd name="T44" fmla="*/ 18 w 1653"/>
                <a:gd name="T45" fmla="*/ 854 h 2306"/>
                <a:gd name="T46" fmla="*/ 18 w 1653"/>
                <a:gd name="T47" fmla="*/ 908 h 2306"/>
                <a:gd name="T48" fmla="*/ 0 w 1653"/>
                <a:gd name="T49" fmla="*/ 962 h 2306"/>
                <a:gd name="T50" fmla="*/ 0 w 1653"/>
                <a:gd name="T51" fmla="*/ 1035 h 2306"/>
                <a:gd name="T52" fmla="*/ 0 w 1653"/>
                <a:gd name="T53" fmla="*/ 1090 h 2306"/>
                <a:gd name="T54" fmla="*/ 0 w 1653"/>
                <a:gd name="T55" fmla="*/ 1144 h 2306"/>
                <a:gd name="T56" fmla="*/ 0 w 1653"/>
                <a:gd name="T57" fmla="*/ 1198 h 2306"/>
                <a:gd name="T58" fmla="*/ 0 w 1653"/>
                <a:gd name="T59" fmla="*/ 1271 h 2306"/>
                <a:gd name="T60" fmla="*/ 0 w 1653"/>
                <a:gd name="T61" fmla="*/ 1326 h 2306"/>
                <a:gd name="T62" fmla="*/ 18 w 1653"/>
                <a:gd name="T63" fmla="*/ 1380 h 2306"/>
                <a:gd name="T64" fmla="*/ 18 w 1653"/>
                <a:gd name="T65" fmla="*/ 1434 h 2306"/>
                <a:gd name="T66" fmla="*/ 36 w 1653"/>
                <a:gd name="T67" fmla="*/ 1489 h 2306"/>
                <a:gd name="T68" fmla="*/ 54 w 1653"/>
                <a:gd name="T69" fmla="*/ 1598 h 2306"/>
                <a:gd name="T70" fmla="*/ 91 w 1653"/>
                <a:gd name="T71" fmla="*/ 1689 h 2306"/>
                <a:gd name="T72" fmla="*/ 127 w 1653"/>
                <a:gd name="T73" fmla="*/ 1797 h 2306"/>
                <a:gd name="T74" fmla="*/ 181 w 1653"/>
                <a:gd name="T75" fmla="*/ 1888 h 2306"/>
                <a:gd name="T76" fmla="*/ 236 w 1653"/>
                <a:gd name="T77" fmla="*/ 1961 h 2306"/>
                <a:gd name="T78" fmla="*/ 272 w 1653"/>
                <a:gd name="T79" fmla="*/ 1997 h 2306"/>
                <a:gd name="T80" fmla="*/ 290 w 1653"/>
                <a:gd name="T81" fmla="*/ 2033 h 2306"/>
                <a:gd name="T82" fmla="*/ 327 w 1653"/>
                <a:gd name="T83" fmla="*/ 2070 h 2306"/>
                <a:gd name="T84" fmla="*/ 363 w 1653"/>
                <a:gd name="T85" fmla="*/ 2106 h 2306"/>
                <a:gd name="T86" fmla="*/ 400 w 1653"/>
                <a:gd name="T87" fmla="*/ 2124 h 2306"/>
                <a:gd name="T88" fmla="*/ 418 w 1653"/>
                <a:gd name="T89" fmla="*/ 2160 h 2306"/>
                <a:gd name="T90" fmla="*/ 454 w 1653"/>
                <a:gd name="T91" fmla="*/ 2179 h 2306"/>
                <a:gd name="T92" fmla="*/ 490 w 1653"/>
                <a:gd name="T93" fmla="*/ 2215 h 2306"/>
                <a:gd name="T94" fmla="*/ 545 w 1653"/>
                <a:gd name="T95" fmla="*/ 2233 h 2306"/>
                <a:gd name="T96" fmla="*/ 581 w 1653"/>
                <a:gd name="T97" fmla="*/ 2251 h 2306"/>
                <a:gd name="T98" fmla="*/ 618 w 1653"/>
                <a:gd name="T99" fmla="*/ 2269 h 2306"/>
                <a:gd name="T100" fmla="*/ 654 w 1653"/>
                <a:gd name="T101" fmla="*/ 2269 h 2306"/>
                <a:gd name="T102" fmla="*/ 690 w 1653"/>
                <a:gd name="T103" fmla="*/ 2288 h 2306"/>
                <a:gd name="T104" fmla="*/ 745 w 1653"/>
                <a:gd name="T105" fmla="*/ 2288 h 2306"/>
                <a:gd name="T106" fmla="*/ 781 w 1653"/>
                <a:gd name="T107" fmla="*/ 2306 h 2306"/>
                <a:gd name="T108" fmla="*/ 817 w 1653"/>
                <a:gd name="T109" fmla="*/ 2306 h 2306"/>
                <a:gd name="T110" fmla="*/ 1653 w 1653"/>
                <a:gd name="T111" fmla="*/ 2306 h 2306"/>
                <a:gd name="T112" fmla="*/ 1653 w 1653"/>
                <a:gd name="T113" fmla="*/ 0 h 2306"/>
                <a:gd name="T114" fmla="*/ 817 w 1653"/>
                <a:gd name="T115" fmla="*/ 0 h 230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653" h="2306">
                  <a:moveTo>
                    <a:pt x="817" y="0"/>
                  </a:moveTo>
                  <a:lnTo>
                    <a:pt x="781" y="0"/>
                  </a:lnTo>
                  <a:lnTo>
                    <a:pt x="745" y="0"/>
                  </a:lnTo>
                  <a:lnTo>
                    <a:pt x="690" y="0"/>
                  </a:lnTo>
                  <a:lnTo>
                    <a:pt x="654" y="19"/>
                  </a:lnTo>
                  <a:lnTo>
                    <a:pt x="618" y="37"/>
                  </a:lnTo>
                  <a:lnTo>
                    <a:pt x="581" y="37"/>
                  </a:lnTo>
                  <a:lnTo>
                    <a:pt x="545" y="55"/>
                  </a:lnTo>
                  <a:lnTo>
                    <a:pt x="490" y="91"/>
                  </a:lnTo>
                  <a:lnTo>
                    <a:pt x="454" y="109"/>
                  </a:lnTo>
                  <a:lnTo>
                    <a:pt x="418" y="128"/>
                  </a:lnTo>
                  <a:lnTo>
                    <a:pt x="400" y="164"/>
                  </a:lnTo>
                  <a:lnTo>
                    <a:pt x="363" y="182"/>
                  </a:lnTo>
                  <a:lnTo>
                    <a:pt x="327" y="218"/>
                  </a:lnTo>
                  <a:lnTo>
                    <a:pt x="290" y="255"/>
                  </a:lnTo>
                  <a:lnTo>
                    <a:pt x="272" y="291"/>
                  </a:lnTo>
                  <a:lnTo>
                    <a:pt x="236" y="327"/>
                  </a:lnTo>
                  <a:lnTo>
                    <a:pt x="181" y="418"/>
                  </a:lnTo>
                  <a:lnTo>
                    <a:pt x="127" y="509"/>
                  </a:lnTo>
                  <a:lnTo>
                    <a:pt x="91" y="599"/>
                  </a:lnTo>
                  <a:lnTo>
                    <a:pt x="54" y="690"/>
                  </a:lnTo>
                  <a:lnTo>
                    <a:pt x="36" y="799"/>
                  </a:lnTo>
                  <a:lnTo>
                    <a:pt x="18" y="854"/>
                  </a:lnTo>
                  <a:lnTo>
                    <a:pt x="18" y="908"/>
                  </a:lnTo>
                  <a:lnTo>
                    <a:pt x="0" y="962"/>
                  </a:lnTo>
                  <a:lnTo>
                    <a:pt x="0" y="1035"/>
                  </a:lnTo>
                  <a:lnTo>
                    <a:pt x="0" y="1090"/>
                  </a:lnTo>
                  <a:lnTo>
                    <a:pt x="0" y="1144"/>
                  </a:lnTo>
                  <a:lnTo>
                    <a:pt x="0" y="1198"/>
                  </a:lnTo>
                  <a:lnTo>
                    <a:pt x="0" y="1271"/>
                  </a:lnTo>
                  <a:lnTo>
                    <a:pt x="0" y="1326"/>
                  </a:lnTo>
                  <a:lnTo>
                    <a:pt x="18" y="1380"/>
                  </a:lnTo>
                  <a:lnTo>
                    <a:pt x="18" y="1434"/>
                  </a:lnTo>
                  <a:lnTo>
                    <a:pt x="36" y="1489"/>
                  </a:lnTo>
                  <a:lnTo>
                    <a:pt x="54" y="1598"/>
                  </a:lnTo>
                  <a:lnTo>
                    <a:pt x="91" y="1689"/>
                  </a:lnTo>
                  <a:lnTo>
                    <a:pt x="127" y="1797"/>
                  </a:lnTo>
                  <a:lnTo>
                    <a:pt x="181" y="1888"/>
                  </a:lnTo>
                  <a:lnTo>
                    <a:pt x="236" y="1961"/>
                  </a:lnTo>
                  <a:lnTo>
                    <a:pt x="272" y="1997"/>
                  </a:lnTo>
                  <a:lnTo>
                    <a:pt x="290" y="2033"/>
                  </a:lnTo>
                  <a:lnTo>
                    <a:pt x="327" y="2070"/>
                  </a:lnTo>
                  <a:lnTo>
                    <a:pt x="363" y="2106"/>
                  </a:lnTo>
                  <a:lnTo>
                    <a:pt x="400" y="2124"/>
                  </a:lnTo>
                  <a:lnTo>
                    <a:pt x="418" y="2160"/>
                  </a:lnTo>
                  <a:lnTo>
                    <a:pt x="454" y="2179"/>
                  </a:lnTo>
                  <a:lnTo>
                    <a:pt x="490" y="2215"/>
                  </a:lnTo>
                  <a:lnTo>
                    <a:pt x="545" y="2233"/>
                  </a:lnTo>
                  <a:lnTo>
                    <a:pt x="581" y="2251"/>
                  </a:lnTo>
                  <a:lnTo>
                    <a:pt x="618" y="2269"/>
                  </a:lnTo>
                  <a:lnTo>
                    <a:pt x="654" y="2269"/>
                  </a:lnTo>
                  <a:lnTo>
                    <a:pt x="690" y="2288"/>
                  </a:lnTo>
                  <a:lnTo>
                    <a:pt x="745" y="2288"/>
                  </a:lnTo>
                  <a:lnTo>
                    <a:pt x="781" y="2306"/>
                  </a:lnTo>
                  <a:lnTo>
                    <a:pt x="817" y="2306"/>
                  </a:lnTo>
                  <a:lnTo>
                    <a:pt x="1653" y="2306"/>
                  </a:lnTo>
                  <a:lnTo>
                    <a:pt x="1653" y="0"/>
                  </a:lnTo>
                  <a:lnTo>
                    <a:pt x="817" y="0"/>
                  </a:lnTo>
                  <a:close/>
                </a:path>
              </a:pathLst>
            </a:custGeom>
            <a:solidFill>
              <a:srgbClr val="DEE7F2"/>
            </a:solidFill>
            <a:ln w="9525">
              <a:noFill/>
              <a:round/>
              <a:headEnd/>
              <a:tailEnd/>
            </a:ln>
          </p:spPr>
          <p:txBody>
            <a:bodyPr/>
            <a:lstStyle/>
            <a:p>
              <a:endParaRPr lang="en-US"/>
            </a:p>
          </p:txBody>
        </p:sp>
        <p:sp>
          <p:nvSpPr>
            <p:cNvPr id="41113" name="Rectangle 141"/>
            <p:cNvSpPr>
              <a:spLocks noChangeArrowheads="1"/>
            </p:cNvSpPr>
            <p:nvPr/>
          </p:nvSpPr>
          <p:spPr bwMode="auto">
            <a:xfrm>
              <a:off x="2907" y="1016"/>
              <a:ext cx="2853" cy="2306"/>
            </a:xfrm>
            <a:prstGeom prst="rect">
              <a:avLst/>
            </a:prstGeom>
            <a:solidFill>
              <a:srgbClr val="DEE7F2"/>
            </a:solidFill>
            <a:ln w="9525">
              <a:noFill/>
              <a:miter lim="800000"/>
              <a:headEnd/>
              <a:tailEnd/>
            </a:ln>
          </p:spPr>
          <p:txBody>
            <a:bodyPr/>
            <a:lstStyle/>
            <a:p>
              <a:endParaRPr lang="en-US"/>
            </a:p>
          </p:txBody>
        </p:sp>
        <p:sp>
          <p:nvSpPr>
            <p:cNvPr id="41114" name="Rectangle 142"/>
            <p:cNvSpPr>
              <a:spLocks noChangeArrowheads="1"/>
            </p:cNvSpPr>
            <p:nvPr/>
          </p:nvSpPr>
          <p:spPr bwMode="auto">
            <a:xfrm>
              <a:off x="0" y="3993"/>
              <a:ext cx="2453" cy="327"/>
            </a:xfrm>
            <a:prstGeom prst="rect">
              <a:avLst/>
            </a:prstGeom>
            <a:solidFill>
              <a:srgbClr val="B5DAFF"/>
            </a:solidFill>
            <a:ln w="9525">
              <a:noFill/>
              <a:miter lim="800000"/>
              <a:headEnd/>
              <a:tailEnd/>
            </a:ln>
          </p:spPr>
          <p:txBody>
            <a:bodyPr/>
            <a:lstStyle/>
            <a:p>
              <a:endParaRPr lang="en-US"/>
            </a:p>
          </p:txBody>
        </p:sp>
        <p:sp>
          <p:nvSpPr>
            <p:cNvPr id="41115" name="Rectangle 143"/>
            <p:cNvSpPr>
              <a:spLocks noChangeArrowheads="1"/>
            </p:cNvSpPr>
            <p:nvPr/>
          </p:nvSpPr>
          <p:spPr bwMode="auto">
            <a:xfrm>
              <a:off x="2035" y="3993"/>
              <a:ext cx="3725" cy="327"/>
            </a:xfrm>
            <a:prstGeom prst="rect">
              <a:avLst/>
            </a:prstGeom>
            <a:solidFill>
              <a:srgbClr val="77A4FF"/>
            </a:solidFill>
            <a:ln w="9525">
              <a:noFill/>
              <a:miter lim="800000"/>
              <a:headEnd/>
              <a:tailEnd/>
            </a:ln>
          </p:spPr>
          <p:txBody>
            <a:bodyPr/>
            <a:lstStyle/>
            <a:p>
              <a:endParaRPr lang="en-US"/>
            </a:p>
          </p:txBody>
        </p:sp>
        <p:pic>
          <p:nvPicPr>
            <p:cNvPr id="41116" name="Picture 144"/>
            <p:cNvPicPr>
              <a:picLocks noChangeAspect="1" noChangeArrowheads="1"/>
            </p:cNvPicPr>
            <p:nvPr/>
          </p:nvPicPr>
          <p:blipFill>
            <a:blip r:embed="rId4"/>
            <a:srcRect/>
            <a:stretch>
              <a:fillRect/>
            </a:stretch>
          </p:blipFill>
          <p:spPr bwMode="auto">
            <a:xfrm>
              <a:off x="0" y="0"/>
              <a:ext cx="5778" cy="762"/>
            </a:xfrm>
            <a:prstGeom prst="rect">
              <a:avLst/>
            </a:prstGeom>
            <a:noFill/>
            <a:ln w="9525">
              <a:noFill/>
              <a:miter lim="800000"/>
              <a:headEnd/>
              <a:tailEnd/>
            </a:ln>
          </p:spPr>
        </p:pic>
        <p:sp>
          <p:nvSpPr>
            <p:cNvPr id="41117" name="Rectangle 145"/>
            <p:cNvSpPr>
              <a:spLocks noChangeArrowheads="1"/>
            </p:cNvSpPr>
            <p:nvPr/>
          </p:nvSpPr>
          <p:spPr bwMode="auto">
            <a:xfrm>
              <a:off x="0" y="3884"/>
              <a:ext cx="5760" cy="109"/>
            </a:xfrm>
            <a:prstGeom prst="rect">
              <a:avLst/>
            </a:prstGeom>
            <a:solidFill>
              <a:srgbClr val="36429B"/>
            </a:solidFill>
            <a:ln w="9525">
              <a:noFill/>
              <a:miter lim="800000"/>
              <a:headEnd/>
              <a:tailEnd/>
            </a:ln>
          </p:spPr>
          <p:txBody>
            <a:bodyPr/>
            <a:lstStyle/>
            <a:p>
              <a:endParaRPr lang="en-US"/>
            </a:p>
          </p:txBody>
        </p:sp>
        <p:sp>
          <p:nvSpPr>
            <p:cNvPr id="41118" name="Rectangle 146"/>
            <p:cNvSpPr>
              <a:spLocks noChangeArrowheads="1"/>
            </p:cNvSpPr>
            <p:nvPr/>
          </p:nvSpPr>
          <p:spPr bwMode="auto">
            <a:xfrm>
              <a:off x="18" y="526"/>
              <a:ext cx="182" cy="182"/>
            </a:xfrm>
            <a:prstGeom prst="rect">
              <a:avLst/>
            </a:prstGeom>
            <a:solidFill>
              <a:srgbClr val="99CCFF"/>
            </a:solidFill>
            <a:ln w="9525">
              <a:noFill/>
              <a:miter lim="800000"/>
              <a:headEnd/>
              <a:tailEnd/>
            </a:ln>
          </p:spPr>
          <p:txBody>
            <a:bodyPr/>
            <a:lstStyle/>
            <a:p>
              <a:endParaRPr lang="en-US"/>
            </a:p>
          </p:txBody>
        </p:sp>
        <p:sp>
          <p:nvSpPr>
            <p:cNvPr id="41119" name="Freeform 147"/>
            <p:cNvSpPr>
              <a:spLocks noEditPoints="1"/>
            </p:cNvSpPr>
            <p:nvPr/>
          </p:nvSpPr>
          <p:spPr bwMode="auto">
            <a:xfrm>
              <a:off x="18" y="526"/>
              <a:ext cx="182" cy="182"/>
            </a:xfrm>
            <a:custGeom>
              <a:avLst/>
              <a:gdLst>
                <a:gd name="T0" fmla="*/ 18 w 182"/>
                <a:gd name="T1" fmla="*/ 164 h 182"/>
                <a:gd name="T2" fmla="*/ 18 w 182"/>
                <a:gd name="T3" fmla="*/ 146 h 182"/>
                <a:gd name="T4" fmla="*/ 0 w 182"/>
                <a:gd name="T5" fmla="*/ 127 h 182"/>
                <a:gd name="T6" fmla="*/ 0 w 182"/>
                <a:gd name="T7" fmla="*/ 109 h 182"/>
                <a:gd name="T8" fmla="*/ 0 w 182"/>
                <a:gd name="T9" fmla="*/ 91 h 182"/>
                <a:gd name="T10" fmla="*/ 0 w 182"/>
                <a:gd name="T11" fmla="*/ 73 h 182"/>
                <a:gd name="T12" fmla="*/ 0 w 182"/>
                <a:gd name="T13" fmla="*/ 55 h 182"/>
                <a:gd name="T14" fmla="*/ 18 w 182"/>
                <a:gd name="T15" fmla="*/ 37 h 182"/>
                <a:gd name="T16" fmla="*/ 18 w 182"/>
                <a:gd name="T17" fmla="*/ 37 h 182"/>
                <a:gd name="T18" fmla="*/ 37 w 182"/>
                <a:gd name="T19" fmla="*/ 19 h 182"/>
                <a:gd name="T20" fmla="*/ 55 w 182"/>
                <a:gd name="T21" fmla="*/ 0 h 182"/>
                <a:gd name="T22" fmla="*/ 73 w 182"/>
                <a:gd name="T23" fmla="*/ 0 h 182"/>
                <a:gd name="T24" fmla="*/ 91 w 182"/>
                <a:gd name="T25" fmla="*/ 0 h 182"/>
                <a:gd name="T26" fmla="*/ 109 w 182"/>
                <a:gd name="T27" fmla="*/ 0 h 182"/>
                <a:gd name="T28" fmla="*/ 127 w 182"/>
                <a:gd name="T29" fmla="*/ 0 h 182"/>
                <a:gd name="T30" fmla="*/ 146 w 182"/>
                <a:gd name="T31" fmla="*/ 19 h 182"/>
                <a:gd name="T32" fmla="*/ 146 w 182"/>
                <a:gd name="T33" fmla="*/ 37 h 182"/>
                <a:gd name="T34" fmla="*/ 164 w 182"/>
                <a:gd name="T35" fmla="*/ 37 h 182"/>
                <a:gd name="T36" fmla="*/ 182 w 182"/>
                <a:gd name="T37" fmla="*/ 55 h 182"/>
                <a:gd name="T38" fmla="*/ 182 w 182"/>
                <a:gd name="T39" fmla="*/ 73 h 182"/>
                <a:gd name="T40" fmla="*/ 182 w 182"/>
                <a:gd name="T41" fmla="*/ 91 h 182"/>
                <a:gd name="T42" fmla="*/ 182 w 182"/>
                <a:gd name="T43" fmla="*/ 109 h 182"/>
                <a:gd name="T44" fmla="*/ 182 w 182"/>
                <a:gd name="T45" fmla="*/ 127 h 182"/>
                <a:gd name="T46" fmla="*/ 164 w 182"/>
                <a:gd name="T47" fmla="*/ 146 h 182"/>
                <a:gd name="T48" fmla="*/ 146 w 182"/>
                <a:gd name="T49" fmla="*/ 164 h 182"/>
                <a:gd name="T50" fmla="*/ 146 w 182"/>
                <a:gd name="T51" fmla="*/ 164 h 182"/>
                <a:gd name="T52" fmla="*/ 127 w 182"/>
                <a:gd name="T53" fmla="*/ 182 h 182"/>
                <a:gd name="T54" fmla="*/ 109 w 182"/>
                <a:gd name="T55" fmla="*/ 182 h 182"/>
                <a:gd name="T56" fmla="*/ 91 w 182"/>
                <a:gd name="T57" fmla="*/ 182 h 182"/>
                <a:gd name="T58" fmla="*/ 73 w 182"/>
                <a:gd name="T59" fmla="*/ 182 h 182"/>
                <a:gd name="T60" fmla="*/ 55 w 182"/>
                <a:gd name="T61" fmla="*/ 182 h 182"/>
                <a:gd name="T62" fmla="*/ 37 w 182"/>
                <a:gd name="T63" fmla="*/ 164 h 182"/>
                <a:gd name="T64" fmla="*/ 18 w 182"/>
                <a:gd name="T65" fmla="*/ 164 h 182"/>
                <a:gd name="T66" fmla="*/ 18 w 182"/>
                <a:gd name="T67" fmla="*/ 164 h 182"/>
                <a:gd name="T68" fmla="*/ 55 w 182"/>
                <a:gd name="T69" fmla="*/ 146 h 182"/>
                <a:gd name="T70" fmla="*/ 55 w 182"/>
                <a:gd name="T71" fmla="*/ 146 h 182"/>
                <a:gd name="T72" fmla="*/ 55 w 182"/>
                <a:gd name="T73" fmla="*/ 146 h 182"/>
                <a:gd name="T74" fmla="*/ 55 w 182"/>
                <a:gd name="T75" fmla="*/ 146 h 182"/>
                <a:gd name="T76" fmla="*/ 55 w 182"/>
                <a:gd name="T77" fmla="*/ 146 h 182"/>
                <a:gd name="T78" fmla="*/ 146 w 182"/>
                <a:gd name="T79" fmla="*/ 109 h 182"/>
                <a:gd name="T80" fmla="*/ 146 w 182"/>
                <a:gd name="T81" fmla="*/ 91 h 182"/>
                <a:gd name="T82" fmla="*/ 146 w 182"/>
                <a:gd name="T83" fmla="*/ 91 h 182"/>
                <a:gd name="T84" fmla="*/ 146 w 182"/>
                <a:gd name="T85" fmla="*/ 91 h 182"/>
                <a:gd name="T86" fmla="*/ 146 w 182"/>
                <a:gd name="T87" fmla="*/ 91 h 182"/>
                <a:gd name="T88" fmla="*/ 55 w 182"/>
                <a:gd name="T89" fmla="*/ 37 h 182"/>
                <a:gd name="T90" fmla="*/ 55 w 182"/>
                <a:gd name="T91" fmla="*/ 37 h 182"/>
                <a:gd name="T92" fmla="*/ 55 w 182"/>
                <a:gd name="T93" fmla="*/ 37 h 182"/>
                <a:gd name="T94" fmla="*/ 55 w 182"/>
                <a:gd name="T95" fmla="*/ 37 h 182"/>
                <a:gd name="T96" fmla="*/ 55 w 182"/>
                <a:gd name="T97" fmla="*/ 37 h 182"/>
                <a:gd name="T98" fmla="*/ 55 w 182"/>
                <a:gd name="T99" fmla="*/ 146 h 182"/>
                <a:gd name="T100" fmla="*/ 55 w 182"/>
                <a:gd name="T101" fmla="*/ 146 h 182"/>
                <a:gd name="T102" fmla="*/ 146 w 182"/>
                <a:gd name="T103" fmla="*/ 91 h 182"/>
                <a:gd name="T104" fmla="*/ 55 w 182"/>
                <a:gd name="T105" fmla="*/ 146 h 182"/>
                <a:gd name="T106" fmla="*/ 55 w 182"/>
                <a:gd name="T107" fmla="*/ 37 h 182"/>
                <a:gd name="T108" fmla="*/ 146 w 182"/>
                <a:gd name="T109" fmla="*/ 91 h 182"/>
                <a:gd name="T110" fmla="*/ 146 w 182"/>
                <a:gd name="T111" fmla="*/ 91 h 18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2" h="182">
                  <a:moveTo>
                    <a:pt x="18" y="164"/>
                  </a:moveTo>
                  <a:lnTo>
                    <a:pt x="18" y="146"/>
                  </a:lnTo>
                  <a:lnTo>
                    <a:pt x="0" y="127"/>
                  </a:lnTo>
                  <a:lnTo>
                    <a:pt x="0" y="109"/>
                  </a:lnTo>
                  <a:lnTo>
                    <a:pt x="0" y="91"/>
                  </a:lnTo>
                  <a:lnTo>
                    <a:pt x="0" y="73"/>
                  </a:lnTo>
                  <a:lnTo>
                    <a:pt x="0" y="55"/>
                  </a:lnTo>
                  <a:lnTo>
                    <a:pt x="18" y="37"/>
                  </a:lnTo>
                  <a:lnTo>
                    <a:pt x="37" y="19"/>
                  </a:lnTo>
                  <a:lnTo>
                    <a:pt x="55" y="0"/>
                  </a:lnTo>
                  <a:lnTo>
                    <a:pt x="73" y="0"/>
                  </a:lnTo>
                  <a:lnTo>
                    <a:pt x="91" y="0"/>
                  </a:lnTo>
                  <a:lnTo>
                    <a:pt x="109" y="0"/>
                  </a:lnTo>
                  <a:lnTo>
                    <a:pt x="127" y="0"/>
                  </a:lnTo>
                  <a:lnTo>
                    <a:pt x="146" y="19"/>
                  </a:lnTo>
                  <a:lnTo>
                    <a:pt x="146" y="37"/>
                  </a:lnTo>
                  <a:lnTo>
                    <a:pt x="164" y="37"/>
                  </a:lnTo>
                  <a:lnTo>
                    <a:pt x="182" y="55"/>
                  </a:lnTo>
                  <a:lnTo>
                    <a:pt x="182" y="73"/>
                  </a:lnTo>
                  <a:lnTo>
                    <a:pt x="182" y="91"/>
                  </a:lnTo>
                  <a:lnTo>
                    <a:pt x="182" y="109"/>
                  </a:lnTo>
                  <a:lnTo>
                    <a:pt x="182" y="127"/>
                  </a:lnTo>
                  <a:lnTo>
                    <a:pt x="164" y="146"/>
                  </a:lnTo>
                  <a:lnTo>
                    <a:pt x="146" y="164"/>
                  </a:lnTo>
                  <a:lnTo>
                    <a:pt x="127" y="182"/>
                  </a:lnTo>
                  <a:lnTo>
                    <a:pt x="109" y="182"/>
                  </a:lnTo>
                  <a:lnTo>
                    <a:pt x="91" y="182"/>
                  </a:lnTo>
                  <a:lnTo>
                    <a:pt x="73" y="182"/>
                  </a:lnTo>
                  <a:lnTo>
                    <a:pt x="55" y="182"/>
                  </a:lnTo>
                  <a:lnTo>
                    <a:pt x="37" y="164"/>
                  </a:lnTo>
                  <a:lnTo>
                    <a:pt x="18" y="164"/>
                  </a:lnTo>
                  <a:close/>
                  <a:moveTo>
                    <a:pt x="55" y="146"/>
                  </a:moveTo>
                  <a:lnTo>
                    <a:pt x="55" y="146"/>
                  </a:lnTo>
                  <a:lnTo>
                    <a:pt x="146" y="109"/>
                  </a:lnTo>
                  <a:lnTo>
                    <a:pt x="146" y="91"/>
                  </a:lnTo>
                  <a:lnTo>
                    <a:pt x="55" y="37"/>
                  </a:lnTo>
                  <a:lnTo>
                    <a:pt x="55" y="146"/>
                  </a:lnTo>
                  <a:close/>
                  <a:moveTo>
                    <a:pt x="146" y="91"/>
                  </a:moveTo>
                  <a:lnTo>
                    <a:pt x="55" y="146"/>
                  </a:lnTo>
                  <a:lnTo>
                    <a:pt x="55" y="37"/>
                  </a:lnTo>
                  <a:lnTo>
                    <a:pt x="146" y="91"/>
                  </a:lnTo>
                  <a:close/>
                </a:path>
              </a:pathLst>
            </a:custGeom>
            <a:blipFill dpi="0" rotWithShape="0">
              <a:blip r:embed="rId5"/>
              <a:srcRect/>
              <a:tile tx="0" ty="0" sx="100000" sy="100000" flip="none" algn="tl"/>
            </a:blipFill>
            <a:ln w="9525">
              <a:noFill/>
              <a:round/>
              <a:headEnd/>
              <a:tailEnd/>
            </a:ln>
          </p:spPr>
          <p:txBody>
            <a:bodyPr/>
            <a:lstStyle/>
            <a:p>
              <a:endParaRPr lang="en-US"/>
            </a:p>
          </p:txBody>
        </p:sp>
        <p:sp>
          <p:nvSpPr>
            <p:cNvPr id="41120" name="Rectangle 148"/>
            <p:cNvSpPr>
              <a:spLocks noChangeArrowheads="1"/>
            </p:cNvSpPr>
            <p:nvPr/>
          </p:nvSpPr>
          <p:spPr bwMode="auto">
            <a:xfrm>
              <a:off x="18" y="526"/>
              <a:ext cx="182" cy="182"/>
            </a:xfrm>
            <a:prstGeom prst="rect">
              <a:avLst/>
            </a:prstGeom>
            <a:solidFill>
              <a:srgbClr val="99CCFF"/>
            </a:solidFill>
            <a:ln w="9525">
              <a:noFill/>
              <a:miter lim="800000"/>
              <a:headEnd/>
              <a:tailEnd/>
            </a:ln>
          </p:spPr>
          <p:txBody>
            <a:bodyPr/>
            <a:lstStyle/>
            <a:p>
              <a:endParaRPr lang="en-US"/>
            </a:p>
          </p:txBody>
        </p:sp>
        <p:sp>
          <p:nvSpPr>
            <p:cNvPr id="41121" name="Freeform 149"/>
            <p:cNvSpPr>
              <a:spLocks/>
            </p:cNvSpPr>
            <p:nvPr/>
          </p:nvSpPr>
          <p:spPr bwMode="auto">
            <a:xfrm>
              <a:off x="218" y="54"/>
              <a:ext cx="145" cy="255"/>
            </a:xfrm>
            <a:custGeom>
              <a:avLst/>
              <a:gdLst>
                <a:gd name="T0" fmla="*/ 55 w 145"/>
                <a:gd name="T1" fmla="*/ 182 h 255"/>
                <a:gd name="T2" fmla="*/ 55 w 145"/>
                <a:gd name="T3" fmla="*/ 164 h 255"/>
                <a:gd name="T4" fmla="*/ 55 w 145"/>
                <a:gd name="T5" fmla="*/ 128 h 255"/>
                <a:gd name="T6" fmla="*/ 55 w 145"/>
                <a:gd name="T7" fmla="*/ 109 h 255"/>
                <a:gd name="T8" fmla="*/ 55 w 145"/>
                <a:gd name="T9" fmla="*/ 91 h 255"/>
                <a:gd name="T10" fmla="*/ 55 w 145"/>
                <a:gd name="T11" fmla="*/ 73 h 255"/>
                <a:gd name="T12" fmla="*/ 55 w 145"/>
                <a:gd name="T13" fmla="*/ 55 h 255"/>
                <a:gd name="T14" fmla="*/ 73 w 145"/>
                <a:gd name="T15" fmla="*/ 37 h 255"/>
                <a:gd name="T16" fmla="*/ 73 w 145"/>
                <a:gd name="T17" fmla="*/ 19 h 255"/>
                <a:gd name="T18" fmla="*/ 91 w 145"/>
                <a:gd name="T19" fmla="*/ 19 h 255"/>
                <a:gd name="T20" fmla="*/ 91 w 145"/>
                <a:gd name="T21" fmla="*/ 0 h 255"/>
                <a:gd name="T22" fmla="*/ 91 w 145"/>
                <a:gd name="T23" fmla="*/ 0 h 255"/>
                <a:gd name="T24" fmla="*/ 91 w 145"/>
                <a:gd name="T25" fmla="*/ 0 h 255"/>
                <a:gd name="T26" fmla="*/ 18 w 145"/>
                <a:gd name="T27" fmla="*/ 55 h 255"/>
                <a:gd name="T28" fmla="*/ 18 w 145"/>
                <a:gd name="T29" fmla="*/ 55 h 255"/>
                <a:gd name="T30" fmla="*/ 18 w 145"/>
                <a:gd name="T31" fmla="*/ 55 h 255"/>
                <a:gd name="T32" fmla="*/ 0 w 145"/>
                <a:gd name="T33" fmla="*/ 55 h 255"/>
                <a:gd name="T34" fmla="*/ 0 w 145"/>
                <a:gd name="T35" fmla="*/ 73 h 255"/>
                <a:gd name="T36" fmla="*/ 0 w 145"/>
                <a:gd name="T37" fmla="*/ 91 h 255"/>
                <a:gd name="T38" fmla="*/ 0 w 145"/>
                <a:gd name="T39" fmla="*/ 91 h 255"/>
                <a:gd name="T40" fmla="*/ 0 w 145"/>
                <a:gd name="T41" fmla="*/ 109 h 255"/>
                <a:gd name="T42" fmla="*/ 0 w 145"/>
                <a:gd name="T43" fmla="*/ 128 h 255"/>
                <a:gd name="T44" fmla="*/ 0 w 145"/>
                <a:gd name="T45" fmla="*/ 146 h 255"/>
                <a:gd name="T46" fmla="*/ 0 w 145"/>
                <a:gd name="T47" fmla="*/ 164 h 255"/>
                <a:gd name="T48" fmla="*/ 0 w 145"/>
                <a:gd name="T49" fmla="*/ 182 h 255"/>
                <a:gd name="T50" fmla="*/ 18 w 145"/>
                <a:gd name="T51" fmla="*/ 182 h 255"/>
                <a:gd name="T52" fmla="*/ 18 w 145"/>
                <a:gd name="T53" fmla="*/ 200 h 255"/>
                <a:gd name="T54" fmla="*/ 36 w 145"/>
                <a:gd name="T55" fmla="*/ 200 h 255"/>
                <a:gd name="T56" fmla="*/ 36 w 145"/>
                <a:gd name="T57" fmla="*/ 200 h 255"/>
                <a:gd name="T58" fmla="*/ 36 w 145"/>
                <a:gd name="T59" fmla="*/ 218 h 255"/>
                <a:gd name="T60" fmla="*/ 55 w 145"/>
                <a:gd name="T61" fmla="*/ 218 h 255"/>
                <a:gd name="T62" fmla="*/ 55 w 145"/>
                <a:gd name="T63" fmla="*/ 218 h 255"/>
                <a:gd name="T64" fmla="*/ 73 w 145"/>
                <a:gd name="T65" fmla="*/ 218 h 255"/>
                <a:gd name="T66" fmla="*/ 73 w 145"/>
                <a:gd name="T67" fmla="*/ 236 h 255"/>
                <a:gd name="T68" fmla="*/ 91 w 145"/>
                <a:gd name="T69" fmla="*/ 236 h 255"/>
                <a:gd name="T70" fmla="*/ 109 w 145"/>
                <a:gd name="T71" fmla="*/ 236 h 255"/>
                <a:gd name="T72" fmla="*/ 145 w 145"/>
                <a:gd name="T73" fmla="*/ 255 h 255"/>
                <a:gd name="T74" fmla="*/ 127 w 145"/>
                <a:gd name="T75" fmla="*/ 236 h 255"/>
                <a:gd name="T76" fmla="*/ 91 w 145"/>
                <a:gd name="T77" fmla="*/ 218 h 255"/>
                <a:gd name="T78" fmla="*/ 73 w 145"/>
                <a:gd name="T79" fmla="*/ 200 h 255"/>
                <a:gd name="T80" fmla="*/ 55 w 145"/>
                <a:gd name="T81" fmla="*/ 182 h 255"/>
                <a:gd name="T82" fmla="*/ 55 w 145"/>
                <a:gd name="T83" fmla="*/ 182 h 25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5" h="255">
                  <a:moveTo>
                    <a:pt x="55" y="182"/>
                  </a:moveTo>
                  <a:lnTo>
                    <a:pt x="55" y="164"/>
                  </a:lnTo>
                  <a:lnTo>
                    <a:pt x="55" y="128"/>
                  </a:lnTo>
                  <a:lnTo>
                    <a:pt x="55" y="109"/>
                  </a:lnTo>
                  <a:lnTo>
                    <a:pt x="55" y="91"/>
                  </a:lnTo>
                  <a:lnTo>
                    <a:pt x="55" y="73"/>
                  </a:lnTo>
                  <a:lnTo>
                    <a:pt x="55" y="55"/>
                  </a:lnTo>
                  <a:lnTo>
                    <a:pt x="73" y="37"/>
                  </a:lnTo>
                  <a:lnTo>
                    <a:pt x="73" y="19"/>
                  </a:lnTo>
                  <a:lnTo>
                    <a:pt x="91" y="19"/>
                  </a:lnTo>
                  <a:lnTo>
                    <a:pt x="91" y="0"/>
                  </a:lnTo>
                  <a:lnTo>
                    <a:pt x="18" y="55"/>
                  </a:lnTo>
                  <a:lnTo>
                    <a:pt x="0" y="55"/>
                  </a:lnTo>
                  <a:lnTo>
                    <a:pt x="0" y="73"/>
                  </a:lnTo>
                  <a:lnTo>
                    <a:pt x="0" y="91"/>
                  </a:lnTo>
                  <a:lnTo>
                    <a:pt x="0" y="109"/>
                  </a:lnTo>
                  <a:lnTo>
                    <a:pt x="0" y="128"/>
                  </a:lnTo>
                  <a:lnTo>
                    <a:pt x="0" y="146"/>
                  </a:lnTo>
                  <a:lnTo>
                    <a:pt x="0" y="164"/>
                  </a:lnTo>
                  <a:lnTo>
                    <a:pt x="0" y="182"/>
                  </a:lnTo>
                  <a:lnTo>
                    <a:pt x="18" y="182"/>
                  </a:lnTo>
                  <a:lnTo>
                    <a:pt x="18" y="200"/>
                  </a:lnTo>
                  <a:lnTo>
                    <a:pt x="36" y="200"/>
                  </a:lnTo>
                  <a:lnTo>
                    <a:pt x="36" y="218"/>
                  </a:lnTo>
                  <a:lnTo>
                    <a:pt x="55" y="218"/>
                  </a:lnTo>
                  <a:lnTo>
                    <a:pt x="73" y="218"/>
                  </a:lnTo>
                  <a:lnTo>
                    <a:pt x="73" y="236"/>
                  </a:lnTo>
                  <a:lnTo>
                    <a:pt x="91" y="236"/>
                  </a:lnTo>
                  <a:lnTo>
                    <a:pt x="109" y="236"/>
                  </a:lnTo>
                  <a:lnTo>
                    <a:pt x="145" y="255"/>
                  </a:lnTo>
                  <a:lnTo>
                    <a:pt x="127" y="236"/>
                  </a:lnTo>
                  <a:lnTo>
                    <a:pt x="91" y="218"/>
                  </a:lnTo>
                  <a:lnTo>
                    <a:pt x="73" y="200"/>
                  </a:lnTo>
                  <a:lnTo>
                    <a:pt x="55" y="182"/>
                  </a:lnTo>
                  <a:close/>
                </a:path>
              </a:pathLst>
            </a:custGeom>
            <a:solidFill>
              <a:srgbClr val="3333CC"/>
            </a:solidFill>
            <a:ln w="9525">
              <a:noFill/>
              <a:round/>
              <a:headEnd/>
              <a:tailEnd/>
            </a:ln>
          </p:spPr>
          <p:txBody>
            <a:bodyPr/>
            <a:lstStyle/>
            <a:p>
              <a:endParaRPr lang="en-US"/>
            </a:p>
          </p:txBody>
        </p:sp>
        <p:sp>
          <p:nvSpPr>
            <p:cNvPr id="41122" name="Freeform 150"/>
            <p:cNvSpPr>
              <a:spLocks/>
            </p:cNvSpPr>
            <p:nvPr/>
          </p:nvSpPr>
          <p:spPr bwMode="auto">
            <a:xfrm>
              <a:off x="218" y="54"/>
              <a:ext cx="145" cy="255"/>
            </a:xfrm>
            <a:custGeom>
              <a:avLst/>
              <a:gdLst>
                <a:gd name="T0" fmla="*/ 55 w 145"/>
                <a:gd name="T1" fmla="*/ 182 h 255"/>
                <a:gd name="T2" fmla="*/ 55 w 145"/>
                <a:gd name="T3" fmla="*/ 164 h 255"/>
                <a:gd name="T4" fmla="*/ 55 w 145"/>
                <a:gd name="T5" fmla="*/ 128 h 255"/>
                <a:gd name="T6" fmla="*/ 55 w 145"/>
                <a:gd name="T7" fmla="*/ 109 h 255"/>
                <a:gd name="T8" fmla="*/ 55 w 145"/>
                <a:gd name="T9" fmla="*/ 91 h 255"/>
                <a:gd name="T10" fmla="*/ 55 w 145"/>
                <a:gd name="T11" fmla="*/ 73 h 255"/>
                <a:gd name="T12" fmla="*/ 55 w 145"/>
                <a:gd name="T13" fmla="*/ 55 h 255"/>
                <a:gd name="T14" fmla="*/ 73 w 145"/>
                <a:gd name="T15" fmla="*/ 37 h 255"/>
                <a:gd name="T16" fmla="*/ 73 w 145"/>
                <a:gd name="T17" fmla="*/ 19 h 255"/>
                <a:gd name="T18" fmla="*/ 91 w 145"/>
                <a:gd name="T19" fmla="*/ 19 h 255"/>
                <a:gd name="T20" fmla="*/ 91 w 145"/>
                <a:gd name="T21" fmla="*/ 0 h 255"/>
                <a:gd name="T22" fmla="*/ 91 w 145"/>
                <a:gd name="T23" fmla="*/ 0 h 255"/>
                <a:gd name="T24" fmla="*/ 91 w 145"/>
                <a:gd name="T25" fmla="*/ 0 h 255"/>
                <a:gd name="T26" fmla="*/ 18 w 145"/>
                <a:gd name="T27" fmla="*/ 55 h 255"/>
                <a:gd name="T28" fmla="*/ 18 w 145"/>
                <a:gd name="T29" fmla="*/ 55 h 255"/>
                <a:gd name="T30" fmla="*/ 18 w 145"/>
                <a:gd name="T31" fmla="*/ 55 h 255"/>
                <a:gd name="T32" fmla="*/ 0 w 145"/>
                <a:gd name="T33" fmla="*/ 55 h 255"/>
                <a:gd name="T34" fmla="*/ 0 w 145"/>
                <a:gd name="T35" fmla="*/ 73 h 255"/>
                <a:gd name="T36" fmla="*/ 0 w 145"/>
                <a:gd name="T37" fmla="*/ 91 h 255"/>
                <a:gd name="T38" fmla="*/ 0 w 145"/>
                <a:gd name="T39" fmla="*/ 91 h 255"/>
                <a:gd name="T40" fmla="*/ 0 w 145"/>
                <a:gd name="T41" fmla="*/ 109 h 255"/>
                <a:gd name="T42" fmla="*/ 0 w 145"/>
                <a:gd name="T43" fmla="*/ 128 h 255"/>
                <a:gd name="T44" fmla="*/ 0 w 145"/>
                <a:gd name="T45" fmla="*/ 146 h 255"/>
                <a:gd name="T46" fmla="*/ 0 w 145"/>
                <a:gd name="T47" fmla="*/ 164 h 255"/>
                <a:gd name="T48" fmla="*/ 0 w 145"/>
                <a:gd name="T49" fmla="*/ 182 h 255"/>
                <a:gd name="T50" fmla="*/ 18 w 145"/>
                <a:gd name="T51" fmla="*/ 182 h 255"/>
                <a:gd name="T52" fmla="*/ 18 w 145"/>
                <a:gd name="T53" fmla="*/ 200 h 255"/>
                <a:gd name="T54" fmla="*/ 36 w 145"/>
                <a:gd name="T55" fmla="*/ 200 h 255"/>
                <a:gd name="T56" fmla="*/ 36 w 145"/>
                <a:gd name="T57" fmla="*/ 200 h 255"/>
                <a:gd name="T58" fmla="*/ 36 w 145"/>
                <a:gd name="T59" fmla="*/ 218 h 255"/>
                <a:gd name="T60" fmla="*/ 55 w 145"/>
                <a:gd name="T61" fmla="*/ 218 h 255"/>
                <a:gd name="T62" fmla="*/ 55 w 145"/>
                <a:gd name="T63" fmla="*/ 218 h 255"/>
                <a:gd name="T64" fmla="*/ 73 w 145"/>
                <a:gd name="T65" fmla="*/ 218 h 255"/>
                <a:gd name="T66" fmla="*/ 73 w 145"/>
                <a:gd name="T67" fmla="*/ 236 h 255"/>
                <a:gd name="T68" fmla="*/ 91 w 145"/>
                <a:gd name="T69" fmla="*/ 236 h 255"/>
                <a:gd name="T70" fmla="*/ 109 w 145"/>
                <a:gd name="T71" fmla="*/ 236 h 255"/>
                <a:gd name="T72" fmla="*/ 145 w 145"/>
                <a:gd name="T73" fmla="*/ 255 h 255"/>
                <a:gd name="T74" fmla="*/ 127 w 145"/>
                <a:gd name="T75" fmla="*/ 236 h 255"/>
                <a:gd name="T76" fmla="*/ 91 w 145"/>
                <a:gd name="T77" fmla="*/ 218 h 255"/>
                <a:gd name="T78" fmla="*/ 73 w 145"/>
                <a:gd name="T79" fmla="*/ 200 h 255"/>
                <a:gd name="T80" fmla="*/ 55 w 145"/>
                <a:gd name="T81" fmla="*/ 182 h 255"/>
                <a:gd name="T82" fmla="*/ 55 w 145"/>
                <a:gd name="T83" fmla="*/ 182 h 25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5" h="255">
                  <a:moveTo>
                    <a:pt x="55" y="182"/>
                  </a:moveTo>
                  <a:lnTo>
                    <a:pt x="55" y="164"/>
                  </a:lnTo>
                  <a:lnTo>
                    <a:pt x="55" y="128"/>
                  </a:lnTo>
                  <a:lnTo>
                    <a:pt x="55" y="109"/>
                  </a:lnTo>
                  <a:lnTo>
                    <a:pt x="55" y="91"/>
                  </a:lnTo>
                  <a:lnTo>
                    <a:pt x="55" y="73"/>
                  </a:lnTo>
                  <a:lnTo>
                    <a:pt x="55" y="55"/>
                  </a:lnTo>
                  <a:lnTo>
                    <a:pt x="73" y="37"/>
                  </a:lnTo>
                  <a:lnTo>
                    <a:pt x="73" y="19"/>
                  </a:lnTo>
                  <a:lnTo>
                    <a:pt x="91" y="19"/>
                  </a:lnTo>
                  <a:lnTo>
                    <a:pt x="91" y="0"/>
                  </a:lnTo>
                  <a:lnTo>
                    <a:pt x="18" y="55"/>
                  </a:lnTo>
                  <a:lnTo>
                    <a:pt x="0" y="55"/>
                  </a:lnTo>
                  <a:lnTo>
                    <a:pt x="0" y="73"/>
                  </a:lnTo>
                  <a:lnTo>
                    <a:pt x="0" y="91"/>
                  </a:lnTo>
                  <a:lnTo>
                    <a:pt x="0" y="109"/>
                  </a:lnTo>
                  <a:lnTo>
                    <a:pt x="0" y="128"/>
                  </a:lnTo>
                  <a:lnTo>
                    <a:pt x="0" y="146"/>
                  </a:lnTo>
                  <a:lnTo>
                    <a:pt x="0" y="164"/>
                  </a:lnTo>
                  <a:lnTo>
                    <a:pt x="0" y="182"/>
                  </a:lnTo>
                  <a:lnTo>
                    <a:pt x="18" y="182"/>
                  </a:lnTo>
                  <a:lnTo>
                    <a:pt x="18" y="200"/>
                  </a:lnTo>
                  <a:lnTo>
                    <a:pt x="36" y="200"/>
                  </a:lnTo>
                  <a:lnTo>
                    <a:pt x="36" y="218"/>
                  </a:lnTo>
                  <a:lnTo>
                    <a:pt x="55" y="218"/>
                  </a:lnTo>
                  <a:lnTo>
                    <a:pt x="73" y="218"/>
                  </a:lnTo>
                  <a:lnTo>
                    <a:pt x="73" y="236"/>
                  </a:lnTo>
                  <a:lnTo>
                    <a:pt x="91" y="236"/>
                  </a:lnTo>
                  <a:lnTo>
                    <a:pt x="109" y="236"/>
                  </a:lnTo>
                  <a:lnTo>
                    <a:pt x="145" y="255"/>
                  </a:lnTo>
                  <a:lnTo>
                    <a:pt x="127" y="236"/>
                  </a:lnTo>
                  <a:lnTo>
                    <a:pt x="91" y="218"/>
                  </a:lnTo>
                  <a:lnTo>
                    <a:pt x="73" y="200"/>
                  </a:lnTo>
                  <a:lnTo>
                    <a:pt x="55" y="182"/>
                  </a:lnTo>
                </a:path>
              </a:pathLst>
            </a:custGeom>
            <a:noFill/>
            <a:ln w="0">
              <a:solidFill>
                <a:srgbClr val="3333CC"/>
              </a:solidFill>
              <a:prstDash val="solid"/>
              <a:round/>
              <a:headEnd/>
              <a:tailEnd/>
            </a:ln>
          </p:spPr>
          <p:txBody>
            <a:bodyPr/>
            <a:lstStyle/>
            <a:p>
              <a:endParaRPr lang="en-US"/>
            </a:p>
          </p:txBody>
        </p:sp>
        <p:sp>
          <p:nvSpPr>
            <p:cNvPr id="41123" name="Freeform 151"/>
            <p:cNvSpPr>
              <a:spLocks/>
            </p:cNvSpPr>
            <p:nvPr/>
          </p:nvSpPr>
          <p:spPr bwMode="auto">
            <a:xfrm>
              <a:off x="254" y="309"/>
              <a:ext cx="273" cy="381"/>
            </a:xfrm>
            <a:custGeom>
              <a:avLst/>
              <a:gdLst>
                <a:gd name="T0" fmla="*/ 91 w 273"/>
                <a:gd name="T1" fmla="*/ 290 h 381"/>
                <a:gd name="T2" fmla="*/ 109 w 273"/>
                <a:gd name="T3" fmla="*/ 272 h 381"/>
                <a:gd name="T4" fmla="*/ 128 w 273"/>
                <a:gd name="T5" fmla="*/ 254 h 381"/>
                <a:gd name="T6" fmla="*/ 164 w 273"/>
                <a:gd name="T7" fmla="*/ 236 h 381"/>
                <a:gd name="T8" fmla="*/ 200 w 273"/>
                <a:gd name="T9" fmla="*/ 217 h 381"/>
                <a:gd name="T10" fmla="*/ 218 w 273"/>
                <a:gd name="T11" fmla="*/ 199 h 381"/>
                <a:gd name="T12" fmla="*/ 255 w 273"/>
                <a:gd name="T13" fmla="*/ 181 h 381"/>
                <a:gd name="T14" fmla="*/ 255 w 273"/>
                <a:gd name="T15" fmla="*/ 145 h 381"/>
                <a:gd name="T16" fmla="*/ 273 w 273"/>
                <a:gd name="T17" fmla="*/ 145 h 381"/>
                <a:gd name="T18" fmla="*/ 273 w 273"/>
                <a:gd name="T19" fmla="*/ 108 h 381"/>
                <a:gd name="T20" fmla="*/ 273 w 273"/>
                <a:gd name="T21" fmla="*/ 90 h 381"/>
                <a:gd name="T22" fmla="*/ 255 w 273"/>
                <a:gd name="T23" fmla="*/ 54 h 381"/>
                <a:gd name="T24" fmla="*/ 237 w 273"/>
                <a:gd name="T25" fmla="*/ 36 h 381"/>
                <a:gd name="T26" fmla="*/ 200 w 273"/>
                <a:gd name="T27" fmla="*/ 18 h 381"/>
                <a:gd name="T28" fmla="*/ 164 w 273"/>
                <a:gd name="T29" fmla="*/ 0 h 381"/>
                <a:gd name="T30" fmla="*/ 146 w 273"/>
                <a:gd name="T31" fmla="*/ 0 h 381"/>
                <a:gd name="T32" fmla="*/ 164 w 273"/>
                <a:gd name="T33" fmla="*/ 18 h 381"/>
                <a:gd name="T34" fmla="*/ 164 w 273"/>
                <a:gd name="T35" fmla="*/ 36 h 381"/>
                <a:gd name="T36" fmla="*/ 182 w 273"/>
                <a:gd name="T37" fmla="*/ 54 h 381"/>
                <a:gd name="T38" fmla="*/ 182 w 273"/>
                <a:gd name="T39" fmla="*/ 90 h 381"/>
                <a:gd name="T40" fmla="*/ 164 w 273"/>
                <a:gd name="T41" fmla="*/ 127 h 381"/>
                <a:gd name="T42" fmla="*/ 128 w 273"/>
                <a:gd name="T43" fmla="*/ 145 h 381"/>
                <a:gd name="T44" fmla="*/ 91 w 273"/>
                <a:gd name="T45" fmla="*/ 163 h 381"/>
                <a:gd name="T46" fmla="*/ 55 w 273"/>
                <a:gd name="T47" fmla="*/ 181 h 381"/>
                <a:gd name="T48" fmla="*/ 19 w 273"/>
                <a:gd name="T49" fmla="*/ 217 h 381"/>
                <a:gd name="T50" fmla="*/ 0 w 273"/>
                <a:gd name="T51" fmla="*/ 254 h 381"/>
                <a:gd name="T52" fmla="*/ 0 w 273"/>
                <a:gd name="T53" fmla="*/ 272 h 381"/>
                <a:gd name="T54" fmla="*/ 19 w 273"/>
                <a:gd name="T55" fmla="*/ 308 h 381"/>
                <a:gd name="T56" fmla="*/ 55 w 273"/>
                <a:gd name="T57" fmla="*/ 381 h 381"/>
                <a:gd name="T58" fmla="*/ 73 w 273"/>
                <a:gd name="T59" fmla="*/ 344 h 381"/>
                <a:gd name="T60" fmla="*/ 73 w 273"/>
                <a:gd name="T61" fmla="*/ 308 h 381"/>
                <a:gd name="T62" fmla="*/ 91 w 273"/>
                <a:gd name="T63" fmla="*/ 290 h 381"/>
                <a:gd name="T64" fmla="*/ 91 w 273"/>
                <a:gd name="T65" fmla="*/ 290 h 3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3" h="381">
                  <a:moveTo>
                    <a:pt x="91" y="290"/>
                  </a:moveTo>
                  <a:lnTo>
                    <a:pt x="91" y="290"/>
                  </a:lnTo>
                  <a:lnTo>
                    <a:pt x="109" y="272"/>
                  </a:lnTo>
                  <a:lnTo>
                    <a:pt x="128" y="254"/>
                  </a:lnTo>
                  <a:lnTo>
                    <a:pt x="146" y="254"/>
                  </a:lnTo>
                  <a:lnTo>
                    <a:pt x="164" y="236"/>
                  </a:lnTo>
                  <a:lnTo>
                    <a:pt x="182" y="236"/>
                  </a:lnTo>
                  <a:lnTo>
                    <a:pt x="200" y="217"/>
                  </a:lnTo>
                  <a:lnTo>
                    <a:pt x="218" y="217"/>
                  </a:lnTo>
                  <a:lnTo>
                    <a:pt x="218" y="199"/>
                  </a:lnTo>
                  <a:lnTo>
                    <a:pt x="237" y="181"/>
                  </a:lnTo>
                  <a:lnTo>
                    <a:pt x="255" y="181"/>
                  </a:lnTo>
                  <a:lnTo>
                    <a:pt x="255" y="163"/>
                  </a:lnTo>
                  <a:lnTo>
                    <a:pt x="255" y="145"/>
                  </a:lnTo>
                  <a:lnTo>
                    <a:pt x="273" y="145"/>
                  </a:lnTo>
                  <a:lnTo>
                    <a:pt x="273" y="127"/>
                  </a:lnTo>
                  <a:lnTo>
                    <a:pt x="273" y="108"/>
                  </a:lnTo>
                  <a:lnTo>
                    <a:pt x="273" y="90"/>
                  </a:lnTo>
                  <a:lnTo>
                    <a:pt x="255" y="72"/>
                  </a:lnTo>
                  <a:lnTo>
                    <a:pt x="255" y="54"/>
                  </a:lnTo>
                  <a:lnTo>
                    <a:pt x="237" y="36"/>
                  </a:lnTo>
                  <a:lnTo>
                    <a:pt x="218" y="18"/>
                  </a:lnTo>
                  <a:lnTo>
                    <a:pt x="200" y="18"/>
                  </a:lnTo>
                  <a:lnTo>
                    <a:pt x="200" y="0"/>
                  </a:lnTo>
                  <a:lnTo>
                    <a:pt x="164" y="0"/>
                  </a:lnTo>
                  <a:lnTo>
                    <a:pt x="146" y="0"/>
                  </a:lnTo>
                  <a:lnTo>
                    <a:pt x="146" y="18"/>
                  </a:lnTo>
                  <a:lnTo>
                    <a:pt x="164" y="18"/>
                  </a:lnTo>
                  <a:lnTo>
                    <a:pt x="164" y="36"/>
                  </a:lnTo>
                  <a:lnTo>
                    <a:pt x="182" y="54"/>
                  </a:lnTo>
                  <a:lnTo>
                    <a:pt x="182" y="72"/>
                  </a:lnTo>
                  <a:lnTo>
                    <a:pt x="182" y="90"/>
                  </a:lnTo>
                  <a:lnTo>
                    <a:pt x="164" y="108"/>
                  </a:lnTo>
                  <a:lnTo>
                    <a:pt x="164" y="127"/>
                  </a:lnTo>
                  <a:lnTo>
                    <a:pt x="146" y="145"/>
                  </a:lnTo>
                  <a:lnTo>
                    <a:pt x="128" y="145"/>
                  </a:lnTo>
                  <a:lnTo>
                    <a:pt x="109" y="163"/>
                  </a:lnTo>
                  <a:lnTo>
                    <a:pt x="91" y="163"/>
                  </a:lnTo>
                  <a:lnTo>
                    <a:pt x="73" y="181"/>
                  </a:lnTo>
                  <a:lnTo>
                    <a:pt x="55" y="181"/>
                  </a:lnTo>
                  <a:lnTo>
                    <a:pt x="37" y="199"/>
                  </a:lnTo>
                  <a:lnTo>
                    <a:pt x="19" y="217"/>
                  </a:lnTo>
                  <a:lnTo>
                    <a:pt x="19" y="236"/>
                  </a:lnTo>
                  <a:lnTo>
                    <a:pt x="0" y="254"/>
                  </a:lnTo>
                  <a:lnTo>
                    <a:pt x="0" y="272"/>
                  </a:lnTo>
                  <a:lnTo>
                    <a:pt x="0" y="290"/>
                  </a:lnTo>
                  <a:lnTo>
                    <a:pt x="19" y="308"/>
                  </a:lnTo>
                  <a:lnTo>
                    <a:pt x="55" y="381"/>
                  </a:lnTo>
                  <a:lnTo>
                    <a:pt x="55" y="363"/>
                  </a:lnTo>
                  <a:lnTo>
                    <a:pt x="73" y="344"/>
                  </a:lnTo>
                  <a:lnTo>
                    <a:pt x="73" y="326"/>
                  </a:lnTo>
                  <a:lnTo>
                    <a:pt x="73" y="308"/>
                  </a:lnTo>
                  <a:lnTo>
                    <a:pt x="91" y="308"/>
                  </a:lnTo>
                  <a:lnTo>
                    <a:pt x="91" y="290"/>
                  </a:lnTo>
                  <a:close/>
                </a:path>
              </a:pathLst>
            </a:custGeom>
            <a:solidFill>
              <a:srgbClr val="3333CC"/>
            </a:solidFill>
            <a:ln w="9525">
              <a:noFill/>
              <a:round/>
              <a:headEnd/>
              <a:tailEnd/>
            </a:ln>
          </p:spPr>
          <p:txBody>
            <a:bodyPr/>
            <a:lstStyle/>
            <a:p>
              <a:endParaRPr lang="en-US"/>
            </a:p>
          </p:txBody>
        </p:sp>
        <p:sp>
          <p:nvSpPr>
            <p:cNvPr id="41124" name="Freeform 152"/>
            <p:cNvSpPr>
              <a:spLocks/>
            </p:cNvSpPr>
            <p:nvPr/>
          </p:nvSpPr>
          <p:spPr bwMode="auto">
            <a:xfrm>
              <a:off x="254" y="309"/>
              <a:ext cx="273" cy="381"/>
            </a:xfrm>
            <a:custGeom>
              <a:avLst/>
              <a:gdLst>
                <a:gd name="T0" fmla="*/ 91 w 273"/>
                <a:gd name="T1" fmla="*/ 290 h 381"/>
                <a:gd name="T2" fmla="*/ 109 w 273"/>
                <a:gd name="T3" fmla="*/ 272 h 381"/>
                <a:gd name="T4" fmla="*/ 128 w 273"/>
                <a:gd name="T5" fmla="*/ 254 h 381"/>
                <a:gd name="T6" fmla="*/ 164 w 273"/>
                <a:gd name="T7" fmla="*/ 236 h 381"/>
                <a:gd name="T8" fmla="*/ 200 w 273"/>
                <a:gd name="T9" fmla="*/ 217 h 381"/>
                <a:gd name="T10" fmla="*/ 218 w 273"/>
                <a:gd name="T11" fmla="*/ 199 h 381"/>
                <a:gd name="T12" fmla="*/ 255 w 273"/>
                <a:gd name="T13" fmla="*/ 181 h 381"/>
                <a:gd name="T14" fmla="*/ 255 w 273"/>
                <a:gd name="T15" fmla="*/ 145 h 381"/>
                <a:gd name="T16" fmla="*/ 273 w 273"/>
                <a:gd name="T17" fmla="*/ 145 h 381"/>
                <a:gd name="T18" fmla="*/ 273 w 273"/>
                <a:gd name="T19" fmla="*/ 108 h 381"/>
                <a:gd name="T20" fmla="*/ 273 w 273"/>
                <a:gd name="T21" fmla="*/ 90 h 381"/>
                <a:gd name="T22" fmla="*/ 255 w 273"/>
                <a:gd name="T23" fmla="*/ 54 h 381"/>
                <a:gd name="T24" fmla="*/ 237 w 273"/>
                <a:gd name="T25" fmla="*/ 36 h 381"/>
                <a:gd name="T26" fmla="*/ 200 w 273"/>
                <a:gd name="T27" fmla="*/ 18 h 381"/>
                <a:gd name="T28" fmla="*/ 164 w 273"/>
                <a:gd name="T29" fmla="*/ 0 h 381"/>
                <a:gd name="T30" fmla="*/ 146 w 273"/>
                <a:gd name="T31" fmla="*/ 0 h 381"/>
                <a:gd name="T32" fmla="*/ 164 w 273"/>
                <a:gd name="T33" fmla="*/ 18 h 381"/>
                <a:gd name="T34" fmla="*/ 164 w 273"/>
                <a:gd name="T35" fmla="*/ 36 h 381"/>
                <a:gd name="T36" fmla="*/ 182 w 273"/>
                <a:gd name="T37" fmla="*/ 54 h 381"/>
                <a:gd name="T38" fmla="*/ 182 w 273"/>
                <a:gd name="T39" fmla="*/ 90 h 381"/>
                <a:gd name="T40" fmla="*/ 164 w 273"/>
                <a:gd name="T41" fmla="*/ 127 h 381"/>
                <a:gd name="T42" fmla="*/ 128 w 273"/>
                <a:gd name="T43" fmla="*/ 145 h 381"/>
                <a:gd name="T44" fmla="*/ 91 w 273"/>
                <a:gd name="T45" fmla="*/ 163 h 381"/>
                <a:gd name="T46" fmla="*/ 55 w 273"/>
                <a:gd name="T47" fmla="*/ 181 h 381"/>
                <a:gd name="T48" fmla="*/ 19 w 273"/>
                <a:gd name="T49" fmla="*/ 217 h 381"/>
                <a:gd name="T50" fmla="*/ 0 w 273"/>
                <a:gd name="T51" fmla="*/ 254 h 381"/>
                <a:gd name="T52" fmla="*/ 0 w 273"/>
                <a:gd name="T53" fmla="*/ 272 h 381"/>
                <a:gd name="T54" fmla="*/ 19 w 273"/>
                <a:gd name="T55" fmla="*/ 308 h 381"/>
                <a:gd name="T56" fmla="*/ 55 w 273"/>
                <a:gd name="T57" fmla="*/ 381 h 381"/>
                <a:gd name="T58" fmla="*/ 73 w 273"/>
                <a:gd name="T59" fmla="*/ 344 h 381"/>
                <a:gd name="T60" fmla="*/ 73 w 273"/>
                <a:gd name="T61" fmla="*/ 308 h 381"/>
                <a:gd name="T62" fmla="*/ 91 w 273"/>
                <a:gd name="T63" fmla="*/ 290 h 381"/>
                <a:gd name="T64" fmla="*/ 91 w 273"/>
                <a:gd name="T65" fmla="*/ 290 h 3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3" h="381">
                  <a:moveTo>
                    <a:pt x="91" y="290"/>
                  </a:moveTo>
                  <a:lnTo>
                    <a:pt x="91" y="290"/>
                  </a:lnTo>
                  <a:lnTo>
                    <a:pt x="109" y="272"/>
                  </a:lnTo>
                  <a:lnTo>
                    <a:pt x="128" y="254"/>
                  </a:lnTo>
                  <a:lnTo>
                    <a:pt x="146" y="254"/>
                  </a:lnTo>
                  <a:lnTo>
                    <a:pt x="164" y="236"/>
                  </a:lnTo>
                  <a:lnTo>
                    <a:pt x="182" y="236"/>
                  </a:lnTo>
                  <a:lnTo>
                    <a:pt x="200" y="217"/>
                  </a:lnTo>
                  <a:lnTo>
                    <a:pt x="218" y="217"/>
                  </a:lnTo>
                  <a:lnTo>
                    <a:pt x="218" y="199"/>
                  </a:lnTo>
                  <a:lnTo>
                    <a:pt x="237" y="181"/>
                  </a:lnTo>
                  <a:lnTo>
                    <a:pt x="255" y="181"/>
                  </a:lnTo>
                  <a:lnTo>
                    <a:pt x="255" y="163"/>
                  </a:lnTo>
                  <a:lnTo>
                    <a:pt x="255" y="145"/>
                  </a:lnTo>
                  <a:lnTo>
                    <a:pt x="273" y="145"/>
                  </a:lnTo>
                  <a:lnTo>
                    <a:pt x="273" y="127"/>
                  </a:lnTo>
                  <a:lnTo>
                    <a:pt x="273" y="108"/>
                  </a:lnTo>
                  <a:lnTo>
                    <a:pt x="273" y="90"/>
                  </a:lnTo>
                  <a:lnTo>
                    <a:pt x="255" y="72"/>
                  </a:lnTo>
                  <a:lnTo>
                    <a:pt x="255" y="54"/>
                  </a:lnTo>
                  <a:lnTo>
                    <a:pt x="237" y="36"/>
                  </a:lnTo>
                  <a:lnTo>
                    <a:pt x="218" y="18"/>
                  </a:lnTo>
                  <a:lnTo>
                    <a:pt x="200" y="18"/>
                  </a:lnTo>
                  <a:lnTo>
                    <a:pt x="200" y="0"/>
                  </a:lnTo>
                  <a:lnTo>
                    <a:pt x="164" y="0"/>
                  </a:lnTo>
                  <a:lnTo>
                    <a:pt x="146" y="0"/>
                  </a:lnTo>
                  <a:lnTo>
                    <a:pt x="146" y="18"/>
                  </a:lnTo>
                  <a:lnTo>
                    <a:pt x="164" y="18"/>
                  </a:lnTo>
                  <a:lnTo>
                    <a:pt x="164" y="36"/>
                  </a:lnTo>
                  <a:lnTo>
                    <a:pt x="182" y="54"/>
                  </a:lnTo>
                  <a:lnTo>
                    <a:pt x="182" y="72"/>
                  </a:lnTo>
                  <a:lnTo>
                    <a:pt x="182" y="90"/>
                  </a:lnTo>
                  <a:lnTo>
                    <a:pt x="164" y="108"/>
                  </a:lnTo>
                  <a:lnTo>
                    <a:pt x="164" y="127"/>
                  </a:lnTo>
                  <a:lnTo>
                    <a:pt x="146" y="145"/>
                  </a:lnTo>
                  <a:lnTo>
                    <a:pt x="128" y="145"/>
                  </a:lnTo>
                  <a:lnTo>
                    <a:pt x="109" y="163"/>
                  </a:lnTo>
                  <a:lnTo>
                    <a:pt x="91" y="163"/>
                  </a:lnTo>
                  <a:lnTo>
                    <a:pt x="73" y="181"/>
                  </a:lnTo>
                  <a:lnTo>
                    <a:pt x="55" y="181"/>
                  </a:lnTo>
                  <a:lnTo>
                    <a:pt x="37" y="199"/>
                  </a:lnTo>
                  <a:lnTo>
                    <a:pt x="19" y="217"/>
                  </a:lnTo>
                  <a:lnTo>
                    <a:pt x="19" y="236"/>
                  </a:lnTo>
                  <a:lnTo>
                    <a:pt x="0" y="254"/>
                  </a:lnTo>
                  <a:lnTo>
                    <a:pt x="0" y="272"/>
                  </a:lnTo>
                  <a:lnTo>
                    <a:pt x="0" y="290"/>
                  </a:lnTo>
                  <a:lnTo>
                    <a:pt x="19" y="308"/>
                  </a:lnTo>
                  <a:lnTo>
                    <a:pt x="55" y="381"/>
                  </a:lnTo>
                  <a:lnTo>
                    <a:pt x="55" y="363"/>
                  </a:lnTo>
                  <a:lnTo>
                    <a:pt x="73" y="344"/>
                  </a:lnTo>
                  <a:lnTo>
                    <a:pt x="73" y="326"/>
                  </a:lnTo>
                  <a:lnTo>
                    <a:pt x="73" y="308"/>
                  </a:lnTo>
                  <a:lnTo>
                    <a:pt x="91" y="308"/>
                  </a:lnTo>
                  <a:lnTo>
                    <a:pt x="91" y="290"/>
                  </a:lnTo>
                </a:path>
              </a:pathLst>
            </a:custGeom>
            <a:noFill/>
            <a:ln w="0">
              <a:solidFill>
                <a:srgbClr val="3333CC"/>
              </a:solidFill>
              <a:prstDash val="solid"/>
              <a:round/>
              <a:headEnd/>
              <a:tailEnd/>
            </a:ln>
          </p:spPr>
          <p:txBody>
            <a:bodyPr/>
            <a:lstStyle/>
            <a:p>
              <a:endParaRPr lang="en-US"/>
            </a:p>
          </p:txBody>
        </p:sp>
        <p:sp>
          <p:nvSpPr>
            <p:cNvPr id="41125" name="Freeform 153"/>
            <p:cNvSpPr>
              <a:spLocks/>
            </p:cNvSpPr>
            <p:nvPr/>
          </p:nvSpPr>
          <p:spPr bwMode="auto">
            <a:xfrm>
              <a:off x="581" y="490"/>
              <a:ext cx="109" cy="91"/>
            </a:xfrm>
            <a:custGeom>
              <a:avLst/>
              <a:gdLst>
                <a:gd name="T0" fmla="*/ 91 w 109"/>
                <a:gd name="T1" fmla="*/ 55 h 91"/>
                <a:gd name="T2" fmla="*/ 91 w 109"/>
                <a:gd name="T3" fmla="*/ 36 h 91"/>
                <a:gd name="T4" fmla="*/ 73 w 109"/>
                <a:gd name="T5" fmla="*/ 18 h 91"/>
                <a:gd name="T6" fmla="*/ 73 w 109"/>
                <a:gd name="T7" fmla="*/ 0 h 91"/>
                <a:gd name="T8" fmla="*/ 73 w 109"/>
                <a:gd name="T9" fmla="*/ 0 h 91"/>
                <a:gd name="T10" fmla="*/ 55 w 109"/>
                <a:gd name="T11" fmla="*/ 0 h 91"/>
                <a:gd name="T12" fmla="*/ 55 w 109"/>
                <a:gd name="T13" fmla="*/ 0 h 91"/>
                <a:gd name="T14" fmla="*/ 55 w 109"/>
                <a:gd name="T15" fmla="*/ 0 h 91"/>
                <a:gd name="T16" fmla="*/ 37 w 109"/>
                <a:gd name="T17" fmla="*/ 0 h 91"/>
                <a:gd name="T18" fmla="*/ 37 w 109"/>
                <a:gd name="T19" fmla="*/ 0 h 91"/>
                <a:gd name="T20" fmla="*/ 19 w 109"/>
                <a:gd name="T21" fmla="*/ 0 h 91"/>
                <a:gd name="T22" fmla="*/ 0 w 109"/>
                <a:gd name="T23" fmla="*/ 18 h 91"/>
                <a:gd name="T24" fmla="*/ 0 w 109"/>
                <a:gd name="T25" fmla="*/ 18 h 91"/>
                <a:gd name="T26" fmla="*/ 0 w 109"/>
                <a:gd name="T27" fmla="*/ 18 h 91"/>
                <a:gd name="T28" fmla="*/ 0 w 109"/>
                <a:gd name="T29" fmla="*/ 36 h 91"/>
                <a:gd name="T30" fmla="*/ 0 w 109"/>
                <a:gd name="T31" fmla="*/ 36 h 91"/>
                <a:gd name="T32" fmla="*/ 0 w 109"/>
                <a:gd name="T33" fmla="*/ 36 h 91"/>
                <a:gd name="T34" fmla="*/ 109 w 109"/>
                <a:gd name="T35" fmla="*/ 91 h 91"/>
                <a:gd name="T36" fmla="*/ 91 w 109"/>
                <a:gd name="T37" fmla="*/ 91 h 91"/>
                <a:gd name="T38" fmla="*/ 91 w 109"/>
                <a:gd name="T39" fmla="*/ 91 h 91"/>
                <a:gd name="T40" fmla="*/ 91 w 109"/>
                <a:gd name="T41" fmla="*/ 73 h 91"/>
                <a:gd name="T42" fmla="*/ 91 w 109"/>
                <a:gd name="T43" fmla="*/ 55 h 91"/>
                <a:gd name="T44" fmla="*/ 91 w 109"/>
                <a:gd name="T45" fmla="*/ 55 h 9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9" h="91">
                  <a:moveTo>
                    <a:pt x="91" y="55"/>
                  </a:moveTo>
                  <a:lnTo>
                    <a:pt x="91" y="36"/>
                  </a:lnTo>
                  <a:lnTo>
                    <a:pt x="73" y="18"/>
                  </a:lnTo>
                  <a:lnTo>
                    <a:pt x="73" y="0"/>
                  </a:lnTo>
                  <a:lnTo>
                    <a:pt x="55" y="0"/>
                  </a:lnTo>
                  <a:lnTo>
                    <a:pt x="37" y="0"/>
                  </a:lnTo>
                  <a:lnTo>
                    <a:pt x="19" y="0"/>
                  </a:lnTo>
                  <a:lnTo>
                    <a:pt x="0" y="18"/>
                  </a:lnTo>
                  <a:lnTo>
                    <a:pt x="0" y="36"/>
                  </a:lnTo>
                  <a:lnTo>
                    <a:pt x="109" y="91"/>
                  </a:lnTo>
                  <a:lnTo>
                    <a:pt x="91" y="91"/>
                  </a:lnTo>
                  <a:lnTo>
                    <a:pt x="91" y="73"/>
                  </a:lnTo>
                  <a:lnTo>
                    <a:pt x="91" y="55"/>
                  </a:lnTo>
                  <a:close/>
                </a:path>
              </a:pathLst>
            </a:custGeom>
            <a:solidFill>
              <a:srgbClr val="3333CC"/>
            </a:solidFill>
            <a:ln w="9525">
              <a:noFill/>
              <a:round/>
              <a:headEnd/>
              <a:tailEnd/>
            </a:ln>
          </p:spPr>
          <p:txBody>
            <a:bodyPr/>
            <a:lstStyle/>
            <a:p>
              <a:endParaRPr lang="en-US"/>
            </a:p>
          </p:txBody>
        </p:sp>
        <p:sp>
          <p:nvSpPr>
            <p:cNvPr id="41126" name="Freeform 154"/>
            <p:cNvSpPr>
              <a:spLocks/>
            </p:cNvSpPr>
            <p:nvPr/>
          </p:nvSpPr>
          <p:spPr bwMode="auto">
            <a:xfrm>
              <a:off x="581" y="490"/>
              <a:ext cx="109" cy="91"/>
            </a:xfrm>
            <a:custGeom>
              <a:avLst/>
              <a:gdLst>
                <a:gd name="T0" fmla="*/ 91 w 109"/>
                <a:gd name="T1" fmla="*/ 55 h 91"/>
                <a:gd name="T2" fmla="*/ 91 w 109"/>
                <a:gd name="T3" fmla="*/ 36 h 91"/>
                <a:gd name="T4" fmla="*/ 73 w 109"/>
                <a:gd name="T5" fmla="*/ 18 h 91"/>
                <a:gd name="T6" fmla="*/ 73 w 109"/>
                <a:gd name="T7" fmla="*/ 0 h 91"/>
                <a:gd name="T8" fmla="*/ 73 w 109"/>
                <a:gd name="T9" fmla="*/ 0 h 91"/>
                <a:gd name="T10" fmla="*/ 55 w 109"/>
                <a:gd name="T11" fmla="*/ 0 h 91"/>
                <a:gd name="T12" fmla="*/ 55 w 109"/>
                <a:gd name="T13" fmla="*/ 0 h 91"/>
                <a:gd name="T14" fmla="*/ 55 w 109"/>
                <a:gd name="T15" fmla="*/ 0 h 91"/>
                <a:gd name="T16" fmla="*/ 37 w 109"/>
                <a:gd name="T17" fmla="*/ 0 h 91"/>
                <a:gd name="T18" fmla="*/ 37 w 109"/>
                <a:gd name="T19" fmla="*/ 0 h 91"/>
                <a:gd name="T20" fmla="*/ 19 w 109"/>
                <a:gd name="T21" fmla="*/ 0 h 91"/>
                <a:gd name="T22" fmla="*/ 0 w 109"/>
                <a:gd name="T23" fmla="*/ 18 h 91"/>
                <a:gd name="T24" fmla="*/ 0 w 109"/>
                <a:gd name="T25" fmla="*/ 18 h 91"/>
                <a:gd name="T26" fmla="*/ 0 w 109"/>
                <a:gd name="T27" fmla="*/ 18 h 91"/>
                <a:gd name="T28" fmla="*/ 0 w 109"/>
                <a:gd name="T29" fmla="*/ 36 h 91"/>
                <a:gd name="T30" fmla="*/ 0 w 109"/>
                <a:gd name="T31" fmla="*/ 36 h 91"/>
                <a:gd name="T32" fmla="*/ 0 w 109"/>
                <a:gd name="T33" fmla="*/ 36 h 91"/>
                <a:gd name="T34" fmla="*/ 109 w 109"/>
                <a:gd name="T35" fmla="*/ 91 h 91"/>
                <a:gd name="T36" fmla="*/ 91 w 109"/>
                <a:gd name="T37" fmla="*/ 91 h 91"/>
                <a:gd name="T38" fmla="*/ 91 w 109"/>
                <a:gd name="T39" fmla="*/ 91 h 91"/>
                <a:gd name="T40" fmla="*/ 91 w 109"/>
                <a:gd name="T41" fmla="*/ 73 h 91"/>
                <a:gd name="T42" fmla="*/ 91 w 109"/>
                <a:gd name="T43" fmla="*/ 55 h 91"/>
                <a:gd name="T44" fmla="*/ 91 w 109"/>
                <a:gd name="T45" fmla="*/ 55 h 9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9" h="91">
                  <a:moveTo>
                    <a:pt x="91" y="55"/>
                  </a:moveTo>
                  <a:lnTo>
                    <a:pt x="91" y="36"/>
                  </a:lnTo>
                  <a:lnTo>
                    <a:pt x="73" y="18"/>
                  </a:lnTo>
                  <a:lnTo>
                    <a:pt x="73" y="0"/>
                  </a:lnTo>
                  <a:lnTo>
                    <a:pt x="55" y="0"/>
                  </a:lnTo>
                  <a:lnTo>
                    <a:pt x="37" y="0"/>
                  </a:lnTo>
                  <a:lnTo>
                    <a:pt x="19" y="0"/>
                  </a:lnTo>
                  <a:lnTo>
                    <a:pt x="0" y="18"/>
                  </a:lnTo>
                  <a:lnTo>
                    <a:pt x="0" y="36"/>
                  </a:lnTo>
                  <a:lnTo>
                    <a:pt x="109" y="91"/>
                  </a:lnTo>
                  <a:lnTo>
                    <a:pt x="91" y="91"/>
                  </a:lnTo>
                  <a:lnTo>
                    <a:pt x="91" y="73"/>
                  </a:lnTo>
                  <a:lnTo>
                    <a:pt x="91" y="55"/>
                  </a:lnTo>
                </a:path>
              </a:pathLst>
            </a:custGeom>
            <a:noFill/>
            <a:ln w="0">
              <a:solidFill>
                <a:srgbClr val="3333CC"/>
              </a:solidFill>
              <a:prstDash val="solid"/>
              <a:round/>
              <a:headEnd/>
              <a:tailEnd/>
            </a:ln>
          </p:spPr>
          <p:txBody>
            <a:bodyPr/>
            <a:lstStyle/>
            <a:p>
              <a:endParaRPr lang="en-US"/>
            </a:p>
          </p:txBody>
        </p:sp>
        <p:sp>
          <p:nvSpPr>
            <p:cNvPr id="41127" name="Freeform 155"/>
            <p:cNvSpPr>
              <a:spLocks/>
            </p:cNvSpPr>
            <p:nvPr/>
          </p:nvSpPr>
          <p:spPr bwMode="auto">
            <a:xfrm>
              <a:off x="690" y="436"/>
              <a:ext cx="55" cy="18"/>
            </a:xfrm>
            <a:custGeom>
              <a:avLst/>
              <a:gdLst>
                <a:gd name="T0" fmla="*/ 19 w 55"/>
                <a:gd name="T1" fmla="*/ 18 h 18"/>
                <a:gd name="T2" fmla="*/ 37 w 55"/>
                <a:gd name="T3" fmla="*/ 18 h 18"/>
                <a:gd name="T4" fmla="*/ 37 w 55"/>
                <a:gd name="T5" fmla="*/ 18 h 18"/>
                <a:gd name="T6" fmla="*/ 55 w 55"/>
                <a:gd name="T7" fmla="*/ 18 h 18"/>
                <a:gd name="T8" fmla="*/ 55 w 55"/>
                <a:gd name="T9" fmla="*/ 18 h 18"/>
                <a:gd name="T10" fmla="*/ 55 w 55"/>
                <a:gd name="T11" fmla="*/ 18 h 18"/>
                <a:gd name="T12" fmla="*/ 0 w 55"/>
                <a:gd name="T13" fmla="*/ 0 h 18"/>
                <a:gd name="T14" fmla="*/ 0 w 55"/>
                <a:gd name="T15" fmla="*/ 0 h 18"/>
                <a:gd name="T16" fmla="*/ 0 w 55"/>
                <a:gd name="T17" fmla="*/ 0 h 18"/>
                <a:gd name="T18" fmla="*/ 19 w 55"/>
                <a:gd name="T19" fmla="*/ 18 h 18"/>
                <a:gd name="T20" fmla="*/ 19 w 55"/>
                <a:gd name="T21" fmla="*/ 18 h 18"/>
                <a:gd name="T22" fmla="*/ 19 w 55"/>
                <a:gd name="T23" fmla="*/ 18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5" h="18">
                  <a:moveTo>
                    <a:pt x="19" y="18"/>
                  </a:moveTo>
                  <a:lnTo>
                    <a:pt x="37" y="18"/>
                  </a:lnTo>
                  <a:lnTo>
                    <a:pt x="55" y="18"/>
                  </a:lnTo>
                  <a:lnTo>
                    <a:pt x="0" y="0"/>
                  </a:lnTo>
                  <a:lnTo>
                    <a:pt x="19" y="18"/>
                  </a:lnTo>
                  <a:close/>
                </a:path>
              </a:pathLst>
            </a:custGeom>
            <a:solidFill>
              <a:srgbClr val="3333CC"/>
            </a:solidFill>
            <a:ln w="9525">
              <a:noFill/>
              <a:round/>
              <a:headEnd/>
              <a:tailEnd/>
            </a:ln>
          </p:spPr>
          <p:txBody>
            <a:bodyPr/>
            <a:lstStyle/>
            <a:p>
              <a:endParaRPr lang="en-US"/>
            </a:p>
          </p:txBody>
        </p:sp>
        <p:sp>
          <p:nvSpPr>
            <p:cNvPr id="41128" name="Freeform 156"/>
            <p:cNvSpPr>
              <a:spLocks/>
            </p:cNvSpPr>
            <p:nvPr/>
          </p:nvSpPr>
          <p:spPr bwMode="auto">
            <a:xfrm>
              <a:off x="690" y="436"/>
              <a:ext cx="55" cy="18"/>
            </a:xfrm>
            <a:custGeom>
              <a:avLst/>
              <a:gdLst>
                <a:gd name="T0" fmla="*/ 19 w 55"/>
                <a:gd name="T1" fmla="*/ 18 h 18"/>
                <a:gd name="T2" fmla="*/ 37 w 55"/>
                <a:gd name="T3" fmla="*/ 18 h 18"/>
                <a:gd name="T4" fmla="*/ 37 w 55"/>
                <a:gd name="T5" fmla="*/ 18 h 18"/>
                <a:gd name="T6" fmla="*/ 55 w 55"/>
                <a:gd name="T7" fmla="*/ 18 h 18"/>
                <a:gd name="T8" fmla="*/ 55 w 55"/>
                <a:gd name="T9" fmla="*/ 18 h 18"/>
                <a:gd name="T10" fmla="*/ 55 w 55"/>
                <a:gd name="T11" fmla="*/ 18 h 18"/>
                <a:gd name="T12" fmla="*/ 0 w 55"/>
                <a:gd name="T13" fmla="*/ 0 h 18"/>
                <a:gd name="T14" fmla="*/ 0 w 55"/>
                <a:gd name="T15" fmla="*/ 0 h 18"/>
                <a:gd name="T16" fmla="*/ 0 w 55"/>
                <a:gd name="T17" fmla="*/ 0 h 18"/>
                <a:gd name="T18" fmla="*/ 19 w 55"/>
                <a:gd name="T19" fmla="*/ 18 h 18"/>
                <a:gd name="T20" fmla="*/ 19 w 55"/>
                <a:gd name="T21" fmla="*/ 18 h 18"/>
                <a:gd name="T22" fmla="*/ 19 w 55"/>
                <a:gd name="T23" fmla="*/ 18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5" h="18">
                  <a:moveTo>
                    <a:pt x="19" y="18"/>
                  </a:moveTo>
                  <a:lnTo>
                    <a:pt x="37" y="18"/>
                  </a:lnTo>
                  <a:lnTo>
                    <a:pt x="55" y="18"/>
                  </a:lnTo>
                  <a:lnTo>
                    <a:pt x="0" y="0"/>
                  </a:lnTo>
                  <a:lnTo>
                    <a:pt x="19" y="18"/>
                  </a:lnTo>
                </a:path>
              </a:pathLst>
            </a:custGeom>
            <a:noFill/>
            <a:ln w="0">
              <a:solidFill>
                <a:srgbClr val="3333CC"/>
              </a:solidFill>
              <a:prstDash val="solid"/>
              <a:round/>
              <a:headEnd/>
              <a:tailEnd/>
            </a:ln>
          </p:spPr>
          <p:txBody>
            <a:bodyPr/>
            <a:lstStyle/>
            <a:p>
              <a:endParaRPr lang="en-US"/>
            </a:p>
          </p:txBody>
        </p:sp>
        <p:sp>
          <p:nvSpPr>
            <p:cNvPr id="41129" name="Freeform 157"/>
            <p:cNvSpPr>
              <a:spLocks/>
            </p:cNvSpPr>
            <p:nvPr/>
          </p:nvSpPr>
          <p:spPr bwMode="auto">
            <a:xfrm>
              <a:off x="545" y="109"/>
              <a:ext cx="182" cy="181"/>
            </a:xfrm>
            <a:custGeom>
              <a:avLst/>
              <a:gdLst>
                <a:gd name="T0" fmla="*/ 73 w 182"/>
                <a:gd name="T1" fmla="*/ 181 h 181"/>
                <a:gd name="T2" fmla="*/ 73 w 182"/>
                <a:gd name="T3" fmla="*/ 181 h 181"/>
                <a:gd name="T4" fmla="*/ 91 w 182"/>
                <a:gd name="T5" fmla="*/ 181 h 181"/>
                <a:gd name="T6" fmla="*/ 109 w 182"/>
                <a:gd name="T7" fmla="*/ 163 h 181"/>
                <a:gd name="T8" fmla="*/ 109 w 182"/>
                <a:gd name="T9" fmla="*/ 163 h 181"/>
                <a:gd name="T10" fmla="*/ 127 w 182"/>
                <a:gd name="T11" fmla="*/ 145 h 181"/>
                <a:gd name="T12" fmla="*/ 127 w 182"/>
                <a:gd name="T13" fmla="*/ 127 h 181"/>
                <a:gd name="T14" fmla="*/ 127 w 182"/>
                <a:gd name="T15" fmla="*/ 127 h 181"/>
                <a:gd name="T16" fmla="*/ 127 w 182"/>
                <a:gd name="T17" fmla="*/ 109 h 181"/>
                <a:gd name="T18" fmla="*/ 127 w 182"/>
                <a:gd name="T19" fmla="*/ 109 h 181"/>
                <a:gd name="T20" fmla="*/ 145 w 182"/>
                <a:gd name="T21" fmla="*/ 91 h 181"/>
                <a:gd name="T22" fmla="*/ 145 w 182"/>
                <a:gd name="T23" fmla="*/ 73 h 181"/>
                <a:gd name="T24" fmla="*/ 145 w 182"/>
                <a:gd name="T25" fmla="*/ 54 h 181"/>
                <a:gd name="T26" fmla="*/ 145 w 182"/>
                <a:gd name="T27" fmla="*/ 36 h 181"/>
                <a:gd name="T28" fmla="*/ 164 w 182"/>
                <a:gd name="T29" fmla="*/ 18 h 181"/>
                <a:gd name="T30" fmla="*/ 164 w 182"/>
                <a:gd name="T31" fmla="*/ 0 h 181"/>
                <a:gd name="T32" fmla="*/ 164 w 182"/>
                <a:gd name="T33" fmla="*/ 0 h 181"/>
                <a:gd name="T34" fmla="*/ 182 w 182"/>
                <a:gd name="T35" fmla="*/ 0 h 181"/>
                <a:gd name="T36" fmla="*/ 182 w 182"/>
                <a:gd name="T37" fmla="*/ 0 h 181"/>
                <a:gd name="T38" fmla="*/ 73 w 182"/>
                <a:gd name="T39" fmla="*/ 18 h 181"/>
                <a:gd name="T40" fmla="*/ 73 w 182"/>
                <a:gd name="T41" fmla="*/ 18 h 181"/>
                <a:gd name="T42" fmla="*/ 73 w 182"/>
                <a:gd name="T43" fmla="*/ 18 h 181"/>
                <a:gd name="T44" fmla="*/ 55 w 182"/>
                <a:gd name="T45" fmla="*/ 18 h 181"/>
                <a:gd name="T46" fmla="*/ 55 w 182"/>
                <a:gd name="T47" fmla="*/ 36 h 181"/>
                <a:gd name="T48" fmla="*/ 36 w 182"/>
                <a:gd name="T49" fmla="*/ 36 h 181"/>
                <a:gd name="T50" fmla="*/ 36 w 182"/>
                <a:gd name="T51" fmla="*/ 54 h 181"/>
                <a:gd name="T52" fmla="*/ 36 w 182"/>
                <a:gd name="T53" fmla="*/ 73 h 181"/>
                <a:gd name="T54" fmla="*/ 18 w 182"/>
                <a:gd name="T55" fmla="*/ 91 h 181"/>
                <a:gd name="T56" fmla="*/ 18 w 182"/>
                <a:gd name="T57" fmla="*/ 109 h 181"/>
                <a:gd name="T58" fmla="*/ 18 w 182"/>
                <a:gd name="T59" fmla="*/ 127 h 181"/>
                <a:gd name="T60" fmla="*/ 0 w 182"/>
                <a:gd name="T61" fmla="*/ 145 h 181"/>
                <a:gd name="T62" fmla="*/ 0 w 182"/>
                <a:gd name="T63" fmla="*/ 145 h 181"/>
                <a:gd name="T64" fmla="*/ 0 w 182"/>
                <a:gd name="T65" fmla="*/ 145 h 181"/>
                <a:gd name="T66" fmla="*/ 0 w 182"/>
                <a:gd name="T67" fmla="*/ 163 h 181"/>
                <a:gd name="T68" fmla="*/ 0 w 182"/>
                <a:gd name="T69" fmla="*/ 163 h 181"/>
                <a:gd name="T70" fmla="*/ 18 w 182"/>
                <a:gd name="T71" fmla="*/ 163 h 181"/>
                <a:gd name="T72" fmla="*/ 18 w 182"/>
                <a:gd name="T73" fmla="*/ 181 h 181"/>
                <a:gd name="T74" fmla="*/ 36 w 182"/>
                <a:gd name="T75" fmla="*/ 181 h 181"/>
                <a:gd name="T76" fmla="*/ 55 w 182"/>
                <a:gd name="T77" fmla="*/ 181 h 181"/>
                <a:gd name="T78" fmla="*/ 73 w 182"/>
                <a:gd name="T79" fmla="*/ 181 h 181"/>
                <a:gd name="T80" fmla="*/ 73 w 182"/>
                <a:gd name="T81" fmla="*/ 181 h 18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2" h="181">
                  <a:moveTo>
                    <a:pt x="73" y="181"/>
                  </a:moveTo>
                  <a:lnTo>
                    <a:pt x="73" y="181"/>
                  </a:lnTo>
                  <a:lnTo>
                    <a:pt x="91" y="181"/>
                  </a:lnTo>
                  <a:lnTo>
                    <a:pt x="109" y="163"/>
                  </a:lnTo>
                  <a:lnTo>
                    <a:pt x="127" y="145"/>
                  </a:lnTo>
                  <a:lnTo>
                    <a:pt x="127" y="127"/>
                  </a:lnTo>
                  <a:lnTo>
                    <a:pt x="127" y="109"/>
                  </a:lnTo>
                  <a:lnTo>
                    <a:pt x="145" y="91"/>
                  </a:lnTo>
                  <a:lnTo>
                    <a:pt x="145" y="73"/>
                  </a:lnTo>
                  <a:lnTo>
                    <a:pt x="145" y="54"/>
                  </a:lnTo>
                  <a:lnTo>
                    <a:pt x="145" y="36"/>
                  </a:lnTo>
                  <a:lnTo>
                    <a:pt x="164" y="18"/>
                  </a:lnTo>
                  <a:lnTo>
                    <a:pt x="164" y="0"/>
                  </a:lnTo>
                  <a:lnTo>
                    <a:pt x="182" y="0"/>
                  </a:lnTo>
                  <a:lnTo>
                    <a:pt x="73" y="18"/>
                  </a:lnTo>
                  <a:lnTo>
                    <a:pt x="55" y="18"/>
                  </a:lnTo>
                  <a:lnTo>
                    <a:pt x="55" y="36"/>
                  </a:lnTo>
                  <a:lnTo>
                    <a:pt x="36" y="36"/>
                  </a:lnTo>
                  <a:lnTo>
                    <a:pt x="36" y="54"/>
                  </a:lnTo>
                  <a:lnTo>
                    <a:pt x="36" y="73"/>
                  </a:lnTo>
                  <a:lnTo>
                    <a:pt x="18" y="91"/>
                  </a:lnTo>
                  <a:lnTo>
                    <a:pt x="18" y="109"/>
                  </a:lnTo>
                  <a:lnTo>
                    <a:pt x="18" y="127"/>
                  </a:lnTo>
                  <a:lnTo>
                    <a:pt x="0" y="145"/>
                  </a:lnTo>
                  <a:lnTo>
                    <a:pt x="0" y="163"/>
                  </a:lnTo>
                  <a:lnTo>
                    <a:pt x="18" y="163"/>
                  </a:lnTo>
                  <a:lnTo>
                    <a:pt x="18" y="181"/>
                  </a:lnTo>
                  <a:lnTo>
                    <a:pt x="36" y="181"/>
                  </a:lnTo>
                  <a:lnTo>
                    <a:pt x="55" y="181"/>
                  </a:lnTo>
                  <a:lnTo>
                    <a:pt x="73" y="181"/>
                  </a:lnTo>
                  <a:close/>
                </a:path>
              </a:pathLst>
            </a:custGeom>
            <a:solidFill>
              <a:srgbClr val="3333CC"/>
            </a:solidFill>
            <a:ln w="9525">
              <a:noFill/>
              <a:round/>
              <a:headEnd/>
              <a:tailEnd/>
            </a:ln>
          </p:spPr>
          <p:txBody>
            <a:bodyPr/>
            <a:lstStyle/>
            <a:p>
              <a:endParaRPr lang="en-US"/>
            </a:p>
          </p:txBody>
        </p:sp>
        <p:sp>
          <p:nvSpPr>
            <p:cNvPr id="41130" name="Freeform 158"/>
            <p:cNvSpPr>
              <a:spLocks/>
            </p:cNvSpPr>
            <p:nvPr/>
          </p:nvSpPr>
          <p:spPr bwMode="auto">
            <a:xfrm>
              <a:off x="545" y="109"/>
              <a:ext cx="182" cy="181"/>
            </a:xfrm>
            <a:custGeom>
              <a:avLst/>
              <a:gdLst>
                <a:gd name="T0" fmla="*/ 73 w 182"/>
                <a:gd name="T1" fmla="*/ 181 h 181"/>
                <a:gd name="T2" fmla="*/ 73 w 182"/>
                <a:gd name="T3" fmla="*/ 181 h 181"/>
                <a:gd name="T4" fmla="*/ 91 w 182"/>
                <a:gd name="T5" fmla="*/ 181 h 181"/>
                <a:gd name="T6" fmla="*/ 109 w 182"/>
                <a:gd name="T7" fmla="*/ 163 h 181"/>
                <a:gd name="T8" fmla="*/ 109 w 182"/>
                <a:gd name="T9" fmla="*/ 163 h 181"/>
                <a:gd name="T10" fmla="*/ 127 w 182"/>
                <a:gd name="T11" fmla="*/ 145 h 181"/>
                <a:gd name="T12" fmla="*/ 127 w 182"/>
                <a:gd name="T13" fmla="*/ 127 h 181"/>
                <a:gd name="T14" fmla="*/ 127 w 182"/>
                <a:gd name="T15" fmla="*/ 127 h 181"/>
                <a:gd name="T16" fmla="*/ 127 w 182"/>
                <a:gd name="T17" fmla="*/ 109 h 181"/>
                <a:gd name="T18" fmla="*/ 127 w 182"/>
                <a:gd name="T19" fmla="*/ 109 h 181"/>
                <a:gd name="T20" fmla="*/ 145 w 182"/>
                <a:gd name="T21" fmla="*/ 91 h 181"/>
                <a:gd name="T22" fmla="*/ 145 w 182"/>
                <a:gd name="T23" fmla="*/ 73 h 181"/>
                <a:gd name="T24" fmla="*/ 145 w 182"/>
                <a:gd name="T25" fmla="*/ 54 h 181"/>
                <a:gd name="T26" fmla="*/ 145 w 182"/>
                <a:gd name="T27" fmla="*/ 36 h 181"/>
                <a:gd name="T28" fmla="*/ 164 w 182"/>
                <a:gd name="T29" fmla="*/ 18 h 181"/>
                <a:gd name="T30" fmla="*/ 164 w 182"/>
                <a:gd name="T31" fmla="*/ 0 h 181"/>
                <a:gd name="T32" fmla="*/ 164 w 182"/>
                <a:gd name="T33" fmla="*/ 0 h 181"/>
                <a:gd name="T34" fmla="*/ 182 w 182"/>
                <a:gd name="T35" fmla="*/ 0 h 181"/>
                <a:gd name="T36" fmla="*/ 182 w 182"/>
                <a:gd name="T37" fmla="*/ 0 h 181"/>
                <a:gd name="T38" fmla="*/ 73 w 182"/>
                <a:gd name="T39" fmla="*/ 18 h 181"/>
                <a:gd name="T40" fmla="*/ 73 w 182"/>
                <a:gd name="T41" fmla="*/ 18 h 181"/>
                <a:gd name="T42" fmla="*/ 73 w 182"/>
                <a:gd name="T43" fmla="*/ 18 h 181"/>
                <a:gd name="T44" fmla="*/ 55 w 182"/>
                <a:gd name="T45" fmla="*/ 18 h 181"/>
                <a:gd name="T46" fmla="*/ 55 w 182"/>
                <a:gd name="T47" fmla="*/ 36 h 181"/>
                <a:gd name="T48" fmla="*/ 36 w 182"/>
                <a:gd name="T49" fmla="*/ 36 h 181"/>
                <a:gd name="T50" fmla="*/ 36 w 182"/>
                <a:gd name="T51" fmla="*/ 54 h 181"/>
                <a:gd name="T52" fmla="*/ 36 w 182"/>
                <a:gd name="T53" fmla="*/ 73 h 181"/>
                <a:gd name="T54" fmla="*/ 18 w 182"/>
                <a:gd name="T55" fmla="*/ 91 h 181"/>
                <a:gd name="T56" fmla="*/ 18 w 182"/>
                <a:gd name="T57" fmla="*/ 109 h 181"/>
                <a:gd name="T58" fmla="*/ 18 w 182"/>
                <a:gd name="T59" fmla="*/ 127 h 181"/>
                <a:gd name="T60" fmla="*/ 0 w 182"/>
                <a:gd name="T61" fmla="*/ 145 h 181"/>
                <a:gd name="T62" fmla="*/ 0 w 182"/>
                <a:gd name="T63" fmla="*/ 145 h 181"/>
                <a:gd name="T64" fmla="*/ 0 w 182"/>
                <a:gd name="T65" fmla="*/ 145 h 181"/>
                <a:gd name="T66" fmla="*/ 0 w 182"/>
                <a:gd name="T67" fmla="*/ 163 h 181"/>
                <a:gd name="T68" fmla="*/ 0 w 182"/>
                <a:gd name="T69" fmla="*/ 163 h 181"/>
                <a:gd name="T70" fmla="*/ 18 w 182"/>
                <a:gd name="T71" fmla="*/ 163 h 181"/>
                <a:gd name="T72" fmla="*/ 18 w 182"/>
                <a:gd name="T73" fmla="*/ 181 h 181"/>
                <a:gd name="T74" fmla="*/ 36 w 182"/>
                <a:gd name="T75" fmla="*/ 181 h 181"/>
                <a:gd name="T76" fmla="*/ 55 w 182"/>
                <a:gd name="T77" fmla="*/ 181 h 181"/>
                <a:gd name="T78" fmla="*/ 73 w 182"/>
                <a:gd name="T79" fmla="*/ 181 h 181"/>
                <a:gd name="T80" fmla="*/ 73 w 182"/>
                <a:gd name="T81" fmla="*/ 181 h 18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2" h="181">
                  <a:moveTo>
                    <a:pt x="73" y="181"/>
                  </a:moveTo>
                  <a:lnTo>
                    <a:pt x="73" y="181"/>
                  </a:lnTo>
                  <a:lnTo>
                    <a:pt x="91" y="181"/>
                  </a:lnTo>
                  <a:lnTo>
                    <a:pt x="109" y="163"/>
                  </a:lnTo>
                  <a:lnTo>
                    <a:pt x="127" y="145"/>
                  </a:lnTo>
                  <a:lnTo>
                    <a:pt x="127" y="127"/>
                  </a:lnTo>
                  <a:lnTo>
                    <a:pt x="127" y="109"/>
                  </a:lnTo>
                  <a:lnTo>
                    <a:pt x="145" y="91"/>
                  </a:lnTo>
                  <a:lnTo>
                    <a:pt x="145" y="73"/>
                  </a:lnTo>
                  <a:lnTo>
                    <a:pt x="145" y="54"/>
                  </a:lnTo>
                  <a:lnTo>
                    <a:pt x="145" y="36"/>
                  </a:lnTo>
                  <a:lnTo>
                    <a:pt x="164" y="18"/>
                  </a:lnTo>
                  <a:lnTo>
                    <a:pt x="164" y="0"/>
                  </a:lnTo>
                  <a:lnTo>
                    <a:pt x="182" y="0"/>
                  </a:lnTo>
                  <a:lnTo>
                    <a:pt x="73" y="18"/>
                  </a:lnTo>
                  <a:lnTo>
                    <a:pt x="55" y="18"/>
                  </a:lnTo>
                  <a:lnTo>
                    <a:pt x="55" y="36"/>
                  </a:lnTo>
                  <a:lnTo>
                    <a:pt x="36" y="36"/>
                  </a:lnTo>
                  <a:lnTo>
                    <a:pt x="36" y="54"/>
                  </a:lnTo>
                  <a:lnTo>
                    <a:pt x="36" y="73"/>
                  </a:lnTo>
                  <a:lnTo>
                    <a:pt x="18" y="91"/>
                  </a:lnTo>
                  <a:lnTo>
                    <a:pt x="18" y="109"/>
                  </a:lnTo>
                  <a:lnTo>
                    <a:pt x="18" y="127"/>
                  </a:lnTo>
                  <a:lnTo>
                    <a:pt x="0" y="145"/>
                  </a:lnTo>
                  <a:lnTo>
                    <a:pt x="0" y="163"/>
                  </a:lnTo>
                  <a:lnTo>
                    <a:pt x="18" y="163"/>
                  </a:lnTo>
                  <a:lnTo>
                    <a:pt x="18" y="181"/>
                  </a:lnTo>
                  <a:lnTo>
                    <a:pt x="36" y="181"/>
                  </a:lnTo>
                  <a:lnTo>
                    <a:pt x="55" y="181"/>
                  </a:lnTo>
                  <a:lnTo>
                    <a:pt x="73" y="181"/>
                  </a:lnTo>
                </a:path>
              </a:pathLst>
            </a:custGeom>
            <a:noFill/>
            <a:ln w="0">
              <a:solidFill>
                <a:srgbClr val="3333CC"/>
              </a:solidFill>
              <a:prstDash val="solid"/>
              <a:round/>
              <a:headEnd/>
              <a:tailEnd/>
            </a:ln>
          </p:spPr>
          <p:txBody>
            <a:bodyPr/>
            <a:lstStyle/>
            <a:p>
              <a:endParaRPr lang="en-US"/>
            </a:p>
          </p:txBody>
        </p:sp>
        <p:sp>
          <p:nvSpPr>
            <p:cNvPr id="41131" name="Freeform 159"/>
            <p:cNvSpPr>
              <a:spLocks/>
            </p:cNvSpPr>
            <p:nvPr/>
          </p:nvSpPr>
          <p:spPr bwMode="auto">
            <a:xfrm>
              <a:off x="254" y="36"/>
              <a:ext cx="527" cy="690"/>
            </a:xfrm>
            <a:custGeom>
              <a:avLst/>
              <a:gdLst>
                <a:gd name="T0" fmla="*/ 527 w 527"/>
                <a:gd name="T1" fmla="*/ 182 h 690"/>
                <a:gd name="T2" fmla="*/ 527 w 527"/>
                <a:gd name="T3" fmla="*/ 127 h 690"/>
                <a:gd name="T4" fmla="*/ 509 w 527"/>
                <a:gd name="T5" fmla="*/ 73 h 690"/>
                <a:gd name="T6" fmla="*/ 473 w 527"/>
                <a:gd name="T7" fmla="*/ 73 h 690"/>
                <a:gd name="T8" fmla="*/ 455 w 527"/>
                <a:gd name="T9" fmla="*/ 91 h 690"/>
                <a:gd name="T10" fmla="*/ 418 w 527"/>
                <a:gd name="T11" fmla="*/ 146 h 690"/>
                <a:gd name="T12" fmla="*/ 418 w 527"/>
                <a:gd name="T13" fmla="*/ 200 h 690"/>
                <a:gd name="T14" fmla="*/ 382 w 527"/>
                <a:gd name="T15" fmla="*/ 236 h 690"/>
                <a:gd name="T16" fmla="*/ 327 w 527"/>
                <a:gd name="T17" fmla="*/ 254 h 690"/>
                <a:gd name="T18" fmla="*/ 291 w 527"/>
                <a:gd name="T19" fmla="*/ 236 h 690"/>
                <a:gd name="T20" fmla="*/ 273 w 527"/>
                <a:gd name="T21" fmla="*/ 200 h 690"/>
                <a:gd name="T22" fmla="*/ 255 w 527"/>
                <a:gd name="T23" fmla="*/ 164 h 690"/>
                <a:gd name="T24" fmla="*/ 237 w 527"/>
                <a:gd name="T25" fmla="*/ 73 h 690"/>
                <a:gd name="T26" fmla="*/ 182 w 527"/>
                <a:gd name="T27" fmla="*/ 18 h 690"/>
                <a:gd name="T28" fmla="*/ 146 w 527"/>
                <a:gd name="T29" fmla="*/ 18 h 690"/>
                <a:gd name="T30" fmla="*/ 91 w 527"/>
                <a:gd name="T31" fmla="*/ 18 h 690"/>
                <a:gd name="T32" fmla="*/ 55 w 527"/>
                <a:gd name="T33" fmla="*/ 37 h 690"/>
                <a:gd name="T34" fmla="*/ 19 w 527"/>
                <a:gd name="T35" fmla="*/ 73 h 690"/>
                <a:gd name="T36" fmla="*/ 0 w 527"/>
                <a:gd name="T37" fmla="*/ 146 h 690"/>
                <a:gd name="T38" fmla="*/ 55 w 527"/>
                <a:gd name="T39" fmla="*/ 236 h 690"/>
                <a:gd name="T40" fmla="*/ 128 w 527"/>
                <a:gd name="T41" fmla="*/ 273 h 690"/>
                <a:gd name="T42" fmla="*/ 182 w 527"/>
                <a:gd name="T43" fmla="*/ 273 h 690"/>
                <a:gd name="T44" fmla="*/ 237 w 527"/>
                <a:gd name="T45" fmla="*/ 309 h 690"/>
                <a:gd name="T46" fmla="*/ 255 w 527"/>
                <a:gd name="T47" fmla="*/ 363 h 690"/>
                <a:gd name="T48" fmla="*/ 255 w 527"/>
                <a:gd name="T49" fmla="*/ 400 h 690"/>
                <a:gd name="T50" fmla="*/ 237 w 527"/>
                <a:gd name="T51" fmla="*/ 436 h 690"/>
                <a:gd name="T52" fmla="*/ 164 w 527"/>
                <a:gd name="T53" fmla="*/ 490 h 690"/>
                <a:gd name="T54" fmla="*/ 109 w 527"/>
                <a:gd name="T55" fmla="*/ 527 h 690"/>
                <a:gd name="T56" fmla="*/ 91 w 527"/>
                <a:gd name="T57" fmla="*/ 545 h 690"/>
                <a:gd name="T58" fmla="*/ 73 w 527"/>
                <a:gd name="T59" fmla="*/ 581 h 690"/>
                <a:gd name="T60" fmla="*/ 55 w 527"/>
                <a:gd name="T61" fmla="*/ 636 h 690"/>
                <a:gd name="T62" fmla="*/ 91 w 527"/>
                <a:gd name="T63" fmla="*/ 672 h 690"/>
                <a:gd name="T64" fmla="*/ 164 w 527"/>
                <a:gd name="T65" fmla="*/ 690 h 690"/>
                <a:gd name="T66" fmla="*/ 218 w 527"/>
                <a:gd name="T67" fmla="*/ 636 h 690"/>
                <a:gd name="T68" fmla="*/ 255 w 527"/>
                <a:gd name="T69" fmla="*/ 581 h 690"/>
                <a:gd name="T70" fmla="*/ 273 w 527"/>
                <a:gd name="T71" fmla="*/ 545 h 690"/>
                <a:gd name="T72" fmla="*/ 273 w 527"/>
                <a:gd name="T73" fmla="*/ 509 h 690"/>
                <a:gd name="T74" fmla="*/ 309 w 527"/>
                <a:gd name="T75" fmla="*/ 454 h 690"/>
                <a:gd name="T76" fmla="*/ 364 w 527"/>
                <a:gd name="T77" fmla="*/ 436 h 690"/>
                <a:gd name="T78" fmla="*/ 400 w 527"/>
                <a:gd name="T79" fmla="*/ 454 h 690"/>
                <a:gd name="T80" fmla="*/ 418 w 527"/>
                <a:gd name="T81" fmla="*/ 527 h 690"/>
                <a:gd name="T82" fmla="*/ 436 w 527"/>
                <a:gd name="T83" fmla="*/ 527 h 690"/>
                <a:gd name="T84" fmla="*/ 436 w 527"/>
                <a:gd name="T85" fmla="*/ 545 h 690"/>
                <a:gd name="T86" fmla="*/ 455 w 527"/>
                <a:gd name="T87" fmla="*/ 545 h 690"/>
                <a:gd name="T88" fmla="*/ 491 w 527"/>
                <a:gd name="T89" fmla="*/ 509 h 690"/>
                <a:gd name="T90" fmla="*/ 509 w 527"/>
                <a:gd name="T91" fmla="*/ 454 h 690"/>
                <a:gd name="T92" fmla="*/ 509 w 527"/>
                <a:gd name="T93" fmla="*/ 400 h 690"/>
                <a:gd name="T94" fmla="*/ 473 w 527"/>
                <a:gd name="T95" fmla="*/ 400 h 690"/>
                <a:gd name="T96" fmla="*/ 436 w 527"/>
                <a:gd name="T97" fmla="*/ 400 h 690"/>
                <a:gd name="T98" fmla="*/ 418 w 527"/>
                <a:gd name="T99" fmla="*/ 363 h 690"/>
                <a:gd name="T100" fmla="*/ 436 w 527"/>
                <a:gd name="T101" fmla="*/ 291 h 690"/>
                <a:gd name="T102" fmla="*/ 473 w 527"/>
                <a:gd name="T103" fmla="*/ 254 h 69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27" h="690">
                  <a:moveTo>
                    <a:pt x="509" y="236"/>
                  </a:moveTo>
                  <a:lnTo>
                    <a:pt x="509" y="218"/>
                  </a:lnTo>
                  <a:lnTo>
                    <a:pt x="527" y="200"/>
                  </a:lnTo>
                  <a:lnTo>
                    <a:pt x="527" y="182"/>
                  </a:lnTo>
                  <a:lnTo>
                    <a:pt x="527" y="164"/>
                  </a:lnTo>
                  <a:lnTo>
                    <a:pt x="527" y="146"/>
                  </a:lnTo>
                  <a:lnTo>
                    <a:pt x="527" y="127"/>
                  </a:lnTo>
                  <a:lnTo>
                    <a:pt x="527" y="109"/>
                  </a:lnTo>
                  <a:lnTo>
                    <a:pt x="527" y="91"/>
                  </a:lnTo>
                  <a:lnTo>
                    <a:pt x="509" y="73"/>
                  </a:lnTo>
                  <a:lnTo>
                    <a:pt x="491" y="73"/>
                  </a:lnTo>
                  <a:lnTo>
                    <a:pt x="473" y="73"/>
                  </a:lnTo>
                  <a:lnTo>
                    <a:pt x="455" y="73"/>
                  </a:lnTo>
                  <a:lnTo>
                    <a:pt x="455" y="91"/>
                  </a:lnTo>
                  <a:lnTo>
                    <a:pt x="436" y="91"/>
                  </a:lnTo>
                  <a:lnTo>
                    <a:pt x="436" y="109"/>
                  </a:lnTo>
                  <a:lnTo>
                    <a:pt x="436" y="127"/>
                  </a:lnTo>
                  <a:lnTo>
                    <a:pt x="418" y="146"/>
                  </a:lnTo>
                  <a:lnTo>
                    <a:pt x="418" y="164"/>
                  </a:lnTo>
                  <a:lnTo>
                    <a:pt x="418" y="182"/>
                  </a:lnTo>
                  <a:lnTo>
                    <a:pt x="418" y="200"/>
                  </a:lnTo>
                  <a:lnTo>
                    <a:pt x="400" y="218"/>
                  </a:lnTo>
                  <a:lnTo>
                    <a:pt x="382" y="236"/>
                  </a:lnTo>
                  <a:lnTo>
                    <a:pt x="382" y="254"/>
                  </a:lnTo>
                  <a:lnTo>
                    <a:pt x="364" y="254"/>
                  </a:lnTo>
                  <a:lnTo>
                    <a:pt x="346" y="254"/>
                  </a:lnTo>
                  <a:lnTo>
                    <a:pt x="327" y="254"/>
                  </a:lnTo>
                  <a:lnTo>
                    <a:pt x="309" y="236"/>
                  </a:lnTo>
                  <a:lnTo>
                    <a:pt x="291" y="236"/>
                  </a:lnTo>
                  <a:lnTo>
                    <a:pt x="291" y="218"/>
                  </a:lnTo>
                  <a:lnTo>
                    <a:pt x="273" y="200"/>
                  </a:lnTo>
                  <a:lnTo>
                    <a:pt x="255" y="182"/>
                  </a:lnTo>
                  <a:lnTo>
                    <a:pt x="255" y="164"/>
                  </a:lnTo>
                  <a:lnTo>
                    <a:pt x="255" y="146"/>
                  </a:lnTo>
                  <a:lnTo>
                    <a:pt x="255" y="127"/>
                  </a:lnTo>
                  <a:lnTo>
                    <a:pt x="255" y="91"/>
                  </a:lnTo>
                  <a:lnTo>
                    <a:pt x="237" y="73"/>
                  </a:lnTo>
                  <a:lnTo>
                    <a:pt x="237" y="55"/>
                  </a:lnTo>
                  <a:lnTo>
                    <a:pt x="218" y="55"/>
                  </a:lnTo>
                  <a:lnTo>
                    <a:pt x="200" y="37"/>
                  </a:lnTo>
                  <a:lnTo>
                    <a:pt x="182" y="18"/>
                  </a:lnTo>
                  <a:lnTo>
                    <a:pt x="164" y="18"/>
                  </a:lnTo>
                  <a:lnTo>
                    <a:pt x="146" y="18"/>
                  </a:lnTo>
                  <a:lnTo>
                    <a:pt x="128" y="0"/>
                  </a:lnTo>
                  <a:lnTo>
                    <a:pt x="109" y="0"/>
                  </a:lnTo>
                  <a:lnTo>
                    <a:pt x="109" y="18"/>
                  </a:lnTo>
                  <a:lnTo>
                    <a:pt x="91" y="18"/>
                  </a:lnTo>
                  <a:lnTo>
                    <a:pt x="73" y="18"/>
                  </a:lnTo>
                  <a:lnTo>
                    <a:pt x="55" y="18"/>
                  </a:lnTo>
                  <a:lnTo>
                    <a:pt x="55" y="37"/>
                  </a:lnTo>
                  <a:lnTo>
                    <a:pt x="37" y="37"/>
                  </a:lnTo>
                  <a:lnTo>
                    <a:pt x="19" y="55"/>
                  </a:lnTo>
                  <a:lnTo>
                    <a:pt x="19" y="73"/>
                  </a:lnTo>
                  <a:lnTo>
                    <a:pt x="0" y="91"/>
                  </a:lnTo>
                  <a:lnTo>
                    <a:pt x="0" y="109"/>
                  </a:lnTo>
                  <a:lnTo>
                    <a:pt x="0" y="127"/>
                  </a:lnTo>
                  <a:lnTo>
                    <a:pt x="0" y="146"/>
                  </a:lnTo>
                  <a:lnTo>
                    <a:pt x="19" y="164"/>
                  </a:lnTo>
                  <a:lnTo>
                    <a:pt x="19" y="200"/>
                  </a:lnTo>
                  <a:lnTo>
                    <a:pt x="37" y="218"/>
                  </a:lnTo>
                  <a:lnTo>
                    <a:pt x="55" y="236"/>
                  </a:lnTo>
                  <a:lnTo>
                    <a:pt x="73" y="254"/>
                  </a:lnTo>
                  <a:lnTo>
                    <a:pt x="109" y="254"/>
                  </a:lnTo>
                  <a:lnTo>
                    <a:pt x="109" y="273"/>
                  </a:lnTo>
                  <a:lnTo>
                    <a:pt x="128" y="273"/>
                  </a:lnTo>
                  <a:lnTo>
                    <a:pt x="146" y="273"/>
                  </a:lnTo>
                  <a:lnTo>
                    <a:pt x="164" y="273"/>
                  </a:lnTo>
                  <a:lnTo>
                    <a:pt x="182" y="273"/>
                  </a:lnTo>
                  <a:lnTo>
                    <a:pt x="200" y="273"/>
                  </a:lnTo>
                  <a:lnTo>
                    <a:pt x="218" y="291"/>
                  </a:lnTo>
                  <a:lnTo>
                    <a:pt x="237" y="309"/>
                  </a:lnTo>
                  <a:lnTo>
                    <a:pt x="255" y="309"/>
                  </a:lnTo>
                  <a:lnTo>
                    <a:pt x="255" y="327"/>
                  </a:lnTo>
                  <a:lnTo>
                    <a:pt x="255" y="345"/>
                  </a:lnTo>
                  <a:lnTo>
                    <a:pt x="255" y="363"/>
                  </a:lnTo>
                  <a:lnTo>
                    <a:pt x="255" y="381"/>
                  </a:lnTo>
                  <a:lnTo>
                    <a:pt x="255" y="400"/>
                  </a:lnTo>
                  <a:lnTo>
                    <a:pt x="255" y="418"/>
                  </a:lnTo>
                  <a:lnTo>
                    <a:pt x="237" y="436"/>
                  </a:lnTo>
                  <a:lnTo>
                    <a:pt x="218" y="454"/>
                  </a:lnTo>
                  <a:lnTo>
                    <a:pt x="200" y="472"/>
                  </a:lnTo>
                  <a:lnTo>
                    <a:pt x="182" y="472"/>
                  </a:lnTo>
                  <a:lnTo>
                    <a:pt x="164" y="490"/>
                  </a:lnTo>
                  <a:lnTo>
                    <a:pt x="146" y="490"/>
                  </a:lnTo>
                  <a:lnTo>
                    <a:pt x="146" y="509"/>
                  </a:lnTo>
                  <a:lnTo>
                    <a:pt x="128" y="509"/>
                  </a:lnTo>
                  <a:lnTo>
                    <a:pt x="109" y="527"/>
                  </a:lnTo>
                  <a:lnTo>
                    <a:pt x="91" y="545"/>
                  </a:lnTo>
                  <a:lnTo>
                    <a:pt x="73" y="563"/>
                  </a:lnTo>
                  <a:lnTo>
                    <a:pt x="73" y="581"/>
                  </a:lnTo>
                  <a:lnTo>
                    <a:pt x="55" y="599"/>
                  </a:lnTo>
                  <a:lnTo>
                    <a:pt x="55" y="617"/>
                  </a:lnTo>
                  <a:lnTo>
                    <a:pt x="55" y="636"/>
                  </a:lnTo>
                  <a:lnTo>
                    <a:pt x="55" y="654"/>
                  </a:lnTo>
                  <a:lnTo>
                    <a:pt x="73" y="654"/>
                  </a:lnTo>
                  <a:lnTo>
                    <a:pt x="91" y="672"/>
                  </a:lnTo>
                  <a:lnTo>
                    <a:pt x="109" y="690"/>
                  </a:lnTo>
                  <a:lnTo>
                    <a:pt x="128" y="690"/>
                  </a:lnTo>
                  <a:lnTo>
                    <a:pt x="146" y="690"/>
                  </a:lnTo>
                  <a:lnTo>
                    <a:pt x="164" y="690"/>
                  </a:lnTo>
                  <a:lnTo>
                    <a:pt x="182" y="672"/>
                  </a:lnTo>
                  <a:lnTo>
                    <a:pt x="200" y="672"/>
                  </a:lnTo>
                  <a:lnTo>
                    <a:pt x="218" y="654"/>
                  </a:lnTo>
                  <a:lnTo>
                    <a:pt x="218" y="636"/>
                  </a:lnTo>
                  <a:lnTo>
                    <a:pt x="237" y="617"/>
                  </a:lnTo>
                  <a:lnTo>
                    <a:pt x="255" y="599"/>
                  </a:lnTo>
                  <a:lnTo>
                    <a:pt x="255" y="581"/>
                  </a:lnTo>
                  <a:lnTo>
                    <a:pt x="255" y="563"/>
                  </a:lnTo>
                  <a:lnTo>
                    <a:pt x="273" y="545"/>
                  </a:lnTo>
                  <a:lnTo>
                    <a:pt x="273" y="527"/>
                  </a:lnTo>
                  <a:lnTo>
                    <a:pt x="273" y="509"/>
                  </a:lnTo>
                  <a:lnTo>
                    <a:pt x="291" y="490"/>
                  </a:lnTo>
                  <a:lnTo>
                    <a:pt x="291" y="472"/>
                  </a:lnTo>
                  <a:lnTo>
                    <a:pt x="309" y="454"/>
                  </a:lnTo>
                  <a:lnTo>
                    <a:pt x="327" y="436"/>
                  </a:lnTo>
                  <a:lnTo>
                    <a:pt x="346" y="436"/>
                  </a:lnTo>
                  <a:lnTo>
                    <a:pt x="364" y="436"/>
                  </a:lnTo>
                  <a:lnTo>
                    <a:pt x="382" y="436"/>
                  </a:lnTo>
                  <a:lnTo>
                    <a:pt x="400" y="454"/>
                  </a:lnTo>
                  <a:lnTo>
                    <a:pt x="400" y="472"/>
                  </a:lnTo>
                  <a:lnTo>
                    <a:pt x="400" y="490"/>
                  </a:lnTo>
                  <a:lnTo>
                    <a:pt x="418" y="509"/>
                  </a:lnTo>
                  <a:lnTo>
                    <a:pt x="418" y="527"/>
                  </a:lnTo>
                  <a:lnTo>
                    <a:pt x="436" y="527"/>
                  </a:lnTo>
                  <a:lnTo>
                    <a:pt x="436" y="545"/>
                  </a:lnTo>
                  <a:lnTo>
                    <a:pt x="455" y="545"/>
                  </a:lnTo>
                  <a:lnTo>
                    <a:pt x="455" y="527"/>
                  </a:lnTo>
                  <a:lnTo>
                    <a:pt x="473" y="527"/>
                  </a:lnTo>
                  <a:lnTo>
                    <a:pt x="491" y="509"/>
                  </a:lnTo>
                  <a:lnTo>
                    <a:pt x="509" y="490"/>
                  </a:lnTo>
                  <a:lnTo>
                    <a:pt x="509" y="472"/>
                  </a:lnTo>
                  <a:lnTo>
                    <a:pt x="509" y="454"/>
                  </a:lnTo>
                  <a:lnTo>
                    <a:pt x="509" y="436"/>
                  </a:lnTo>
                  <a:lnTo>
                    <a:pt x="509" y="418"/>
                  </a:lnTo>
                  <a:lnTo>
                    <a:pt x="509" y="400"/>
                  </a:lnTo>
                  <a:lnTo>
                    <a:pt x="491" y="400"/>
                  </a:lnTo>
                  <a:lnTo>
                    <a:pt x="473" y="400"/>
                  </a:lnTo>
                  <a:lnTo>
                    <a:pt x="455" y="400"/>
                  </a:lnTo>
                  <a:lnTo>
                    <a:pt x="436" y="400"/>
                  </a:lnTo>
                  <a:lnTo>
                    <a:pt x="436" y="381"/>
                  </a:lnTo>
                  <a:lnTo>
                    <a:pt x="418" y="363"/>
                  </a:lnTo>
                  <a:lnTo>
                    <a:pt x="418" y="345"/>
                  </a:lnTo>
                  <a:lnTo>
                    <a:pt x="418" y="327"/>
                  </a:lnTo>
                  <a:lnTo>
                    <a:pt x="418" y="309"/>
                  </a:lnTo>
                  <a:lnTo>
                    <a:pt x="436" y="291"/>
                  </a:lnTo>
                  <a:lnTo>
                    <a:pt x="436" y="273"/>
                  </a:lnTo>
                  <a:lnTo>
                    <a:pt x="436" y="254"/>
                  </a:lnTo>
                  <a:lnTo>
                    <a:pt x="455" y="254"/>
                  </a:lnTo>
                  <a:lnTo>
                    <a:pt x="473" y="254"/>
                  </a:lnTo>
                  <a:lnTo>
                    <a:pt x="473" y="236"/>
                  </a:lnTo>
                  <a:lnTo>
                    <a:pt x="491" y="236"/>
                  </a:lnTo>
                  <a:lnTo>
                    <a:pt x="509" y="236"/>
                  </a:lnTo>
                  <a:close/>
                </a:path>
              </a:pathLst>
            </a:custGeom>
            <a:solidFill>
              <a:srgbClr val="99CCFF"/>
            </a:solidFill>
            <a:ln w="9525">
              <a:noFill/>
              <a:round/>
              <a:headEnd/>
              <a:tailEnd/>
            </a:ln>
          </p:spPr>
          <p:txBody>
            <a:bodyPr/>
            <a:lstStyle/>
            <a:p>
              <a:endParaRPr lang="en-US"/>
            </a:p>
          </p:txBody>
        </p:sp>
        <p:sp>
          <p:nvSpPr>
            <p:cNvPr id="41132" name="Freeform 160"/>
            <p:cNvSpPr>
              <a:spLocks/>
            </p:cNvSpPr>
            <p:nvPr/>
          </p:nvSpPr>
          <p:spPr bwMode="auto">
            <a:xfrm>
              <a:off x="254" y="36"/>
              <a:ext cx="527" cy="690"/>
            </a:xfrm>
            <a:custGeom>
              <a:avLst/>
              <a:gdLst>
                <a:gd name="T0" fmla="*/ 527 w 527"/>
                <a:gd name="T1" fmla="*/ 182 h 690"/>
                <a:gd name="T2" fmla="*/ 527 w 527"/>
                <a:gd name="T3" fmla="*/ 127 h 690"/>
                <a:gd name="T4" fmla="*/ 509 w 527"/>
                <a:gd name="T5" fmla="*/ 73 h 690"/>
                <a:gd name="T6" fmla="*/ 473 w 527"/>
                <a:gd name="T7" fmla="*/ 73 h 690"/>
                <a:gd name="T8" fmla="*/ 455 w 527"/>
                <a:gd name="T9" fmla="*/ 91 h 690"/>
                <a:gd name="T10" fmla="*/ 418 w 527"/>
                <a:gd name="T11" fmla="*/ 146 h 690"/>
                <a:gd name="T12" fmla="*/ 418 w 527"/>
                <a:gd name="T13" fmla="*/ 200 h 690"/>
                <a:gd name="T14" fmla="*/ 382 w 527"/>
                <a:gd name="T15" fmla="*/ 236 h 690"/>
                <a:gd name="T16" fmla="*/ 327 w 527"/>
                <a:gd name="T17" fmla="*/ 254 h 690"/>
                <a:gd name="T18" fmla="*/ 291 w 527"/>
                <a:gd name="T19" fmla="*/ 236 h 690"/>
                <a:gd name="T20" fmla="*/ 273 w 527"/>
                <a:gd name="T21" fmla="*/ 200 h 690"/>
                <a:gd name="T22" fmla="*/ 255 w 527"/>
                <a:gd name="T23" fmla="*/ 164 h 690"/>
                <a:gd name="T24" fmla="*/ 237 w 527"/>
                <a:gd name="T25" fmla="*/ 73 h 690"/>
                <a:gd name="T26" fmla="*/ 182 w 527"/>
                <a:gd name="T27" fmla="*/ 18 h 690"/>
                <a:gd name="T28" fmla="*/ 146 w 527"/>
                <a:gd name="T29" fmla="*/ 18 h 690"/>
                <a:gd name="T30" fmla="*/ 91 w 527"/>
                <a:gd name="T31" fmla="*/ 18 h 690"/>
                <a:gd name="T32" fmla="*/ 55 w 527"/>
                <a:gd name="T33" fmla="*/ 37 h 690"/>
                <a:gd name="T34" fmla="*/ 19 w 527"/>
                <a:gd name="T35" fmla="*/ 73 h 690"/>
                <a:gd name="T36" fmla="*/ 0 w 527"/>
                <a:gd name="T37" fmla="*/ 146 h 690"/>
                <a:gd name="T38" fmla="*/ 55 w 527"/>
                <a:gd name="T39" fmla="*/ 236 h 690"/>
                <a:gd name="T40" fmla="*/ 128 w 527"/>
                <a:gd name="T41" fmla="*/ 273 h 690"/>
                <a:gd name="T42" fmla="*/ 182 w 527"/>
                <a:gd name="T43" fmla="*/ 273 h 690"/>
                <a:gd name="T44" fmla="*/ 237 w 527"/>
                <a:gd name="T45" fmla="*/ 309 h 690"/>
                <a:gd name="T46" fmla="*/ 255 w 527"/>
                <a:gd name="T47" fmla="*/ 363 h 690"/>
                <a:gd name="T48" fmla="*/ 255 w 527"/>
                <a:gd name="T49" fmla="*/ 400 h 690"/>
                <a:gd name="T50" fmla="*/ 237 w 527"/>
                <a:gd name="T51" fmla="*/ 436 h 690"/>
                <a:gd name="T52" fmla="*/ 164 w 527"/>
                <a:gd name="T53" fmla="*/ 490 h 690"/>
                <a:gd name="T54" fmla="*/ 109 w 527"/>
                <a:gd name="T55" fmla="*/ 527 h 690"/>
                <a:gd name="T56" fmla="*/ 91 w 527"/>
                <a:gd name="T57" fmla="*/ 545 h 690"/>
                <a:gd name="T58" fmla="*/ 73 w 527"/>
                <a:gd name="T59" fmla="*/ 581 h 690"/>
                <a:gd name="T60" fmla="*/ 55 w 527"/>
                <a:gd name="T61" fmla="*/ 636 h 690"/>
                <a:gd name="T62" fmla="*/ 91 w 527"/>
                <a:gd name="T63" fmla="*/ 672 h 690"/>
                <a:gd name="T64" fmla="*/ 164 w 527"/>
                <a:gd name="T65" fmla="*/ 690 h 690"/>
                <a:gd name="T66" fmla="*/ 218 w 527"/>
                <a:gd name="T67" fmla="*/ 636 h 690"/>
                <a:gd name="T68" fmla="*/ 255 w 527"/>
                <a:gd name="T69" fmla="*/ 581 h 690"/>
                <a:gd name="T70" fmla="*/ 273 w 527"/>
                <a:gd name="T71" fmla="*/ 545 h 690"/>
                <a:gd name="T72" fmla="*/ 273 w 527"/>
                <a:gd name="T73" fmla="*/ 509 h 690"/>
                <a:gd name="T74" fmla="*/ 309 w 527"/>
                <a:gd name="T75" fmla="*/ 454 h 690"/>
                <a:gd name="T76" fmla="*/ 364 w 527"/>
                <a:gd name="T77" fmla="*/ 436 h 690"/>
                <a:gd name="T78" fmla="*/ 400 w 527"/>
                <a:gd name="T79" fmla="*/ 454 h 690"/>
                <a:gd name="T80" fmla="*/ 418 w 527"/>
                <a:gd name="T81" fmla="*/ 527 h 690"/>
                <a:gd name="T82" fmla="*/ 436 w 527"/>
                <a:gd name="T83" fmla="*/ 527 h 690"/>
                <a:gd name="T84" fmla="*/ 436 w 527"/>
                <a:gd name="T85" fmla="*/ 545 h 690"/>
                <a:gd name="T86" fmla="*/ 455 w 527"/>
                <a:gd name="T87" fmla="*/ 545 h 690"/>
                <a:gd name="T88" fmla="*/ 491 w 527"/>
                <a:gd name="T89" fmla="*/ 509 h 690"/>
                <a:gd name="T90" fmla="*/ 509 w 527"/>
                <a:gd name="T91" fmla="*/ 454 h 690"/>
                <a:gd name="T92" fmla="*/ 509 w 527"/>
                <a:gd name="T93" fmla="*/ 400 h 690"/>
                <a:gd name="T94" fmla="*/ 473 w 527"/>
                <a:gd name="T95" fmla="*/ 400 h 690"/>
                <a:gd name="T96" fmla="*/ 436 w 527"/>
                <a:gd name="T97" fmla="*/ 400 h 690"/>
                <a:gd name="T98" fmla="*/ 418 w 527"/>
                <a:gd name="T99" fmla="*/ 363 h 690"/>
                <a:gd name="T100" fmla="*/ 436 w 527"/>
                <a:gd name="T101" fmla="*/ 291 h 690"/>
                <a:gd name="T102" fmla="*/ 473 w 527"/>
                <a:gd name="T103" fmla="*/ 254 h 69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27" h="690">
                  <a:moveTo>
                    <a:pt x="509" y="236"/>
                  </a:moveTo>
                  <a:lnTo>
                    <a:pt x="509" y="218"/>
                  </a:lnTo>
                  <a:lnTo>
                    <a:pt x="527" y="200"/>
                  </a:lnTo>
                  <a:lnTo>
                    <a:pt x="527" y="182"/>
                  </a:lnTo>
                  <a:lnTo>
                    <a:pt x="527" y="164"/>
                  </a:lnTo>
                  <a:lnTo>
                    <a:pt x="527" y="146"/>
                  </a:lnTo>
                  <a:lnTo>
                    <a:pt x="527" y="127"/>
                  </a:lnTo>
                  <a:lnTo>
                    <a:pt x="527" y="109"/>
                  </a:lnTo>
                  <a:lnTo>
                    <a:pt x="527" y="91"/>
                  </a:lnTo>
                  <a:lnTo>
                    <a:pt x="509" y="73"/>
                  </a:lnTo>
                  <a:lnTo>
                    <a:pt x="491" y="73"/>
                  </a:lnTo>
                  <a:lnTo>
                    <a:pt x="473" y="73"/>
                  </a:lnTo>
                  <a:lnTo>
                    <a:pt x="455" y="73"/>
                  </a:lnTo>
                  <a:lnTo>
                    <a:pt x="455" y="91"/>
                  </a:lnTo>
                  <a:lnTo>
                    <a:pt x="436" y="91"/>
                  </a:lnTo>
                  <a:lnTo>
                    <a:pt x="436" y="109"/>
                  </a:lnTo>
                  <a:lnTo>
                    <a:pt x="436" y="127"/>
                  </a:lnTo>
                  <a:lnTo>
                    <a:pt x="418" y="146"/>
                  </a:lnTo>
                  <a:lnTo>
                    <a:pt x="418" y="164"/>
                  </a:lnTo>
                  <a:lnTo>
                    <a:pt x="418" y="182"/>
                  </a:lnTo>
                  <a:lnTo>
                    <a:pt x="418" y="200"/>
                  </a:lnTo>
                  <a:lnTo>
                    <a:pt x="400" y="218"/>
                  </a:lnTo>
                  <a:lnTo>
                    <a:pt x="382" y="236"/>
                  </a:lnTo>
                  <a:lnTo>
                    <a:pt x="382" y="254"/>
                  </a:lnTo>
                  <a:lnTo>
                    <a:pt x="364" y="254"/>
                  </a:lnTo>
                  <a:lnTo>
                    <a:pt x="346" y="254"/>
                  </a:lnTo>
                  <a:lnTo>
                    <a:pt x="327" y="254"/>
                  </a:lnTo>
                  <a:lnTo>
                    <a:pt x="309" y="236"/>
                  </a:lnTo>
                  <a:lnTo>
                    <a:pt x="291" y="236"/>
                  </a:lnTo>
                  <a:lnTo>
                    <a:pt x="291" y="218"/>
                  </a:lnTo>
                  <a:lnTo>
                    <a:pt x="273" y="200"/>
                  </a:lnTo>
                  <a:lnTo>
                    <a:pt x="255" y="182"/>
                  </a:lnTo>
                  <a:lnTo>
                    <a:pt x="255" y="164"/>
                  </a:lnTo>
                  <a:lnTo>
                    <a:pt x="255" y="146"/>
                  </a:lnTo>
                  <a:lnTo>
                    <a:pt x="255" y="127"/>
                  </a:lnTo>
                  <a:lnTo>
                    <a:pt x="255" y="91"/>
                  </a:lnTo>
                  <a:lnTo>
                    <a:pt x="237" y="73"/>
                  </a:lnTo>
                  <a:lnTo>
                    <a:pt x="237" y="55"/>
                  </a:lnTo>
                  <a:lnTo>
                    <a:pt x="218" y="55"/>
                  </a:lnTo>
                  <a:lnTo>
                    <a:pt x="200" y="37"/>
                  </a:lnTo>
                  <a:lnTo>
                    <a:pt x="182" y="18"/>
                  </a:lnTo>
                  <a:lnTo>
                    <a:pt x="164" y="18"/>
                  </a:lnTo>
                  <a:lnTo>
                    <a:pt x="146" y="18"/>
                  </a:lnTo>
                  <a:lnTo>
                    <a:pt x="128" y="0"/>
                  </a:lnTo>
                  <a:lnTo>
                    <a:pt x="109" y="0"/>
                  </a:lnTo>
                  <a:lnTo>
                    <a:pt x="109" y="18"/>
                  </a:lnTo>
                  <a:lnTo>
                    <a:pt x="91" y="18"/>
                  </a:lnTo>
                  <a:lnTo>
                    <a:pt x="73" y="18"/>
                  </a:lnTo>
                  <a:lnTo>
                    <a:pt x="55" y="18"/>
                  </a:lnTo>
                  <a:lnTo>
                    <a:pt x="55" y="37"/>
                  </a:lnTo>
                  <a:lnTo>
                    <a:pt x="37" y="37"/>
                  </a:lnTo>
                  <a:lnTo>
                    <a:pt x="19" y="55"/>
                  </a:lnTo>
                  <a:lnTo>
                    <a:pt x="19" y="73"/>
                  </a:lnTo>
                  <a:lnTo>
                    <a:pt x="0" y="91"/>
                  </a:lnTo>
                  <a:lnTo>
                    <a:pt x="0" y="109"/>
                  </a:lnTo>
                  <a:lnTo>
                    <a:pt x="0" y="127"/>
                  </a:lnTo>
                  <a:lnTo>
                    <a:pt x="0" y="146"/>
                  </a:lnTo>
                  <a:lnTo>
                    <a:pt x="19" y="164"/>
                  </a:lnTo>
                  <a:lnTo>
                    <a:pt x="19" y="200"/>
                  </a:lnTo>
                  <a:lnTo>
                    <a:pt x="37" y="218"/>
                  </a:lnTo>
                  <a:lnTo>
                    <a:pt x="55" y="236"/>
                  </a:lnTo>
                  <a:lnTo>
                    <a:pt x="73" y="254"/>
                  </a:lnTo>
                  <a:lnTo>
                    <a:pt x="109" y="254"/>
                  </a:lnTo>
                  <a:lnTo>
                    <a:pt x="109" y="273"/>
                  </a:lnTo>
                  <a:lnTo>
                    <a:pt x="128" y="273"/>
                  </a:lnTo>
                  <a:lnTo>
                    <a:pt x="146" y="273"/>
                  </a:lnTo>
                  <a:lnTo>
                    <a:pt x="164" y="273"/>
                  </a:lnTo>
                  <a:lnTo>
                    <a:pt x="182" y="273"/>
                  </a:lnTo>
                  <a:lnTo>
                    <a:pt x="200" y="273"/>
                  </a:lnTo>
                  <a:lnTo>
                    <a:pt x="218" y="291"/>
                  </a:lnTo>
                  <a:lnTo>
                    <a:pt x="237" y="309"/>
                  </a:lnTo>
                  <a:lnTo>
                    <a:pt x="255" y="309"/>
                  </a:lnTo>
                  <a:lnTo>
                    <a:pt x="255" y="327"/>
                  </a:lnTo>
                  <a:lnTo>
                    <a:pt x="255" y="345"/>
                  </a:lnTo>
                  <a:lnTo>
                    <a:pt x="255" y="363"/>
                  </a:lnTo>
                  <a:lnTo>
                    <a:pt x="255" y="381"/>
                  </a:lnTo>
                  <a:lnTo>
                    <a:pt x="255" y="400"/>
                  </a:lnTo>
                  <a:lnTo>
                    <a:pt x="255" y="418"/>
                  </a:lnTo>
                  <a:lnTo>
                    <a:pt x="237" y="436"/>
                  </a:lnTo>
                  <a:lnTo>
                    <a:pt x="218" y="454"/>
                  </a:lnTo>
                  <a:lnTo>
                    <a:pt x="200" y="472"/>
                  </a:lnTo>
                  <a:lnTo>
                    <a:pt x="182" y="472"/>
                  </a:lnTo>
                  <a:lnTo>
                    <a:pt x="164" y="490"/>
                  </a:lnTo>
                  <a:lnTo>
                    <a:pt x="146" y="490"/>
                  </a:lnTo>
                  <a:lnTo>
                    <a:pt x="146" y="509"/>
                  </a:lnTo>
                  <a:lnTo>
                    <a:pt x="128" y="509"/>
                  </a:lnTo>
                  <a:lnTo>
                    <a:pt x="109" y="527"/>
                  </a:lnTo>
                  <a:lnTo>
                    <a:pt x="91" y="545"/>
                  </a:lnTo>
                  <a:lnTo>
                    <a:pt x="73" y="563"/>
                  </a:lnTo>
                  <a:lnTo>
                    <a:pt x="73" y="581"/>
                  </a:lnTo>
                  <a:lnTo>
                    <a:pt x="55" y="599"/>
                  </a:lnTo>
                  <a:lnTo>
                    <a:pt x="55" y="617"/>
                  </a:lnTo>
                  <a:lnTo>
                    <a:pt x="55" y="636"/>
                  </a:lnTo>
                  <a:lnTo>
                    <a:pt x="55" y="654"/>
                  </a:lnTo>
                  <a:lnTo>
                    <a:pt x="73" y="654"/>
                  </a:lnTo>
                  <a:lnTo>
                    <a:pt x="91" y="672"/>
                  </a:lnTo>
                  <a:lnTo>
                    <a:pt x="109" y="690"/>
                  </a:lnTo>
                  <a:lnTo>
                    <a:pt x="128" y="690"/>
                  </a:lnTo>
                  <a:lnTo>
                    <a:pt x="146" y="690"/>
                  </a:lnTo>
                  <a:lnTo>
                    <a:pt x="164" y="690"/>
                  </a:lnTo>
                  <a:lnTo>
                    <a:pt x="182" y="672"/>
                  </a:lnTo>
                  <a:lnTo>
                    <a:pt x="200" y="672"/>
                  </a:lnTo>
                  <a:lnTo>
                    <a:pt x="218" y="654"/>
                  </a:lnTo>
                  <a:lnTo>
                    <a:pt x="218" y="636"/>
                  </a:lnTo>
                  <a:lnTo>
                    <a:pt x="237" y="617"/>
                  </a:lnTo>
                  <a:lnTo>
                    <a:pt x="255" y="599"/>
                  </a:lnTo>
                  <a:lnTo>
                    <a:pt x="255" y="581"/>
                  </a:lnTo>
                  <a:lnTo>
                    <a:pt x="255" y="563"/>
                  </a:lnTo>
                  <a:lnTo>
                    <a:pt x="273" y="545"/>
                  </a:lnTo>
                  <a:lnTo>
                    <a:pt x="273" y="527"/>
                  </a:lnTo>
                  <a:lnTo>
                    <a:pt x="273" y="509"/>
                  </a:lnTo>
                  <a:lnTo>
                    <a:pt x="291" y="490"/>
                  </a:lnTo>
                  <a:lnTo>
                    <a:pt x="291" y="472"/>
                  </a:lnTo>
                  <a:lnTo>
                    <a:pt x="309" y="454"/>
                  </a:lnTo>
                  <a:lnTo>
                    <a:pt x="327" y="436"/>
                  </a:lnTo>
                  <a:lnTo>
                    <a:pt x="346" y="436"/>
                  </a:lnTo>
                  <a:lnTo>
                    <a:pt x="364" y="436"/>
                  </a:lnTo>
                  <a:lnTo>
                    <a:pt x="382" y="436"/>
                  </a:lnTo>
                  <a:lnTo>
                    <a:pt x="400" y="454"/>
                  </a:lnTo>
                  <a:lnTo>
                    <a:pt x="400" y="472"/>
                  </a:lnTo>
                  <a:lnTo>
                    <a:pt x="400" y="490"/>
                  </a:lnTo>
                  <a:lnTo>
                    <a:pt x="418" y="509"/>
                  </a:lnTo>
                  <a:lnTo>
                    <a:pt x="418" y="527"/>
                  </a:lnTo>
                  <a:lnTo>
                    <a:pt x="436" y="527"/>
                  </a:lnTo>
                  <a:lnTo>
                    <a:pt x="436" y="545"/>
                  </a:lnTo>
                  <a:lnTo>
                    <a:pt x="455" y="545"/>
                  </a:lnTo>
                  <a:lnTo>
                    <a:pt x="455" y="527"/>
                  </a:lnTo>
                  <a:lnTo>
                    <a:pt x="473" y="527"/>
                  </a:lnTo>
                  <a:lnTo>
                    <a:pt x="491" y="509"/>
                  </a:lnTo>
                  <a:lnTo>
                    <a:pt x="509" y="490"/>
                  </a:lnTo>
                  <a:lnTo>
                    <a:pt x="509" y="472"/>
                  </a:lnTo>
                  <a:lnTo>
                    <a:pt x="509" y="454"/>
                  </a:lnTo>
                  <a:lnTo>
                    <a:pt x="509" y="436"/>
                  </a:lnTo>
                  <a:lnTo>
                    <a:pt x="509" y="418"/>
                  </a:lnTo>
                  <a:lnTo>
                    <a:pt x="509" y="400"/>
                  </a:lnTo>
                  <a:lnTo>
                    <a:pt x="491" y="400"/>
                  </a:lnTo>
                  <a:lnTo>
                    <a:pt x="473" y="400"/>
                  </a:lnTo>
                  <a:lnTo>
                    <a:pt x="455" y="400"/>
                  </a:lnTo>
                  <a:lnTo>
                    <a:pt x="436" y="400"/>
                  </a:lnTo>
                  <a:lnTo>
                    <a:pt x="436" y="381"/>
                  </a:lnTo>
                  <a:lnTo>
                    <a:pt x="418" y="363"/>
                  </a:lnTo>
                  <a:lnTo>
                    <a:pt x="418" y="345"/>
                  </a:lnTo>
                  <a:lnTo>
                    <a:pt x="418" y="327"/>
                  </a:lnTo>
                  <a:lnTo>
                    <a:pt x="418" y="309"/>
                  </a:lnTo>
                  <a:lnTo>
                    <a:pt x="436" y="291"/>
                  </a:lnTo>
                  <a:lnTo>
                    <a:pt x="436" y="273"/>
                  </a:lnTo>
                  <a:lnTo>
                    <a:pt x="436" y="254"/>
                  </a:lnTo>
                  <a:lnTo>
                    <a:pt x="455" y="254"/>
                  </a:lnTo>
                  <a:lnTo>
                    <a:pt x="473" y="254"/>
                  </a:lnTo>
                  <a:lnTo>
                    <a:pt x="473" y="236"/>
                  </a:lnTo>
                  <a:lnTo>
                    <a:pt x="491" y="236"/>
                  </a:lnTo>
                  <a:lnTo>
                    <a:pt x="509" y="236"/>
                  </a:lnTo>
                </a:path>
              </a:pathLst>
            </a:custGeom>
            <a:noFill/>
            <a:ln w="0">
              <a:solidFill>
                <a:srgbClr val="FFFFFF"/>
              </a:solidFill>
              <a:prstDash val="solid"/>
              <a:round/>
              <a:headEnd/>
              <a:tailEnd/>
            </a:ln>
          </p:spPr>
          <p:txBody>
            <a:bodyPr/>
            <a:lstStyle/>
            <a:p>
              <a:endParaRPr lang="en-US"/>
            </a:p>
          </p:txBody>
        </p:sp>
        <p:sp>
          <p:nvSpPr>
            <p:cNvPr id="41133" name="Rectangle 161"/>
            <p:cNvSpPr>
              <a:spLocks noChangeArrowheads="1"/>
            </p:cNvSpPr>
            <p:nvPr/>
          </p:nvSpPr>
          <p:spPr bwMode="auto">
            <a:xfrm>
              <a:off x="2326" y="73"/>
              <a:ext cx="291" cy="272"/>
            </a:xfrm>
            <a:prstGeom prst="rect">
              <a:avLst/>
            </a:prstGeom>
            <a:solidFill>
              <a:srgbClr val="99CCFF"/>
            </a:solidFill>
            <a:ln w="9525">
              <a:noFill/>
              <a:miter lim="800000"/>
              <a:headEnd/>
              <a:tailEnd/>
            </a:ln>
          </p:spPr>
          <p:txBody>
            <a:bodyPr/>
            <a:lstStyle/>
            <a:p>
              <a:endParaRPr lang="en-US"/>
            </a:p>
          </p:txBody>
        </p:sp>
        <p:sp>
          <p:nvSpPr>
            <p:cNvPr id="41134" name="Freeform 162"/>
            <p:cNvSpPr>
              <a:spLocks noEditPoints="1"/>
            </p:cNvSpPr>
            <p:nvPr/>
          </p:nvSpPr>
          <p:spPr bwMode="auto">
            <a:xfrm>
              <a:off x="2326" y="73"/>
              <a:ext cx="291" cy="272"/>
            </a:xfrm>
            <a:custGeom>
              <a:avLst/>
              <a:gdLst>
                <a:gd name="T0" fmla="*/ 54 w 291"/>
                <a:gd name="T1" fmla="*/ 236 h 272"/>
                <a:gd name="T2" fmla="*/ 36 w 291"/>
                <a:gd name="T3" fmla="*/ 217 h 272"/>
                <a:gd name="T4" fmla="*/ 18 w 291"/>
                <a:gd name="T5" fmla="*/ 181 h 272"/>
                <a:gd name="T6" fmla="*/ 18 w 291"/>
                <a:gd name="T7" fmla="*/ 163 h 272"/>
                <a:gd name="T8" fmla="*/ 0 w 291"/>
                <a:gd name="T9" fmla="*/ 127 h 272"/>
                <a:gd name="T10" fmla="*/ 18 w 291"/>
                <a:gd name="T11" fmla="*/ 109 h 272"/>
                <a:gd name="T12" fmla="*/ 18 w 291"/>
                <a:gd name="T13" fmla="*/ 72 h 272"/>
                <a:gd name="T14" fmla="*/ 36 w 291"/>
                <a:gd name="T15" fmla="*/ 54 h 272"/>
                <a:gd name="T16" fmla="*/ 54 w 291"/>
                <a:gd name="T17" fmla="*/ 36 h 272"/>
                <a:gd name="T18" fmla="*/ 72 w 291"/>
                <a:gd name="T19" fmla="*/ 18 h 272"/>
                <a:gd name="T20" fmla="*/ 91 w 291"/>
                <a:gd name="T21" fmla="*/ 0 h 272"/>
                <a:gd name="T22" fmla="*/ 109 w 291"/>
                <a:gd name="T23" fmla="*/ 0 h 272"/>
                <a:gd name="T24" fmla="*/ 145 w 291"/>
                <a:gd name="T25" fmla="*/ 0 h 272"/>
                <a:gd name="T26" fmla="*/ 163 w 291"/>
                <a:gd name="T27" fmla="*/ 0 h 272"/>
                <a:gd name="T28" fmla="*/ 200 w 291"/>
                <a:gd name="T29" fmla="*/ 0 h 272"/>
                <a:gd name="T30" fmla="*/ 218 w 291"/>
                <a:gd name="T31" fmla="*/ 18 h 272"/>
                <a:gd name="T32" fmla="*/ 236 w 291"/>
                <a:gd name="T33" fmla="*/ 36 h 272"/>
                <a:gd name="T34" fmla="*/ 254 w 291"/>
                <a:gd name="T35" fmla="*/ 54 h 272"/>
                <a:gd name="T36" fmla="*/ 272 w 291"/>
                <a:gd name="T37" fmla="*/ 72 h 272"/>
                <a:gd name="T38" fmla="*/ 272 w 291"/>
                <a:gd name="T39" fmla="*/ 109 h 272"/>
                <a:gd name="T40" fmla="*/ 291 w 291"/>
                <a:gd name="T41" fmla="*/ 127 h 272"/>
                <a:gd name="T42" fmla="*/ 272 w 291"/>
                <a:gd name="T43" fmla="*/ 163 h 272"/>
                <a:gd name="T44" fmla="*/ 272 w 291"/>
                <a:gd name="T45" fmla="*/ 181 h 272"/>
                <a:gd name="T46" fmla="*/ 254 w 291"/>
                <a:gd name="T47" fmla="*/ 217 h 272"/>
                <a:gd name="T48" fmla="*/ 236 w 291"/>
                <a:gd name="T49" fmla="*/ 236 h 272"/>
                <a:gd name="T50" fmla="*/ 218 w 291"/>
                <a:gd name="T51" fmla="*/ 254 h 272"/>
                <a:gd name="T52" fmla="*/ 200 w 291"/>
                <a:gd name="T53" fmla="*/ 254 h 272"/>
                <a:gd name="T54" fmla="*/ 163 w 291"/>
                <a:gd name="T55" fmla="*/ 272 h 272"/>
                <a:gd name="T56" fmla="*/ 145 w 291"/>
                <a:gd name="T57" fmla="*/ 272 h 272"/>
                <a:gd name="T58" fmla="*/ 109 w 291"/>
                <a:gd name="T59" fmla="*/ 272 h 272"/>
                <a:gd name="T60" fmla="*/ 91 w 291"/>
                <a:gd name="T61" fmla="*/ 254 h 272"/>
                <a:gd name="T62" fmla="*/ 72 w 291"/>
                <a:gd name="T63" fmla="*/ 254 h 272"/>
                <a:gd name="T64" fmla="*/ 54 w 291"/>
                <a:gd name="T65" fmla="*/ 236 h 272"/>
                <a:gd name="T66" fmla="*/ 54 w 291"/>
                <a:gd name="T67" fmla="*/ 236 h 272"/>
                <a:gd name="T68" fmla="*/ 91 w 291"/>
                <a:gd name="T69" fmla="*/ 217 h 272"/>
                <a:gd name="T70" fmla="*/ 91 w 291"/>
                <a:gd name="T71" fmla="*/ 217 h 272"/>
                <a:gd name="T72" fmla="*/ 91 w 291"/>
                <a:gd name="T73" fmla="*/ 217 h 272"/>
                <a:gd name="T74" fmla="*/ 91 w 291"/>
                <a:gd name="T75" fmla="*/ 217 h 272"/>
                <a:gd name="T76" fmla="*/ 109 w 291"/>
                <a:gd name="T77" fmla="*/ 217 h 272"/>
                <a:gd name="T78" fmla="*/ 236 w 291"/>
                <a:gd name="T79" fmla="*/ 145 h 272"/>
                <a:gd name="T80" fmla="*/ 236 w 291"/>
                <a:gd name="T81" fmla="*/ 145 h 272"/>
                <a:gd name="T82" fmla="*/ 236 w 291"/>
                <a:gd name="T83" fmla="*/ 145 h 272"/>
                <a:gd name="T84" fmla="*/ 236 w 291"/>
                <a:gd name="T85" fmla="*/ 145 h 272"/>
                <a:gd name="T86" fmla="*/ 236 w 291"/>
                <a:gd name="T87" fmla="*/ 127 h 272"/>
                <a:gd name="T88" fmla="*/ 236 w 291"/>
                <a:gd name="T89" fmla="*/ 127 h 272"/>
                <a:gd name="T90" fmla="*/ 236 w 291"/>
                <a:gd name="T91" fmla="*/ 127 h 272"/>
                <a:gd name="T92" fmla="*/ 236 w 291"/>
                <a:gd name="T93" fmla="*/ 127 h 272"/>
                <a:gd name="T94" fmla="*/ 236 w 291"/>
                <a:gd name="T95" fmla="*/ 127 h 272"/>
                <a:gd name="T96" fmla="*/ 109 w 291"/>
                <a:gd name="T97" fmla="*/ 54 h 272"/>
                <a:gd name="T98" fmla="*/ 91 w 291"/>
                <a:gd name="T99" fmla="*/ 36 h 272"/>
                <a:gd name="T100" fmla="*/ 91 w 291"/>
                <a:gd name="T101" fmla="*/ 54 h 272"/>
                <a:gd name="T102" fmla="*/ 91 w 291"/>
                <a:gd name="T103" fmla="*/ 54 h 272"/>
                <a:gd name="T104" fmla="*/ 91 w 291"/>
                <a:gd name="T105" fmla="*/ 54 h 272"/>
                <a:gd name="T106" fmla="*/ 91 w 291"/>
                <a:gd name="T107" fmla="*/ 217 h 272"/>
                <a:gd name="T108" fmla="*/ 91 w 291"/>
                <a:gd name="T109" fmla="*/ 217 h 272"/>
                <a:gd name="T110" fmla="*/ 218 w 291"/>
                <a:gd name="T111" fmla="*/ 127 h 272"/>
                <a:gd name="T112" fmla="*/ 91 w 291"/>
                <a:gd name="T113" fmla="*/ 199 h 272"/>
                <a:gd name="T114" fmla="*/ 91 w 291"/>
                <a:gd name="T115" fmla="*/ 54 h 272"/>
                <a:gd name="T116" fmla="*/ 218 w 291"/>
                <a:gd name="T117" fmla="*/ 127 h 272"/>
                <a:gd name="T118" fmla="*/ 218 w 291"/>
                <a:gd name="T119" fmla="*/ 127 h 27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1" h="272">
                  <a:moveTo>
                    <a:pt x="54" y="236"/>
                  </a:moveTo>
                  <a:lnTo>
                    <a:pt x="36" y="217"/>
                  </a:lnTo>
                  <a:lnTo>
                    <a:pt x="18" y="181"/>
                  </a:lnTo>
                  <a:lnTo>
                    <a:pt x="18" y="163"/>
                  </a:lnTo>
                  <a:lnTo>
                    <a:pt x="0" y="127"/>
                  </a:lnTo>
                  <a:lnTo>
                    <a:pt x="18" y="109"/>
                  </a:lnTo>
                  <a:lnTo>
                    <a:pt x="18" y="72"/>
                  </a:lnTo>
                  <a:lnTo>
                    <a:pt x="36" y="54"/>
                  </a:lnTo>
                  <a:lnTo>
                    <a:pt x="54" y="36"/>
                  </a:lnTo>
                  <a:lnTo>
                    <a:pt x="72" y="18"/>
                  </a:lnTo>
                  <a:lnTo>
                    <a:pt x="91" y="0"/>
                  </a:lnTo>
                  <a:lnTo>
                    <a:pt x="109" y="0"/>
                  </a:lnTo>
                  <a:lnTo>
                    <a:pt x="145" y="0"/>
                  </a:lnTo>
                  <a:lnTo>
                    <a:pt x="163" y="0"/>
                  </a:lnTo>
                  <a:lnTo>
                    <a:pt x="200" y="0"/>
                  </a:lnTo>
                  <a:lnTo>
                    <a:pt x="218" y="18"/>
                  </a:lnTo>
                  <a:lnTo>
                    <a:pt x="236" y="36"/>
                  </a:lnTo>
                  <a:lnTo>
                    <a:pt x="254" y="54"/>
                  </a:lnTo>
                  <a:lnTo>
                    <a:pt x="272" y="72"/>
                  </a:lnTo>
                  <a:lnTo>
                    <a:pt x="272" y="109"/>
                  </a:lnTo>
                  <a:lnTo>
                    <a:pt x="291" y="127"/>
                  </a:lnTo>
                  <a:lnTo>
                    <a:pt x="272" y="163"/>
                  </a:lnTo>
                  <a:lnTo>
                    <a:pt x="272" y="181"/>
                  </a:lnTo>
                  <a:lnTo>
                    <a:pt x="254" y="217"/>
                  </a:lnTo>
                  <a:lnTo>
                    <a:pt x="236" y="236"/>
                  </a:lnTo>
                  <a:lnTo>
                    <a:pt x="218" y="254"/>
                  </a:lnTo>
                  <a:lnTo>
                    <a:pt x="200" y="254"/>
                  </a:lnTo>
                  <a:lnTo>
                    <a:pt x="163" y="272"/>
                  </a:lnTo>
                  <a:lnTo>
                    <a:pt x="145" y="272"/>
                  </a:lnTo>
                  <a:lnTo>
                    <a:pt x="109" y="272"/>
                  </a:lnTo>
                  <a:lnTo>
                    <a:pt x="91" y="254"/>
                  </a:lnTo>
                  <a:lnTo>
                    <a:pt x="72" y="254"/>
                  </a:lnTo>
                  <a:lnTo>
                    <a:pt x="54" y="236"/>
                  </a:lnTo>
                  <a:close/>
                  <a:moveTo>
                    <a:pt x="91" y="217"/>
                  </a:moveTo>
                  <a:lnTo>
                    <a:pt x="91" y="217"/>
                  </a:lnTo>
                  <a:lnTo>
                    <a:pt x="109" y="217"/>
                  </a:lnTo>
                  <a:lnTo>
                    <a:pt x="236" y="145"/>
                  </a:lnTo>
                  <a:lnTo>
                    <a:pt x="236" y="127"/>
                  </a:lnTo>
                  <a:lnTo>
                    <a:pt x="109" y="54"/>
                  </a:lnTo>
                  <a:lnTo>
                    <a:pt x="91" y="36"/>
                  </a:lnTo>
                  <a:lnTo>
                    <a:pt x="91" y="54"/>
                  </a:lnTo>
                  <a:lnTo>
                    <a:pt x="91" y="217"/>
                  </a:lnTo>
                  <a:close/>
                  <a:moveTo>
                    <a:pt x="218" y="127"/>
                  </a:moveTo>
                  <a:lnTo>
                    <a:pt x="91" y="199"/>
                  </a:lnTo>
                  <a:lnTo>
                    <a:pt x="91" y="54"/>
                  </a:lnTo>
                  <a:lnTo>
                    <a:pt x="218" y="127"/>
                  </a:lnTo>
                  <a:close/>
                </a:path>
              </a:pathLst>
            </a:custGeom>
            <a:blipFill dpi="0" rotWithShape="0">
              <a:blip r:embed="rId6"/>
              <a:srcRect/>
              <a:tile tx="0" ty="0" sx="100000" sy="100000" flip="none" algn="tl"/>
            </a:blipFill>
            <a:ln w="9525">
              <a:noFill/>
              <a:round/>
              <a:headEnd/>
              <a:tailEnd/>
            </a:ln>
          </p:spPr>
          <p:txBody>
            <a:bodyPr/>
            <a:lstStyle/>
            <a:p>
              <a:endParaRPr lang="en-US"/>
            </a:p>
          </p:txBody>
        </p:sp>
        <p:sp>
          <p:nvSpPr>
            <p:cNvPr id="41135" name="Rectangle 163"/>
            <p:cNvSpPr>
              <a:spLocks noChangeArrowheads="1"/>
            </p:cNvSpPr>
            <p:nvPr/>
          </p:nvSpPr>
          <p:spPr bwMode="auto">
            <a:xfrm>
              <a:off x="2326" y="73"/>
              <a:ext cx="291" cy="272"/>
            </a:xfrm>
            <a:prstGeom prst="rect">
              <a:avLst/>
            </a:prstGeom>
            <a:solidFill>
              <a:srgbClr val="99CCFF"/>
            </a:solidFill>
            <a:ln w="9525">
              <a:noFill/>
              <a:miter lim="800000"/>
              <a:headEnd/>
              <a:tailEnd/>
            </a:ln>
          </p:spPr>
          <p:txBody>
            <a:bodyPr/>
            <a:lstStyle/>
            <a:p>
              <a:endParaRPr lang="en-US"/>
            </a:p>
          </p:txBody>
        </p:sp>
        <p:sp>
          <p:nvSpPr>
            <p:cNvPr id="41136" name="Rectangle 164"/>
            <p:cNvSpPr>
              <a:spLocks noChangeArrowheads="1"/>
            </p:cNvSpPr>
            <p:nvPr/>
          </p:nvSpPr>
          <p:spPr bwMode="auto">
            <a:xfrm>
              <a:off x="5251" y="345"/>
              <a:ext cx="364" cy="363"/>
            </a:xfrm>
            <a:prstGeom prst="rect">
              <a:avLst/>
            </a:prstGeom>
            <a:solidFill>
              <a:srgbClr val="99CCFF"/>
            </a:solidFill>
            <a:ln w="9525">
              <a:noFill/>
              <a:miter lim="800000"/>
              <a:headEnd/>
              <a:tailEnd/>
            </a:ln>
          </p:spPr>
          <p:txBody>
            <a:bodyPr/>
            <a:lstStyle/>
            <a:p>
              <a:endParaRPr lang="en-US"/>
            </a:p>
          </p:txBody>
        </p:sp>
        <p:sp>
          <p:nvSpPr>
            <p:cNvPr id="41137" name="Freeform 165"/>
            <p:cNvSpPr>
              <a:spLocks noEditPoints="1"/>
            </p:cNvSpPr>
            <p:nvPr/>
          </p:nvSpPr>
          <p:spPr bwMode="auto">
            <a:xfrm>
              <a:off x="5251" y="345"/>
              <a:ext cx="364" cy="363"/>
            </a:xfrm>
            <a:custGeom>
              <a:avLst/>
              <a:gdLst>
                <a:gd name="T0" fmla="*/ 55 w 364"/>
                <a:gd name="T1" fmla="*/ 308 h 363"/>
                <a:gd name="T2" fmla="*/ 37 w 364"/>
                <a:gd name="T3" fmla="*/ 272 h 363"/>
                <a:gd name="T4" fmla="*/ 18 w 364"/>
                <a:gd name="T5" fmla="*/ 254 h 363"/>
                <a:gd name="T6" fmla="*/ 0 w 364"/>
                <a:gd name="T7" fmla="*/ 218 h 363"/>
                <a:gd name="T8" fmla="*/ 0 w 364"/>
                <a:gd name="T9" fmla="*/ 181 h 363"/>
                <a:gd name="T10" fmla="*/ 0 w 364"/>
                <a:gd name="T11" fmla="*/ 145 h 363"/>
                <a:gd name="T12" fmla="*/ 18 w 364"/>
                <a:gd name="T13" fmla="*/ 109 h 363"/>
                <a:gd name="T14" fmla="*/ 37 w 364"/>
                <a:gd name="T15" fmla="*/ 72 h 363"/>
                <a:gd name="T16" fmla="*/ 55 w 364"/>
                <a:gd name="T17" fmla="*/ 54 h 363"/>
                <a:gd name="T18" fmla="*/ 73 w 364"/>
                <a:gd name="T19" fmla="*/ 36 h 363"/>
                <a:gd name="T20" fmla="*/ 109 w 364"/>
                <a:gd name="T21" fmla="*/ 18 h 363"/>
                <a:gd name="T22" fmla="*/ 146 w 364"/>
                <a:gd name="T23" fmla="*/ 0 h 363"/>
                <a:gd name="T24" fmla="*/ 182 w 364"/>
                <a:gd name="T25" fmla="*/ 0 h 363"/>
                <a:gd name="T26" fmla="*/ 218 w 364"/>
                <a:gd name="T27" fmla="*/ 0 h 363"/>
                <a:gd name="T28" fmla="*/ 255 w 364"/>
                <a:gd name="T29" fmla="*/ 18 h 363"/>
                <a:gd name="T30" fmla="*/ 273 w 364"/>
                <a:gd name="T31" fmla="*/ 36 h 363"/>
                <a:gd name="T32" fmla="*/ 309 w 364"/>
                <a:gd name="T33" fmla="*/ 54 h 363"/>
                <a:gd name="T34" fmla="*/ 327 w 364"/>
                <a:gd name="T35" fmla="*/ 72 h 363"/>
                <a:gd name="T36" fmla="*/ 345 w 364"/>
                <a:gd name="T37" fmla="*/ 109 h 363"/>
                <a:gd name="T38" fmla="*/ 364 w 364"/>
                <a:gd name="T39" fmla="*/ 145 h 363"/>
                <a:gd name="T40" fmla="*/ 364 w 364"/>
                <a:gd name="T41" fmla="*/ 181 h 363"/>
                <a:gd name="T42" fmla="*/ 364 w 364"/>
                <a:gd name="T43" fmla="*/ 218 h 363"/>
                <a:gd name="T44" fmla="*/ 345 w 364"/>
                <a:gd name="T45" fmla="*/ 254 h 363"/>
                <a:gd name="T46" fmla="*/ 327 w 364"/>
                <a:gd name="T47" fmla="*/ 272 h 363"/>
                <a:gd name="T48" fmla="*/ 309 w 364"/>
                <a:gd name="T49" fmla="*/ 308 h 363"/>
                <a:gd name="T50" fmla="*/ 273 w 364"/>
                <a:gd name="T51" fmla="*/ 327 h 363"/>
                <a:gd name="T52" fmla="*/ 255 w 364"/>
                <a:gd name="T53" fmla="*/ 345 h 363"/>
                <a:gd name="T54" fmla="*/ 218 w 364"/>
                <a:gd name="T55" fmla="*/ 363 h 363"/>
                <a:gd name="T56" fmla="*/ 182 w 364"/>
                <a:gd name="T57" fmla="*/ 363 h 363"/>
                <a:gd name="T58" fmla="*/ 146 w 364"/>
                <a:gd name="T59" fmla="*/ 363 h 363"/>
                <a:gd name="T60" fmla="*/ 109 w 364"/>
                <a:gd name="T61" fmla="*/ 345 h 363"/>
                <a:gd name="T62" fmla="*/ 73 w 364"/>
                <a:gd name="T63" fmla="*/ 327 h 363"/>
                <a:gd name="T64" fmla="*/ 55 w 364"/>
                <a:gd name="T65" fmla="*/ 308 h 363"/>
                <a:gd name="T66" fmla="*/ 55 w 364"/>
                <a:gd name="T67" fmla="*/ 308 h 363"/>
                <a:gd name="T68" fmla="*/ 91 w 364"/>
                <a:gd name="T69" fmla="*/ 290 h 363"/>
                <a:gd name="T70" fmla="*/ 109 w 364"/>
                <a:gd name="T71" fmla="*/ 290 h 363"/>
                <a:gd name="T72" fmla="*/ 109 w 364"/>
                <a:gd name="T73" fmla="*/ 290 h 363"/>
                <a:gd name="T74" fmla="*/ 109 w 364"/>
                <a:gd name="T75" fmla="*/ 290 h 363"/>
                <a:gd name="T76" fmla="*/ 127 w 364"/>
                <a:gd name="T77" fmla="*/ 290 h 363"/>
                <a:gd name="T78" fmla="*/ 291 w 364"/>
                <a:gd name="T79" fmla="*/ 200 h 363"/>
                <a:gd name="T80" fmla="*/ 291 w 364"/>
                <a:gd name="T81" fmla="*/ 200 h 363"/>
                <a:gd name="T82" fmla="*/ 291 w 364"/>
                <a:gd name="T83" fmla="*/ 181 h 363"/>
                <a:gd name="T84" fmla="*/ 291 w 364"/>
                <a:gd name="T85" fmla="*/ 181 h 363"/>
                <a:gd name="T86" fmla="*/ 309 w 364"/>
                <a:gd name="T87" fmla="*/ 181 h 363"/>
                <a:gd name="T88" fmla="*/ 291 w 364"/>
                <a:gd name="T89" fmla="*/ 181 h 363"/>
                <a:gd name="T90" fmla="*/ 291 w 364"/>
                <a:gd name="T91" fmla="*/ 163 h 363"/>
                <a:gd name="T92" fmla="*/ 291 w 364"/>
                <a:gd name="T93" fmla="*/ 163 h 363"/>
                <a:gd name="T94" fmla="*/ 291 w 364"/>
                <a:gd name="T95" fmla="*/ 163 h 363"/>
                <a:gd name="T96" fmla="*/ 127 w 364"/>
                <a:gd name="T97" fmla="*/ 72 h 363"/>
                <a:gd name="T98" fmla="*/ 109 w 364"/>
                <a:gd name="T99" fmla="*/ 54 h 363"/>
                <a:gd name="T100" fmla="*/ 109 w 364"/>
                <a:gd name="T101" fmla="*/ 72 h 363"/>
                <a:gd name="T102" fmla="*/ 109 w 364"/>
                <a:gd name="T103" fmla="*/ 72 h 363"/>
                <a:gd name="T104" fmla="*/ 91 w 364"/>
                <a:gd name="T105" fmla="*/ 72 h 363"/>
                <a:gd name="T106" fmla="*/ 91 w 364"/>
                <a:gd name="T107" fmla="*/ 290 h 363"/>
                <a:gd name="T108" fmla="*/ 91 w 364"/>
                <a:gd name="T109" fmla="*/ 290 h 363"/>
                <a:gd name="T110" fmla="*/ 273 w 364"/>
                <a:gd name="T111" fmla="*/ 181 h 363"/>
                <a:gd name="T112" fmla="*/ 127 w 364"/>
                <a:gd name="T113" fmla="*/ 272 h 363"/>
                <a:gd name="T114" fmla="*/ 127 w 364"/>
                <a:gd name="T115" fmla="*/ 91 h 363"/>
                <a:gd name="T116" fmla="*/ 273 w 364"/>
                <a:gd name="T117" fmla="*/ 181 h 363"/>
                <a:gd name="T118" fmla="*/ 273 w 364"/>
                <a:gd name="T119" fmla="*/ 181 h 36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64" h="363">
                  <a:moveTo>
                    <a:pt x="55" y="308"/>
                  </a:moveTo>
                  <a:lnTo>
                    <a:pt x="37" y="272"/>
                  </a:lnTo>
                  <a:lnTo>
                    <a:pt x="18" y="254"/>
                  </a:lnTo>
                  <a:lnTo>
                    <a:pt x="0" y="218"/>
                  </a:lnTo>
                  <a:lnTo>
                    <a:pt x="0" y="181"/>
                  </a:lnTo>
                  <a:lnTo>
                    <a:pt x="0" y="145"/>
                  </a:lnTo>
                  <a:lnTo>
                    <a:pt x="18" y="109"/>
                  </a:lnTo>
                  <a:lnTo>
                    <a:pt x="37" y="72"/>
                  </a:lnTo>
                  <a:lnTo>
                    <a:pt x="55" y="54"/>
                  </a:lnTo>
                  <a:lnTo>
                    <a:pt x="73" y="36"/>
                  </a:lnTo>
                  <a:lnTo>
                    <a:pt x="109" y="18"/>
                  </a:lnTo>
                  <a:lnTo>
                    <a:pt x="146" y="0"/>
                  </a:lnTo>
                  <a:lnTo>
                    <a:pt x="182" y="0"/>
                  </a:lnTo>
                  <a:lnTo>
                    <a:pt x="218" y="0"/>
                  </a:lnTo>
                  <a:lnTo>
                    <a:pt x="255" y="18"/>
                  </a:lnTo>
                  <a:lnTo>
                    <a:pt x="273" y="36"/>
                  </a:lnTo>
                  <a:lnTo>
                    <a:pt x="309" y="54"/>
                  </a:lnTo>
                  <a:lnTo>
                    <a:pt x="327" y="72"/>
                  </a:lnTo>
                  <a:lnTo>
                    <a:pt x="345" y="109"/>
                  </a:lnTo>
                  <a:lnTo>
                    <a:pt x="364" y="145"/>
                  </a:lnTo>
                  <a:lnTo>
                    <a:pt x="364" y="181"/>
                  </a:lnTo>
                  <a:lnTo>
                    <a:pt x="364" y="218"/>
                  </a:lnTo>
                  <a:lnTo>
                    <a:pt x="345" y="254"/>
                  </a:lnTo>
                  <a:lnTo>
                    <a:pt x="327" y="272"/>
                  </a:lnTo>
                  <a:lnTo>
                    <a:pt x="309" y="308"/>
                  </a:lnTo>
                  <a:lnTo>
                    <a:pt x="273" y="327"/>
                  </a:lnTo>
                  <a:lnTo>
                    <a:pt x="255" y="345"/>
                  </a:lnTo>
                  <a:lnTo>
                    <a:pt x="218" y="363"/>
                  </a:lnTo>
                  <a:lnTo>
                    <a:pt x="182" y="363"/>
                  </a:lnTo>
                  <a:lnTo>
                    <a:pt x="146" y="363"/>
                  </a:lnTo>
                  <a:lnTo>
                    <a:pt x="109" y="345"/>
                  </a:lnTo>
                  <a:lnTo>
                    <a:pt x="73" y="327"/>
                  </a:lnTo>
                  <a:lnTo>
                    <a:pt x="55" y="308"/>
                  </a:lnTo>
                  <a:close/>
                  <a:moveTo>
                    <a:pt x="91" y="290"/>
                  </a:moveTo>
                  <a:lnTo>
                    <a:pt x="109" y="290"/>
                  </a:lnTo>
                  <a:lnTo>
                    <a:pt x="127" y="290"/>
                  </a:lnTo>
                  <a:lnTo>
                    <a:pt x="291" y="200"/>
                  </a:lnTo>
                  <a:lnTo>
                    <a:pt x="291" y="181"/>
                  </a:lnTo>
                  <a:lnTo>
                    <a:pt x="309" y="181"/>
                  </a:lnTo>
                  <a:lnTo>
                    <a:pt x="291" y="181"/>
                  </a:lnTo>
                  <a:lnTo>
                    <a:pt x="291" y="163"/>
                  </a:lnTo>
                  <a:lnTo>
                    <a:pt x="127" y="72"/>
                  </a:lnTo>
                  <a:lnTo>
                    <a:pt x="109" y="54"/>
                  </a:lnTo>
                  <a:lnTo>
                    <a:pt x="109" y="72"/>
                  </a:lnTo>
                  <a:lnTo>
                    <a:pt x="91" y="72"/>
                  </a:lnTo>
                  <a:lnTo>
                    <a:pt x="91" y="290"/>
                  </a:lnTo>
                  <a:close/>
                  <a:moveTo>
                    <a:pt x="273" y="181"/>
                  </a:moveTo>
                  <a:lnTo>
                    <a:pt x="127" y="272"/>
                  </a:lnTo>
                  <a:lnTo>
                    <a:pt x="127" y="91"/>
                  </a:lnTo>
                  <a:lnTo>
                    <a:pt x="273" y="181"/>
                  </a:lnTo>
                  <a:close/>
                </a:path>
              </a:pathLst>
            </a:custGeom>
            <a:blipFill dpi="0" rotWithShape="0">
              <a:blip r:embed="rId6"/>
              <a:srcRect/>
              <a:tile tx="0" ty="0" sx="100000" sy="100000" flip="none" algn="tl"/>
            </a:blipFill>
            <a:ln w="9525">
              <a:noFill/>
              <a:round/>
              <a:headEnd/>
              <a:tailEnd/>
            </a:ln>
          </p:spPr>
          <p:txBody>
            <a:bodyPr/>
            <a:lstStyle/>
            <a:p>
              <a:endParaRPr lang="en-US"/>
            </a:p>
          </p:txBody>
        </p:sp>
        <p:sp>
          <p:nvSpPr>
            <p:cNvPr id="41138" name="Rectangle 166"/>
            <p:cNvSpPr>
              <a:spLocks noChangeArrowheads="1"/>
            </p:cNvSpPr>
            <p:nvPr/>
          </p:nvSpPr>
          <p:spPr bwMode="auto">
            <a:xfrm>
              <a:off x="5251" y="345"/>
              <a:ext cx="364" cy="363"/>
            </a:xfrm>
            <a:prstGeom prst="rect">
              <a:avLst/>
            </a:prstGeom>
            <a:solidFill>
              <a:srgbClr val="99CCFF"/>
            </a:solidFill>
            <a:ln w="9525">
              <a:noFill/>
              <a:miter lim="800000"/>
              <a:headEnd/>
              <a:tailEnd/>
            </a:ln>
          </p:spPr>
          <p:txBody>
            <a:bodyPr/>
            <a:lstStyle/>
            <a:p>
              <a:endParaRPr lang="en-US"/>
            </a:p>
          </p:txBody>
        </p:sp>
        <p:sp>
          <p:nvSpPr>
            <p:cNvPr id="41139" name="Rectangle 167"/>
            <p:cNvSpPr>
              <a:spLocks noChangeArrowheads="1"/>
            </p:cNvSpPr>
            <p:nvPr/>
          </p:nvSpPr>
          <p:spPr bwMode="auto">
            <a:xfrm>
              <a:off x="3362" y="290"/>
              <a:ext cx="472" cy="472"/>
            </a:xfrm>
            <a:prstGeom prst="rect">
              <a:avLst/>
            </a:prstGeom>
            <a:solidFill>
              <a:srgbClr val="99CCFF"/>
            </a:solidFill>
            <a:ln w="9525">
              <a:noFill/>
              <a:miter lim="800000"/>
              <a:headEnd/>
              <a:tailEnd/>
            </a:ln>
          </p:spPr>
          <p:txBody>
            <a:bodyPr/>
            <a:lstStyle/>
            <a:p>
              <a:endParaRPr lang="en-US"/>
            </a:p>
          </p:txBody>
        </p:sp>
        <p:sp>
          <p:nvSpPr>
            <p:cNvPr id="41140" name="Freeform 168"/>
            <p:cNvSpPr>
              <a:spLocks noEditPoints="1"/>
            </p:cNvSpPr>
            <p:nvPr/>
          </p:nvSpPr>
          <p:spPr bwMode="auto">
            <a:xfrm>
              <a:off x="3362" y="290"/>
              <a:ext cx="472" cy="472"/>
            </a:xfrm>
            <a:custGeom>
              <a:avLst/>
              <a:gdLst>
                <a:gd name="T0" fmla="*/ 54 w 472"/>
                <a:gd name="T1" fmla="*/ 382 h 472"/>
                <a:gd name="T2" fmla="*/ 18 w 472"/>
                <a:gd name="T3" fmla="*/ 345 h 472"/>
                <a:gd name="T4" fmla="*/ 0 w 472"/>
                <a:gd name="T5" fmla="*/ 309 h 472"/>
                <a:gd name="T6" fmla="*/ 0 w 472"/>
                <a:gd name="T7" fmla="*/ 255 h 472"/>
                <a:gd name="T8" fmla="*/ 0 w 472"/>
                <a:gd name="T9" fmla="*/ 218 h 472"/>
                <a:gd name="T10" fmla="*/ 0 w 472"/>
                <a:gd name="T11" fmla="*/ 164 h 472"/>
                <a:gd name="T12" fmla="*/ 18 w 472"/>
                <a:gd name="T13" fmla="*/ 127 h 472"/>
                <a:gd name="T14" fmla="*/ 54 w 472"/>
                <a:gd name="T15" fmla="*/ 91 h 472"/>
                <a:gd name="T16" fmla="*/ 72 w 472"/>
                <a:gd name="T17" fmla="*/ 55 h 472"/>
                <a:gd name="T18" fmla="*/ 127 w 472"/>
                <a:gd name="T19" fmla="*/ 19 h 472"/>
                <a:gd name="T20" fmla="*/ 163 w 472"/>
                <a:gd name="T21" fmla="*/ 0 h 472"/>
                <a:gd name="T22" fmla="*/ 199 w 472"/>
                <a:gd name="T23" fmla="*/ 0 h 472"/>
                <a:gd name="T24" fmla="*/ 254 w 472"/>
                <a:gd name="T25" fmla="*/ 0 h 472"/>
                <a:gd name="T26" fmla="*/ 290 w 472"/>
                <a:gd name="T27" fmla="*/ 0 h 472"/>
                <a:gd name="T28" fmla="*/ 345 w 472"/>
                <a:gd name="T29" fmla="*/ 19 h 472"/>
                <a:gd name="T30" fmla="*/ 381 w 472"/>
                <a:gd name="T31" fmla="*/ 55 h 472"/>
                <a:gd name="T32" fmla="*/ 417 w 472"/>
                <a:gd name="T33" fmla="*/ 91 h 472"/>
                <a:gd name="T34" fmla="*/ 436 w 472"/>
                <a:gd name="T35" fmla="*/ 127 h 472"/>
                <a:gd name="T36" fmla="*/ 454 w 472"/>
                <a:gd name="T37" fmla="*/ 164 h 472"/>
                <a:gd name="T38" fmla="*/ 472 w 472"/>
                <a:gd name="T39" fmla="*/ 218 h 472"/>
                <a:gd name="T40" fmla="*/ 472 w 472"/>
                <a:gd name="T41" fmla="*/ 255 h 472"/>
                <a:gd name="T42" fmla="*/ 454 w 472"/>
                <a:gd name="T43" fmla="*/ 309 h 472"/>
                <a:gd name="T44" fmla="*/ 436 w 472"/>
                <a:gd name="T45" fmla="*/ 345 h 472"/>
                <a:gd name="T46" fmla="*/ 417 w 472"/>
                <a:gd name="T47" fmla="*/ 382 h 472"/>
                <a:gd name="T48" fmla="*/ 381 w 472"/>
                <a:gd name="T49" fmla="*/ 418 h 472"/>
                <a:gd name="T50" fmla="*/ 345 w 472"/>
                <a:gd name="T51" fmla="*/ 436 h 472"/>
                <a:gd name="T52" fmla="*/ 290 w 472"/>
                <a:gd name="T53" fmla="*/ 454 h 472"/>
                <a:gd name="T54" fmla="*/ 254 w 472"/>
                <a:gd name="T55" fmla="*/ 472 h 472"/>
                <a:gd name="T56" fmla="*/ 199 w 472"/>
                <a:gd name="T57" fmla="*/ 472 h 472"/>
                <a:gd name="T58" fmla="*/ 163 w 472"/>
                <a:gd name="T59" fmla="*/ 454 h 472"/>
                <a:gd name="T60" fmla="*/ 127 w 472"/>
                <a:gd name="T61" fmla="*/ 436 h 472"/>
                <a:gd name="T62" fmla="*/ 72 w 472"/>
                <a:gd name="T63" fmla="*/ 418 h 472"/>
                <a:gd name="T64" fmla="*/ 72 w 472"/>
                <a:gd name="T65" fmla="*/ 400 h 472"/>
                <a:gd name="T66" fmla="*/ 127 w 472"/>
                <a:gd name="T67" fmla="*/ 382 h 472"/>
                <a:gd name="T68" fmla="*/ 145 w 472"/>
                <a:gd name="T69" fmla="*/ 382 h 472"/>
                <a:gd name="T70" fmla="*/ 381 w 472"/>
                <a:gd name="T71" fmla="*/ 255 h 472"/>
                <a:gd name="T72" fmla="*/ 381 w 472"/>
                <a:gd name="T73" fmla="*/ 236 h 472"/>
                <a:gd name="T74" fmla="*/ 381 w 472"/>
                <a:gd name="T75" fmla="*/ 236 h 472"/>
                <a:gd name="T76" fmla="*/ 381 w 472"/>
                <a:gd name="T77" fmla="*/ 218 h 472"/>
                <a:gd name="T78" fmla="*/ 381 w 472"/>
                <a:gd name="T79" fmla="*/ 218 h 472"/>
                <a:gd name="T80" fmla="*/ 145 w 472"/>
                <a:gd name="T81" fmla="*/ 73 h 472"/>
                <a:gd name="T82" fmla="*/ 127 w 472"/>
                <a:gd name="T83" fmla="*/ 91 h 472"/>
                <a:gd name="T84" fmla="*/ 127 w 472"/>
                <a:gd name="T85" fmla="*/ 363 h 472"/>
                <a:gd name="T86" fmla="*/ 363 w 472"/>
                <a:gd name="T87" fmla="*/ 236 h 472"/>
                <a:gd name="T88" fmla="*/ 145 w 472"/>
                <a:gd name="T89" fmla="*/ 109 h 472"/>
                <a:gd name="T90" fmla="*/ 363 w 472"/>
                <a:gd name="T91" fmla="*/ 236 h 47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72" h="472">
                  <a:moveTo>
                    <a:pt x="72" y="400"/>
                  </a:moveTo>
                  <a:lnTo>
                    <a:pt x="54" y="382"/>
                  </a:lnTo>
                  <a:lnTo>
                    <a:pt x="36" y="363"/>
                  </a:lnTo>
                  <a:lnTo>
                    <a:pt x="18" y="345"/>
                  </a:lnTo>
                  <a:lnTo>
                    <a:pt x="18" y="327"/>
                  </a:lnTo>
                  <a:lnTo>
                    <a:pt x="0" y="309"/>
                  </a:lnTo>
                  <a:lnTo>
                    <a:pt x="0" y="273"/>
                  </a:lnTo>
                  <a:lnTo>
                    <a:pt x="0" y="255"/>
                  </a:lnTo>
                  <a:lnTo>
                    <a:pt x="0" y="236"/>
                  </a:lnTo>
                  <a:lnTo>
                    <a:pt x="0" y="218"/>
                  </a:lnTo>
                  <a:lnTo>
                    <a:pt x="0" y="182"/>
                  </a:lnTo>
                  <a:lnTo>
                    <a:pt x="0" y="164"/>
                  </a:lnTo>
                  <a:lnTo>
                    <a:pt x="18" y="146"/>
                  </a:lnTo>
                  <a:lnTo>
                    <a:pt x="18" y="127"/>
                  </a:lnTo>
                  <a:lnTo>
                    <a:pt x="36" y="109"/>
                  </a:lnTo>
                  <a:lnTo>
                    <a:pt x="54" y="91"/>
                  </a:lnTo>
                  <a:lnTo>
                    <a:pt x="72" y="73"/>
                  </a:lnTo>
                  <a:lnTo>
                    <a:pt x="72" y="55"/>
                  </a:lnTo>
                  <a:lnTo>
                    <a:pt x="90" y="37"/>
                  </a:lnTo>
                  <a:lnTo>
                    <a:pt x="127" y="19"/>
                  </a:lnTo>
                  <a:lnTo>
                    <a:pt x="145" y="19"/>
                  </a:lnTo>
                  <a:lnTo>
                    <a:pt x="163" y="0"/>
                  </a:lnTo>
                  <a:lnTo>
                    <a:pt x="181" y="0"/>
                  </a:lnTo>
                  <a:lnTo>
                    <a:pt x="199" y="0"/>
                  </a:lnTo>
                  <a:lnTo>
                    <a:pt x="236" y="0"/>
                  </a:lnTo>
                  <a:lnTo>
                    <a:pt x="254" y="0"/>
                  </a:lnTo>
                  <a:lnTo>
                    <a:pt x="272" y="0"/>
                  </a:lnTo>
                  <a:lnTo>
                    <a:pt x="290" y="0"/>
                  </a:lnTo>
                  <a:lnTo>
                    <a:pt x="327" y="19"/>
                  </a:lnTo>
                  <a:lnTo>
                    <a:pt x="345" y="19"/>
                  </a:lnTo>
                  <a:lnTo>
                    <a:pt x="363" y="37"/>
                  </a:lnTo>
                  <a:lnTo>
                    <a:pt x="381" y="55"/>
                  </a:lnTo>
                  <a:lnTo>
                    <a:pt x="399" y="73"/>
                  </a:lnTo>
                  <a:lnTo>
                    <a:pt x="417" y="91"/>
                  </a:lnTo>
                  <a:lnTo>
                    <a:pt x="417" y="109"/>
                  </a:lnTo>
                  <a:lnTo>
                    <a:pt x="436" y="127"/>
                  </a:lnTo>
                  <a:lnTo>
                    <a:pt x="454" y="146"/>
                  </a:lnTo>
                  <a:lnTo>
                    <a:pt x="454" y="164"/>
                  </a:lnTo>
                  <a:lnTo>
                    <a:pt x="454" y="182"/>
                  </a:lnTo>
                  <a:lnTo>
                    <a:pt x="472" y="218"/>
                  </a:lnTo>
                  <a:lnTo>
                    <a:pt x="472" y="236"/>
                  </a:lnTo>
                  <a:lnTo>
                    <a:pt x="472" y="255"/>
                  </a:lnTo>
                  <a:lnTo>
                    <a:pt x="454" y="273"/>
                  </a:lnTo>
                  <a:lnTo>
                    <a:pt x="454" y="309"/>
                  </a:lnTo>
                  <a:lnTo>
                    <a:pt x="454" y="327"/>
                  </a:lnTo>
                  <a:lnTo>
                    <a:pt x="436" y="345"/>
                  </a:lnTo>
                  <a:lnTo>
                    <a:pt x="417" y="363"/>
                  </a:lnTo>
                  <a:lnTo>
                    <a:pt x="417" y="382"/>
                  </a:lnTo>
                  <a:lnTo>
                    <a:pt x="399" y="400"/>
                  </a:lnTo>
                  <a:lnTo>
                    <a:pt x="381" y="418"/>
                  </a:lnTo>
                  <a:lnTo>
                    <a:pt x="363" y="436"/>
                  </a:lnTo>
                  <a:lnTo>
                    <a:pt x="345" y="436"/>
                  </a:lnTo>
                  <a:lnTo>
                    <a:pt x="327" y="454"/>
                  </a:lnTo>
                  <a:lnTo>
                    <a:pt x="290" y="454"/>
                  </a:lnTo>
                  <a:lnTo>
                    <a:pt x="272" y="472"/>
                  </a:lnTo>
                  <a:lnTo>
                    <a:pt x="254" y="472"/>
                  </a:lnTo>
                  <a:lnTo>
                    <a:pt x="236" y="472"/>
                  </a:lnTo>
                  <a:lnTo>
                    <a:pt x="199" y="472"/>
                  </a:lnTo>
                  <a:lnTo>
                    <a:pt x="181" y="472"/>
                  </a:lnTo>
                  <a:lnTo>
                    <a:pt x="163" y="454"/>
                  </a:lnTo>
                  <a:lnTo>
                    <a:pt x="145" y="454"/>
                  </a:lnTo>
                  <a:lnTo>
                    <a:pt x="127" y="436"/>
                  </a:lnTo>
                  <a:lnTo>
                    <a:pt x="90" y="436"/>
                  </a:lnTo>
                  <a:lnTo>
                    <a:pt x="72" y="418"/>
                  </a:lnTo>
                  <a:lnTo>
                    <a:pt x="72" y="400"/>
                  </a:lnTo>
                  <a:close/>
                  <a:moveTo>
                    <a:pt x="127" y="363"/>
                  </a:moveTo>
                  <a:lnTo>
                    <a:pt x="127" y="382"/>
                  </a:lnTo>
                  <a:lnTo>
                    <a:pt x="145" y="382"/>
                  </a:lnTo>
                  <a:lnTo>
                    <a:pt x="163" y="382"/>
                  </a:lnTo>
                  <a:lnTo>
                    <a:pt x="381" y="255"/>
                  </a:lnTo>
                  <a:lnTo>
                    <a:pt x="381" y="236"/>
                  </a:lnTo>
                  <a:lnTo>
                    <a:pt x="381" y="218"/>
                  </a:lnTo>
                  <a:lnTo>
                    <a:pt x="163" y="91"/>
                  </a:lnTo>
                  <a:lnTo>
                    <a:pt x="145" y="73"/>
                  </a:lnTo>
                  <a:lnTo>
                    <a:pt x="145" y="91"/>
                  </a:lnTo>
                  <a:lnTo>
                    <a:pt x="127" y="91"/>
                  </a:lnTo>
                  <a:lnTo>
                    <a:pt x="127" y="363"/>
                  </a:lnTo>
                  <a:close/>
                  <a:moveTo>
                    <a:pt x="363" y="236"/>
                  </a:moveTo>
                  <a:lnTo>
                    <a:pt x="145" y="363"/>
                  </a:lnTo>
                  <a:lnTo>
                    <a:pt x="145" y="109"/>
                  </a:lnTo>
                  <a:lnTo>
                    <a:pt x="363" y="236"/>
                  </a:lnTo>
                  <a:close/>
                </a:path>
              </a:pathLst>
            </a:custGeom>
            <a:blipFill dpi="0" rotWithShape="0">
              <a:blip r:embed="rId5"/>
              <a:srcRect/>
              <a:tile tx="0" ty="0" sx="100000" sy="100000" flip="none" algn="tl"/>
            </a:blipFill>
            <a:ln w="9525">
              <a:noFill/>
              <a:round/>
              <a:headEnd/>
              <a:tailEnd/>
            </a:ln>
          </p:spPr>
          <p:txBody>
            <a:bodyPr/>
            <a:lstStyle/>
            <a:p>
              <a:endParaRPr lang="en-US"/>
            </a:p>
          </p:txBody>
        </p:sp>
        <p:sp>
          <p:nvSpPr>
            <p:cNvPr id="41141" name="Rectangle 169"/>
            <p:cNvSpPr>
              <a:spLocks noChangeArrowheads="1"/>
            </p:cNvSpPr>
            <p:nvPr/>
          </p:nvSpPr>
          <p:spPr bwMode="auto">
            <a:xfrm>
              <a:off x="3362" y="290"/>
              <a:ext cx="472" cy="472"/>
            </a:xfrm>
            <a:prstGeom prst="rect">
              <a:avLst/>
            </a:prstGeom>
            <a:solidFill>
              <a:srgbClr val="99CCFF"/>
            </a:solidFill>
            <a:ln w="9525">
              <a:noFill/>
              <a:miter lim="800000"/>
              <a:headEnd/>
              <a:tailEnd/>
            </a:ln>
          </p:spPr>
          <p:txBody>
            <a:bodyPr/>
            <a:lstStyle/>
            <a:p>
              <a:endParaRPr lang="en-US"/>
            </a:p>
          </p:txBody>
        </p:sp>
      </p:grpSp>
      <p:sp>
        <p:nvSpPr>
          <p:cNvPr id="40964" name="Text Box 171"/>
          <p:cNvSpPr txBox="1">
            <a:spLocks noChangeArrowheads="1"/>
          </p:cNvSpPr>
          <p:nvPr/>
        </p:nvSpPr>
        <p:spPr bwMode="auto">
          <a:xfrm>
            <a:off x="1600200" y="2060575"/>
            <a:ext cx="6248400" cy="519113"/>
          </a:xfrm>
          <a:prstGeom prst="rect">
            <a:avLst/>
          </a:prstGeom>
          <a:noFill/>
          <a:ln w="9525">
            <a:noFill/>
            <a:miter lim="800000"/>
            <a:headEnd/>
            <a:tailEnd/>
          </a:ln>
          <a:effectLst/>
        </p:spPr>
        <p:txBody>
          <a:bodyPr>
            <a:spAutoFit/>
          </a:bodyPr>
          <a:lstStyle/>
          <a:p>
            <a:pPr algn="ctr">
              <a:spcBef>
                <a:spcPct val="50000"/>
              </a:spcBef>
            </a:pPr>
            <a:r>
              <a:rPr lang="en-US" sz="2800" b="1" dirty="0" err="1">
                <a:solidFill>
                  <a:srgbClr val="FF0000"/>
                </a:solidFill>
                <a:latin typeface="Times New Roman" pitchFamily="18" charset="0"/>
                <a:cs typeface="Times New Roman" pitchFamily="18" charset="0"/>
              </a:rPr>
              <a:t>Tiết</a:t>
            </a:r>
            <a:r>
              <a:rPr lang="en-US" sz="2800" b="1" dirty="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39</a:t>
            </a:r>
            <a:endParaRPr lang="en-US" sz="2800" b="1" dirty="0">
              <a:solidFill>
                <a:srgbClr val="FF0000"/>
              </a:solidFill>
              <a:latin typeface="Times New Roman" pitchFamily="18" charset="0"/>
              <a:cs typeface="Times New Roman" pitchFamily="18" charset="0"/>
            </a:endParaRPr>
          </a:p>
        </p:txBody>
      </p:sp>
      <p:sp>
        <p:nvSpPr>
          <p:cNvPr id="40965" name="WordArt 172"/>
          <p:cNvSpPr>
            <a:spLocks noChangeArrowheads="1" noChangeShapeType="1" noTextEdit="1"/>
          </p:cNvSpPr>
          <p:nvPr/>
        </p:nvSpPr>
        <p:spPr bwMode="auto">
          <a:xfrm>
            <a:off x="1028700" y="2667000"/>
            <a:ext cx="7543800" cy="1371600"/>
          </a:xfrm>
          <a:prstGeom prst="rect">
            <a:avLst/>
          </a:prstGeom>
        </p:spPr>
        <p:txBody>
          <a:bodyPr wrap="none" fromWordArt="1">
            <a:prstTxWarp prst="textPlain">
              <a:avLst>
                <a:gd name="adj" fmla="val 48569"/>
              </a:avLst>
            </a:prstTxWarp>
            <a:scene3d>
              <a:camera prst="legacyObliqueRight"/>
              <a:lightRig rig="legacyHarsh3" dir="t"/>
            </a:scene3d>
            <a:sp3d extrusionH="100000" prstMaterial="legacyMatte">
              <a:extrusionClr>
                <a:srgbClr val="663300"/>
              </a:extrusionClr>
            </a:sp3d>
          </a:bodyPr>
          <a:lstStyle/>
          <a:p>
            <a:pPr algn="ctr"/>
            <a:r>
              <a:rPr lang="vi-VN" sz="5400" kern="10" dirty="0">
                <a:ln w="9525">
                  <a:round/>
                  <a:headEnd/>
                  <a:tailEnd/>
                </a:ln>
                <a:gradFill rotWithShape="1">
                  <a:gsLst>
                    <a:gs pos="0">
                      <a:srgbClr val="FFF200"/>
                    </a:gs>
                    <a:gs pos="22501">
                      <a:srgbClr val="FF7A00"/>
                    </a:gs>
                    <a:gs pos="35001">
                      <a:srgbClr val="FF0300"/>
                    </a:gs>
                    <a:gs pos="50000">
                      <a:srgbClr val="4D0808"/>
                    </a:gs>
                    <a:gs pos="64999">
                      <a:srgbClr val="FF0300"/>
                    </a:gs>
                    <a:gs pos="77499">
                      <a:srgbClr val="FF7A00"/>
                    </a:gs>
                    <a:gs pos="100000">
                      <a:srgbClr val="FFF200"/>
                    </a:gs>
                  </a:gsLst>
                  <a:lin ang="2700000" scaled="1"/>
                </a:gradFill>
                <a:latin typeface="Times New Roman"/>
                <a:cs typeface="Times New Roman"/>
              </a:rPr>
              <a:t>GIẢI HỆ PHƯƠNG TRÌNH</a:t>
            </a:r>
          </a:p>
          <a:p>
            <a:pPr algn="ctr"/>
            <a:r>
              <a:rPr lang="vi-VN" sz="5400" kern="10" dirty="0">
                <a:ln w="9525">
                  <a:round/>
                  <a:headEnd/>
                  <a:tailEnd/>
                </a:ln>
                <a:gradFill rotWithShape="1">
                  <a:gsLst>
                    <a:gs pos="0">
                      <a:srgbClr val="FFF200"/>
                    </a:gs>
                    <a:gs pos="22501">
                      <a:srgbClr val="FF7A00"/>
                    </a:gs>
                    <a:gs pos="35001">
                      <a:srgbClr val="FF0300"/>
                    </a:gs>
                    <a:gs pos="50000">
                      <a:srgbClr val="4D0808"/>
                    </a:gs>
                    <a:gs pos="64999">
                      <a:srgbClr val="FF0300"/>
                    </a:gs>
                    <a:gs pos="77499">
                      <a:srgbClr val="FF7A00"/>
                    </a:gs>
                    <a:gs pos="100000">
                      <a:srgbClr val="FFF200"/>
                    </a:gs>
                  </a:gsLst>
                  <a:lin ang="2700000" scaled="1"/>
                </a:gradFill>
                <a:latin typeface="Times New Roman"/>
                <a:cs typeface="Times New Roman"/>
              </a:rPr>
              <a:t>BẰNG PHƯƠNG PHÁP CỘNG ĐẠI SỐ</a:t>
            </a:r>
            <a:endParaRPr lang="en-US" sz="5400" kern="10" dirty="0">
              <a:ln w="9525">
                <a:round/>
                <a:headEnd/>
                <a:tailEnd/>
              </a:ln>
              <a:gradFill rotWithShape="1">
                <a:gsLst>
                  <a:gs pos="0">
                    <a:srgbClr val="FFF200"/>
                  </a:gs>
                  <a:gs pos="22501">
                    <a:srgbClr val="FF7A00"/>
                  </a:gs>
                  <a:gs pos="35001">
                    <a:srgbClr val="FF0300"/>
                  </a:gs>
                  <a:gs pos="50000">
                    <a:srgbClr val="4D0808"/>
                  </a:gs>
                  <a:gs pos="64999">
                    <a:srgbClr val="FF0300"/>
                  </a:gs>
                  <a:gs pos="77499">
                    <a:srgbClr val="FF7A00"/>
                  </a:gs>
                  <a:gs pos="100000">
                    <a:srgbClr val="FFF200"/>
                  </a:gs>
                </a:gsLst>
                <a:lin ang="2700000" scaled="1"/>
              </a:gradFill>
              <a:latin typeface="Times New Roman"/>
              <a:cs typeface="Times New Roman"/>
            </a:endParaRPr>
          </a:p>
        </p:txBody>
      </p:sp>
      <p:pic>
        <p:nvPicPr>
          <p:cNvPr id="40966" name="Picture 173" descr="GEOMTRY"/>
          <p:cNvPicPr>
            <a:picLocks noChangeAspect="1" noChangeArrowheads="1"/>
          </p:cNvPicPr>
          <p:nvPr/>
        </p:nvPicPr>
        <p:blipFill>
          <a:blip r:embed="rId7"/>
          <a:srcRect/>
          <a:stretch>
            <a:fillRect/>
          </a:stretch>
        </p:blipFill>
        <p:spPr bwMode="auto">
          <a:xfrm>
            <a:off x="7620000" y="4876800"/>
            <a:ext cx="1295400" cy="914400"/>
          </a:xfrm>
          <a:prstGeom prst="rect">
            <a:avLst/>
          </a:prstGeom>
          <a:noFill/>
          <a:ln w="9525">
            <a:noFill/>
            <a:miter lim="800000"/>
            <a:headEnd/>
            <a:tailEnd/>
          </a:ln>
        </p:spPr>
      </p:pic>
      <p:grpSp>
        <p:nvGrpSpPr>
          <p:cNvPr id="3" name="Group 174"/>
          <p:cNvGrpSpPr>
            <a:grpSpLocks/>
          </p:cNvGrpSpPr>
          <p:nvPr/>
        </p:nvGrpSpPr>
        <p:grpSpPr bwMode="auto">
          <a:xfrm>
            <a:off x="1295400" y="5257800"/>
            <a:ext cx="5832475" cy="620712"/>
            <a:chOff x="612" y="3929"/>
            <a:chExt cx="3504" cy="391"/>
          </a:xfrm>
        </p:grpSpPr>
        <p:sp>
          <p:nvSpPr>
            <p:cNvPr id="40973" name="WordArt 175"/>
            <p:cNvSpPr>
              <a:spLocks noChangeArrowheads="1" noChangeShapeType="1" noTextEdit="1"/>
            </p:cNvSpPr>
            <p:nvPr/>
          </p:nvSpPr>
          <p:spPr bwMode="auto">
            <a:xfrm>
              <a:off x="2100" y="3929"/>
              <a:ext cx="2016" cy="391"/>
            </a:xfrm>
            <a:prstGeom prst="rect">
              <a:avLst/>
            </a:prstGeom>
          </p:spPr>
          <p:txBody>
            <a:bodyPr wrap="none" fromWordArt="1">
              <a:prstTxWarp prst="textPlain">
                <a:avLst>
                  <a:gd name="adj" fmla="val 50000"/>
                </a:avLst>
              </a:prstTxWarp>
            </a:bodyPr>
            <a:lstStyle/>
            <a:p>
              <a:pPr algn="ctr"/>
              <a:r>
                <a:rPr lang="en-US" sz="3600" i="1" kern="10" dirty="0" smtClean="0">
                  <a:ln w="19050">
                    <a:solidFill>
                      <a:srgbClr val="4F4F4F"/>
                    </a:solidFill>
                    <a:round/>
                    <a:headEnd/>
                    <a:tailEnd/>
                  </a:ln>
                  <a:effectLst>
                    <a:outerShdw dist="35921" dir="2700000" algn="ctr" rotWithShape="0">
                      <a:srgbClr val="990000"/>
                    </a:outerShdw>
                  </a:effectLst>
                  <a:latin typeface="Times New Roman"/>
                  <a:cs typeface="Times New Roman"/>
                </a:rPr>
                <a:t>NGUYỄN HỮU LỰC</a:t>
              </a:r>
              <a:endParaRPr lang="en-US" sz="3600" i="1" kern="10" dirty="0">
                <a:ln w="19050">
                  <a:solidFill>
                    <a:srgbClr val="4F4F4F"/>
                  </a:solidFill>
                  <a:round/>
                  <a:headEnd/>
                  <a:tailEnd/>
                </a:ln>
                <a:effectLst>
                  <a:outerShdw dist="35921" dir="2700000" algn="ctr" rotWithShape="0">
                    <a:srgbClr val="990000"/>
                  </a:outerShdw>
                </a:effectLst>
                <a:latin typeface="Times New Roman"/>
                <a:cs typeface="Times New Roman"/>
              </a:endParaRPr>
            </a:p>
          </p:txBody>
        </p:sp>
        <p:sp>
          <p:nvSpPr>
            <p:cNvPr id="40974" name="WordArt 176"/>
            <p:cNvSpPr>
              <a:spLocks noChangeArrowheads="1" noChangeShapeType="1" noTextEdit="1"/>
            </p:cNvSpPr>
            <p:nvPr/>
          </p:nvSpPr>
          <p:spPr bwMode="auto">
            <a:xfrm>
              <a:off x="612" y="4065"/>
              <a:ext cx="1392" cy="240"/>
            </a:xfrm>
            <a:prstGeom prst="rect">
              <a:avLst/>
            </a:prstGeom>
          </p:spPr>
          <p:txBody>
            <a:bodyPr wrap="none" fromWordArt="1">
              <a:prstTxWarp prst="textPlain">
                <a:avLst>
                  <a:gd name="adj" fmla="val 50000"/>
                </a:avLst>
              </a:prstTxWarp>
            </a:bodyPr>
            <a:lstStyle/>
            <a:p>
              <a:pPr algn="ctr"/>
              <a:r>
                <a:rPr lang="en-US" sz="3600" i="1" kern="10" dirty="0" err="1">
                  <a:ln w="9525">
                    <a:noFill/>
                    <a:round/>
                    <a:headEnd/>
                    <a:tailEnd/>
                  </a:ln>
                  <a:latin typeface="Times New Roman"/>
                  <a:cs typeface="Times New Roman"/>
                </a:rPr>
                <a:t>Giáo</a:t>
              </a:r>
              <a:r>
                <a:rPr lang="en-US" sz="3600" i="1" kern="10" dirty="0">
                  <a:ln w="9525">
                    <a:noFill/>
                    <a:round/>
                    <a:headEnd/>
                    <a:tailEnd/>
                  </a:ln>
                  <a:latin typeface="Times New Roman"/>
                  <a:cs typeface="Times New Roman"/>
                </a:rPr>
                <a:t> </a:t>
              </a:r>
              <a:r>
                <a:rPr lang="en-US" sz="3600" i="1" kern="10" dirty="0" err="1" smtClean="0">
                  <a:ln w="9525">
                    <a:noFill/>
                    <a:round/>
                    <a:headEnd/>
                    <a:tailEnd/>
                  </a:ln>
                  <a:latin typeface="Times New Roman"/>
                  <a:cs typeface="Times New Roman"/>
                </a:rPr>
                <a:t>viên</a:t>
              </a:r>
              <a:r>
                <a:rPr lang="en-US" sz="3600" i="1" kern="10" dirty="0" smtClean="0">
                  <a:ln w="9525">
                    <a:noFill/>
                    <a:round/>
                    <a:headEnd/>
                    <a:tailEnd/>
                  </a:ln>
                  <a:latin typeface="Times New Roman"/>
                  <a:cs typeface="Times New Roman"/>
                </a:rPr>
                <a:t>:</a:t>
              </a:r>
              <a:endParaRPr lang="en-US" sz="3600" i="1" kern="10" dirty="0">
                <a:ln w="9525">
                  <a:noFill/>
                  <a:round/>
                  <a:headEnd/>
                  <a:tailEnd/>
                </a:ln>
                <a:latin typeface="Times New Roman"/>
                <a:cs typeface="Times New Roman"/>
              </a:endParaRPr>
            </a:p>
          </p:txBody>
        </p:sp>
      </p:grpSp>
      <p:sp>
        <p:nvSpPr>
          <p:cNvPr id="40968" name="WordArt 177"/>
          <p:cNvSpPr>
            <a:spLocks noChangeArrowheads="1" noChangeShapeType="1" noTextEdit="1"/>
          </p:cNvSpPr>
          <p:nvPr/>
        </p:nvSpPr>
        <p:spPr bwMode="auto">
          <a:xfrm>
            <a:off x="1746250" y="128588"/>
            <a:ext cx="6210300" cy="923925"/>
          </a:xfrm>
          <a:prstGeom prst="rect">
            <a:avLst/>
          </a:prstGeom>
        </p:spPr>
        <p:txBody>
          <a:bodyPr wrap="none" fromWordArt="1">
            <a:prstTxWarp prst="textPlain">
              <a:avLst>
                <a:gd name="adj" fmla="val 50306"/>
              </a:avLst>
            </a:prstTxWarp>
          </a:bodyPr>
          <a:lstStyle/>
          <a:p>
            <a:pPr algn="ctr"/>
            <a:r>
              <a:rPr lang="vi-VN" sz="3600" kern="10" dirty="0">
                <a:ln w="9525">
                  <a:solidFill>
                    <a:srgbClr val="000000"/>
                  </a:solidFill>
                  <a:round/>
                  <a:headEnd/>
                  <a:tailEnd/>
                </a:ln>
                <a:solidFill>
                  <a:srgbClr val="FFFFFF"/>
                </a:solidFill>
                <a:latin typeface="Times New Roman"/>
                <a:cs typeface="Times New Roman"/>
              </a:rPr>
              <a:t>PHÒNG GD &amp; ĐT </a:t>
            </a:r>
            <a:r>
              <a:rPr lang="en-US" sz="3600" kern="10" dirty="0" smtClean="0">
                <a:ln w="9525">
                  <a:solidFill>
                    <a:srgbClr val="000000"/>
                  </a:solidFill>
                  <a:round/>
                  <a:headEnd/>
                  <a:tailEnd/>
                </a:ln>
                <a:solidFill>
                  <a:srgbClr val="FFFFFF"/>
                </a:solidFill>
                <a:latin typeface="Times New Roman"/>
                <a:cs typeface="Times New Roman"/>
              </a:rPr>
              <a:t>LẬP THẠCH</a:t>
            </a:r>
            <a:endParaRPr lang="vi-VN" sz="3600" kern="10" dirty="0">
              <a:ln w="9525">
                <a:solidFill>
                  <a:srgbClr val="000000"/>
                </a:solidFill>
                <a:round/>
                <a:headEnd/>
                <a:tailEnd/>
              </a:ln>
              <a:solidFill>
                <a:srgbClr val="FFFFFF"/>
              </a:solidFill>
              <a:latin typeface="Times New Roman"/>
              <a:cs typeface="Times New Roman"/>
            </a:endParaRPr>
          </a:p>
          <a:p>
            <a:pPr algn="ctr"/>
            <a:r>
              <a:rPr lang="vi-VN" sz="3600" kern="10" dirty="0">
                <a:ln w="9525">
                  <a:solidFill>
                    <a:srgbClr val="000000"/>
                  </a:solidFill>
                  <a:round/>
                  <a:headEnd/>
                  <a:tailEnd/>
                </a:ln>
                <a:solidFill>
                  <a:srgbClr val="FFFFFF"/>
                </a:solidFill>
                <a:latin typeface="Times New Roman"/>
                <a:cs typeface="Times New Roman"/>
              </a:rPr>
              <a:t>TRƯỜNG THCS </a:t>
            </a:r>
            <a:r>
              <a:rPr lang="en-US" sz="3600" kern="10" dirty="0" smtClean="0">
                <a:ln w="9525">
                  <a:solidFill>
                    <a:srgbClr val="000000"/>
                  </a:solidFill>
                  <a:round/>
                  <a:headEnd/>
                  <a:tailEnd/>
                </a:ln>
                <a:solidFill>
                  <a:srgbClr val="FFFFFF"/>
                </a:solidFill>
                <a:latin typeface="Times New Roman"/>
                <a:cs typeface="Times New Roman"/>
              </a:rPr>
              <a:t>HỢP LÝ</a:t>
            </a:r>
            <a:endParaRPr lang="en-US" sz="3600" kern="10" dirty="0">
              <a:ln w="9525">
                <a:solidFill>
                  <a:srgbClr val="000000"/>
                </a:solidFill>
                <a:round/>
                <a:headEnd/>
                <a:tailEnd/>
              </a:ln>
              <a:solidFill>
                <a:srgbClr val="FFFFFF"/>
              </a:solidFill>
              <a:latin typeface="Times New Roman"/>
              <a:cs typeface="Times New Roman"/>
            </a:endParaRPr>
          </a:p>
        </p:txBody>
      </p:sp>
      <p:sp>
        <p:nvSpPr>
          <p:cNvPr id="40969" name="Rectangle 10"/>
          <p:cNvSpPr>
            <a:spLocks noChangeArrowheads="1"/>
          </p:cNvSpPr>
          <p:nvPr/>
        </p:nvSpPr>
        <p:spPr bwMode="auto">
          <a:xfrm>
            <a:off x="0" y="0"/>
            <a:ext cx="9144000" cy="6858000"/>
          </a:xfrm>
          <a:prstGeom prst="rect">
            <a:avLst/>
          </a:prstGeom>
          <a:noFill/>
          <a:ln w="76200" cmpd="tri" algn="ctr">
            <a:solidFill>
              <a:srgbClr val="CCFFCC"/>
            </a:solidFill>
            <a:prstDash val="sysDot"/>
            <a:miter lim="800000"/>
            <a:headEnd/>
            <a:tailEnd/>
          </a:ln>
          <a:effectLst>
            <a:prstShdw prst="shdw17" dist="17961" dir="13500000">
              <a:srgbClr val="5C1F3D"/>
            </a:prstShdw>
          </a:effectLst>
        </p:spPr>
        <p:txBody>
          <a:bodyPr wrap="none" anchor="ctr"/>
          <a:lstStyle/>
          <a:p>
            <a:endParaRPr lang="en-US" sz="1800" b="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9154" name="Picture 4"/>
          <p:cNvPicPr>
            <a:picLocks noChangeAspect="1" noChangeArrowheads="1"/>
          </p:cNvPicPr>
          <p:nvPr/>
        </p:nvPicPr>
        <p:blipFill>
          <a:blip r:embed="rId3"/>
          <a:srcRect/>
          <a:stretch>
            <a:fillRect/>
          </a:stretch>
        </p:blipFill>
        <p:spPr bwMode="auto">
          <a:xfrm>
            <a:off x="0" y="762000"/>
            <a:ext cx="9144000" cy="6096000"/>
          </a:xfrm>
          <a:prstGeom prst="rect">
            <a:avLst/>
          </a:prstGeom>
          <a:noFill/>
          <a:ln w="9525">
            <a:noFill/>
            <a:miter lim="800000"/>
            <a:headEnd/>
            <a:tailEnd/>
          </a:ln>
        </p:spPr>
      </p:pic>
      <p:sp>
        <p:nvSpPr>
          <p:cNvPr id="49155" name="Rectangle 4"/>
          <p:cNvSpPr>
            <a:spLocks noChangeArrowheads="1"/>
          </p:cNvSpPr>
          <p:nvPr/>
        </p:nvSpPr>
        <p:spPr bwMode="auto">
          <a:xfrm>
            <a:off x="0" y="-26988"/>
            <a:ext cx="9144000" cy="765176"/>
          </a:xfrm>
          <a:prstGeom prst="rect">
            <a:avLst/>
          </a:prstGeom>
          <a:solidFill>
            <a:schemeClr val="bg1"/>
          </a:solidFill>
          <a:ln w="9525">
            <a:noFill/>
            <a:miter lim="800000"/>
            <a:headEnd/>
            <a:tailEnd/>
          </a:ln>
        </p:spPr>
        <p:txBody>
          <a:bodyPr wrap="none" anchor="ctr"/>
          <a:lstStyle/>
          <a:p>
            <a:endParaRPr lang="en-US" sz="1800" b="0"/>
          </a:p>
        </p:txBody>
      </p:sp>
      <p:sp>
        <p:nvSpPr>
          <p:cNvPr id="49158" name="Rectangle 10"/>
          <p:cNvSpPr>
            <a:spLocks noChangeArrowheads="1"/>
          </p:cNvSpPr>
          <p:nvPr/>
        </p:nvSpPr>
        <p:spPr bwMode="auto">
          <a:xfrm>
            <a:off x="0" y="-25400"/>
            <a:ext cx="9144000" cy="6858000"/>
          </a:xfrm>
          <a:prstGeom prst="rect">
            <a:avLst/>
          </a:prstGeom>
          <a:noFill/>
          <a:ln w="76200" cmpd="tri" algn="ctr">
            <a:solidFill>
              <a:srgbClr val="CCFFCC"/>
            </a:solidFill>
            <a:prstDash val="sysDot"/>
            <a:miter lim="800000"/>
            <a:headEnd/>
            <a:tailEnd/>
          </a:ln>
          <a:effectLst>
            <a:prstShdw prst="shdw17" dist="17961" dir="13500000">
              <a:srgbClr val="5C1F3D"/>
            </a:prstShdw>
          </a:effectLst>
        </p:spPr>
        <p:txBody>
          <a:bodyPr wrap="none" anchor="ctr"/>
          <a:lstStyle/>
          <a:p>
            <a:endParaRPr lang="en-US" sz="1800" b="0"/>
          </a:p>
        </p:txBody>
      </p:sp>
      <p:sp>
        <p:nvSpPr>
          <p:cNvPr id="49159" name="Rectangle 8"/>
          <p:cNvSpPr>
            <a:spLocks noChangeArrowheads="1"/>
          </p:cNvSpPr>
          <p:nvPr/>
        </p:nvSpPr>
        <p:spPr bwMode="auto">
          <a:xfrm>
            <a:off x="0" y="-38100"/>
            <a:ext cx="9144000" cy="0"/>
          </a:xfrm>
          <a:prstGeom prst="rect">
            <a:avLst/>
          </a:prstGeom>
          <a:noFill/>
          <a:ln w="9525">
            <a:noFill/>
            <a:miter lim="800000"/>
            <a:headEnd/>
            <a:tailEnd/>
          </a:ln>
          <a:effectLst/>
        </p:spPr>
        <p:txBody>
          <a:bodyPr wrap="none" anchor="ctr">
            <a:spAutoFit/>
          </a:bodyPr>
          <a:lstStyle/>
          <a:p>
            <a:endParaRPr lang="en-US"/>
          </a:p>
        </p:txBody>
      </p:sp>
      <p:sp>
        <p:nvSpPr>
          <p:cNvPr id="49160" name="AutoShape 9"/>
          <p:cNvSpPr>
            <a:spLocks noChangeArrowheads="1"/>
          </p:cNvSpPr>
          <p:nvPr/>
        </p:nvSpPr>
        <p:spPr bwMode="auto">
          <a:xfrm>
            <a:off x="3340100" y="876300"/>
            <a:ext cx="5715000" cy="5981700"/>
          </a:xfrm>
          <a:prstGeom prst="roundRect">
            <a:avLst>
              <a:gd name="adj" fmla="val 4417"/>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9161" name="AutoShape 10"/>
          <p:cNvSpPr>
            <a:spLocks noChangeArrowheads="1"/>
          </p:cNvSpPr>
          <p:nvPr/>
        </p:nvSpPr>
        <p:spPr bwMode="auto">
          <a:xfrm>
            <a:off x="88900" y="876300"/>
            <a:ext cx="3213100" cy="5943600"/>
          </a:xfrm>
          <a:prstGeom prst="roundRect">
            <a:avLst>
              <a:gd name="adj" fmla="val 8134"/>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9164" name="Rectangle 13"/>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9165" name="Rectangle 14"/>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9166" name="Rectangle 1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49169" name="Picture 18" descr="noidung"/>
          <p:cNvPicPr>
            <a:picLocks noChangeAspect="1" noChangeArrowheads="1"/>
          </p:cNvPicPr>
          <p:nvPr/>
        </p:nvPicPr>
        <p:blipFill>
          <a:blip r:embed="rId4"/>
          <a:srcRect/>
          <a:stretch>
            <a:fillRect/>
          </a:stretch>
        </p:blipFill>
        <p:spPr bwMode="auto">
          <a:xfrm>
            <a:off x="12700" y="787400"/>
            <a:ext cx="3276600" cy="381000"/>
          </a:xfrm>
          <a:prstGeom prst="rect">
            <a:avLst/>
          </a:prstGeom>
          <a:noFill/>
          <a:ln w="9525">
            <a:noFill/>
            <a:miter lim="800000"/>
            <a:headEnd/>
            <a:tailEnd/>
          </a:ln>
        </p:spPr>
      </p:pic>
      <p:sp>
        <p:nvSpPr>
          <p:cNvPr id="49171" name="Rectangle 2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2" name="Rectangle 2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3" name="Rectangle 22"/>
          <p:cNvSpPr>
            <a:spLocks noChangeArrowheads="1"/>
          </p:cNvSpPr>
          <p:nvPr/>
        </p:nvSpPr>
        <p:spPr bwMode="auto">
          <a:xfrm>
            <a:off x="0" y="2960688"/>
            <a:ext cx="9144000" cy="0"/>
          </a:xfrm>
          <a:prstGeom prst="rect">
            <a:avLst/>
          </a:prstGeom>
          <a:noFill/>
          <a:ln w="9525">
            <a:noFill/>
            <a:miter lim="800000"/>
            <a:headEnd/>
            <a:tailEnd/>
          </a:ln>
          <a:effectLst/>
        </p:spPr>
        <p:txBody>
          <a:bodyPr wrap="none" anchor="ctr">
            <a:spAutoFit/>
          </a:bodyPr>
          <a:lstStyle/>
          <a:p>
            <a:endParaRPr lang="en-US"/>
          </a:p>
        </p:txBody>
      </p:sp>
      <p:sp>
        <p:nvSpPr>
          <p:cNvPr id="49174" name="Rectangle 23"/>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5" name="Text Box 24"/>
          <p:cNvSpPr txBox="1">
            <a:spLocks noChangeArrowheads="1"/>
          </p:cNvSpPr>
          <p:nvPr/>
        </p:nvSpPr>
        <p:spPr bwMode="auto">
          <a:xfrm>
            <a:off x="136525" y="3780472"/>
            <a:ext cx="3140075" cy="1477328"/>
          </a:xfrm>
          <a:prstGeom prst="rect">
            <a:avLst/>
          </a:prstGeom>
          <a:noFill/>
          <a:ln w="9525">
            <a:noFill/>
            <a:miter lim="800000"/>
            <a:headEnd/>
            <a:tailEnd/>
          </a:ln>
          <a:effectLst/>
        </p:spPr>
        <p:txBody>
          <a:bodyPr wrap="square">
            <a:spAutoFit/>
          </a:bodyPr>
          <a:lstStyle/>
          <a:p>
            <a:pPr algn="just"/>
            <a:r>
              <a:rPr lang="nl-NL" b="0" i="1" u="sng" dirty="0"/>
              <a:t>Chú ý 1:</a:t>
            </a:r>
            <a:r>
              <a:rPr lang="nl-NL" b="0" i="1" dirty="0"/>
              <a:t> Nếu hệ số của cùng một ẩn bằng nhau thì ta trừ theo vế; nếu hệ số của cùng một ẩn đối nhau thì ta cộng theo vế hai phương trình.</a:t>
            </a:r>
            <a:endParaRPr lang="en-US" b="0" i="1" dirty="0"/>
          </a:p>
        </p:txBody>
      </p:sp>
      <p:sp>
        <p:nvSpPr>
          <p:cNvPr id="49176" name="Rectangle 2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7" name="Rectangle 29"/>
          <p:cNvSpPr>
            <a:spLocks noChangeArrowheads="1"/>
          </p:cNvSpPr>
          <p:nvPr/>
        </p:nvSpPr>
        <p:spPr bwMode="auto">
          <a:xfrm>
            <a:off x="0" y="2716213"/>
            <a:ext cx="9144000" cy="0"/>
          </a:xfrm>
          <a:prstGeom prst="rect">
            <a:avLst/>
          </a:prstGeom>
          <a:noFill/>
          <a:ln w="9525">
            <a:noFill/>
            <a:miter lim="800000"/>
            <a:headEnd/>
            <a:tailEnd/>
          </a:ln>
          <a:effectLst/>
        </p:spPr>
        <p:txBody>
          <a:bodyPr wrap="none" anchor="ctr">
            <a:spAutoFit/>
          </a:bodyPr>
          <a:lstStyle/>
          <a:p>
            <a:endParaRPr lang="en-US"/>
          </a:p>
        </p:txBody>
      </p:sp>
      <p:sp>
        <p:nvSpPr>
          <p:cNvPr id="49179" name="Rectangle 3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31" name="Text Box 4"/>
          <p:cNvSpPr txBox="1">
            <a:spLocks noChangeArrowheads="1"/>
          </p:cNvSpPr>
          <p:nvPr/>
        </p:nvSpPr>
        <p:spPr bwMode="auto">
          <a:xfrm>
            <a:off x="0" y="0"/>
            <a:ext cx="9144000" cy="830997"/>
          </a:xfrm>
          <a:prstGeom prst="rect">
            <a:avLst/>
          </a:prstGeom>
          <a:solidFill>
            <a:schemeClr val="accent1"/>
          </a:solidFill>
          <a:ln w="19050">
            <a:solidFill>
              <a:srgbClr val="0000FF"/>
            </a:solidFill>
            <a:miter lim="800000"/>
            <a:headEnd/>
            <a:tailEnd/>
          </a:ln>
        </p:spPr>
        <p:txBody>
          <a:bodyPr>
            <a:spAutoFit/>
          </a:bodyPr>
          <a:lstStyle/>
          <a:p>
            <a:pPr algn="ctr" eaLnBrk="0" hangingPunct="0">
              <a:spcBef>
                <a:spcPct val="50000"/>
              </a:spcBef>
            </a:pPr>
            <a:r>
              <a:rPr lang="en-US" sz="2400" b="1" dirty="0" err="1">
                <a:solidFill>
                  <a:srgbClr val="FF0000"/>
                </a:solidFill>
                <a:latin typeface="Times New Roman" pitchFamily="18" charset="0"/>
                <a:cs typeface="Times New Roman" pitchFamily="18" charset="0"/>
              </a:rPr>
              <a:t>Tiết</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39: </a:t>
            </a:r>
            <a:r>
              <a:rPr lang="en-US" sz="2400" b="1" dirty="0" err="1" smtClean="0">
                <a:solidFill>
                  <a:srgbClr val="FF0000"/>
                </a:solidFill>
                <a:latin typeface="Times New Roman" pitchFamily="18" charset="0"/>
                <a:cs typeface="Times New Roman" pitchFamily="18" charset="0"/>
              </a:rPr>
              <a:t>GiẢI</a:t>
            </a:r>
            <a:r>
              <a:rPr lang="en-US" sz="2400" b="1" dirty="0" smtClean="0">
                <a:solidFill>
                  <a:srgbClr val="FF0000"/>
                </a:solidFill>
                <a:latin typeface="Times New Roman" pitchFamily="18" charset="0"/>
                <a:cs typeface="Times New Roman" pitchFamily="18" charset="0"/>
              </a:rPr>
              <a:t> HỆ PHƯƠNG TRÌNH BẰNG PHƯƠNG PHÁP CỘNG ĐẠI SỐ</a:t>
            </a:r>
            <a:endParaRPr lang="en-US" sz="2400" b="1" dirty="0">
              <a:solidFill>
                <a:srgbClr val="FF0000"/>
              </a:solidFill>
            </a:endParaRPr>
          </a:p>
        </p:txBody>
      </p:sp>
      <p:pic>
        <p:nvPicPr>
          <p:cNvPr id="32" name="Picture 17" descr="book3"/>
          <p:cNvPicPr>
            <a:picLocks noChangeAspect="1" noChangeArrowheads="1" noCrop="1"/>
          </p:cNvPicPr>
          <p:nvPr/>
        </p:nvPicPr>
        <p:blipFill>
          <a:blip r:embed="rId5"/>
          <a:srcRect/>
          <a:stretch>
            <a:fillRect/>
          </a:stretch>
        </p:blipFill>
        <p:spPr bwMode="auto">
          <a:xfrm>
            <a:off x="0" y="0"/>
            <a:ext cx="609600" cy="524435"/>
          </a:xfrm>
          <a:prstGeom prst="rect">
            <a:avLst/>
          </a:prstGeom>
          <a:noFill/>
          <a:ln w="9525">
            <a:noFill/>
            <a:miter lim="800000"/>
            <a:headEnd/>
            <a:tailEnd/>
          </a:ln>
        </p:spPr>
      </p:pic>
      <p:sp>
        <p:nvSpPr>
          <p:cNvPr id="33" name="Rectangle 16"/>
          <p:cNvSpPr>
            <a:spLocks noChangeArrowheads="1"/>
          </p:cNvSpPr>
          <p:nvPr/>
        </p:nvSpPr>
        <p:spPr bwMode="auto">
          <a:xfrm>
            <a:off x="152400" y="1066800"/>
            <a:ext cx="2661306" cy="400110"/>
          </a:xfrm>
          <a:prstGeom prst="rect">
            <a:avLst/>
          </a:prstGeom>
          <a:noFill/>
          <a:ln w="9525">
            <a:noFill/>
            <a:miter lim="800000"/>
            <a:headEnd/>
            <a:tailEnd/>
          </a:ln>
          <a:effectLst/>
        </p:spPr>
        <p:txBody>
          <a:bodyPr wrap="none" anchor="ctr">
            <a:spAutoFit/>
          </a:bodyPr>
          <a:lstStyle/>
          <a:p>
            <a:pPr algn="just"/>
            <a:r>
              <a:rPr lang="nl-NL" sz="2000" b="1" dirty="0" smtClean="0">
                <a:latin typeface="Times New Roman" pitchFamily="18" charset="0"/>
                <a:cs typeface="Times New Roman" pitchFamily="18" charset="0"/>
              </a:rPr>
              <a:t>1. </a:t>
            </a:r>
            <a:r>
              <a:rPr lang="nl-NL" sz="2000" b="1" u="sng" dirty="0">
                <a:latin typeface="Times New Roman" pitchFamily="18" charset="0"/>
                <a:cs typeface="Times New Roman" pitchFamily="18" charset="0"/>
              </a:rPr>
              <a:t>Quy tắc cộng đại số</a:t>
            </a:r>
            <a:r>
              <a:rPr lang="nl-NL" sz="2000" b="1" dirty="0">
                <a:latin typeface="Times New Roman" pitchFamily="18" charset="0"/>
                <a:cs typeface="Times New Roman" pitchFamily="18" charset="0"/>
              </a:rPr>
              <a:t>:</a:t>
            </a:r>
          </a:p>
        </p:txBody>
      </p:sp>
      <p:sp>
        <p:nvSpPr>
          <p:cNvPr id="35" name="Rectangle 19"/>
          <p:cNvSpPr>
            <a:spLocks noChangeArrowheads="1"/>
          </p:cNvSpPr>
          <p:nvPr/>
        </p:nvSpPr>
        <p:spPr bwMode="auto">
          <a:xfrm>
            <a:off x="0" y="3505200"/>
            <a:ext cx="1475084" cy="400110"/>
          </a:xfrm>
          <a:prstGeom prst="rect">
            <a:avLst/>
          </a:prstGeom>
          <a:noFill/>
          <a:ln w="9525">
            <a:noFill/>
            <a:miter lim="800000"/>
            <a:headEnd/>
            <a:tailEnd/>
          </a:ln>
          <a:effectLst/>
        </p:spPr>
        <p:txBody>
          <a:bodyPr wrap="none" anchor="ctr">
            <a:spAutoFit/>
          </a:bodyPr>
          <a:lstStyle/>
          <a:p>
            <a:pPr algn="just"/>
            <a:r>
              <a:rPr lang="nl-NL" sz="2000" b="1" dirty="0">
                <a:latin typeface="Times New Roman" pitchFamily="18" charset="0"/>
                <a:cs typeface="Times New Roman" pitchFamily="18" charset="0"/>
              </a:rPr>
              <a:t>2</a:t>
            </a:r>
            <a:r>
              <a:rPr lang="nl-NL" sz="2000" b="1" dirty="0" smtClean="0">
                <a:latin typeface="Times New Roman" pitchFamily="18" charset="0"/>
                <a:cs typeface="Times New Roman" pitchFamily="18" charset="0"/>
              </a:rPr>
              <a:t>. </a:t>
            </a:r>
            <a:r>
              <a:rPr lang="nl-NL" sz="2000" b="1" u="sng" dirty="0" smtClean="0">
                <a:latin typeface="Times New Roman" pitchFamily="18" charset="0"/>
                <a:cs typeface="Times New Roman" pitchFamily="18" charset="0"/>
              </a:rPr>
              <a:t>Áp </a:t>
            </a:r>
            <a:r>
              <a:rPr lang="nl-NL" sz="2000" b="1" u="sng" dirty="0">
                <a:latin typeface="Times New Roman" pitchFamily="18" charset="0"/>
                <a:cs typeface="Times New Roman" pitchFamily="18" charset="0"/>
              </a:rPr>
              <a:t>dụng</a:t>
            </a:r>
            <a:r>
              <a:rPr lang="nl-NL" sz="2000" b="1" dirty="0">
                <a:latin typeface="Times New Roman" pitchFamily="18" charset="0"/>
                <a:cs typeface="Times New Roman" pitchFamily="18" charset="0"/>
              </a:rPr>
              <a:t>:</a:t>
            </a:r>
          </a:p>
        </p:txBody>
      </p:sp>
      <p:graphicFrame>
        <p:nvGraphicFramePr>
          <p:cNvPr id="359455" name="Object 31"/>
          <p:cNvGraphicFramePr>
            <a:graphicFrameLocks noChangeAspect="1"/>
          </p:cNvGraphicFramePr>
          <p:nvPr/>
        </p:nvGraphicFramePr>
        <p:xfrm>
          <a:off x="4572000" y="1905000"/>
          <a:ext cx="3190875" cy="1004888"/>
        </p:xfrm>
        <a:graphic>
          <a:graphicData uri="http://schemas.openxmlformats.org/presentationml/2006/ole">
            <p:oleObj spid="_x0000_s48131" name="Equation" r:id="rId6" imgW="1536480" imgH="457200" progId="Equation.DSMT4">
              <p:embed/>
            </p:oleObj>
          </a:graphicData>
        </a:graphic>
      </p:graphicFrame>
      <p:sp>
        <p:nvSpPr>
          <p:cNvPr id="40" name="Rectangle 12"/>
          <p:cNvSpPr>
            <a:spLocks noChangeArrowheads="1"/>
          </p:cNvSpPr>
          <p:nvPr/>
        </p:nvSpPr>
        <p:spPr bwMode="auto">
          <a:xfrm>
            <a:off x="3505200" y="2819400"/>
            <a:ext cx="5486400" cy="707886"/>
          </a:xfrm>
          <a:prstGeom prst="rect">
            <a:avLst/>
          </a:prstGeom>
          <a:noFill/>
          <a:ln w="9525">
            <a:noFill/>
            <a:miter lim="800000"/>
            <a:headEnd/>
            <a:tailEnd/>
          </a:ln>
          <a:effectLst/>
        </p:spPr>
        <p:txBody>
          <a:bodyPr wrap="square" anchor="ctr">
            <a:spAutoFit/>
          </a:bodyPr>
          <a:lstStyle/>
          <a:p>
            <a:r>
              <a:rPr lang="nl-NL" sz="2000" dirty="0" smtClean="0">
                <a:latin typeface="Times New Roman" pitchFamily="18" charset="0"/>
                <a:cs typeface="Times New Roman" pitchFamily="18" charset="0"/>
              </a:rPr>
              <a:t>?4: Giải tiếp hệ (IV) bằng phương pháp đã nêu ở trường hợp thứ nhất</a:t>
            </a:r>
            <a:endParaRPr lang="nl-NL" sz="2000" dirty="0">
              <a:latin typeface="Times New Roman" pitchFamily="18" charset="0"/>
              <a:cs typeface="Times New Roman" pitchFamily="18" charset="0"/>
            </a:endParaRPr>
          </a:p>
        </p:txBody>
      </p:sp>
      <p:sp>
        <p:nvSpPr>
          <p:cNvPr id="44" name="Rectangle 12"/>
          <p:cNvSpPr>
            <a:spLocks noChangeArrowheads="1"/>
          </p:cNvSpPr>
          <p:nvPr/>
        </p:nvSpPr>
        <p:spPr bwMode="auto">
          <a:xfrm>
            <a:off x="3505200" y="889337"/>
            <a:ext cx="5638800" cy="1015663"/>
          </a:xfrm>
          <a:prstGeom prst="rect">
            <a:avLst/>
          </a:prstGeom>
          <a:noFill/>
          <a:ln w="9525">
            <a:noFill/>
            <a:miter lim="800000"/>
            <a:headEnd/>
            <a:tailEnd/>
          </a:ln>
          <a:effectLst/>
        </p:spPr>
        <p:txBody>
          <a:bodyPr anchor="ctr">
            <a:spAutoFit/>
          </a:bodyPr>
          <a:lstStyle/>
          <a:p>
            <a:pPr marL="457200" indent="-457200"/>
            <a:r>
              <a:rPr lang="nl-NL" sz="2000" b="1" u="sng" dirty="0" smtClean="0">
                <a:latin typeface="Times New Roman" pitchFamily="18" charset="0"/>
                <a:cs typeface="Times New Roman" pitchFamily="18" charset="0"/>
              </a:rPr>
              <a:t>2)Trường hợp thứ hai: </a:t>
            </a:r>
          </a:p>
          <a:p>
            <a:pPr marL="457200" indent="-457200" algn="ctr"/>
            <a:r>
              <a:rPr lang="nl-NL" sz="2000" u="sng" dirty="0" smtClean="0">
                <a:latin typeface="Times New Roman" pitchFamily="18" charset="0"/>
                <a:cs typeface="Times New Roman" pitchFamily="18" charset="0"/>
              </a:rPr>
              <a:t>( Các hệ số của cùng một ẩn trong hai phương trình không bằng  nhau và không đối nhau)</a:t>
            </a:r>
            <a:endParaRPr lang="nl-NL" sz="2000" b="0" dirty="0">
              <a:latin typeface="Times New Roman" pitchFamily="18" charset="0"/>
              <a:cs typeface="Times New Roman" pitchFamily="18" charset="0"/>
            </a:endParaRPr>
          </a:p>
        </p:txBody>
      </p:sp>
      <p:sp>
        <p:nvSpPr>
          <p:cNvPr id="39" name="Text Box 23"/>
          <p:cNvSpPr txBox="1">
            <a:spLocks noChangeArrowheads="1"/>
          </p:cNvSpPr>
          <p:nvPr/>
        </p:nvSpPr>
        <p:spPr bwMode="auto">
          <a:xfrm>
            <a:off x="76200" y="1371600"/>
            <a:ext cx="3200400" cy="2308324"/>
          </a:xfrm>
          <a:prstGeom prst="rect">
            <a:avLst/>
          </a:prstGeom>
          <a:noFill/>
          <a:ln w="9525">
            <a:noFill/>
            <a:miter lim="800000"/>
            <a:headEnd/>
            <a:tailEnd/>
          </a:ln>
          <a:effectLst/>
        </p:spPr>
        <p:txBody>
          <a:bodyPr>
            <a:spAutoFit/>
          </a:bodyPr>
          <a:lstStyle/>
          <a:p>
            <a:r>
              <a:rPr lang="nl-NL" b="1" i="1" u="sng" dirty="0">
                <a:latin typeface="Times New Roman" pitchFamily="18" charset="0"/>
                <a:cs typeface="Times New Roman" pitchFamily="18" charset="0"/>
              </a:rPr>
              <a:t>Bước 1</a:t>
            </a:r>
            <a:r>
              <a:rPr lang="nl-NL" dirty="0">
                <a:latin typeface="Times New Roman" pitchFamily="18" charset="0"/>
                <a:cs typeface="Times New Roman" pitchFamily="18" charset="0"/>
              </a:rPr>
              <a:t>: Cộng hay trừ từng vế hai phương trình của hệ phương trình đã cho để được 1 phương trình mới.</a:t>
            </a:r>
          </a:p>
          <a:p>
            <a:r>
              <a:rPr lang="nl-NL" b="1" i="1" u="sng" dirty="0">
                <a:latin typeface="Times New Roman" pitchFamily="18" charset="0"/>
                <a:cs typeface="Times New Roman" pitchFamily="18" charset="0"/>
              </a:rPr>
              <a:t>Bước2:</a:t>
            </a:r>
            <a:r>
              <a:rPr lang="nl-NL" dirty="0">
                <a:latin typeface="Times New Roman" pitchFamily="18" charset="0"/>
                <a:cs typeface="Times New Roman" pitchFamily="18" charset="0"/>
              </a:rPr>
              <a:t> Dùng phương trình mới ấy thay thế cho một trong hai phương trình của hệ (và giữ nguyên phương trình kia)</a:t>
            </a:r>
            <a:r>
              <a:rPr lang="en-US" dirty="0">
                <a:latin typeface="Times New Roman" pitchFamily="18" charset="0"/>
                <a:cs typeface="Times New Roman" pitchFamily="18" charset="0"/>
              </a:rPr>
              <a:t> </a:t>
            </a:r>
          </a:p>
        </p:txBody>
      </p:sp>
      <p:graphicFrame>
        <p:nvGraphicFramePr>
          <p:cNvPr id="2" name="Object 4"/>
          <p:cNvGraphicFramePr>
            <a:graphicFrameLocks noChangeAspect="1"/>
          </p:cNvGraphicFramePr>
          <p:nvPr/>
        </p:nvGraphicFramePr>
        <p:xfrm>
          <a:off x="3581400" y="3725863"/>
          <a:ext cx="5141913" cy="2065337"/>
        </p:xfrm>
        <a:graphic>
          <a:graphicData uri="http://schemas.openxmlformats.org/presentationml/2006/ole">
            <p:oleObj spid="_x0000_s48132" name="Equation" r:id="rId7" imgW="2476440" imgH="939600" progId="Equation.DSMT4">
              <p:embed/>
            </p:oleObj>
          </a:graphicData>
        </a:graphic>
      </p:graphicFrame>
      <p:sp>
        <p:nvSpPr>
          <p:cNvPr id="42" name="Rectangle 12"/>
          <p:cNvSpPr>
            <a:spLocks noChangeArrowheads="1"/>
          </p:cNvSpPr>
          <p:nvPr/>
        </p:nvSpPr>
        <p:spPr bwMode="auto">
          <a:xfrm>
            <a:off x="5715000" y="3352800"/>
            <a:ext cx="990600" cy="400110"/>
          </a:xfrm>
          <a:prstGeom prst="rect">
            <a:avLst/>
          </a:prstGeom>
          <a:noFill/>
          <a:ln w="9525">
            <a:noFill/>
            <a:miter lim="800000"/>
            <a:headEnd/>
            <a:tailEnd/>
          </a:ln>
          <a:effectLst/>
        </p:spPr>
        <p:txBody>
          <a:bodyPr wrap="square" anchor="ctr">
            <a:spAutoFit/>
          </a:bodyPr>
          <a:lstStyle/>
          <a:p>
            <a:r>
              <a:rPr lang="nl-NL" sz="2000" dirty="0" smtClean="0">
                <a:latin typeface="Times New Roman" pitchFamily="18" charset="0"/>
                <a:cs typeface="Times New Roman" pitchFamily="18" charset="0"/>
              </a:rPr>
              <a:t>Giải</a:t>
            </a:r>
            <a:endParaRPr lang="nl-NL" sz="2000" dirty="0">
              <a:latin typeface="Times New Roman" pitchFamily="18" charset="0"/>
              <a:cs typeface="Times New Roman" pitchFamily="18" charset="0"/>
            </a:endParaRPr>
          </a:p>
        </p:txBody>
      </p:sp>
      <p:sp>
        <p:nvSpPr>
          <p:cNvPr id="45" name="Text Box 33"/>
          <p:cNvSpPr txBox="1">
            <a:spLocks noChangeArrowheads="1"/>
          </p:cNvSpPr>
          <p:nvPr/>
        </p:nvSpPr>
        <p:spPr bwMode="auto">
          <a:xfrm>
            <a:off x="152400" y="5105400"/>
            <a:ext cx="3124200" cy="1754326"/>
          </a:xfrm>
          <a:prstGeom prst="rect">
            <a:avLst/>
          </a:prstGeom>
          <a:noFill/>
          <a:ln w="9525">
            <a:noFill/>
            <a:miter lim="800000"/>
            <a:headEnd/>
            <a:tailEnd/>
          </a:ln>
          <a:effectLst/>
        </p:spPr>
        <p:txBody>
          <a:bodyPr wrap="square">
            <a:spAutoFit/>
          </a:bodyPr>
          <a:lstStyle/>
          <a:p>
            <a:pPr algn="just"/>
            <a:r>
              <a:rPr lang="nl-NL" b="0" i="1" dirty="0"/>
              <a:t> </a:t>
            </a:r>
            <a:r>
              <a:rPr lang="nl-NL" b="0" i="1" u="sng" dirty="0"/>
              <a:t>Chú ý 2:</a:t>
            </a:r>
            <a:r>
              <a:rPr lang="nl-NL" i="1" dirty="0"/>
              <a:t> </a:t>
            </a:r>
            <a:r>
              <a:rPr lang="nl-NL" b="0" i="1" dirty="0"/>
              <a:t>Khi cần ta có thể nhân hai vế của mỗi phương trình với một số</a:t>
            </a:r>
            <a:r>
              <a:rPr lang="nl-NL" i="1" dirty="0"/>
              <a:t> </a:t>
            </a:r>
            <a:r>
              <a:rPr lang="nl-NL" b="0" i="1" dirty="0"/>
              <a:t>k≠0</a:t>
            </a:r>
            <a:r>
              <a:rPr lang="nl-NL" i="1" dirty="0"/>
              <a:t> </a:t>
            </a:r>
            <a:r>
              <a:rPr lang="nl-NL" b="0" i="1" dirty="0"/>
              <a:t>thích hợp để cho các hệ số của một ẩn nào đó trong hai phương trình bằng nhau hoặc đối nhau.</a:t>
            </a:r>
            <a:endParaRPr lang="en-US" b="0" i="1" dirty="0"/>
          </a:p>
        </p:txBody>
      </p:sp>
      <p:sp>
        <p:nvSpPr>
          <p:cNvPr id="46" name="Text Box 35"/>
          <p:cNvSpPr txBox="1">
            <a:spLocks noChangeArrowheads="1"/>
          </p:cNvSpPr>
          <p:nvPr/>
        </p:nvSpPr>
        <p:spPr bwMode="auto">
          <a:xfrm>
            <a:off x="3352800" y="5921514"/>
            <a:ext cx="5486400" cy="707886"/>
          </a:xfrm>
          <a:prstGeom prst="rect">
            <a:avLst/>
          </a:prstGeom>
          <a:noFill/>
          <a:ln w="9525">
            <a:noFill/>
            <a:miter lim="800000"/>
            <a:headEnd/>
            <a:tailEnd/>
          </a:ln>
          <a:effectLst/>
        </p:spPr>
        <p:txBody>
          <a:bodyPr wrap="square">
            <a:spAutoFit/>
          </a:bodyPr>
          <a:lstStyle/>
          <a:p>
            <a:pPr algn="ctr"/>
            <a:r>
              <a:rPr lang="nl-NL" sz="2000" dirty="0">
                <a:latin typeface="Times New Roman" pitchFamily="18" charset="0"/>
                <a:cs typeface="Times New Roman" pitchFamily="18" charset="0"/>
              </a:rPr>
              <a:t>Vậy hệ phương trình (</a:t>
            </a:r>
            <a:r>
              <a:rPr lang="nl-NL" sz="2000" dirty="0" smtClean="0">
                <a:latin typeface="Times New Roman" pitchFamily="18" charset="0"/>
                <a:cs typeface="Times New Roman" pitchFamily="18" charset="0"/>
              </a:rPr>
              <a:t>IV) </a:t>
            </a:r>
            <a:r>
              <a:rPr lang="nl-NL" sz="2000" dirty="0">
                <a:latin typeface="Times New Roman" pitchFamily="18" charset="0"/>
                <a:cs typeface="Times New Roman" pitchFamily="18" charset="0"/>
              </a:rPr>
              <a:t>có nghiệm duy nhất (x;y</a:t>
            </a:r>
            <a:r>
              <a:rPr lang="nl-NL" sz="2000" dirty="0" smtClean="0">
                <a:latin typeface="Times New Roman" pitchFamily="18" charset="0"/>
                <a:cs typeface="Times New Roman" pitchFamily="18" charset="0"/>
              </a:rPr>
              <a:t>)=(3;-1)</a:t>
            </a:r>
            <a:endParaRPr lang="en-US"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59455"/>
                                        </p:tgtEl>
                                        <p:attrNameLst>
                                          <p:attrName>style.visibility</p:attrName>
                                        </p:attrNameLst>
                                      </p:cBhvr>
                                      <p:to>
                                        <p:strVal val="visible"/>
                                      </p:to>
                                    </p:set>
                                    <p:animEffect transition="in" filter="box(in)">
                                      <p:cBhvr>
                                        <p:cTn id="7" dur="500"/>
                                        <p:tgtEl>
                                          <p:spTgt spid="35945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blinds(horizontal)">
                                      <p:cBhvr>
                                        <p:cTn id="12" dur="500"/>
                                        <p:tgtEl>
                                          <p:spTgt spid="4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blinds(horizontal)">
                                      <p:cBhvr>
                                        <p:cTn id="17" dur="500"/>
                                        <p:tgtEl>
                                          <p:spTgt spid="4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ox(in)">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diamond(in)">
                                      <p:cBhvr>
                                        <p:cTn id="27" dur="2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2" grpId="0"/>
      <p:bldP spid="4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9154" name="Picture 4"/>
          <p:cNvPicPr>
            <a:picLocks noChangeAspect="1" noChangeArrowheads="1"/>
          </p:cNvPicPr>
          <p:nvPr/>
        </p:nvPicPr>
        <p:blipFill>
          <a:blip r:embed="rId3"/>
          <a:srcRect/>
          <a:stretch>
            <a:fillRect/>
          </a:stretch>
        </p:blipFill>
        <p:spPr bwMode="auto">
          <a:xfrm>
            <a:off x="0" y="762000"/>
            <a:ext cx="9144000" cy="6096000"/>
          </a:xfrm>
          <a:prstGeom prst="rect">
            <a:avLst/>
          </a:prstGeom>
          <a:noFill/>
          <a:ln w="9525">
            <a:noFill/>
            <a:miter lim="800000"/>
            <a:headEnd/>
            <a:tailEnd/>
          </a:ln>
        </p:spPr>
      </p:pic>
      <p:sp>
        <p:nvSpPr>
          <p:cNvPr id="49155" name="Rectangle 4"/>
          <p:cNvSpPr>
            <a:spLocks noChangeArrowheads="1"/>
          </p:cNvSpPr>
          <p:nvPr/>
        </p:nvSpPr>
        <p:spPr bwMode="auto">
          <a:xfrm>
            <a:off x="0" y="-26988"/>
            <a:ext cx="9144000" cy="765176"/>
          </a:xfrm>
          <a:prstGeom prst="rect">
            <a:avLst/>
          </a:prstGeom>
          <a:solidFill>
            <a:schemeClr val="bg1"/>
          </a:solidFill>
          <a:ln w="9525">
            <a:noFill/>
            <a:miter lim="800000"/>
            <a:headEnd/>
            <a:tailEnd/>
          </a:ln>
        </p:spPr>
        <p:txBody>
          <a:bodyPr wrap="none" anchor="ctr"/>
          <a:lstStyle/>
          <a:p>
            <a:endParaRPr lang="en-US" sz="1800" b="0"/>
          </a:p>
        </p:txBody>
      </p:sp>
      <p:sp>
        <p:nvSpPr>
          <p:cNvPr id="49158" name="Rectangle 10"/>
          <p:cNvSpPr>
            <a:spLocks noChangeArrowheads="1"/>
          </p:cNvSpPr>
          <p:nvPr/>
        </p:nvSpPr>
        <p:spPr bwMode="auto">
          <a:xfrm>
            <a:off x="0" y="-25400"/>
            <a:ext cx="9144000" cy="6858000"/>
          </a:xfrm>
          <a:prstGeom prst="rect">
            <a:avLst/>
          </a:prstGeom>
          <a:noFill/>
          <a:ln w="76200" cmpd="tri" algn="ctr">
            <a:solidFill>
              <a:srgbClr val="CCFFCC"/>
            </a:solidFill>
            <a:prstDash val="sysDot"/>
            <a:miter lim="800000"/>
            <a:headEnd/>
            <a:tailEnd/>
          </a:ln>
          <a:effectLst>
            <a:prstShdw prst="shdw17" dist="17961" dir="13500000">
              <a:srgbClr val="5C1F3D"/>
            </a:prstShdw>
          </a:effectLst>
        </p:spPr>
        <p:txBody>
          <a:bodyPr wrap="none" anchor="ctr"/>
          <a:lstStyle/>
          <a:p>
            <a:endParaRPr lang="en-US" sz="1800" b="0"/>
          </a:p>
        </p:txBody>
      </p:sp>
      <p:sp>
        <p:nvSpPr>
          <p:cNvPr id="49159" name="Rectangle 8"/>
          <p:cNvSpPr>
            <a:spLocks noChangeArrowheads="1"/>
          </p:cNvSpPr>
          <p:nvPr/>
        </p:nvSpPr>
        <p:spPr bwMode="auto">
          <a:xfrm>
            <a:off x="0" y="-38100"/>
            <a:ext cx="9144000" cy="0"/>
          </a:xfrm>
          <a:prstGeom prst="rect">
            <a:avLst/>
          </a:prstGeom>
          <a:noFill/>
          <a:ln w="9525">
            <a:noFill/>
            <a:miter lim="800000"/>
            <a:headEnd/>
            <a:tailEnd/>
          </a:ln>
          <a:effectLst/>
        </p:spPr>
        <p:txBody>
          <a:bodyPr wrap="none" anchor="ctr">
            <a:spAutoFit/>
          </a:bodyPr>
          <a:lstStyle/>
          <a:p>
            <a:endParaRPr lang="en-US"/>
          </a:p>
        </p:txBody>
      </p:sp>
      <p:sp>
        <p:nvSpPr>
          <p:cNvPr id="49160" name="AutoShape 9"/>
          <p:cNvSpPr>
            <a:spLocks noChangeArrowheads="1"/>
          </p:cNvSpPr>
          <p:nvPr/>
        </p:nvSpPr>
        <p:spPr bwMode="auto">
          <a:xfrm>
            <a:off x="3340100" y="876300"/>
            <a:ext cx="5715000" cy="5981700"/>
          </a:xfrm>
          <a:prstGeom prst="roundRect">
            <a:avLst>
              <a:gd name="adj" fmla="val 4417"/>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9161" name="AutoShape 10"/>
          <p:cNvSpPr>
            <a:spLocks noChangeArrowheads="1"/>
          </p:cNvSpPr>
          <p:nvPr/>
        </p:nvSpPr>
        <p:spPr bwMode="auto">
          <a:xfrm>
            <a:off x="88900" y="876300"/>
            <a:ext cx="3213100" cy="5943600"/>
          </a:xfrm>
          <a:prstGeom prst="roundRect">
            <a:avLst>
              <a:gd name="adj" fmla="val 8134"/>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9164" name="Rectangle 13"/>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9165" name="Rectangle 14"/>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9166" name="Rectangle 1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49169" name="Picture 18" descr="noidung"/>
          <p:cNvPicPr>
            <a:picLocks noChangeAspect="1" noChangeArrowheads="1"/>
          </p:cNvPicPr>
          <p:nvPr/>
        </p:nvPicPr>
        <p:blipFill>
          <a:blip r:embed="rId4"/>
          <a:srcRect/>
          <a:stretch>
            <a:fillRect/>
          </a:stretch>
        </p:blipFill>
        <p:spPr bwMode="auto">
          <a:xfrm>
            <a:off x="12700" y="787400"/>
            <a:ext cx="3276600" cy="381000"/>
          </a:xfrm>
          <a:prstGeom prst="rect">
            <a:avLst/>
          </a:prstGeom>
          <a:noFill/>
          <a:ln w="9525">
            <a:noFill/>
            <a:miter lim="800000"/>
            <a:headEnd/>
            <a:tailEnd/>
          </a:ln>
        </p:spPr>
      </p:pic>
      <p:sp>
        <p:nvSpPr>
          <p:cNvPr id="49171" name="Rectangle 2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2" name="Rectangle 2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3" name="Rectangle 22"/>
          <p:cNvSpPr>
            <a:spLocks noChangeArrowheads="1"/>
          </p:cNvSpPr>
          <p:nvPr/>
        </p:nvSpPr>
        <p:spPr bwMode="auto">
          <a:xfrm>
            <a:off x="0" y="2960688"/>
            <a:ext cx="9144000" cy="0"/>
          </a:xfrm>
          <a:prstGeom prst="rect">
            <a:avLst/>
          </a:prstGeom>
          <a:noFill/>
          <a:ln w="9525">
            <a:noFill/>
            <a:miter lim="800000"/>
            <a:headEnd/>
            <a:tailEnd/>
          </a:ln>
          <a:effectLst/>
        </p:spPr>
        <p:txBody>
          <a:bodyPr wrap="none" anchor="ctr">
            <a:spAutoFit/>
          </a:bodyPr>
          <a:lstStyle/>
          <a:p>
            <a:endParaRPr lang="en-US"/>
          </a:p>
        </p:txBody>
      </p:sp>
      <p:sp>
        <p:nvSpPr>
          <p:cNvPr id="49174" name="Rectangle 23"/>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5" name="Text Box 24"/>
          <p:cNvSpPr txBox="1">
            <a:spLocks noChangeArrowheads="1"/>
          </p:cNvSpPr>
          <p:nvPr/>
        </p:nvSpPr>
        <p:spPr bwMode="auto">
          <a:xfrm>
            <a:off x="136525" y="3780472"/>
            <a:ext cx="3140075" cy="1477328"/>
          </a:xfrm>
          <a:prstGeom prst="rect">
            <a:avLst/>
          </a:prstGeom>
          <a:noFill/>
          <a:ln w="9525">
            <a:noFill/>
            <a:miter lim="800000"/>
            <a:headEnd/>
            <a:tailEnd/>
          </a:ln>
          <a:effectLst/>
        </p:spPr>
        <p:txBody>
          <a:bodyPr wrap="square">
            <a:spAutoFit/>
          </a:bodyPr>
          <a:lstStyle/>
          <a:p>
            <a:pPr algn="just"/>
            <a:r>
              <a:rPr lang="nl-NL" b="0" i="1" u="sng" dirty="0"/>
              <a:t>Chú ý 1:</a:t>
            </a:r>
            <a:r>
              <a:rPr lang="nl-NL" b="0" i="1" dirty="0"/>
              <a:t> Nếu hệ số của cùng một ẩn bằng nhau thì ta trừ theo vế; nếu hệ số của cùng một ẩn đối nhau thì ta cộng theo vế hai phương trình.</a:t>
            </a:r>
            <a:endParaRPr lang="en-US" b="0" i="1" dirty="0"/>
          </a:p>
        </p:txBody>
      </p:sp>
      <p:sp>
        <p:nvSpPr>
          <p:cNvPr id="49176" name="Rectangle 2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7" name="Rectangle 29"/>
          <p:cNvSpPr>
            <a:spLocks noChangeArrowheads="1"/>
          </p:cNvSpPr>
          <p:nvPr/>
        </p:nvSpPr>
        <p:spPr bwMode="auto">
          <a:xfrm>
            <a:off x="0" y="2716213"/>
            <a:ext cx="9144000" cy="0"/>
          </a:xfrm>
          <a:prstGeom prst="rect">
            <a:avLst/>
          </a:prstGeom>
          <a:noFill/>
          <a:ln w="9525">
            <a:noFill/>
            <a:miter lim="800000"/>
            <a:headEnd/>
            <a:tailEnd/>
          </a:ln>
          <a:effectLst/>
        </p:spPr>
        <p:txBody>
          <a:bodyPr wrap="none" anchor="ctr">
            <a:spAutoFit/>
          </a:bodyPr>
          <a:lstStyle/>
          <a:p>
            <a:endParaRPr lang="en-US"/>
          </a:p>
        </p:txBody>
      </p:sp>
      <p:sp>
        <p:nvSpPr>
          <p:cNvPr id="49179" name="Rectangle 3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31" name="Text Box 4"/>
          <p:cNvSpPr txBox="1">
            <a:spLocks noChangeArrowheads="1"/>
          </p:cNvSpPr>
          <p:nvPr/>
        </p:nvSpPr>
        <p:spPr bwMode="auto">
          <a:xfrm>
            <a:off x="0" y="0"/>
            <a:ext cx="9144000" cy="830997"/>
          </a:xfrm>
          <a:prstGeom prst="rect">
            <a:avLst/>
          </a:prstGeom>
          <a:solidFill>
            <a:schemeClr val="accent1"/>
          </a:solidFill>
          <a:ln w="19050">
            <a:solidFill>
              <a:srgbClr val="0000FF"/>
            </a:solidFill>
            <a:miter lim="800000"/>
            <a:headEnd/>
            <a:tailEnd/>
          </a:ln>
        </p:spPr>
        <p:txBody>
          <a:bodyPr>
            <a:spAutoFit/>
          </a:bodyPr>
          <a:lstStyle/>
          <a:p>
            <a:pPr algn="ctr" eaLnBrk="0" hangingPunct="0">
              <a:spcBef>
                <a:spcPct val="50000"/>
              </a:spcBef>
            </a:pPr>
            <a:r>
              <a:rPr lang="en-US" sz="2400" b="1" dirty="0" err="1">
                <a:solidFill>
                  <a:srgbClr val="FF0000"/>
                </a:solidFill>
                <a:latin typeface="Times New Roman" pitchFamily="18" charset="0"/>
                <a:cs typeface="Times New Roman" pitchFamily="18" charset="0"/>
              </a:rPr>
              <a:t>Tiết</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39: </a:t>
            </a:r>
            <a:r>
              <a:rPr lang="en-US" sz="2400" b="1" dirty="0" err="1" smtClean="0">
                <a:solidFill>
                  <a:srgbClr val="FF0000"/>
                </a:solidFill>
                <a:latin typeface="Times New Roman" pitchFamily="18" charset="0"/>
                <a:cs typeface="Times New Roman" pitchFamily="18" charset="0"/>
              </a:rPr>
              <a:t>GiẢI</a:t>
            </a:r>
            <a:r>
              <a:rPr lang="en-US" sz="2400" b="1" dirty="0" smtClean="0">
                <a:solidFill>
                  <a:srgbClr val="FF0000"/>
                </a:solidFill>
                <a:latin typeface="Times New Roman" pitchFamily="18" charset="0"/>
                <a:cs typeface="Times New Roman" pitchFamily="18" charset="0"/>
              </a:rPr>
              <a:t> HỆ PHƯƠNG TRÌNH BẰNG PHƯƠNG PHÁP CỘNG ĐẠI SỐ</a:t>
            </a:r>
            <a:endParaRPr lang="en-US" sz="2400" b="1" dirty="0">
              <a:solidFill>
                <a:srgbClr val="FF0000"/>
              </a:solidFill>
            </a:endParaRPr>
          </a:p>
        </p:txBody>
      </p:sp>
      <p:pic>
        <p:nvPicPr>
          <p:cNvPr id="32" name="Picture 17" descr="book3"/>
          <p:cNvPicPr>
            <a:picLocks noChangeAspect="1" noChangeArrowheads="1" noCrop="1"/>
          </p:cNvPicPr>
          <p:nvPr/>
        </p:nvPicPr>
        <p:blipFill>
          <a:blip r:embed="rId5"/>
          <a:srcRect/>
          <a:stretch>
            <a:fillRect/>
          </a:stretch>
        </p:blipFill>
        <p:spPr bwMode="auto">
          <a:xfrm>
            <a:off x="0" y="0"/>
            <a:ext cx="609600" cy="524435"/>
          </a:xfrm>
          <a:prstGeom prst="rect">
            <a:avLst/>
          </a:prstGeom>
          <a:noFill/>
          <a:ln w="9525">
            <a:noFill/>
            <a:miter lim="800000"/>
            <a:headEnd/>
            <a:tailEnd/>
          </a:ln>
        </p:spPr>
      </p:pic>
      <p:sp>
        <p:nvSpPr>
          <p:cNvPr id="33" name="Rectangle 16"/>
          <p:cNvSpPr>
            <a:spLocks noChangeArrowheads="1"/>
          </p:cNvSpPr>
          <p:nvPr/>
        </p:nvSpPr>
        <p:spPr bwMode="auto">
          <a:xfrm>
            <a:off x="152400" y="1066800"/>
            <a:ext cx="2661306" cy="400110"/>
          </a:xfrm>
          <a:prstGeom prst="rect">
            <a:avLst/>
          </a:prstGeom>
          <a:noFill/>
          <a:ln w="9525">
            <a:noFill/>
            <a:miter lim="800000"/>
            <a:headEnd/>
            <a:tailEnd/>
          </a:ln>
          <a:effectLst/>
        </p:spPr>
        <p:txBody>
          <a:bodyPr wrap="none" anchor="ctr">
            <a:spAutoFit/>
          </a:bodyPr>
          <a:lstStyle/>
          <a:p>
            <a:pPr algn="just"/>
            <a:r>
              <a:rPr lang="nl-NL" sz="2000" b="1" dirty="0" smtClean="0">
                <a:latin typeface="Times New Roman" pitchFamily="18" charset="0"/>
                <a:cs typeface="Times New Roman" pitchFamily="18" charset="0"/>
              </a:rPr>
              <a:t>1. </a:t>
            </a:r>
            <a:r>
              <a:rPr lang="nl-NL" sz="2000" b="1" u="sng" dirty="0">
                <a:latin typeface="Times New Roman" pitchFamily="18" charset="0"/>
                <a:cs typeface="Times New Roman" pitchFamily="18" charset="0"/>
              </a:rPr>
              <a:t>Quy tắc cộng đại số</a:t>
            </a:r>
            <a:r>
              <a:rPr lang="nl-NL" sz="2000" b="1" dirty="0">
                <a:latin typeface="Times New Roman" pitchFamily="18" charset="0"/>
                <a:cs typeface="Times New Roman" pitchFamily="18" charset="0"/>
              </a:rPr>
              <a:t>:</a:t>
            </a:r>
          </a:p>
        </p:txBody>
      </p:sp>
      <p:sp>
        <p:nvSpPr>
          <p:cNvPr id="35" name="Rectangle 19"/>
          <p:cNvSpPr>
            <a:spLocks noChangeArrowheads="1"/>
          </p:cNvSpPr>
          <p:nvPr/>
        </p:nvSpPr>
        <p:spPr bwMode="auto">
          <a:xfrm>
            <a:off x="0" y="3505200"/>
            <a:ext cx="1475084" cy="400110"/>
          </a:xfrm>
          <a:prstGeom prst="rect">
            <a:avLst/>
          </a:prstGeom>
          <a:noFill/>
          <a:ln w="9525">
            <a:noFill/>
            <a:miter lim="800000"/>
            <a:headEnd/>
            <a:tailEnd/>
          </a:ln>
          <a:effectLst/>
        </p:spPr>
        <p:txBody>
          <a:bodyPr wrap="none" anchor="ctr">
            <a:spAutoFit/>
          </a:bodyPr>
          <a:lstStyle/>
          <a:p>
            <a:pPr algn="just"/>
            <a:r>
              <a:rPr lang="nl-NL" sz="2000" b="1" dirty="0">
                <a:latin typeface="Times New Roman" pitchFamily="18" charset="0"/>
                <a:cs typeface="Times New Roman" pitchFamily="18" charset="0"/>
              </a:rPr>
              <a:t>2</a:t>
            </a:r>
            <a:r>
              <a:rPr lang="nl-NL" sz="2000" b="1" dirty="0" smtClean="0">
                <a:latin typeface="Times New Roman" pitchFamily="18" charset="0"/>
                <a:cs typeface="Times New Roman" pitchFamily="18" charset="0"/>
              </a:rPr>
              <a:t>. </a:t>
            </a:r>
            <a:r>
              <a:rPr lang="nl-NL" sz="2000" b="1" u="sng" dirty="0" smtClean="0">
                <a:latin typeface="Times New Roman" pitchFamily="18" charset="0"/>
                <a:cs typeface="Times New Roman" pitchFamily="18" charset="0"/>
              </a:rPr>
              <a:t>Áp </a:t>
            </a:r>
            <a:r>
              <a:rPr lang="nl-NL" sz="2000" b="1" u="sng" dirty="0">
                <a:latin typeface="Times New Roman" pitchFamily="18" charset="0"/>
                <a:cs typeface="Times New Roman" pitchFamily="18" charset="0"/>
              </a:rPr>
              <a:t>dụng</a:t>
            </a:r>
            <a:r>
              <a:rPr lang="nl-NL" sz="2000" b="1" dirty="0">
                <a:latin typeface="Times New Roman" pitchFamily="18" charset="0"/>
                <a:cs typeface="Times New Roman" pitchFamily="18" charset="0"/>
              </a:rPr>
              <a:t>:</a:t>
            </a:r>
          </a:p>
        </p:txBody>
      </p:sp>
      <p:graphicFrame>
        <p:nvGraphicFramePr>
          <p:cNvPr id="359455" name="Object 31"/>
          <p:cNvGraphicFramePr>
            <a:graphicFrameLocks noChangeAspect="1"/>
          </p:cNvGraphicFramePr>
          <p:nvPr/>
        </p:nvGraphicFramePr>
        <p:xfrm>
          <a:off x="4664075" y="2500312"/>
          <a:ext cx="3006725" cy="1004888"/>
        </p:xfrm>
        <a:graphic>
          <a:graphicData uri="http://schemas.openxmlformats.org/presentationml/2006/ole">
            <p:oleObj spid="_x0000_s49154" name="Equation" r:id="rId6" imgW="1447560" imgH="457200" progId="Equation.DSMT4">
              <p:embed/>
            </p:oleObj>
          </a:graphicData>
        </a:graphic>
      </p:graphicFrame>
      <p:sp>
        <p:nvSpPr>
          <p:cNvPr id="43" name="Rectangle 12"/>
          <p:cNvSpPr>
            <a:spLocks noChangeArrowheads="1"/>
          </p:cNvSpPr>
          <p:nvPr/>
        </p:nvSpPr>
        <p:spPr bwMode="auto">
          <a:xfrm>
            <a:off x="3505200" y="1981200"/>
            <a:ext cx="5486400" cy="707886"/>
          </a:xfrm>
          <a:prstGeom prst="rect">
            <a:avLst/>
          </a:prstGeom>
          <a:noFill/>
          <a:ln w="9525">
            <a:noFill/>
            <a:miter lim="800000"/>
            <a:headEnd/>
            <a:tailEnd/>
          </a:ln>
          <a:effectLst/>
        </p:spPr>
        <p:txBody>
          <a:bodyPr wrap="square" anchor="ctr">
            <a:spAutoFit/>
          </a:bodyPr>
          <a:lstStyle/>
          <a:p>
            <a:r>
              <a:rPr lang="nl-NL" sz="2000" dirty="0" smtClean="0">
                <a:latin typeface="Times New Roman" pitchFamily="18" charset="0"/>
                <a:cs typeface="Times New Roman" pitchFamily="18" charset="0"/>
              </a:rPr>
              <a:t>?5: Nêu một cách khác để đưa hệ (IV) về trường hợp thứ nhất</a:t>
            </a:r>
            <a:endParaRPr lang="nl-NL" sz="2000" dirty="0">
              <a:latin typeface="Times New Roman" pitchFamily="18" charset="0"/>
              <a:cs typeface="Times New Roman" pitchFamily="18" charset="0"/>
            </a:endParaRPr>
          </a:p>
        </p:txBody>
      </p:sp>
      <p:sp>
        <p:nvSpPr>
          <p:cNvPr id="44" name="Rectangle 12"/>
          <p:cNvSpPr>
            <a:spLocks noChangeArrowheads="1"/>
          </p:cNvSpPr>
          <p:nvPr/>
        </p:nvSpPr>
        <p:spPr bwMode="auto">
          <a:xfrm>
            <a:off x="3352800" y="889337"/>
            <a:ext cx="5791200" cy="1015663"/>
          </a:xfrm>
          <a:prstGeom prst="rect">
            <a:avLst/>
          </a:prstGeom>
          <a:noFill/>
          <a:ln w="9525">
            <a:noFill/>
            <a:miter lim="800000"/>
            <a:headEnd/>
            <a:tailEnd/>
          </a:ln>
          <a:effectLst/>
        </p:spPr>
        <p:txBody>
          <a:bodyPr wrap="square" anchor="ctr">
            <a:spAutoFit/>
          </a:bodyPr>
          <a:lstStyle/>
          <a:p>
            <a:pPr marL="457200" indent="-457200"/>
            <a:r>
              <a:rPr lang="nl-NL" sz="2000" b="1" u="sng" dirty="0" smtClean="0">
                <a:latin typeface="Times New Roman" pitchFamily="18" charset="0"/>
                <a:cs typeface="Times New Roman" pitchFamily="18" charset="0"/>
              </a:rPr>
              <a:t>2)Trường hợp thứ hai: </a:t>
            </a:r>
          </a:p>
          <a:p>
            <a:pPr marL="457200" indent="-457200" algn="ctr"/>
            <a:r>
              <a:rPr lang="nl-NL" sz="2000" u="sng" dirty="0" smtClean="0">
                <a:latin typeface="Times New Roman" pitchFamily="18" charset="0"/>
                <a:cs typeface="Times New Roman" pitchFamily="18" charset="0"/>
              </a:rPr>
              <a:t>( Các hệ số của cùng một ẩn trong hai phương trình không bằng  nhau và không đối nhau)</a:t>
            </a:r>
            <a:endParaRPr lang="nl-NL" sz="2000" b="0" dirty="0">
              <a:latin typeface="Times New Roman" pitchFamily="18" charset="0"/>
              <a:cs typeface="Times New Roman" pitchFamily="18" charset="0"/>
            </a:endParaRPr>
          </a:p>
        </p:txBody>
      </p:sp>
      <p:sp>
        <p:nvSpPr>
          <p:cNvPr id="39" name="Text Box 23"/>
          <p:cNvSpPr txBox="1">
            <a:spLocks noChangeArrowheads="1"/>
          </p:cNvSpPr>
          <p:nvPr/>
        </p:nvSpPr>
        <p:spPr bwMode="auto">
          <a:xfrm>
            <a:off x="76200" y="1371600"/>
            <a:ext cx="3200400" cy="2308324"/>
          </a:xfrm>
          <a:prstGeom prst="rect">
            <a:avLst/>
          </a:prstGeom>
          <a:noFill/>
          <a:ln w="9525">
            <a:noFill/>
            <a:miter lim="800000"/>
            <a:headEnd/>
            <a:tailEnd/>
          </a:ln>
          <a:effectLst/>
        </p:spPr>
        <p:txBody>
          <a:bodyPr>
            <a:spAutoFit/>
          </a:bodyPr>
          <a:lstStyle/>
          <a:p>
            <a:r>
              <a:rPr lang="nl-NL" b="1" i="1" u="sng" dirty="0">
                <a:latin typeface="Times New Roman" pitchFamily="18" charset="0"/>
                <a:cs typeface="Times New Roman" pitchFamily="18" charset="0"/>
              </a:rPr>
              <a:t>Bước 1</a:t>
            </a:r>
            <a:r>
              <a:rPr lang="nl-NL" dirty="0">
                <a:latin typeface="Times New Roman" pitchFamily="18" charset="0"/>
                <a:cs typeface="Times New Roman" pitchFamily="18" charset="0"/>
              </a:rPr>
              <a:t>: Cộng hay trừ từng vế hai phương trình của hệ phương trình đã cho để được 1 phương trình mới.</a:t>
            </a:r>
          </a:p>
          <a:p>
            <a:r>
              <a:rPr lang="nl-NL" b="1" i="1" u="sng" dirty="0">
                <a:latin typeface="Times New Roman" pitchFamily="18" charset="0"/>
                <a:cs typeface="Times New Roman" pitchFamily="18" charset="0"/>
              </a:rPr>
              <a:t>Bước2:</a:t>
            </a:r>
            <a:r>
              <a:rPr lang="nl-NL" dirty="0">
                <a:latin typeface="Times New Roman" pitchFamily="18" charset="0"/>
                <a:cs typeface="Times New Roman" pitchFamily="18" charset="0"/>
              </a:rPr>
              <a:t> Dùng phương trình mới ấy thay thế cho một trong hai phương trình của hệ (và giữ nguyên phương trình kia)</a:t>
            </a:r>
            <a:r>
              <a:rPr lang="en-US" dirty="0">
                <a:latin typeface="Times New Roman" pitchFamily="18" charset="0"/>
                <a:cs typeface="Times New Roman" pitchFamily="18" charset="0"/>
              </a:rPr>
              <a:t> </a:t>
            </a:r>
          </a:p>
        </p:txBody>
      </p:sp>
      <p:graphicFrame>
        <p:nvGraphicFramePr>
          <p:cNvPr id="2" name="Object 4"/>
          <p:cNvGraphicFramePr>
            <a:graphicFrameLocks noChangeAspect="1"/>
          </p:cNvGraphicFramePr>
          <p:nvPr/>
        </p:nvGraphicFramePr>
        <p:xfrm>
          <a:off x="3581400" y="4267200"/>
          <a:ext cx="5141913" cy="2065337"/>
        </p:xfrm>
        <a:graphic>
          <a:graphicData uri="http://schemas.openxmlformats.org/presentationml/2006/ole">
            <p:oleObj spid="_x0000_s49155" name="Equation" r:id="rId7" imgW="2476440" imgH="939600" progId="Equation.DSMT4">
              <p:embed/>
            </p:oleObj>
          </a:graphicData>
        </a:graphic>
      </p:graphicFrame>
      <p:sp>
        <p:nvSpPr>
          <p:cNvPr id="42" name="Rectangle 12"/>
          <p:cNvSpPr>
            <a:spLocks noChangeArrowheads="1"/>
          </p:cNvSpPr>
          <p:nvPr/>
        </p:nvSpPr>
        <p:spPr bwMode="auto">
          <a:xfrm>
            <a:off x="5562600" y="4038600"/>
            <a:ext cx="990600" cy="400110"/>
          </a:xfrm>
          <a:prstGeom prst="rect">
            <a:avLst/>
          </a:prstGeom>
          <a:noFill/>
          <a:ln w="9525">
            <a:noFill/>
            <a:miter lim="800000"/>
            <a:headEnd/>
            <a:tailEnd/>
          </a:ln>
          <a:effectLst/>
        </p:spPr>
        <p:txBody>
          <a:bodyPr wrap="square" anchor="ctr">
            <a:spAutoFit/>
          </a:bodyPr>
          <a:lstStyle/>
          <a:p>
            <a:r>
              <a:rPr lang="nl-NL" sz="2000" dirty="0" smtClean="0">
                <a:latin typeface="Times New Roman" pitchFamily="18" charset="0"/>
                <a:cs typeface="Times New Roman" pitchFamily="18" charset="0"/>
              </a:rPr>
              <a:t>Giải</a:t>
            </a:r>
            <a:endParaRPr lang="nl-NL" sz="2000" dirty="0">
              <a:latin typeface="Times New Roman" pitchFamily="18" charset="0"/>
              <a:cs typeface="Times New Roman" pitchFamily="18" charset="0"/>
            </a:endParaRPr>
          </a:p>
        </p:txBody>
      </p:sp>
      <p:sp>
        <p:nvSpPr>
          <p:cNvPr id="45" name="Text Box 33"/>
          <p:cNvSpPr txBox="1">
            <a:spLocks noChangeArrowheads="1"/>
          </p:cNvSpPr>
          <p:nvPr/>
        </p:nvSpPr>
        <p:spPr bwMode="auto">
          <a:xfrm>
            <a:off x="152400" y="5105400"/>
            <a:ext cx="3124200" cy="1754326"/>
          </a:xfrm>
          <a:prstGeom prst="rect">
            <a:avLst/>
          </a:prstGeom>
          <a:noFill/>
          <a:ln w="9525">
            <a:noFill/>
            <a:miter lim="800000"/>
            <a:headEnd/>
            <a:tailEnd/>
          </a:ln>
          <a:effectLst/>
        </p:spPr>
        <p:txBody>
          <a:bodyPr wrap="square">
            <a:spAutoFit/>
          </a:bodyPr>
          <a:lstStyle/>
          <a:p>
            <a:pPr algn="just"/>
            <a:r>
              <a:rPr lang="nl-NL" b="0" i="1" dirty="0"/>
              <a:t> </a:t>
            </a:r>
            <a:r>
              <a:rPr lang="nl-NL" b="0" i="1" u="sng" dirty="0"/>
              <a:t>Chú ý 2:</a:t>
            </a:r>
            <a:r>
              <a:rPr lang="nl-NL" i="1" dirty="0"/>
              <a:t> </a:t>
            </a:r>
            <a:r>
              <a:rPr lang="nl-NL" b="0" i="1" dirty="0"/>
              <a:t>Khi cần ta có thể nhân hai vế của mỗi phương trình với một số</a:t>
            </a:r>
            <a:r>
              <a:rPr lang="nl-NL" i="1" dirty="0"/>
              <a:t> </a:t>
            </a:r>
            <a:r>
              <a:rPr lang="nl-NL" b="0" i="1" dirty="0"/>
              <a:t>k≠0</a:t>
            </a:r>
            <a:r>
              <a:rPr lang="nl-NL" i="1" dirty="0"/>
              <a:t> </a:t>
            </a:r>
            <a:r>
              <a:rPr lang="nl-NL" b="0" i="1" dirty="0"/>
              <a:t>thích hợp để cho các hệ số của một ẩn nào đó trong hai phương trình bằng nhau hoặc đối nhau.</a:t>
            </a:r>
            <a:endParaRPr lang="en-US" b="0" i="1" dirty="0"/>
          </a:p>
        </p:txBody>
      </p:sp>
      <p:sp>
        <p:nvSpPr>
          <p:cNvPr id="34" name="Rectangle 12"/>
          <p:cNvSpPr>
            <a:spLocks noChangeArrowheads="1"/>
          </p:cNvSpPr>
          <p:nvPr/>
        </p:nvSpPr>
        <p:spPr bwMode="auto">
          <a:xfrm>
            <a:off x="3429000" y="3429000"/>
            <a:ext cx="5562600" cy="707886"/>
          </a:xfrm>
          <a:prstGeom prst="rect">
            <a:avLst/>
          </a:prstGeom>
          <a:noFill/>
          <a:ln w="9525">
            <a:noFill/>
            <a:miter lim="800000"/>
            <a:headEnd/>
            <a:tailEnd/>
          </a:ln>
          <a:effectLst/>
        </p:spPr>
        <p:txBody>
          <a:bodyPr wrap="square" anchor="ctr">
            <a:spAutoFit/>
          </a:bodyPr>
          <a:lstStyle/>
          <a:p>
            <a:r>
              <a:rPr lang="nl-NL" sz="2000" u="sng" dirty="0" smtClean="0">
                <a:latin typeface="Times New Roman" pitchFamily="18" charset="0"/>
                <a:cs typeface="Times New Roman" pitchFamily="18" charset="0"/>
              </a:rPr>
              <a:t>Gợi ý</a:t>
            </a:r>
            <a:r>
              <a:rPr lang="nl-NL" sz="2000" dirty="0" smtClean="0">
                <a:latin typeface="Times New Roman" pitchFamily="18" charset="0"/>
                <a:cs typeface="Times New Roman" pitchFamily="18" charset="0"/>
              </a:rPr>
              <a:t>: nhân cả hai vế của phương trình (1) với 3 và hai vế của phương trình (2) với 2</a:t>
            </a:r>
            <a:endParaRPr lang="nl-NL" sz="2000" dirty="0">
              <a:latin typeface="Times New Roman" pitchFamily="18" charset="0"/>
              <a:cs typeface="Times New Roman" pitchFamily="18" charset="0"/>
            </a:endParaRPr>
          </a:p>
        </p:txBody>
      </p:sp>
      <p:sp>
        <p:nvSpPr>
          <p:cNvPr id="36" name="Text Box 35"/>
          <p:cNvSpPr txBox="1">
            <a:spLocks noChangeArrowheads="1"/>
          </p:cNvSpPr>
          <p:nvPr/>
        </p:nvSpPr>
        <p:spPr bwMode="auto">
          <a:xfrm>
            <a:off x="3352800" y="6226314"/>
            <a:ext cx="5486400" cy="707886"/>
          </a:xfrm>
          <a:prstGeom prst="rect">
            <a:avLst/>
          </a:prstGeom>
          <a:noFill/>
          <a:ln w="9525">
            <a:noFill/>
            <a:miter lim="800000"/>
            <a:headEnd/>
            <a:tailEnd/>
          </a:ln>
          <a:effectLst/>
        </p:spPr>
        <p:txBody>
          <a:bodyPr wrap="square">
            <a:spAutoFit/>
          </a:bodyPr>
          <a:lstStyle/>
          <a:p>
            <a:pPr algn="ctr"/>
            <a:r>
              <a:rPr lang="nl-NL" sz="2000" dirty="0">
                <a:latin typeface="Times New Roman" pitchFamily="18" charset="0"/>
                <a:cs typeface="Times New Roman" pitchFamily="18" charset="0"/>
              </a:rPr>
              <a:t>Vậy hệ phương trình (</a:t>
            </a:r>
            <a:r>
              <a:rPr lang="nl-NL" sz="2000" dirty="0" smtClean="0">
                <a:latin typeface="Times New Roman" pitchFamily="18" charset="0"/>
                <a:cs typeface="Times New Roman" pitchFamily="18" charset="0"/>
              </a:rPr>
              <a:t>IV) </a:t>
            </a:r>
            <a:r>
              <a:rPr lang="nl-NL" sz="2000" dirty="0">
                <a:latin typeface="Times New Roman" pitchFamily="18" charset="0"/>
                <a:cs typeface="Times New Roman" pitchFamily="18" charset="0"/>
              </a:rPr>
              <a:t>có nghiệm duy nhất (x;y</a:t>
            </a:r>
            <a:r>
              <a:rPr lang="nl-NL" sz="2000" dirty="0" smtClean="0">
                <a:latin typeface="Times New Roman" pitchFamily="18" charset="0"/>
                <a:cs typeface="Times New Roman" pitchFamily="18" charset="0"/>
              </a:rPr>
              <a:t>)=(3;-1)</a:t>
            </a:r>
            <a:endParaRPr lang="en-US"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linds(horizontal)">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59455"/>
                                        </p:tgtEl>
                                        <p:attrNameLst>
                                          <p:attrName>style.visibility</p:attrName>
                                        </p:attrNameLst>
                                      </p:cBhvr>
                                      <p:to>
                                        <p:strVal val="visible"/>
                                      </p:to>
                                    </p:set>
                                    <p:animEffect transition="in" filter="box(in)">
                                      <p:cBhvr>
                                        <p:cTn id="12" dur="500"/>
                                        <p:tgtEl>
                                          <p:spTgt spid="35945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blinds(horizontal)">
                                      <p:cBhvr>
                                        <p:cTn id="17" dur="500"/>
                                        <p:tgtEl>
                                          <p:spTgt spid="3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blinds(horizontal)">
                                      <p:cBhvr>
                                        <p:cTn id="22" dur="500"/>
                                        <p:tgtEl>
                                          <p:spTgt spid="4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ox(in)">
                                      <p:cBhvr>
                                        <p:cTn id="27" dur="500"/>
                                        <p:tgtEl>
                                          <p:spTgt spid="2"/>
                                        </p:tgtEl>
                                      </p:cBhvr>
                                    </p:animEffect>
                                  </p:childTnLst>
                                </p:cTn>
                              </p:par>
                              <p:par>
                                <p:cTn id="28" presetID="27" presetClass="entr" presetSubtype="0" fill="hold" grpId="0" nodeType="withEffect">
                                  <p:stCondLst>
                                    <p:cond delay="0"/>
                                  </p:stCondLst>
                                  <p:iterate type="lt">
                                    <p:tmPct val="50000"/>
                                  </p:iterate>
                                  <p:childTnLst>
                                    <p:set>
                                      <p:cBhvr>
                                        <p:cTn id="29" dur="1" fill="hold">
                                          <p:stCondLst>
                                            <p:cond delay="0"/>
                                          </p:stCondLst>
                                        </p:cTn>
                                        <p:tgtEl>
                                          <p:spTgt spid="36"/>
                                        </p:tgtEl>
                                        <p:attrNameLst>
                                          <p:attrName>style.visibility</p:attrName>
                                        </p:attrNameLst>
                                      </p:cBhvr>
                                      <p:to>
                                        <p:strVal val="visible"/>
                                      </p:to>
                                    </p:set>
                                    <p:anim calcmode="discrete" valueType="clr">
                                      <p:cBhvr override="childStyle">
                                        <p:cTn id="30" dur="30"/>
                                        <p:tgtEl>
                                          <p:spTgt spid="36"/>
                                        </p:tgtEl>
                                        <p:attrNameLst>
                                          <p:attrName>style.color</p:attrName>
                                        </p:attrNameLst>
                                      </p:cBhvr>
                                      <p:tavLst>
                                        <p:tav tm="0">
                                          <p:val>
                                            <p:clrVal>
                                              <a:schemeClr val="accent2"/>
                                            </p:clrVal>
                                          </p:val>
                                        </p:tav>
                                        <p:tav tm="50000">
                                          <p:val>
                                            <p:clrVal>
                                              <a:schemeClr val="hlink"/>
                                            </p:clrVal>
                                          </p:val>
                                        </p:tav>
                                      </p:tavLst>
                                    </p:anim>
                                    <p:anim calcmode="discrete" valueType="clr">
                                      <p:cBhvr>
                                        <p:cTn id="31" dur="30"/>
                                        <p:tgtEl>
                                          <p:spTgt spid="36"/>
                                        </p:tgtEl>
                                        <p:attrNameLst>
                                          <p:attrName>fillcolor</p:attrName>
                                        </p:attrNameLst>
                                      </p:cBhvr>
                                      <p:tavLst>
                                        <p:tav tm="0">
                                          <p:val>
                                            <p:clrVal>
                                              <a:schemeClr val="accent2"/>
                                            </p:clrVal>
                                          </p:val>
                                        </p:tav>
                                        <p:tav tm="50000">
                                          <p:val>
                                            <p:clrVal>
                                              <a:schemeClr val="hlink"/>
                                            </p:clrVal>
                                          </p:val>
                                        </p:tav>
                                      </p:tavLst>
                                    </p:anim>
                                    <p:set>
                                      <p:cBhvr>
                                        <p:cTn id="32" dur="30"/>
                                        <p:tgtEl>
                                          <p:spTgt spid="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2" grpId="0"/>
      <p:bldP spid="34" grpId="0"/>
      <p:bldP spid="3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9154" name="Picture 4"/>
          <p:cNvPicPr>
            <a:picLocks noChangeAspect="1" noChangeArrowheads="1"/>
          </p:cNvPicPr>
          <p:nvPr/>
        </p:nvPicPr>
        <p:blipFill>
          <a:blip r:embed="rId2"/>
          <a:srcRect/>
          <a:stretch>
            <a:fillRect/>
          </a:stretch>
        </p:blipFill>
        <p:spPr bwMode="auto">
          <a:xfrm>
            <a:off x="0" y="762000"/>
            <a:ext cx="9144000" cy="6096000"/>
          </a:xfrm>
          <a:prstGeom prst="rect">
            <a:avLst/>
          </a:prstGeom>
          <a:noFill/>
          <a:ln w="9525">
            <a:noFill/>
            <a:miter lim="800000"/>
            <a:headEnd/>
            <a:tailEnd/>
          </a:ln>
        </p:spPr>
      </p:pic>
      <p:sp>
        <p:nvSpPr>
          <p:cNvPr id="49155" name="Rectangle 4"/>
          <p:cNvSpPr>
            <a:spLocks noChangeArrowheads="1"/>
          </p:cNvSpPr>
          <p:nvPr/>
        </p:nvSpPr>
        <p:spPr bwMode="auto">
          <a:xfrm>
            <a:off x="0" y="-26988"/>
            <a:ext cx="9144000" cy="765176"/>
          </a:xfrm>
          <a:prstGeom prst="rect">
            <a:avLst/>
          </a:prstGeom>
          <a:solidFill>
            <a:schemeClr val="bg1"/>
          </a:solidFill>
          <a:ln w="9525">
            <a:noFill/>
            <a:miter lim="800000"/>
            <a:headEnd/>
            <a:tailEnd/>
          </a:ln>
        </p:spPr>
        <p:txBody>
          <a:bodyPr wrap="none" anchor="ctr"/>
          <a:lstStyle/>
          <a:p>
            <a:endParaRPr lang="en-US" sz="1800" b="0"/>
          </a:p>
        </p:txBody>
      </p:sp>
      <p:sp>
        <p:nvSpPr>
          <p:cNvPr id="49158" name="Rectangle 10"/>
          <p:cNvSpPr>
            <a:spLocks noChangeArrowheads="1"/>
          </p:cNvSpPr>
          <p:nvPr/>
        </p:nvSpPr>
        <p:spPr bwMode="auto">
          <a:xfrm>
            <a:off x="0" y="-25400"/>
            <a:ext cx="9144000" cy="6858000"/>
          </a:xfrm>
          <a:prstGeom prst="rect">
            <a:avLst/>
          </a:prstGeom>
          <a:noFill/>
          <a:ln w="76200" cmpd="tri" algn="ctr">
            <a:solidFill>
              <a:srgbClr val="CCFFCC"/>
            </a:solidFill>
            <a:prstDash val="sysDot"/>
            <a:miter lim="800000"/>
            <a:headEnd/>
            <a:tailEnd/>
          </a:ln>
          <a:effectLst>
            <a:prstShdw prst="shdw17" dist="17961" dir="13500000">
              <a:srgbClr val="5C1F3D"/>
            </a:prstShdw>
          </a:effectLst>
        </p:spPr>
        <p:txBody>
          <a:bodyPr wrap="none" anchor="ctr"/>
          <a:lstStyle/>
          <a:p>
            <a:endParaRPr lang="en-US" sz="1800" b="0"/>
          </a:p>
        </p:txBody>
      </p:sp>
      <p:sp>
        <p:nvSpPr>
          <p:cNvPr id="49159" name="Rectangle 8"/>
          <p:cNvSpPr>
            <a:spLocks noChangeArrowheads="1"/>
          </p:cNvSpPr>
          <p:nvPr/>
        </p:nvSpPr>
        <p:spPr bwMode="auto">
          <a:xfrm>
            <a:off x="0" y="-38100"/>
            <a:ext cx="9144000" cy="0"/>
          </a:xfrm>
          <a:prstGeom prst="rect">
            <a:avLst/>
          </a:prstGeom>
          <a:noFill/>
          <a:ln w="9525">
            <a:noFill/>
            <a:miter lim="800000"/>
            <a:headEnd/>
            <a:tailEnd/>
          </a:ln>
          <a:effectLst/>
        </p:spPr>
        <p:txBody>
          <a:bodyPr wrap="none" anchor="ctr">
            <a:spAutoFit/>
          </a:bodyPr>
          <a:lstStyle/>
          <a:p>
            <a:endParaRPr lang="en-US"/>
          </a:p>
        </p:txBody>
      </p:sp>
      <p:sp>
        <p:nvSpPr>
          <p:cNvPr id="49160" name="AutoShape 9"/>
          <p:cNvSpPr>
            <a:spLocks noChangeArrowheads="1"/>
          </p:cNvSpPr>
          <p:nvPr/>
        </p:nvSpPr>
        <p:spPr bwMode="auto">
          <a:xfrm>
            <a:off x="3340100" y="876300"/>
            <a:ext cx="5715000" cy="5981700"/>
          </a:xfrm>
          <a:prstGeom prst="roundRect">
            <a:avLst>
              <a:gd name="adj" fmla="val 4417"/>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9161" name="AutoShape 10"/>
          <p:cNvSpPr>
            <a:spLocks noChangeArrowheads="1"/>
          </p:cNvSpPr>
          <p:nvPr/>
        </p:nvSpPr>
        <p:spPr bwMode="auto">
          <a:xfrm>
            <a:off x="88900" y="876300"/>
            <a:ext cx="3213100" cy="5943600"/>
          </a:xfrm>
          <a:prstGeom prst="roundRect">
            <a:avLst>
              <a:gd name="adj" fmla="val 8134"/>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9164" name="Rectangle 13"/>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9165" name="Rectangle 14"/>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9166" name="Rectangle 1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49169" name="Picture 18" descr="noidung"/>
          <p:cNvPicPr>
            <a:picLocks noChangeAspect="1" noChangeArrowheads="1"/>
          </p:cNvPicPr>
          <p:nvPr/>
        </p:nvPicPr>
        <p:blipFill>
          <a:blip r:embed="rId3"/>
          <a:srcRect/>
          <a:stretch>
            <a:fillRect/>
          </a:stretch>
        </p:blipFill>
        <p:spPr bwMode="auto">
          <a:xfrm>
            <a:off x="12700" y="787400"/>
            <a:ext cx="3276600" cy="381000"/>
          </a:xfrm>
          <a:prstGeom prst="rect">
            <a:avLst/>
          </a:prstGeom>
          <a:noFill/>
          <a:ln w="9525">
            <a:noFill/>
            <a:miter lim="800000"/>
            <a:headEnd/>
            <a:tailEnd/>
          </a:ln>
        </p:spPr>
      </p:pic>
      <p:sp>
        <p:nvSpPr>
          <p:cNvPr id="49171" name="Rectangle 2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2" name="Rectangle 2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3" name="Rectangle 22"/>
          <p:cNvSpPr>
            <a:spLocks noChangeArrowheads="1"/>
          </p:cNvSpPr>
          <p:nvPr/>
        </p:nvSpPr>
        <p:spPr bwMode="auto">
          <a:xfrm>
            <a:off x="0" y="2960688"/>
            <a:ext cx="9144000" cy="0"/>
          </a:xfrm>
          <a:prstGeom prst="rect">
            <a:avLst/>
          </a:prstGeom>
          <a:noFill/>
          <a:ln w="9525">
            <a:noFill/>
            <a:miter lim="800000"/>
            <a:headEnd/>
            <a:tailEnd/>
          </a:ln>
          <a:effectLst/>
        </p:spPr>
        <p:txBody>
          <a:bodyPr wrap="none" anchor="ctr">
            <a:spAutoFit/>
          </a:bodyPr>
          <a:lstStyle/>
          <a:p>
            <a:endParaRPr lang="en-US"/>
          </a:p>
        </p:txBody>
      </p:sp>
      <p:sp>
        <p:nvSpPr>
          <p:cNvPr id="49174" name="Rectangle 23"/>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5" name="Text Box 24"/>
          <p:cNvSpPr txBox="1">
            <a:spLocks noChangeArrowheads="1"/>
          </p:cNvSpPr>
          <p:nvPr/>
        </p:nvSpPr>
        <p:spPr bwMode="auto">
          <a:xfrm>
            <a:off x="136525" y="3780472"/>
            <a:ext cx="3140075" cy="1477328"/>
          </a:xfrm>
          <a:prstGeom prst="rect">
            <a:avLst/>
          </a:prstGeom>
          <a:noFill/>
          <a:ln w="9525">
            <a:noFill/>
            <a:miter lim="800000"/>
            <a:headEnd/>
            <a:tailEnd/>
          </a:ln>
          <a:effectLst/>
        </p:spPr>
        <p:txBody>
          <a:bodyPr wrap="square">
            <a:spAutoFit/>
          </a:bodyPr>
          <a:lstStyle/>
          <a:p>
            <a:pPr algn="just"/>
            <a:r>
              <a:rPr lang="nl-NL" b="0" i="1" u="sng" dirty="0"/>
              <a:t>Chú ý 1:</a:t>
            </a:r>
            <a:r>
              <a:rPr lang="nl-NL" b="0" i="1" dirty="0"/>
              <a:t> Nếu hệ số của cùng một ẩn bằng nhau thì ta trừ theo vế; nếu hệ số của cùng một ẩn đối nhau thì ta cộng theo vế hai phương trình.</a:t>
            </a:r>
            <a:endParaRPr lang="en-US" b="0" i="1" dirty="0"/>
          </a:p>
        </p:txBody>
      </p:sp>
      <p:sp>
        <p:nvSpPr>
          <p:cNvPr id="49176" name="Rectangle 2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7" name="Rectangle 29"/>
          <p:cNvSpPr>
            <a:spLocks noChangeArrowheads="1"/>
          </p:cNvSpPr>
          <p:nvPr/>
        </p:nvSpPr>
        <p:spPr bwMode="auto">
          <a:xfrm>
            <a:off x="0" y="2716213"/>
            <a:ext cx="9144000" cy="0"/>
          </a:xfrm>
          <a:prstGeom prst="rect">
            <a:avLst/>
          </a:prstGeom>
          <a:noFill/>
          <a:ln w="9525">
            <a:noFill/>
            <a:miter lim="800000"/>
            <a:headEnd/>
            <a:tailEnd/>
          </a:ln>
          <a:effectLst/>
        </p:spPr>
        <p:txBody>
          <a:bodyPr wrap="none" anchor="ctr">
            <a:spAutoFit/>
          </a:bodyPr>
          <a:lstStyle/>
          <a:p>
            <a:endParaRPr lang="en-US"/>
          </a:p>
        </p:txBody>
      </p:sp>
      <p:sp>
        <p:nvSpPr>
          <p:cNvPr id="49179" name="Rectangle 3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31" name="Text Box 4"/>
          <p:cNvSpPr txBox="1">
            <a:spLocks noChangeArrowheads="1"/>
          </p:cNvSpPr>
          <p:nvPr/>
        </p:nvSpPr>
        <p:spPr bwMode="auto">
          <a:xfrm>
            <a:off x="0" y="0"/>
            <a:ext cx="9144000" cy="830997"/>
          </a:xfrm>
          <a:prstGeom prst="rect">
            <a:avLst/>
          </a:prstGeom>
          <a:solidFill>
            <a:schemeClr val="accent1"/>
          </a:solidFill>
          <a:ln w="19050">
            <a:solidFill>
              <a:srgbClr val="0000FF"/>
            </a:solidFill>
            <a:miter lim="800000"/>
            <a:headEnd/>
            <a:tailEnd/>
          </a:ln>
        </p:spPr>
        <p:txBody>
          <a:bodyPr>
            <a:spAutoFit/>
          </a:bodyPr>
          <a:lstStyle/>
          <a:p>
            <a:pPr algn="ctr" eaLnBrk="0" hangingPunct="0">
              <a:spcBef>
                <a:spcPct val="50000"/>
              </a:spcBef>
            </a:pPr>
            <a:r>
              <a:rPr lang="en-US" sz="2400" b="1" dirty="0" err="1">
                <a:solidFill>
                  <a:srgbClr val="FF0000"/>
                </a:solidFill>
                <a:latin typeface="Times New Roman" pitchFamily="18" charset="0"/>
                <a:cs typeface="Times New Roman" pitchFamily="18" charset="0"/>
              </a:rPr>
              <a:t>Tiết</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39: </a:t>
            </a:r>
            <a:r>
              <a:rPr lang="en-US" sz="2400" b="1" dirty="0" err="1" smtClean="0">
                <a:solidFill>
                  <a:srgbClr val="FF0000"/>
                </a:solidFill>
                <a:latin typeface="Times New Roman" pitchFamily="18" charset="0"/>
                <a:cs typeface="Times New Roman" pitchFamily="18" charset="0"/>
              </a:rPr>
              <a:t>GiẢI</a:t>
            </a:r>
            <a:r>
              <a:rPr lang="en-US" sz="2400" b="1" dirty="0" smtClean="0">
                <a:solidFill>
                  <a:srgbClr val="FF0000"/>
                </a:solidFill>
                <a:latin typeface="Times New Roman" pitchFamily="18" charset="0"/>
                <a:cs typeface="Times New Roman" pitchFamily="18" charset="0"/>
              </a:rPr>
              <a:t> HỆ PHƯƠNG TRÌNH BẰNG PHƯƠNG PHÁP CỘNG ĐẠI SỐ</a:t>
            </a:r>
            <a:endParaRPr lang="en-US" sz="2400" b="1" dirty="0">
              <a:solidFill>
                <a:srgbClr val="FF0000"/>
              </a:solidFill>
            </a:endParaRPr>
          </a:p>
        </p:txBody>
      </p:sp>
      <p:pic>
        <p:nvPicPr>
          <p:cNvPr id="32" name="Picture 17" descr="book3"/>
          <p:cNvPicPr>
            <a:picLocks noChangeAspect="1" noChangeArrowheads="1" noCrop="1"/>
          </p:cNvPicPr>
          <p:nvPr/>
        </p:nvPicPr>
        <p:blipFill>
          <a:blip r:embed="rId4"/>
          <a:srcRect/>
          <a:stretch>
            <a:fillRect/>
          </a:stretch>
        </p:blipFill>
        <p:spPr bwMode="auto">
          <a:xfrm>
            <a:off x="0" y="0"/>
            <a:ext cx="609600" cy="524435"/>
          </a:xfrm>
          <a:prstGeom prst="rect">
            <a:avLst/>
          </a:prstGeom>
          <a:noFill/>
          <a:ln w="9525">
            <a:noFill/>
            <a:miter lim="800000"/>
            <a:headEnd/>
            <a:tailEnd/>
          </a:ln>
        </p:spPr>
      </p:pic>
      <p:sp>
        <p:nvSpPr>
          <p:cNvPr id="33" name="Rectangle 16"/>
          <p:cNvSpPr>
            <a:spLocks noChangeArrowheads="1"/>
          </p:cNvSpPr>
          <p:nvPr/>
        </p:nvSpPr>
        <p:spPr bwMode="auto">
          <a:xfrm>
            <a:off x="152400" y="1066800"/>
            <a:ext cx="2661306" cy="400110"/>
          </a:xfrm>
          <a:prstGeom prst="rect">
            <a:avLst/>
          </a:prstGeom>
          <a:noFill/>
          <a:ln w="9525">
            <a:noFill/>
            <a:miter lim="800000"/>
            <a:headEnd/>
            <a:tailEnd/>
          </a:ln>
          <a:effectLst/>
        </p:spPr>
        <p:txBody>
          <a:bodyPr wrap="none" anchor="ctr">
            <a:spAutoFit/>
          </a:bodyPr>
          <a:lstStyle/>
          <a:p>
            <a:pPr algn="just"/>
            <a:r>
              <a:rPr lang="nl-NL" sz="2000" b="1" dirty="0" smtClean="0">
                <a:latin typeface="Times New Roman" pitchFamily="18" charset="0"/>
                <a:cs typeface="Times New Roman" pitchFamily="18" charset="0"/>
              </a:rPr>
              <a:t>1. </a:t>
            </a:r>
            <a:r>
              <a:rPr lang="nl-NL" sz="2000" b="1" u="sng" dirty="0">
                <a:latin typeface="Times New Roman" pitchFamily="18" charset="0"/>
                <a:cs typeface="Times New Roman" pitchFamily="18" charset="0"/>
              </a:rPr>
              <a:t>Quy tắc cộng đại số</a:t>
            </a:r>
            <a:r>
              <a:rPr lang="nl-NL" sz="2000" b="1" dirty="0">
                <a:latin typeface="Times New Roman" pitchFamily="18" charset="0"/>
                <a:cs typeface="Times New Roman" pitchFamily="18" charset="0"/>
              </a:rPr>
              <a:t>:</a:t>
            </a:r>
          </a:p>
        </p:txBody>
      </p:sp>
      <p:sp>
        <p:nvSpPr>
          <p:cNvPr id="35" name="Rectangle 19"/>
          <p:cNvSpPr>
            <a:spLocks noChangeArrowheads="1"/>
          </p:cNvSpPr>
          <p:nvPr/>
        </p:nvSpPr>
        <p:spPr bwMode="auto">
          <a:xfrm>
            <a:off x="0" y="3505200"/>
            <a:ext cx="1475084" cy="400110"/>
          </a:xfrm>
          <a:prstGeom prst="rect">
            <a:avLst/>
          </a:prstGeom>
          <a:noFill/>
          <a:ln w="9525">
            <a:noFill/>
            <a:miter lim="800000"/>
            <a:headEnd/>
            <a:tailEnd/>
          </a:ln>
          <a:effectLst/>
        </p:spPr>
        <p:txBody>
          <a:bodyPr wrap="none" anchor="ctr">
            <a:spAutoFit/>
          </a:bodyPr>
          <a:lstStyle/>
          <a:p>
            <a:pPr algn="just"/>
            <a:r>
              <a:rPr lang="nl-NL" sz="2000" b="1" dirty="0">
                <a:latin typeface="Times New Roman" pitchFamily="18" charset="0"/>
                <a:cs typeface="Times New Roman" pitchFamily="18" charset="0"/>
              </a:rPr>
              <a:t>2</a:t>
            </a:r>
            <a:r>
              <a:rPr lang="nl-NL" sz="2000" b="1" dirty="0" smtClean="0">
                <a:latin typeface="Times New Roman" pitchFamily="18" charset="0"/>
                <a:cs typeface="Times New Roman" pitchFamily="18" charset="0"/>
              </a:rPr>
              <a:t>. </a:t>
            </a:r>
            <a:r>
              <a:rPr lang="nl-NL" sz="2000" b="1" u="sng" dirty="0" smtClean="0">
                <a:latin typeface="Times New Roman" pitchFamily="18" charset="0"/>
                <a:cs typeface="Times New Roman" pitchFamily="18" charset="0"/>
              </a:rPr>
              <a:t>Áp </a:t>
            </a:r>
            <a:r>
              <a:rPr lang="nl-NL" sz="2000" b="1" u="sng" dirty="0">
                <a:latin typeface="Times New Roman" pitchFamily="18" charset="0"/>
                <a:cs typeface="Times New Roman" pitchFamily="18" charset="0"/>
              </a:rPr>
              <a:t>dụng</a:t>
            </a:r>
            <a:r>
              <a:rPr lang="nl-NL" sz="2000" b="1" dirty="0">
                <a:latin typeface="Times New Roman" pitchFamily="18" charset="0"/>
                <a:cs typeface="Times New Roman" pitchFamily="18" charset="0"/>
              </a:rPr>
              <a:t>:</a:t>
            </a:r>
          </a:p>
        </p:txBody>
      </p:sp>
      <p:sp>
        <p:nvSpPr>
          <p:cNvPr id="39" name="Text Box 23"/>
          <p:cNvSpPr txBox="1">
            <a:spLocks noChangeArrowheads="1"/>
          </p:cNvSpPr>
          <p:nvPr/>
        </p:nvSpPr>
        <p:spPr bwMode="auto">
          <a:xfrm>
            <a:off x="76200" y="1371600"/>
            <a:ext cx="3200400" cy="2308324"/>
          </a:xfrm>
          <a:prstGeom prst="rect">
            <a:avLst/>
          </a:prstGeom>
          <a:noFill/>
          <a:ln w="9525">
            <a:noFill/>
            <a:miter lim="800000"/>
            <a:headEnd/>
            <a:tailEnd/>
          </a:ln>
          <a:effectLst/>
        </p:spPr>
        <p:txBody>
          <a:bodyPr>
            <a:spAutoFit/>
          </a:bodyPr>
          <a:lstStyle/>
          <a:p>
            <a:r>
              <a:rPr lang="nl-NL" b="1" i="1" u="sng" dirty="0">
                <a:latin typeface="Times New Roman" pitchFamily="18" charset="0"/>
                <a:cs typeface="Times New Roman" pitchFamily="18" charset="0"/>
              </a:rPr>
              <a:t>Bước 1</a:t>
            </a:r>
            <a:r>
              <a:rPr lang="nl-NL" dirty="0">
                <a:latin typeface="Times New Roman" pitchFamily="18" charset="0"/>
                <a:cs typeface="Times New Roman" pitchFamily="18" charset="0"/>
              </a:rPr>
              <a:t>: Cộng hay trừ từng vế hai phương trình của hệ phương trình đã cho để được 1 phương trình mới.</a:t>
            </a:r>
          </a:p>
          <a:p>
            <a:r>
              <a:rPr lang="nl-NL" b="1" i="1" u="sng" dirty="0">
                <a:latin typeface="Times New Roman" pitchFamily="18" charset="0"/>
                <a:cs typeface="Times New Roman" pitchFamily="18" charset="0"/>
              </a:rPr>
              <a:t>Bước2:</a:t>
            </a:r>
            <a:r>
              <a:rPr lang="nl-NL" dirty="0">
                <a:latin typeface="Times New Roman" pitchFamily="18" charset="0"/>
                <a:cs typeface="Times New Roman" pitchFamily="18" charset="0"/>
              </a:rPr>
              <a:t> Dùng phương trình mới ấy thay thế cho một trong hai phương trình của hệ (và giữ nguyên phương trình kia)</a:t>
            </a:r>
            <a:r>
              <a:rPr lang="en-US" dirty="0">
                <a:latin typeface="Times New Roman" pitchFamily="18" charset="0"/>
                <a:cs typeface="Times New Roman" pitchFamily="18" charset="0"/>
              </a:rPr>
              <a:t> </a:t>
            </a:r>
          </a:p>
        </p:txBody>
      </p:sp>
      <p:sp>
        <p:nvSpPr>
          <p:cNvPr id="45" name="Text Box 33"/>
          <p:cNvSpPr txBox="1">
            <a:spLocks noChangeArrowheads="1"/>
          </p:cNvSpPr>
          <p:nvPr/>
        </p:nvSpPr>
        <p:spPr bwMode="auto">
          <a:xfrm>
            <a:off x="152400" y="5105400"/>
            <a:ext cx="3124200" cy="1754326"/>
          </a:xfrm>
          <a:prstGeom prst="rect">
            <a:avLst/>
          </a:prstGeom>
          <a:noFill/>
          <a:ln w="9525">
            <a:noFill/>
            <a:miter lim="800000"/>
            <a:headEnd/>
            <a:tailEnd/>
          </a:ln>
          <a:effectLst/>
        </p:spPr>
        <p:txBody>
          <a:bodyPr wrap="square">
            <a:spAutoFit/>
          </a:bodyPr>
          <a:lstStyle/>
          <a:p>
            <a:pPr algn="just"/>
            <a:r>
              <a:rPr lang="nl-NL" b="0" i="1" dirty="0"/>
              <a:t> </a:t>
            </a:r>
            <a:r>
              <a:rPr lang="nl-NL" b="0" i="1" u="sng" dirty="0"/>
              <a:t>Chú ý 2:</a:t>
            </a:r>
            <a:r>
              <a:rPr lang="nl-NL" i="1" dirty="0"/>
              <a:t> </a:t>
            </a:r>
            <a:r>
              <a:rPr lang="nl-NL" b="0" i="1" dirty="0"/>
              <a:t>Khi cần ta có thể nhân hai vế của mỗi phương trình với một số</a:t>
            </a:r>
            <a:r>
              <a:rPr lang="nl-NL" i="1" dirty="0"/>
              <a:t> </a:t>
            </a:r>
            <a:r>
              <a:rPr lang="nl-NL" b="0" i="1" dirty="0"/>
              <a:t>k≠0</a:t>
            </a:r>
            <a:r>
              <a:rPr lang="nl-NL" i="1" dirty="0"/>
              <a:t> </a:t>
            </a:r>
            <a:r>
              <a:rPr lang="nl-NL" b="0" i="1" dirty="0"/>
              <a:t>thích hợp để cho các hệ số của một ẩn nào đó trong hai phương trình bằng nhau hoặc đối nhau.</a:t>
            </a:r>
            <a:endParaRPr lang="en-US" b="0" i="1" dirty="0"/>
          </a:p>
        </p:txBody>
      </p:sp>
      <p:sp>
        <p:nvSpPr>
          <p:cNvPr id="37" name="Rectangle 12"/>
          <p:cNvSpPr>
            <a:spLocks noChangeArrowheads="1"/>
          </p:cNvSpPr>
          <p:nvPr/>
        </p:nvSpPr>
        <p:spPr bwMode="auto">
          <a:xfrm>
            <a:off x="3352800" y="914400"/>
            <a:ext cx="5638800" cy="1015663"/>
          </a:xfrm>
          <a:prstGeom prst="rect">
            <a:avLst/>
          </a:prstGeom>
          <a:noFill/>
          <a:ln w="9525">
            <a:noFill/>
            <a:miter lim="800000"/>
            <a:headEnd/>
            <a:tailEnd/>
          </a:ln>
          <a:effectLst/>
        </p:spPr>
        <p:txBody>
          <a:bodyPr anchor="ctr">
            <a:spAutoFit/>
          </a:bodyPr>
          <a:lstStyle/>
          <a:p>
            <a:pPr marL="457200" indent="-457200">
              <a:buAutoNum type="arabicParenR"/>
            </a:pPr>
            <a:r>
              <a:rPr lang="nl-NL" sz="2000" b="1" u="sng" dirty="0" smtClean="0">
                <a:latin typeface="Times New Roman" pitchFamily="18" charset="0"/>
                <a:cs typeface="Times New Roman" pitchFamily="18" charset="0"/>
              </a:rPr>
              <a:t>Trường hợp thứ nhất: </a:t>
            </a:r>
          </a:p>
          <a:p>
            <a:pPr marL="457200" indent="-457200" algn="ctr"/>
            <a:r>
              <a:rPr lang="nl-NL" sz="2000" u="sng" dirty="0" smtClean="0">
                <a:latin typeface="Times New Roman" pitchFamily="18" charset="0"/>
                <a:cs typeface="Times New Roman" pitchFamily="18" charset="0"/>
              </a:rPr>
              <a:t>( Các hệ số của cùng một ẩn nào đó trong hai phương trình bằng hoặc đối nhau)</a:t>
            </a:r>
            <a:endParaRPr lang="nl-NL" sz="2000" b="0" dirty="0">
              <a:latin typeface="Times New Roman" pitchFamily="18" charset="0"/>
              <a:cs typeface="Times New Roman" pitchFamily="18" charset="0"/>
            </a:endParaRPr>
          </a:p>
        </p:txBody>
      </p:sp>
      <p:sp>
        <p:nvSpPr>
          <p:cNvPr id="38" name="Rectangle 12"/>
          <p:cNvSpPr>
            <a:spLocks noChangeArrowheads="1"/>
          </p:cNvSpPr>
          <p:nvPr/>
        </p:nvSpPr>
        <p:spPr bwMode="auto">
          <a:xfrm>
            <a:off x="3352800" y="1727537"/>
            <a:ext cx="5791200" cy="1015663"/>
          </a:xfrm>
          <a:prstGeom prst="rect">
            <a:avLst/>
          </a:prstGeom>
          <a:noFill/>
          <a:ln w="9525">
            <a:noFill/>
            <a:miter lim="800000"/>
            <a:headEnd/>
            <a:tailEnd/>
          </a:ln>
          <a:effectLst/>
        </p:spPr>
        <p:txBody>
          <a:bodyPr wrap="square" anchor="ctr">
            <a:spAutoFit/>
          </a:bodyPr>
          <a:lstStyle/>
          <a:p>
            <a:pPr marL="457200" indent="-457200"/>
            <a:r>
              <a:rPr lang="nl-NL" sz="2000" b="1" u="sng" dirty="0" smtClean="0">
                <a:latin typeface="Times New Roman" pitchFamily="18" charset="0"/>
                <a:cs typeface="Times New Roman" pitchFamily="18" charset="0"/>
              </a:rPr>
              <a:t>2)Trường hợp thứ hai: </a:t>
            </a:r>
          </a:p>
          <a:p>
            <a:pPr marL="457200" indent="-457200" algn="ctr"/>
            <a:r>
              <a:rPr lang="nl-NL" sz="2000" u="sng" dirty="0" smtClean="0">
                <a:latin typeface="Times New Roman" pitchFamily="18" charset="0"/>
                <a:cs typeface="Times New Roman" pitchFamily="18" charset="0"/>
              </a:rPr>
              <a:t>( Các hệ số của cùng một ẩn trong hai phương trình không bằng  nhau và không đối nhau)</a:t>
            </a:r>
            <a:endParaRPr lang="nl-NL" sz="2000" b="0" dirty="0">
              <a:latin typeface="Times New Roman" pitchFamily="18" charset="0"/>
              <a:cs typeface="Times New Roman" pitchFamily="18" charset="0"/>
            </a:endParaRPr>
          </a:p>
        </p:txBody>
      </p:sp>
      <p:sp>
        <p:nvSpPr>
          <p:cNvPr id="41" name="Text Box 23"/>
          <p:cNvSpPr txBox="1">
            <a:spLocks noChangeArrowheads="1"/>
          </p:cNvSpPr>
          <p:nvPr/>
        </p:nvSpPr>
        <p:spPr bwMode="auto">
          <a:xfrm>
            <a:off x="3429000" y="2773501"/>
            <a:ext cx="5410200" cy="3477875"/>
          </a:xfrm>
          <a:prstGeom prst="rect">
            <a:avLst/>
          </a:prstGeom>
          <a:noFill/>
          <a:ln w="9525">
            <a:noFill/>
            <a:miter lim="800000"/>
            <a:headEnd/>
            <a:tailEnd/>
          </a:ln>
          <a:effectLst/>
        </p:spPr>
        <p:txBody>
          <a:bodyPr wrap="square">
            <a:spAutoFit/>
          </a:bodyPr>
          <a:lstStyle/>
          <a:p>
            <a:pPr algn="just"/>
            <a:r>
              <a:rPr lang="nl-NL" sz="2000" b="1" i="1" dirty="0" smtClean="0">
                <a:latin typeface="Times New Roman" pitchFamily="18" charset="0"/>
                <a:cs typeface="Times New Roman" pitchFamily="18" charset="0"/>
              </a:rPr>
              <a:t>* </a:t>
            </a:r>
            <a:r>
              <a:rPr lang="nl-NL" sz="2000" b="1" dirty="0" smtClean="0">
                <a:latin typeface="Times New Roman" pitchFamily="18" charset="0"/>
                <a:cs typeface="Times New Roman" pitchFamily="18" charset="0"/>
              </a:rPr>
              <a:t>Tóm tắt c</a:t>
            </a:r>
            <a:r>
              <a:rPr lang="nl-NL" sz="2000" b="1" i="1" dirty="0" smtClean="0">
                <a:latin typeface="Times New Roman" pitchFamily="18" charset="0"/>
                <a:cs typeface="Times New Roman" pitchFamily="18" charset="0"/>
              </a:rPr>
              <a:t>ách </a:t>
            </a:r>
            <a:r>
              <a:rPr lang="nl-NL" sz="2000" b="1" i="1" dirty="0">
                <a:latin typeface="Times New Roman" pitchFamily="18" charset="0"/>
                <a:cs typeface="Times New Roman" pitchFamily="18" charset="0"/>
              </a:rPr>
              <a:t>giải hệ phương trình bằng </a:t>
            </a:r>
            <a:r>
              <a:rPr lang="nl-NL" sz="2000" b="1" i="1" dirty="0" smtClean="0">
                <a:latin typeface="Times New Roman" pitchFamily="18" charset="0"/>
                <a:cs typeface="Times New Roman" pitchFamily="18" charset="0"/>
              </a:rPr>
              <a:t>phương pháp </a:t>
            </a:r>
            <a:r>
              <a:rPr lang="nl-NL" sz="2000" b="1" i="1" dirty="0">
                <a:latin typeface="Times New Roman" pitchFamily="18" charset="0"/>
                <a:cs typeface="Times New Roman" pitchFamily="18" charset="0"/>
              </a:rPr>
              <a:t>cộng đại số</a:t>
            </a:r>
            <a:r>
              <a:rPr lang="en-US" sz="2000" b="1" dirty="0">
                <a:latin typeface="Times New Roman" pitchFamily="18" charset="0"/>
                <a:cs typeface="Times New Roman" pitchFamily="18" charset="0"/>
              </a:rPr>
              <a:t>:</a:t>
            </a:r>
          </a:p>
          <a:p>
            <a:pPr algn="just"/>
            <a:r>
              <a:rPr lang="nl-NL" sz="2000" b="0" i="1" dirty="0">
                <a:latin typeface="Times New Roman" pitchFamily="18" charset="0"/>
                <a:cs typeface="Times New Roman" pitchFamily="18" charset="0"/>
              </a:rPr>
              <a:t>1) Nhân hai vế của mỗi phương trình với một số thích hợp (nếu cần) sao cho các hệ số của một ẩn nào đó trong hai phương trình của hệ bằng nhau hoặc đối nhau.</a:t>
            </a:r>
          </a:p>
          <a:p>
            <a:pPr algn="just"/>
            <a:r>
              <a:rPr lang="nl-NL" sz="2000" b="0" i="1" dirty="0">
                <a:latin typeface="Times New Roman" pitchFamily="18" charset="0"/>
                <a:cs typeface="Times New Roman" pitchFamily="18" charset="0"/>
              </a:rPr>
              <a:t>2) Áp dụng quy tắc cộng đại số để được hệ phương trình mới, trong đó có một phương trình mà hệ số của một trong hai ẩn bằng 0.</a:t>
            </a:r>
          </a:p>
          <a:p>
            <a:pPr algn="just"/>
            <a:r>
              <a:rPr lang="nl-NL" sz="2000" b="0" i="1" dirty="0">
                <a:latin typeface="Times New Roman" pitchFamily="18" charset="0"/>
                <a:cs typeface="Times New Roman" pitchFamily="18" charset="0"/>
              </a:rPr>
              <a:t>3) Giải phương trình một ẩn vừa thu được rồi suy ra nghiệm của hệ đã cho.</a:t>
            </a:r>
            <a:r>
              <a:rPr lang="en-US" sz="2000" dirty="0">
                <a:latin typeface="Times New Roman" pitchFamily="18" charset="0"/>
                <a:cs typeface="Times New Roman"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7"/>
                                        </p:tgtEl>
                                        <p:attrNameLst>
                                          <p:attrName>style.visibility</p:attrName>
                                        </p:attrNameLst>
                                      </p:cBhvr>
                                      <p:to>
                                        <p:strVal val="visible"/>
                                      </p:to>
                                    </p:set>
                                    <p:anim calcmode="discrete" valueType="clr">
                                      <p:cBhvr override="childStyle">
                                        <p:cTn id="7" dur="40"/>
                                        <p:tgtEl>
                                          <p:spTgt spid="37"/>
                                        </p:tgtEl>
                                        <p:attrNameLst>
                                          <p:attrName>style.color</p:attrName>
                                        </p:attrNameLst>
                                      </p:cBhvr>
                                      <p:tavLst>
                                        <p:tav tm="0">
                                          <p:val>
                                            <p:clrVal>
                                              <a:schemeClr val="accent2"/>
                                            </p:clrVal>
                                          </p:val>
                                        </p:tav>
                                        <p:tav tm="50000">
                                          <p:val>
                                            <p:clrVal>
                                              <a:schemeClr val="hlink"/>
                                            </p:clrVal>
                                          </p:val>
                                        </p:tav>
                                      </p:tavLst>
                                    </p:anim>
                                    <p:anim calcmode="discrete" valueType="clr">
                                      <p:cBhvr>
                                        <p:cTn id="8" dur="40"/>
                                        <p:tgtEl>
                                          <p:spTgt spid="37"/>
                                        </p:tgtEl>
                                        <p:attrNameLst>
                                          <p:attrName>fillcolor</p:attrName>
                                        </p:attrNameLst>
                                      </p:cBhvr>
                                      <p:tavLst>
                                        <p:tav tm="0">
                                          <p:val>
                                            <p:clrVal>
                                              <a:schemeClr val="accent2"/>
                                            </p:clrVal>
                                          </p:val>
                                        </p:tav>
                                        <p:tav tm="50000">
                                          <p:val>
                                            <p:clrVal>
                                              <a:schemeClr val="hlink"/>
                                            </p:clrVal>
                                          </p:val>
                                        </p:tav>
                                      </p:tavLst>
                                    </p:anim>
                                    <p:set>
                                      <p:cBhvr>
                                        <p:cTn id="9" dur="40"/>
                                        <p:tgtEl>
                                          <p:spTgt spid="3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8"/>
                                        </p:tgtEl>
                                        <p:attrNameLst>
                                          <p:attrName>style.visibility</p:attrName>
                                        </p:attrNameLst>
                                      </p:cBhvr>
                                      <p:to>
                                        <p:strVal val="visible"/>
                                      </p:to>
                                    </p:set>
                                    <p:anim calcmode="discrete" valueType="clr">
                                      <p:cBhvr override="childStyle">
                                        <p:cTn id="14" dur="40"/>
                                        <p:tgtEl>
                                          <p:spTgt spid="38"/>
                                        </p:tgtEl>
                                        <p:attrNameLst>
                                          <p:attrName>style.color</p:attrName>
                                        </p:attrNameLst>
                                      </p:cBhvr>
                                      <p:tavLst>
                                        <p:tav tm="0">
                                          <p:val>
                                            <p:clrVal>
                                              <a:schemeClr val="accent2"/>
                                            </p:clrVal>
                                          </p:val>
                                        </p:tav>
                                        <p:tav tm="50000">
                                          <p:val>
                                            <p:clrVal>
                                              <a:schemeClr val="hlink"/>
                                            </p:clrVal>
                                          </p:val>
                                        </p:tav>
                                      </p:tavLst>
                                    </p:anim>
                                    <p:anim calcmode="discrete" valueType="clr">
                                      <p:cBhvr>
                                        <p:cTn id="15" dur="40"/>
                                        <p:tgtEl>
                                          <p:spTgt spid="38"/>
                                        </p:tgtEl>
                                        <p:attrNameLst>
                                          <p:attrName>fillcolor</p:attrName>
                                        </p:attrNameLst>
                                      </p:cBhvr>
                                      <p:tavLst>
                                        <p:tav tm="0">
                                          <p:val>
                                            <p:clrVal>
                                              <a:schemeClr val="accent2"/>
                                            </p:clrVal>
                                          </p:val>
                                        </p:tav>
                                        <p:tav tm="50000">
                                          <p:val>
                                            <p:clrVal>
                                              <a:schemeClr val="hlink"/>
                                            </p:clrVal>
                                          </p:val>
                                        </p:tav>
                                      </p:tavLst>
                                    </p:anim>
                                    <p:set>
                                      <p:cBhvr>
                                        <p:cTn id="16" dur="40"/>
                                        <p:tgtEl>
                                          <p:spTgt spid="38"/>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additive="base">
                                        <p:cTn id="21" dur="500" fill="hold"/>
                                        <p:tgtEl>
                                          <p:spTgt spid="41"/>
                                        </p:tgtEl>
                                        <p:attrNameLst>
                                          <p:attrName>ppt_x</p:attrName>
                                        </p:attrNameLst>
                                      </p:cBhvr>
                                      <p:tavLst>
                                        <p:tav tm="0">
                                          <p:val>
                                            <p:strVal val="#ppt_x"/>
                                          </p:val>
                                        </p:tav>
                                        <p:tav tm="100000">
                                          <p:val>
                                            <p:strVal val="#ppt_x"/>
                                          </p:val>
                                        </p:tav>
                                      </p:tavLst>
                                    </p:anim>
                                    <p:anim calcmode="lin" valueType="num">
                                      <p:cBhvr additive="base">
                                        <p:cTn id="22"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41"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9154" name="Picture 4"/>
          <p:cNvPicPr>
            <a:picLocks noChangeAspect="1" noChangeArrowheads="1"/>
          </p:cNvPicPr>
          <p:nvPr/>
        </p:nvPicPr>
        <p:blipFill>
          <a:blip r:embed="rId3"/>
          <a:srcRect/>
          <a:stretch>
            <a:fillRect/>
          </a:stretch>
        </p:blipFill>
        <p:spPr bwMode="auto">
          <a:xfrm>
            <a:off x="0" y="762000"/>
            <a:ext cx="9144000" cy="6096000"/>
          </a:xfrm>
          <a:prstGeom prst="rect">
            <a:avLst/>
          </a:prstGeom>
          <a:noFill/>
          <a:ln w="9525">
            <a:noFill/>
            <a:miter lim="800000"/>
            <a:headEnd/>
            <a:tailEnd/>
          </a:ln>
        </p:spPr>
      </p:pic>
      <p:sp>
        <p:nvSpPr>
          <p:cNvPr id="49155" name="Rectangle 4"/>
          <p:cNvSpPr>
            <a:spLocks noChangeArrowheads="1"/>
          </p:cNvSpPr>
          <p:nvPr/>
        </p:nvSpPr>
        <p:spPr bwMode="auto">
          <a:xfrm>
            <a:off x="0" y="-26988"/>
            <a:ext cx="9144000" cy="765176"/>
          </a:xfrm>
          <a:prstGeom prst="rect">
            <a:avLst/>
          </a:prstGeom>
          <a:solidFill>
            <a:schemeClr val="bg1"/>
          </a:solidFill>
          <a:ln w="9525">
            <a:noFill/>
            <a:miter lim="800000"/>
            <a:headEnd/>
            <a:tailEnd/>
          </a:ln>
        </p:spPr>
        <p:txBody>
          <a:bodyPr wrap="none" anchor="ctr"/>
          <a:lstStyle/>
          <a:p>
            <a:endParaRPr lang="en-US" sz="1800" b="0"/>
          </a:p>
        </p:txBody>
      </p:sp>
      <p:sp>
        <p:nvSpPr>
          <p:cNvPr id="49158" name="Rectangle 10"/>
          <p:cNvSpPr>
            <a:spLocks noChangeArrowheads="1"/>
          </p:cNvSpPr>
          <p:nvPr/>
        </p:nvSpPr>
        <p:spPr bwMode="auto">
          <a:xfrm>
            <a:off x="0" y="-25400"/>
            <a:ext cx="9144000" cy="6858000"/>
          </a:xfrm>
          <a:prstGeom prst="rect">
            <a:avLst/>
          </a:prstGeom>
          <a:noFill/>
          <a:ln w="76200" cmpd="tri" algn="ctr">
            <a:solidFill>
              <a:srgbClr val="CCFFCC"/>
            </a:solidFill>
            <a:prstDash val="sysDot"/>
            <a:miter lim="800000"/>
            <a:headEnd/>
            <a:tailEnd/>
          </a:ln>
          <a:effectLst>
            <a:prstShdw prst="shdw17" dist="17961" dir="13500000">
              <a:srgbClr val="5C1F3D"/>
            </a:prstShdw>
          </a:effectLst>
        </p:spPr>
        <p:txBody>
          <a:bodyPr wrap="none" anchor="ctr"/>
          <a:lstStyle/>
          <a:p>
            <a:endParaRPr lang="en-US" sz="1800" b="0"/>
          </a:p>
        </p:txBody>
      </p:sp>
      <p:sp>
        <p:nvSpPr>
          <p:cNvPr id="49159" name="Rectangle 8"/>
          <p:cNvSpPr>
            <a:spLocks noChangeArrowheads="1"/>
          </p:cNvSpPr>
          <p:nvPr/>
        </p:nvSpPr>
        <p:spPr bwMode="auto">
          <a:xfrm>
            <a:off x="0" y="-38100"/>
            <a:ext cx="9144000" cy="0"/>
          </a:xfrm>
          <a:prstGeom prst="rect">
            <a:avLst/>
          </a:prstGeom>
          <a:noFill/>
          <a:ln w="9525">
            <a:noFill/>
            <a:miter lim="800000"/>
            <a:headEnd/>
            <a:tailEnd/>
          </a:ln>
          <a:effectLst/>
        </p:spPr>
        <p:txBody>
          <a:bodyPr wrap="none" anchor="ctr">
            <a:spAutoFit/>
          </a:bodyPr>
          <a:lstStyle/>
          <a:p>
            <a:endParaRPr lang="en-US"/>
          </a:p>
        </p:txBody>
      </p:sp>
      <p:sp>
        <p:nvSpPr>
          <p:cNvPr id="49160" name="AutoShape 9"/>
          <p:cNvSpPr>
            <a:spLocks noChangeArrowheads="1"/>
          </p:cNvSpPr>
          <p:nvPr/>
        </p:nvSpPr>
        <p:spPr bwMode="auto">
          <a:xfrm>
            <a:off x="3429000" y="876300"/>
            <a:ext cx="5715000" cy="5981700"/>
          </a:xfrm>
          <a:prstGeom prst="roundRect">
            <a:avLst>
              <a:gd name="adj" fmla="val 4417"/>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9161" name="AutoShape 10"/>
          <p:cNvSpPr>
            <a:spLocks noChangeArrowheads="1"/>
          </p:cNvSpPr>
          <p:nvPr/>
        </p:nvSpPr>
        <p:spPr bwMode="auto">
          <a:xfrm>
            <a:off x="88900" y="876300"/>
            <a:ext cx="3340100" cy="5943600"/>
          </a:xfrm>
          <a:prstGeom prst="roundRect">
            <a:avLst>
              <a:gd name="adj" fmla="val 8134"/>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9164" name="Rectangle 13"/>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9165" name="Rectangle 14"/>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9166" name="Rectangle 1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49169" name="Picture 18" descr="noidung"/>
          <p:cNvPicPr>
            <a:picLocks noChangeAspect="1" noChangeArrowheads="1"/>
          </p:cNvPicPr>
          <p:nvPr/>
        </p:nvPicPr>
        <p:blipFill>
          <a:blip r:embed="rId4"/>
          <a:srcRect/>
          <a:stretch>
            <a:fillRect/>
          </a:stretch>
        </p:blipFill>
        <p:spPr bwMode="auto">
          <a:xfrm>
            <a:off x="12700" y="787400"/>
            <a:ext cx="3276600" cy="381000"/>
          </a:xfrm>
          <a:prstGeom prst="rect">
            <a:avLst/>
          </a:prstGeom>
          <a:noFill/>
          <a:ln w="9525">
            <a:noFill/>
            <a:miter lim="800000"/>
            <a:headEnd/>
            <a:tailEnd/>
          </a:ln>
        </p:spPr>
      </p:pic>
      <p:sp>
        <p:nvSpPr>
          <p:cNvPr id="49171" name="Rectangle 2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2" name="Rectangle 2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3" name="Rectangle 22"/>
          <p:cNvSpPr>
            <a:spLocks noChangeArrowheads="1"/>
          </p:cNvSpPr>
          <p:nvPr/>
        </p:nvSpPr>
        <p:spPr bwMode="auto">
          <a:xfrm>
            <a:off x="0" y="2960688"/>
            <a:ext cx="9144000" cy="0"/>
          </a:xfrm>
          <a:prstGeom prst="rect">
            <a:avLst/>
          </a:prstGeom>
          <a:noFill/>
          <a:ln w="9525">
            <a:noFill/>
            <a:miter lim="800000"/>
            <a:headEnd/>
            <a:tailEnd/>
          </a:ln>
          <a:effectLst/>
        </p:spPr>
        <p:txBody>
          <a:bodyPr wrap="none" anchor="ctr">
            <a:spAutoFit/>
          </a:bodyPr>
          <a:lstStyle/>
          <a:p>
            <a:endParaRPr lang="en-US"/>
          </a:p>
        </p:txBody>
      </p:sp>
      <p:sp>
        <p:nvSpPr>
          <p:cNvPr id="49174" name="Rectangle 23"/>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6" name="Rectangle 2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7" name="Rectangle 29"/>
          <p:cNvSpPr>
            <a:spLocks noChangeArrowheads="1"/>
          </p:cNvSpPr>
          <p:nvPr/>
        </p:nvSpPr>
        <p:spPr bwMode="auto">
          <a:xfrm>
            <a:off x="0" y="2716213"/>
            <a:ext cx="9144000" cy="0"/>
          </a:xfrm>
          <a:prstGeom prst="rect">
            <a:avLst/>
          </a:prstGeom>
          <a:noFill/>
          <a:ln w="9525">
            <a:noFill/>
            <a:miter lim="800000"/>
            <a:headEnd/>
            <a:tailEnd/>
          </a:ln>
          <a:effectLst/>
        </p:spPr>
        <p:txBody>
          <a:bodyPr wrap="none" anchor="ctr">
            <a:spAutoFit/>
          </a:bodyPr>
          <a:lstStyle/>
          <a:p>
            <a:endParaRPr lang="en-US"/>
          </a:p>
        </p:txBody>
      </p:sp>
      <p:sp>
        <p:nvSpPr>
          <p:cNvPr id="49179" name="Rectangle 3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31" name="Text Box 4"/>
          <p:cNvSpPr txBox="1">
            <a:spLocks noChangeArrowheads="1"/>
          </p:cNvSpPr>
          <p:nvPr/>
        </p:nvSpPr>
        <p:spPr bwMode="auto">
          <a:xfrm>
            <a:off x="0" y="0"/>
            <a:ext cx="9144000" cy="830997"/>
          </a:xfrm>
          <a:prstGeom prst="rect">
            <a:avLst/>
          </a:prstGeom>
          <a:solidFill>
            <a:schemeClr val="accent1"/>
          </a:solidFill>
          <a:ln w="19050">
            <a:solidFill>
              <a:srgbClr val="0000FF"/>
            </a:solidFill>
            <a:miter lim="800000"/>
            <a:headEnd/>
            <a:tailEnd/>
          </a:ln>
        </p:spPr>
        <p:txBody>
          <a:bodyPr>
            <a:spAutoFit/>
          </a:bodyPr>
          <a:lstStyle/>
          <a:p>
            <a:pPr algn="ctr" eaLnBrk="0" hangingPunct="0">
              <a:spcBef>
                <a:spcPct val="50000"/>
              </a:spcBef>
            </a:pPr>
            <a:r>
              <a:rPr lang="en-US" sz="2400" b="1" dirty="0" err="1">
                <a:solidFill>
                  <a:srgbClr val="FF0000"/>
                </a:solidFill>
                <a:latin typeface="Times New Roman" pitchFamily="18" charset="0"/>
                <a:cs typeface="Times New Roman" pitchFamily="18" charset="0"/>
              </a:rPr>
              <a:t>Tiết</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39: </a:t>
            </a:r>
            <a:r>
              <a:rPr lang="en-US" sz="2400" b="1" dirty="0" err="1" smtClean="0">
                <a:solidFill>
                  <a:srgbClr val="FF0000"/>
                </a:solidFill>
                <a:latin typeface="Times New Roman" pitchFamily="18" charset="0"/>
                <a:cs typeface="Times New Roman" pitchFamily="18" charset="0"/>
              </a:rPr>
              <a:t>GiẢI</a:t>
            </a:r>
            <a:r>
              <a:rPr lang="en-US" sz="2400" b="1" dirty="0" smtClean="0">
                <a:solidFill>
                  <a:srgbClr val="FF0000"/>
                </a:solidFill>
                <a:latin typeface="Times New Roman" pitchFamily="18" charset="0"/>
                <a:cs typeface="Times New Roman" pitchFamily="18" charset="0"/>
              </a:rPr>
              <a:t> HỆ PHƯƠNG TRÌNH BẰNG PHƯƠNG PHÁP CỘNG ĐẠI SỐ</a:t>
            </a:r>
            <a:endParaRPr lang="en-US" sz="2400" b="1" dirty="0">
              <a:solidFill>
                <a:srgbClr val="FF0000"/>
              </a:solidFill>
            </a:endParaRPr>
          </a:p>
        </p:txBody>
      </p:sp>
      <p:pic>
        <p:nvPicPr>
          <p:cNvPr id="32" name="Picture 17" descr="book3"/>
          <p:cNvPicPr>
            <a:picLocks noChangeAspect="1" noChangeArrowheads="1" noCrop="1"/>
          </p:cNvPicPr>
          <p:nvPr/>
        </p:nvPicPr>
        <p:blipFill>
          <a:blip r:embed="rId5"/>
          <a:srcRect/>
          <a:stretch>
            <a:fillRect/>
          </a:stretch>
        </p:blipFill>
        <p:spPr bwMode="auto">
          <a:xfrm>
            <a:off x="0" y="0"/>
            <a:ext cx="609600" cy="524435"/>
          </a:xfrm>
          <a:prstGeom prst="rect">
            <a:avLst/>
          </a:prstGeom>
          <a:noFill/>
          <a:ln w="9525">
            <a:noFill/>
            <a:miter lim="800000"/>
            <a:headEnd/>
            <a:tailEnd/>
          </a:ln>
        </p:spPr>
      </p:pic>
      <p:sp>
        <p:nvSpPr>
          <p:cNvPr id="33" name="Rectangle 16"/>
          <p:cNvSpPr>
            <a:spLocks noChangeArrowheads="1"/>
          </p:cNvSpPr>
          <p:nvPr/>
        </p:nvSpPr>
        <p:spPr bwMode="auto">
          <a:xfrm>
            <a:off x="152400" y="1066800"/>
            <a:ext cx="2661306" cy="400110"/>
          </a:xfrm>
          <a:prstGeom prst="rect">
            <a:avLst/>
          </a:prstGeom>
          <a:noFill/>
          <a:ln w="9525">
            <a:noFill/>
            <a:miter lim="800000"/>
            <a:headEnd/>
            <a:tailEnd/>
          </a:ln>
          <a:effectLst/>
        </p:spPr>
        <p:txBody>
          <a:bodyPr wrap="none" anchor="ctr">
            <a:spAutoFit/>
          </a:bodyPr>
          <a:lstStyle/>
          <a:p>
            <a:pPr algn="just"/>
            <a:r>
              <a:rPr lang="nl-NL" sz="2000" b="1" dirty="0" smtClean="0">
                <a:latin typeface="Times New Roman" pitchFamily="18" charset="0"/>
                <a:cs typeface="Times New Roman" pitchFamily="18" charset="0"/>
              </a:rPr>
              <a:t>1. </a:t>
            </a:r>
            <a:r>
              <a:rPr lang="nl-NL" sz="2000" b="1" u="sng" dirty="0">
                <a:latin typeface="Times New Roman" pitchFamily="18" charset="0"/>
                <a:cs typeface="Times New Roman" pitchFamily="18" charset="0"/>
              </a:rPr>
              <a:t>Quy tắc cộng đại số</a:t>
            </a:r>
            <a:r>
              <a:rPr lang="nl-NL" sz="2000" b="1" dirty="0">
                <a:latin typeface="Times New Roman" pitchFamily="18" charset="0"/>
                <a:cs typeface="Times New Roman" pitchFamily="18" charset="0"/>
              </a:rPr>
              <a:t>:</a:t>
            </a:r>
          </a:p>
        </p:txBody>
      </p:sp>
      <p:sp>
        <p:nvSpPr>
          <p:cNvPr id="35" name="Rectangle 19"/>
          <p:cNvSpPr>
            <a:spLocks noChangeArrowheads="1"/>
          </p:cNvSpPr>
          <p:nvPr/>
        </p:nvSpPr>
        <p:spPr bwMode="auto">
          <a:xfrm>
            <a:off x="0" y="3048000"/>
            <a:ext cx="1475084" cy="400110"/>
          </a:xfrm>
          <a:prstGeom prst="rect">
            <a:avLst/>
          </a:prstGeom>
          <a:noFill/>
          <a:ln w="9525">
            <a:noFill/>
            <a:miter lim="800000"/>
            <a:headEnd/>
            <a:tailEnd/>
          </a:ln>
          <a:effectLst/>
        </p:spPr>
        <p:txBody>
          <a:bodyPr wrap="none" anchor="ctr">
            <a:spAutoFit/>
          </a:bodyPr>
          <a:lstStyle/>
          <a:p>
            <a:pPr algn="just"/>
            <a:r>
              <a:rPr lang="nl-NL" sz="2000" b="1" dirty="0">
                <a:latin typeface="Times New Roman" pitchFamily="18" charset="0"/>
                <a:cs typeface="Times New Roman" pitchFamily="18" charset="0"/>
              </a:rPr>
              <a:t>2</a:t>
            </a:r>
            <a:r>
              <a:rPr lang="nl-NL" sz="2000" b="1" dirty="0" smtClean="0">
                <a:latin typeface="Times New Roman" pitchFamily="18" charset="0"/>
                <a:cs typeface="Times New Roman" pitchFamily="18" charset="0"/>
              </a:rPr>
              <a:t>. </a:t>
            </a:r>
            <a:r>
              <a:rPr lang="nl-NL" sz="2000" b="1" u="sng" dirty="0" smtClean="0">
                <a:latin typeface="Times New Roman" pitchFamily="18" charset="0"/>
                <a:cs typeface="Times New Roman" pitchFamily="18" charset="0"/>
              </a:rPr>
              <a:t>Áp </a:t>
            </a:r>
            <a:r>
              <a:rPr lang="nl-NL" sz="2000" b="1" u="sng" dirty="0">
                <a:latin typeface="Times New Roman" pitchFamily="18" charset="0"/>
                <a:cs typeface="Times New Roman" pitchFamily="18" charset="0"/>
              </a:rPr>
              <a:t>dụng</a:t>
            </a:r>
            <a:r>
              <a:rPr lang="nl-NL" sz="2000" b="1" dirty="0">
                <a:latin typeface="Times New Roman" pitchFamily="18" charset="0"/>
                <a:cs typeface="Times New Roman" pitchFamily="18" charset="0"/>
              </a:rPr>
              <a:t>:</a:t>
            </a:r>
          </a:p>
        </p:txBody>
      </p:sp>
      <p:sp>
        <p:nvSpPr>
          <p:cNvPr id="39" name="Text Box 23"/>
          <p:cNvSpPr txBox="1">
            <a:spLocks noChangeArrowheads="1"/>
          </p:cNvSpPr>
          <p:nvPr/>
        </p:nvSpPr>
        <p:spPr bwMode="auto">
          <a:xfrm>
            <a:off x="76200" y="1371600"/>
            <a:ext cx="3200400" cy="1815882"/>
          </a:xfrm>
          <a:prstGeom prst="rect">
            <a:avLst/>
          </a:prstGeom>
          <a:noFill/>
          <a:ln w="9525">
            <a:noFill/>
            <a:miter lim="800000"/>
            <a:headEnd/>
            <a:tailEnd/>
          </a:ln>
          <a:effectLst/>
        </p:spPr>
        <p:txBody>
          <a:bodyPr>
            <a:spAutoFit/>
          </a:bodyPr>
          <a:lstStyle/>
          <a:p>
            <a:r>
              <a:rPr lang="nl-NL" sz="1600" b="1" i="1" u="sng" dirty="0">
                <a:latin typeface="Times New Roman" pitchFamily="18" charset="0"/>
                <a:cs typeface="Times New Roman" pitchFamily="18" charset="0"/>
              </a:rPr>
              <a:t>Bước 1</a:t>
            </a:r>
            <a:r>
              <a:rPr lang="nl-NL" sz="1600" dirty="0">
                <a:latin typeface="Times New Roman" pitchFamily="18" charset="0"/>
                <a:cs typeface="Times New Roman" pitchFamily="18" charset="0"/>
              </a:rPr>
              <a:t>: Cộng hay trừ từng vế hai phương trình của hệ phương trình đã cho để được 1 phương trình mới.</a:t>
            </a:r>
          </a:p>
          <a:p>
            <a:r>
              <a:rPr lang="nl-NL" sz="1600" b="1" i="1" u="sng" dirty="0">
                <a:latin typeface="Times New Roman" pitchFamily="18" charset="0"/>
                <a:cs typeface="Times New Roman" pitchFamily="18" charset="0"/>
              </a:rPr>
              <a:t>Bước2:</a:t>
            </a:r>
            <a:r>
              <a:rPr lang="nl-NL" sz="1600" dirty="0">
                <a:latin typeface="Times New Roman" pitchFamily="18" charset="0"/>
                <a:cs typeface="Times New Roman" pitchFamily="18" charset="0"/>
              </a:rPr>
              <a:t> Dùng phương trình mới ấy thay thế cho một trong hai phương trình của hệ (và giữ nguyên phương trình kia)</a:t>
            </a:r>
            <a:r>
              <a:rPr lang="en-US" sz="1600" dirty="0">
                <a:latin typeface="Times New Roman" pitchFamily="18" charset="0"/>
                <a:cs typeface="Times New Roman" pitchFamily="18" charset="0"/>
              </a:rPr>
              <a:t> </a:t>
            </a:r>
          </a:p>
        </p:txBody>
      </p:sp>
      <p:sp>
        <p:nvSpPr>
          <p:cNvPr id="37" name="Rectangle 12"/>
          <p:cNvSpPr>
            <a:spLocks noChangeArrowheads="1"/>
          </p:cNvSpPr>
          <p:nvPr/>
        </p:nvSpPr>
        <p:spPr bwMode="auto">
          <a:xfrm>
            <a:off x="3352800" y="914400"/>
            <a:ext cx="5638800" cy="400110"/>
          </a:xfrm>
          <a:prstGeom prst="rect">
            <a:avLst/>
          </a:prstGeom>
          <a:noFill/>
          <a:ln w="9525">
            <a:noFill/>
            <a:miter lim="800000"/>
            <a:headEnd/>
            <a:tailEnd/>
          </a:ln>
          <a:effectLst/>
        </p:spPr>
        <p:txBody>
          <a:bodyPr anchor="ctr">
            <a:spAutoFit/>
          </a:bodyPr>
          <a:lstStyle/>
          <a:p>
            <a:pPr marL="457200" indent="-457200"/>
            <a:r>
              <a:rPr lang="nl-NL" sz="2000" b="1" u="sng" dirty="0" smtClean="0">
                <a:latin typeface="Times New Roman" pitchFamily="18" charset="0"/>
                <a:cs typeface="Times New Roman" pitchFamily="18" charset="0"/>
              </a:rPr>
              <a:t>  1)Trường hợp thứ nhất: </a:t>
            </a:r>
          </a:p>
        </p:txBody>
      </p:sp>
      <p:sp>
        <p:nvSpPr>
          <p:cNvPr id="38" name="Rectangle 12"/>
          <p:cNvSpPr>
            <a:spLocks noChangeArrowheads="1"/>
          </p:cNvSpPr>
          <p:nvPr/>
        </p:nvSpPr>
        <p:spPr bwMode="auto">
          <a:xfrm>
            <a:off x="3429000" y="1295400"/>
            <a:ext cx="5791200" cy="400110"/>
          </a:xfrm>
          <a:prstGeom prst="rect">
            <a:avLst/>
          </a:prstGeom>
          <a:noFill/>
          <a:ln w="9525">
            <a:noFill/>
            <a:miter lim="800000"/>
            <a:headEnd/>
            <a:tailEnd/>
          </a:ln>
          <a:effectLst/>
        </p:spPr>
        <p:txBody>
          <a:bodyPr wrap="square" anchor="ctr">
            <a:spAutoFit/>
          </a:bodyPr>
          <a:lstStyle/>
          <a:p>
            <a:pPr marL="457200" indent="-457200"/>
            <a:r>
              <a:rPr lang="nl-NL" sz="2000" b="1" u="sng" dirty="0" smtClean="0">
                <a:latin typeface="Times New Roman" pitchFamily="18" charset="0"/>
                <a:cs typeface="Times New Roman" pitchFamily="18" charset="0"/>
              </a:rPr>
              <a:t>2)Trường hợp thứ hai: </a:t>
            </a:r>
          </a:p>
        </p:txBody>
      </p:sp>
      <p:sp>
        <p:nvSpPr>
          <p:cNvPr id="41" name="Text Box 23"/>
          <p:cNvSpPr txBox="1">
            <a:spLocks noChangeArrowheads="1"/>
          </p:cNvSpPr>
          <p:nvPr/>
        </p:nvSpPr>
        <p:spPr bwMode="auto">
          <a:xfrm>
            <a:off x="152400" y="3352800"/>
            <a:ext cx="3276600" cy="3539430"/>
          </a:xfrm>
          <a:prstGeom prst="rect">
            <a:avLst/>
          </a:prstGeom>
          <a:noFill/>
          <a:ln w="9525">
            <a:noFill/>
            <a:miter lim="800000"/>
            <a:headEnd/>
            <a:tailEnd/>
          </a:ln>
          <a:effectLst/>
        </p:spPr>
        <p:txBody>
          <a:bodyPr wrap="square">
            <a:spAutoFit/>
          </a:bodyPr>
          <a:lstStyle/>
          <a:p>
            <a:pPr algn="just"/>
            <a:r>
              <a:rPr lang="nl-NL" sz="1600" b="1" i="1" dirty="0">
                <a:latin typeface="Times New Roman" pitchFamily="18" charset="0"/>
                <a:cs typeface="Times New Roman" pitchFamily="18" charset="0"/>
              </a:rPr>
              <a:t>*)</a:t>
            </a:r>
            <a:r>
              <a:rPr lang="nl-NL" sz="1600" b="1" dirty="0">
                <a:latin typeface="Times New Roman" pitchFamily="18" charset="0"/>
                <a:cs typeface="Times New Roman" pitchFamily="18" charset="0"/>
              </a:rPr>
              <a:t> </a:t>
            </a:r>
            <a:r>
              <a:rPr lang="nl-NL" sz="1600" b="1" i="1" dirty="0" smtClean="0">
                <a:latin typeface="Times New Roman" pitchFamily="18" charset="0"/>
                <a:cs typeface="Times New Roman" pitchFamily="18" charset="0"/>
              </a:rPr>
              <a:t>Cách </a:t>
            </a:r>
            <a:r>
              <a:rPr lang="nl-NL" sz="1600" b="1" i="1" dirty="0">
                <a:latin typeface="Times New Roman" pitchFamily="18" charset="0"/>
                <a:cs typeface="Times New Roman" pitchFamily="18" charset="0"/>
              </a:rPr>
              <a:t>giải hệ phương trình bằng </a:t>
            </a:r>
            <a:r>
              <a:rPr lang="nl-NL" sz="1600" b="1" i="1" dirty="0" smtClean="0">
                <a:latin typeface="Times New Roman" pitchFamily="18" charset="0"/>
                <a:cs typeface="Times New Roman" pitchFamily="18" charset="0"/>
              </a:rPr>
              <a:t>phương pháp </a:t>
            </a:r>
            <a:r>
              <a:rPr lang="nl-NL" sz="1600" b="1" i="1" dirty="0">
                <a:latin typeface="Times New Roman" pitchFamily="18" charset="0"/>
                <a:cs typeface="Times New Roman" pitchFamily="18" charset="0"/>
              </a:rPr>
              <a:t>cộng đại số</a:t>
            </a:r>
            <a:r>
              <a:rPr lang="en-US" sz="1600" b="1" i="1" dirty="0">
                <a:latin typeface="Times New Roman" pitchFamily="18" charset="0"/>
                <a:cs typeface="Times New Roman" pitchFamily="18" charset="0"/>
              </a:rPr>
              <a:t>:</a:t>
            </a:r>
          </a:p>
          <a:p>
            <a:pPr algn="just"/>
            <a:r>
              <a:rPr lang="nl-NL" sz="1600" b="0" i="1" dirty="0">
                <a:latin typeface="Times New Roman" pitchFamily="18" charset="0"/>
                <a:cs typeface="Times New Roman" pitchFamily="18" charset="0"/>
              </a:rPr>
              <a:t>1) Nhân hai vế của mỗi phương trình với một số thích hợp (nếu cần) sao cho các hệ số của một ẩn nào đó trong hai phương trình của hệ bằng nhau hoặc đối nhau.</a:t>
            </a:r>
          </a:p>
          <a:p>
            <a:pPr algn="just"/>
            <a:r>
              <a:rPr lang="nl-NL" sz="1600" b="0" i="1" dirty="0">
                <a:latin typeface="Times New Roman" pitchFamily="18" charset="0"/>
                <a:cs typeface="Times New Roman" pitchFamily="18" charset="0"/>
              </a:rPr>
              <a:t>2) Áp dụng quy tắc cộng đại số để được hệ phương trình mới, trong đó có một phương trình mà hệ số của một trong hai ẩn bằng 0.</a:t>
            </a:r>
          </a:p>
          <a:p>
            <a:pPr algn="just"/>
            <a:r>
              <a:rPr lang="nl-NL" sz="1600" b="0" i="1" dirty="0">
                <a:latin typeface="Times New Roman" pitchFamily="18" charset="0"/>
                <a:cs typeface="Times New Roman" pitchFamily="18" charset="0"/>
              </a:rPr>
              <a:t>3) Giải phương trình một ẩn vừa thu được rồi suy ra nghiệm của hệ đã cho.</a:t>
            </a:r>
            <a:r>
              <a:rPr lang="en-US" sz="1600" dirty="0">
                <a:latin typeface="Times New Roman" pitchFamily="18" charset="0"/>
                <a:cs typeface="Times New Roman" pitchFamily="18" charset="0"/>
              </a:rPr>
              <a:t> </a:t>
            </a:r>
          </a:p>
        </p:txBody>
      </p:sp>
      <p:sp>
        <p:nvSpPr>
          <p:cNvPr id="29" name="Rectangle 12"/>
          <p:cNvSpPr>
            <a:spLocks noChangeArrowheads="1"/>
          </p:cNvSpPr>
          <p:nvPr/>
        </p:nvSpPr>
        <p:spPr bwMode="auto">
          <a:xfrm>
            <a:off x="3733800" y="2667000"/>
            <a:ext cx="4953000" cy="1938992"/>
          </a:xfrm>
          <a:prstGeom prst="rect">
            <a:avLst/>
          </a:prstGeom>
          <a:noFill/>
          <a:ln w="9525">
            <a:noFill/>
            <a:miter lim="800000"/>
            <a:headEnd/>
            <a:tailEnd/>
          </a:ln>
          <a:effectLst/>
        </p:spPr>
        <p:txBody>
          <a:bodyPr wrap="square" anchor="ctr">
            <a:spAutoFit/>
          </a:bodyPr>
          <a:lstStyle/>
          <a:p>
            <a:pPr marL="457200" indent="-457200" algn="ctr"/>
            <a:r>
              <a:rPr lang="nl-NL" sz="2000" b="1" i="1" u="sng" dirty="0" smtClean="0">
                <a:latin typeface="Times New Roman" pitchFamily="18" charset="0"/>
                <a:cs typeface="Times New Roman" pitchFamily="18" charset="0"/>
              </a:rPr>
              <a:t>Bài toán cổ</a:t>
            </a:r>
          </a:p>
          <a:p>
            <a:pPr marL="457200" indent="-457200" algn="ctr"/>
            <a:r>
              <a:rPr lang="nl-NL" sz="2000" dirty="0" smtClean="0">
                <a:latin typeface="Times New Roman" pitchFamily="18" charset="0"/>
                <a:cs typeface="Times New Roman" pitchFamily="18" charset="0"/>
              </a:rPr>
              <a:t>Vừa gà vừa chó</a:t>
            </a:r>
          </a:p>
          <a:p>
            <a:pPr marL="457200" indent="-457200" algn="ctr"/>
            <a:r>
              <a:rPr lang="nl-NL" sz="2000" dirty="0" smtClean="0">
                <a:latin typeface="Times New Roman" pitchFamily="18" charset="0"/>
                <a:cs typeface="Times New Roman" pitchFamily="18" charset="0"/>
              </a:rPr>
              <a:t>Bó lại cho tròn</a:t>
            </a:r>
          </a:p>
          <a:p>
            <a:pPr marL="457200" indent="-457200" algn="ctr"/>
            <a:r>
              <a:rPr lang="nl-NL" sz="2000" dirty="0" smtClean="0">
                <a:latin typeface="Times New Roman" pitchFamily="18" charset="0"/>
                <a:cs typeface="Times New Roman" pitchFamily="18" charset="0"/>
              </a:rPr>
              <a:t>Ba mươi sáu con</a:t>
            </a:r>
          </a:p>
          <a:p>
            <a:pPr marL="457200" indent="-457200" algn="ctr"/>
            <a:r>
              <a:rPr lang="nl-NL" sz="2000" dirty="0" smtClean="0">
                <a:latin typeface="Times New Roman" pitchFamily="18" charset="0"/>
                <a:cs typeface="Times New Roman" pitchFamily="18" charset="0"/>
              </a:rPr>
              <a:t>Một trăm chân chẵn</a:t>
            </a:r>
          </a:p>
          <a:p>
            <a:pPr marL="457200" indent="-457200" algn="ctr"/>
            <a:r>
              <a:rPr lang="nl-NL" sz="2000" dirty="0" smtClean="0">
                <a:latin typeface="Times New Roman" pitchFamily="18" charset="0"/>
                <a:cs typeface="Times New Roman" pitchFamily="18" charset="0"/>
              </a:rPr>
              <a:t>Hỏi có bao nhiêu gà bao nhiêu chó?</a:t>
            </a:r>
            <a:endParaRPr lang="nl-NL" sz="2000" dirty="0">
              <a:latin typeface="Times New Roman" pitchFamily="18" charset="0"/>
              <a:cs typeface="Times New Roman" pitchFamily="18" charset="0"/>
            </a:endParaRPr>
          </a:p>
        </p:txBody>
      </p:sp>
      <p:graphicFrame>
        <p:nvGraphicFramePr>
          <p:cNvPr id="359455" name="Object 2"/>
          <p:cNvGraphicFramePr>
            <a:graphicFrameLocks noChangeAspect="1"/>
          </p:cNvGraphicFramePr>
          <p:nvPr/>
        </p:nvGraphicFramePr>
        <p:xfrm>
          <a:off x="5029200" y="5410200"/>
          <a:ext cx="2320925" cy="1004887"/>
        </p:xfrm>
        <a:graphic>
          <a:graphicData uri="http://schemas.openxmlformats.org/presentationml/2006/ole">
            <p:oleObj spid="_x0000_s51202" name="Equation" r:id="rId6" imgW="1117440" imgH="457200" progId="Equation.DSMT4">
              <p:embed/>
            </p:oleObj>
          </a:graphicData>
        </a:graphic>
      </p:graphicFrame>
      <p:sp>
        <p:nvSpPr>
          <p:cNvPr id="34" name="Rectangle 12"/>
          <p:cNvSpPr>
            <a:spLocks noChangeArrowheads="1"/>
          </p:cNvSpPr>
          <p:nvPr/>
        </p:nvSpPr>
        <p:spPr bwMode="auto">
          <a:xfrm>
            <a:off x="3581400" y="4546937"/>
            <a:ext cx="5562600" cy="1015663"/>
          </a:xfrm>
          <a:prstGeom prst="rect">
            <a:avLst/>
          </a:prstGeom>
          <a:noFill/>
          <a:ln w="9525">
            <a:noFill/>
            <a:miter lim="800000"/>
            <a:headEnd/>
            <a:tailEnd/>
          </a:ln>
          <a:effectLst/>
        </p:spPr>
        <p:txBody>
          <a:bodyPr wrap="square" anchor="ctr">
            <a:spAutoFit/>
          </a:bodyPr>
          <a:lstStyle/>
          <a:p>
            <a:pPr marL="457200" indent="-457200"/>
            <a:r>
              <a:rPr lang="nl-NL" sz="2000" dirty="0" smtClean="0">
                <a:latin typeface="Times New Roman" pitchFamily="18" charset="0"/>
                <a:cs typeface="Times New Roman" pitchFamily="18" charset="0"/>
              </a:rPr>
              <a:t>Gọi x là số gà, y là số chó.</a:t>
            </a:r>
          </a:p>
          <a:p>
            <a:pPr marL="457200" indent="-457200"/>
            <a:r>
              <a:rPr lang="nl-NL" sz="2000" dirty="0" smtClean="0">
                <a:latin typeface="Times New Roman" pitchFamily="18" charset="0"/>
                <a:cs typeface="Times New Roman" pitchFamily="18" charset="0"/>
              </a:rPr>
              <a:t> (Điều kiện x, y nguyên dương và x,y &lt;36)</a:t>
            </a:r>
          </a:p>
          <a:p>
            <a:pPr marL="457200" indent="-457200"/>
            <a:r>
              <a:rPr lang="nl-NL" sz="2000" dirty="0" smtClean="0">
                <a:latin typeface="Times New Roman" pitchFamily="18" charset="0"/>
                <a:cs typeface="Times New Roman" pitchFamily="18" charset="0"/>
              </a:rPr>
              <a:t>Ta có hệ phương trình</a:t>
            </a:r>
            <a:endParaRPr lang="nl-NL" sz="2000" dirty="0">
              <a:latin typeface="Times New Roman" pitchFamily="18" charset="0"/>
              <a:cs typeface="Times New Roman" pitchFamily="18" charset="0"/>
            </a:endParaRPr>
          </a:p>
        </p:txBody>
      </p:sp>
      <p:sp>
        <p:nvSpPr>
          <p:cNvPr id="30" name="Rectangle 12"/>
          <p:cNvSpPr>
            <a:spLocks noChangeArrowheads="1"/>
          </p:cNvSpPr>
          <p:nvPr/>
        </p:nvSpPr>
        <p:spPr bwMode="auto">
          <a:xfrm>
            <a:off x="3276600" y="6305490"/>
            <a:ext cx="6096000" cy="400110"/>
          </a:xfrm>
          <a:prstGeom prst="rect">
            <a:avLst/>
          </a:prstGeom>
          <a:noFill/>
          <a:ln w="9525">
            <a:noFill/>
            <a:miter lim="800000"/>
            <a:headEnd/>
            <a:tailEnd/>
          </a:ln>
          <a:effectLst/>
        </p:spPr>
        <p:txBody>
          <a:bodyPr wrap="square" anchor="ctr">
            <a:spAutoFit/>
          </a:bodyPr>
          <a:lstStyle/>
          <a:p>
            <a:pPr marL="457200" indent="-457200"/>
            <a:r>
              <a:rPr lang="nl-NL" sz="2000" dirty="0" smtClean="0">
                <a:latin typeface="Times New Roman" pitchFamily="18" charset="0"/>
                <a:cs typeface="Times New Roman" pitchFamily="18" charset="0"/>
              </a:rPr>
              <a:t>	Giải hệ PT ta được (x, y) = (22;14 )</a:t>
            </a:r>
            <a:endParaRPr lang="nl-NL" sz="2000" dirty="0">
              <a:latin typeface="Times New Roman" pitchFamily="18" charset="0"/>
              <a:cs typeface="Times New Roman" pitchFamily="18" charset="0"/>
            </a:endParaRPr>
          </a:p>
        </p:txBody>
      </p:sp>
      <p:sp>
        <p:nvSpPr>
          <p:cNvPr id="36" name="Rectangle 12"/>
          <p:cNvSpPr>
            <a:spLocks noChangeArrowheads="1"/>
          </p:cNvSpPr>
          <p:nvPr/>
        </p:nvSpPr>
        <p:spPr bwMode="auto">
          <a:xfrm>
            <a:off x="3352800" y="1828800"/>
            <a:ext cx="5791200" cy="1015663"/>
          </a:xfrm>
          <a:prstGeom prst="rect">
            <a:avLst/>
          </a:prstGeom>
          <a:noFill/>
          <a:ln w="9525">
            <a:noFill/>
            <a:miter lim="800000"/>
            <a:headEnd/>
            <a:tailEnd/>
          </a:ln>
          <a:effectLst/>
        </p:spPr>
        <p:txBody>
          <a:bodyPr wrap="square" anchor="ctr">
            <a:spAutoFit/>
          </a:bodyPr>
          <a:lstStyle/>
          <a:p>
            <a:pPr marL="457200" indent="-457200" algn="ctr"/>
            <a:r>
              <a:rPr lang="nl-NL" sz="2000" i="1" dirty="0" smtClean="0">
                <a:latin typeface="Times New Roman" pitchFamily="18" charset="0"/>
                <a:cs typeface="Times New Roman" pitchFamily="18" charset="0"/>
              </a:rPr>
              <a:t>Giải hệ phương trình được áp dụng nhiều vào các bài toán thực tế hoặc trong các môn học khác như Hóa học, Sinh học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7"/>
                                        </p:tgtEl>
                                        <p:attrNameLst>
                                          <p:attrName>style.visibility</p:attrName>
                                        </p:attrNameLst>
                                      </p:cBhvr>
                                      <p:to>
                                        <p:strVal val="visible"/>
                                      </p:to>
                                    </p:set>
                                    <p:anim calcmode="discrete" valueType="clr">
                                      <p:cBhvr override="childStyle">
                                        <p:cTn id="7" dur="40"/>
                                        <p:tgtEl>
                                          <p:spTgt spid="37"/>
                                        </p:tgtEl>
                                        <p:attrNameLst>
                                          <p:attrName>style.color</p:attrName>
                                        </p:attrNameLst>
                                      </p:cBhvr>
                                      <p:tavLst>
                                        <p:tav tm="0">
                                          <p:val>
                                            <p:clrVal>
                                              <a:schemeClr val="accent2"/>
                                            </p:clrVal>
                                          </p:val>
                                        </p:tav>
                                        <p:tav tm="50000">
                                          <p:val>
                                            <p:clrVal>
                                              <a:schemeClr val="hlink"/>
                                            </p:clrVal>
                                          </p:val>
                                        </p:tav>
                                      </p:tavLst>
                                    </p:anim>
                                    <p:anim calcmode="discrete" valueType="clr">
                                      <p:cBhvr>
                                        <p:cTn id="8" dur="40"/>
                                        <p:tgtEl>
                                          <p:spTgt spid="37"/>
                                        </p:tgtEl>
                                        <p:attrNameLst>
                                          <p:attrName>fillcolor</p:attrName>
                                        </p:attrNameLst>
                                      </p:cBhvr>
                                      <p:tavLst>
                                        <p:tav tm="0">
                                          <p:val>
                                            <p:clrVal>
                                              <a:schemeClr val="accent2"/>
                                            </p:clrVal>
                                          </p:val>
                                        </p:tav>
                                        <p:tav tm="50000">
                                          <p:val>
                                            <p:clrVal>
                                              <a:schemeClr val="hlink"/>
                                            </p:clrVal>
                                          </p:val>
                                        </p:tav>
                                      </p:tavLst>
                                    </p:anim>
                                    <p:set>
                                      <p:cBhvr>
                                        <p:cTn id="9" dur="40"/>
                                        <p:tgtEl>
                                          <p:spTgt spid="3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8"/>
                                        </p:tgtEl>
                                        <p:attrNameLst>
                                          <p:attrName>style.visibility</p:attrName>
                                        </p:attrNameLst>
                                      </p:cBhvr>
                                      <p:to>
                                        <p:strVal val="visible"/>
                                      </p:to>
                                    </p:set>
                                    <p:anim calcmode="discrete" valueType="clr">
                                      <p:cBhvr override="childStyle">
                                        <p:cTn id="14" dur="40"/>
                                        <p:tgtEl>
                                          <p:spTgt spid="38"/>
                                        </p:tgtEl>
                                        <p:attrNameLst>
                                          <p:attrName>style.color</p:attrName>
                                        </p:attrNameLst>
                                      </p:cBhvr>
                                      <p:tavLst>
                                        <p:tav tm="0">
                                          <p:val>
                                            <p:clrVal>
                                              <a:schemeClr val="accent2"/>
                                            </p:clrVal>
                                          </p:val>
                                        </p:tav>
                                        <p:tav tm="50000">
                                          <p:val>
                                            <p:clrVal>
                                              <a:schemeClr val="hlink"/>
                                            </p:clrVal>
                                          </p:val>
                                        </p:tav>
                                      </p:tavLst>
                                    </p:anim>
                                    <p:anim calcmode="discrete" valueType="clr">
                                      <p:cBhvr>
                                        <p:cTn id="15" dur="40"/>
                                        <p:tgtEl>
                                          <p:spTgt spid="38"/>
                                        </p:tgtEl>
                                        <p:attrNameLst>
                                          <p:attrName>fillcolor</p:attrName>
                                        </p:attrNameLst>
                                      </p:cBhvr>
                                      <p:tavLst>
                                        <p:tav tm="0">
                                          <p:val>
                                            <p:clrVal>
                                              <a:schemeClr val="accent2"/>
                                            </p:clrVal>
                                          </p:val>
                                        </p:tav>
                                        <p:tav tm="50000">
                                          <p:val>
                                            <p:clrVal>
                                              <a:schemeClr val="hlink"/>
                                            </p:clrVal>
                                          </p:val>
                                        </p:tav>
                                      </p:tavLst>
                                    </p:anim>
                                    <p:set>
                                      <p:cBhvr>
                                        <p:cTn id="16" dur="40"/>
                                        <p:tgtEl>
                                          <p:spTgt spid="38"/>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36"/>
                                        </p:tgtEl>
                                        <p:attrNameLst>
                                          <p:attrName>style.visibility</p:attrName>
                                        </p:attrNameLst>
                                      </p:cBhvr>
                                      <p:to>
                                        <p:strVal val="visible"/>
                                      </p:to>
                                    </p:set>
                                    <p:anim calcmode="discrete" valueType="clr">
                                      <p:cBhvr override="childStyle">
                                        <p:cTn id="21" dur="40"/>
                                        <p:tgtEl>
                                          <p:spTgt spid="36"/>
                                        </p:tgtEl>
                                        <p:attrNameLst>
                                          <p:attrName>style.color</p:attrName>
                                        </p:attrNameLst>
                                      </p:cBhvr>
                                      <p:tavLst>
                                        <p:tav tm="0">
                                          <p:val>
                                            <p:clrVal>
                                              <a:schemeClr val="accent2"/>
                                            </p:clrVal>
                                          </p:val>
                                        </p:tav>
                                        <p:tav tm="50000">
                                          <p:val>
                                            <p:clrVal>
                                              <a:schemeClr val="hlink"/>
                                            </p:clrVal>
                                          </p:val>
                                        </p:tav>
                                      </p:tavLst>
                                    </p:anim>
                                    <p:anim calcmode="discrete" valueType="clr">
                                      <p:cBhvr>
                                        <p:cTn id="22" dur="40"/>
                                        <p:tgtEl>
                                          <p:spTgt spid="36"/>
                                        </p:tgtEl>
                                        <p:attrNameLst>
                                          <p:attrName>fillcolor</p:attrName>
                                        </p:attrNameLst>
                                      </p:cBhvr>
                                      <p:tavLst>
                                        <p:tav tm="0">
                                          <p:val>
                                            <p:clrVal>
                                              <a:schemeClr val="accent2"/>
                                            </p:clrVal>
                                          </p:val>
                                        </p:tav>
                                        <p:tav tm="50000">
                                          <p:val>
                                            <p:clrVal>
                                              <a:schemeClr val="hlink"/>
                                            </p:clrVal>
                                          </p:val>
                                        </p:tav>
                                      </p:tavLst>
                                    </p:anim>
                                    <p:set>
                                      <p:cBhvr>
                                        <p:cTn id="23" dur="40"/>
                                        <p:tgtEl>
                                          <p:spTgt spid="36"/>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29"/>
                                        </p:tgtEl>
                                        <p:attrNameLst>
                                          <p:attrName>style.visibility</p:attrName>
                                        </p:attrNameLst>
                                      </p:cBhvr>
                                      <p:to>
                                        <p:strVal val="visible"/>
                                      </p:to>
                                    </p:set>
                                    <p:anim calcmode="discrete" valueType="clr">
                                      <p:cBhvr override="childStyle">
                                        <p:cTn id="28" dur="40"/>
                                        <p:tgtEl>
                                          <p:spTgt spid="29"/>
                                        </p:tgtEl>
                                        <p:attrNameLst>
                                          <p:attrName>style.color</p:attrName>
                                        </p:attrNameLst>
                                      </p:cBhvr>
                                      <p:tavLst>
                                        <p:tav tm="0">
                                          <p:val>
                                            <p:clrVal>
                                              <a:schemeClr val="accent2"/>
                                            </p:clrVal>
                                          </p:val>
                                        </p:tav>
                                        <p:tav tm="50000">
                                          <p:val>
                                            <p:clrVal>
                                              <a:schemeClr val="hlink"/>
                                            </p:clrVal>
                                          </p:val>
                                        </p:tav>
                                      </p:tavLst>
                                    </p:anim>
                                    <p:anim calcmode="discrete" valueType="clr">
                                      <p:cBhvr>
                                        <p:cTn id="29" dur="40"/>
                                        <p:tgtEl>
                                          <p:spTgt spid="29"/>
                                        </p:tgtEl>
                                        <p:attrNameLst>
                                          <p:attrName>fillcolor</p:attrName>
                                        </p:attrNameLst>
                                      </p:cBhvr>
                                      <p:tavLst>
                                        <p:tav tm="0">
                                          <p:val>
                                            <p:clrVal>
                                              <a:schemeClr val="accent2"/>
                                            </p:clrVal>
                                          </p:val>
                                        </p:tav>
                                        <p:tav tm="50000">
                                          <p:val>
                                            <p:clrVal>
                                              <a:schemeClr val="hlink"/>
                                            </p:clrVal>
                                          </p:val>
                                        </p:tav>
                                      </p:tavLst>
                                    </p:anim>
                                    <p:set>
                                      <p:cBhvr>
                                        <p:cTn id="30" dur="40"/>
                                        <p:tgtEl>
                                          <p:spTgt spid="29"/>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34"/>
                                        </p:tgtEl>
                                        <p:attrNameLst>
                                          <p:attrName>style.visibility</p:attrName>
                                        </p:attrNameLst>
                                      </p:cBhvr>
                                      <p:to>
                                        <p:strVal val="visible"/>
                                      </p:to>
                                    </p:set>
                                    <p:anim calcmode="discrete" valueType="clr">
                                      <p:cBhvr override="childStyle">
                                        <p:cTn id="35" dur="40"/>
                                        <p:tgtEl>
                                          <p:spTgt spid="34"/>
                                        </p:tgtEl>
                                        <p:attrNameLst>
                                          <p:attrName>style.color</p:attrName>
                                        </p:attrNameLst>
                                      </p:cBhvr>
                                      <p:tavLst>
                                        <p:tav tm="0">
                                          <p:val>
                                            <p:clrVal>
                                              <a:schemeClr val="accent2"/>
                                            </p:clrVal>
                                          </p:val>
                                        </p:tav>
                                        <p:tav tm="50000">
                                          <p:val>
                                            <p:clrVal>
                                              <a:schemeClr val="hlink"/>
                                            </p:clrVal>
                                          </p:val>
                                        </p:tav>
                                      </p:tavLst>
                                    </p:anim>
                                    <p:anim calcmode="discrete" valueType="clr">
                                      <p:cBhvr>
                                        <p:cTn id="36" dur="40"/>
                                        <p:tgtEl>
                                          <p:spTgt spid="34"/>
                                        </p:tgtEl>
                                        <p:attrNameLst>
                                          <p:attrName>fillcolor</p:attrName>
                                        </p:attrNameLst>
                                      </p:cBhvr>
                                      <p:tavLst>
                                        <p:tav tm="0">
                                          <p:val>
                                            <p:clrVal>
                                              <a:schemeClr val="accent2"/>
                                            </p:clrVal>
                                          </p:val>
                                        </p:tav>
                                        <p:tav tm="50000">
                                          <p:val>
                                            <p:clrVal>
                                              <a:schemeClr val="hlink"/>
                                            </p:clrVal>
                                          </p:val>
                                        </p:tav>
                                      </p:tavLst>
                                    </p:anim>
                                    <p:set>
                                      <p:cBhvr>
                                        <p:cTn id="37" dur="40"/>
                                        <p:tgtEl>
                                          <p:spTgt spid="34"/>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59455"/>
                                        </p:tgtEl>
                                        <p:attrNameLst>
                                          <p:attrName>style.visibility</p:attrName>
                                        </p:attrNameLst>
                                      </p:cBhvr>
                                      <p:to>
                                        <p:strVal val="visible"/>
                                      </p:to>
                                    </p:set>
                                    <p:animEffect transition="in" filter="box(in)">
                                      <p:cBhvr>
                                        <p:cTn id="42" dur="500"/>
                                        <p:tgtEl>
                                          <p:spTgt spid="359455"/>
                                        </p:tgtEl>
                                      </p:cBhvr>
                                    </p:animEffect>
                                  </p:childTnLst>
                                </p:cTn>
                              </p:par>
                            </p:childTnLst>
                          </p:cTn>
                        </p:par>
                      </p:childTnLst>
                    </p:cTn>
                  </p:par>
                  <p:par>
                    <p:cTn id="43" fill="hold">
                      <p:stCondLst>
                        <p:cond delay="indefinite"/>
                      </p:stCondLst>
                      <p:childTnLst>
                        <p:par>
                          <p:cTn id="44" fill="hold">
                            <p:stCondLst>
                              <p:cond delay="0"/>
                            </p:stCondLst>
                            <p:childTnLst>
                              <p:par>
                                <p:cTn id="45" presetID="27" presetClass="entr" presetSubtype="0" fill="hold" grpId="0" nodeType="clickEffect">
                                  <p:stCondLst>
                                    <p:cond delay="0"/>
                                  </p:stCondLst>
                                  <p:iterate type="lt">
                                    <p:tmPct val="50000"/>
                                  </p:iterate>
                                  <p:childTnLst>
                                    <p:set>
                                      <p:cBhvr>
                                        <p:cTn id="46" dur="1" fill="hold">
                                          <p:stCondLst>
                                            <p:cond delay="0"/>
                                          </p:stCondLst>
                                        </p:cTn>
                                        <p:tgtEl>
                                          <p:spTgt spid="30"/>
                                        </p:tgtEl>
                                        <p:attrNameLst>
                                          <p:attrName>style.visibility</p:attrName>
                                        </p:attrNameLst>
                                      </p:cBhvr>
                                      <p:to>
                                        <p:strVal val="visible"/>
                                      </p:to>
                                    </p:set>
                                    <p:anim calcmode="discrete" valueType="clr">
                                      <p:cBhvr override="childStyle">
                                        <p:cTn id="47" dur="40"/>
                                        <p:tgtEl>
                                          <p:spTgt spid="30"/>
                                        </p:tgtEl>
                                        <p:attrNameLst>
                                          <p:attrName>style.color</p:attrName>
                                        </p:attrNameLst>
                                      </p:cBhvr>
                                      <p:tavLst>
                                        <p:tav tm="0">
                                          <p:val>
                                            <p:clrVal>
                                              <a:schemeClr val="accent2"/>
                                            </p:clrVal>
                                          </p:val>
                                        </p:tav>
                                        <p:tav tm="50000">
                                          <p:val>
                                            <p:clrVal>
                                              <a:schemeClr val="hlink"/>
                                            </p:clrVal>
                                          </p:val>
                                        </p:tav>
                                      </p:tavLst>
                                    </p:anim>
                                    <p:anim calcmode="discrete" valueType="clr">
                                      <p:cBhvr>
                                        <p:cTn id="48" dur="40"/>
                                        <p:tgtEl>
                                          <p:spTgt spid="30"/>
                                        </p:tgtEl>
                                        <p:attrNameLst>
                                          <p:attrName>fillcolor</p:attrName>
                                        </p:attrNameLst>
                                      </p:cBhvr>
                                      <p:tavLst>
                                        <p:tav tm="0">
                                          <p:val>
                                            <p:clrVal>
                                              <a:schemeClr val="accent2"/>
                                            </p:clrVal>
                                          </p:val>
                                        </p:tav>
                                        <p:tav tm="50000">
                                          <p:val>
                                            <p:clrVal>
                                              <a:schemeClr val="hlink"/>
                                            </p:clrVal>
                                          </p:val>
                                        </p:tav>
                                      </p:tavLst>
                                    </p:anim>
                                    <p:set>
                                      <p:cBhvr>
                                        <p:cTn id="49" dur="40"/>
                                        <p:tgtEl>
                                          <p:spTgt spid="3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29" grpId="0"/>
      <p:bldP spid="34" grpId="0"/>
      <p:bldP spid="30" grpId="0"/>
      <p:bldP spid="3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9154" name="Picture 4"/>
          <p:cNvPicPr>
            <a:picLocks noChangeAspect="1" noChangeArrowheads="1"/>
          </p:cNvPicPr>
          <p:nvPr/>
        </p:nvPicPr>
        <p:blipFill>
          <a:blip r:embed="rId3"/>
          <a:srcRect/>
          <a:stretch>
            <a:fillRect/>
          </a:stretch>
        </p:blipFill>
        <p:spPr bwMode="auto">
          <a:xfrm>
            <a:off x="0" y="762000"/>
            <a:ext cx="9144000" cy="6096000"/>
          </a:xfrm>
          <a:prstGeom prst="rect">
            <a:avLst/>
          </a:prstGeom>
          <a:noFill/>
          <a:ln w="9525">
            <a:noFill/>
            <a:miter lim="800000"/>
            <a:headEnd/>
            <a:tailEnd/>
          </a:ln>
        </p:spPr>
      </p:pic>
      <p:sp>
        <p:nvSpPr>
          <p:cNvPr id="49155" name="Rectangle 4"/>
          <p:cNvSpPr>
            <a:spLocks noChangeArrowheads="1"/>
          </p:cNvSpPr>
          <p:nvPr/>
        </p:nvSpPr>
        <p:spPr bwMode="auto">
          <a:xfrm>
            <a:off x="0" y="-26988"/>
            <a:ext cx="9144000" cy="765176"/>
          </a:xfrm>
          <a:prstGeom prst="rect">
            <a:avLst/>
          </a:prstGeom>
          <a:solidFill>
            <a:schemeClr val="bg1"/>
          </a:solidFill>
          <a:ln w="9525">
            <a:noFill/>
            <a:miter lim="800000"/>
            <a:headEnd/>
            <a:tailEnd/>
          </a:ln>
        </p:spPr>
        <p:txBody>
          <a:bodyPr wrap="none" anchor="ctr"/>
          <a:lstStyle/>
          <a:p>
            <a:endParaRPr lang="en-US" sz="1800" b="0"/>
          </a:p>
        </p:txBody>
      </p:sp>
      <p:sp>
        <p:nvSpPr>
          <p:cNvPr id="49158" name="Rectangle 10"/>
          <p:cNvSpPr>
            <a:spLocks noChangeArrowheads="1"/>
          </p:cNvSpPr>
          <p:nvPr/>
        </p:nvSpPr>
        <p:spPr bwMode="auto">
          <a:xfrm>
            <a:off x="0" y="-25400"/>
            <a:ext cx="9144000" cy="6858000"/>
          </a:xfrm>
          <a:prstGeom prst="rect">
            <a:avLst/>
          </a:prstGeom>
          <a:noFill/>
          <a:ln w="76200" cmpd="tri" algn="ctr">
            <a:solidFill>
              <a:srgbClr val="CCFFCC"/>
            </a:solidFill>
            <a:prstDash val="sysDot"/>
            <a:miter lim="800000"/>
            <a:headEnd/>
            <a:tailEnd/>
          </a:ln>
          <a:effectLst>
            <a:prstShdw prst="shdw17" dist="17961" dir="13500000">
              <a:srgbClr val="5C1F3D"/>
            </a:prstShdw>
          </a:effectLst>
        </p:spPr>
        <p:txBody>
          <a:bodyPr wrap="none" anchor="ctr"/>
          <a:lstStyle/>
          <a:p>
            <a:endParaRPr lang="en-US" sz="1800" b="0"/>
          </a:p>
        </p:txBody>
      </p:sp>
      <p:sp>
        <p:nvSpPr>
          <p:cNvPr id="49159" name="Rectangle 8"/>
          <p:cNvSpPr>
            <a:spLocks noChangeArrowheads="1"/>
          </p:cNvSpPr>
          <p:nvPr/>
        </p:nvSpPr>
        <p:spPr bwMode="auto">
          <a:xfrm>
            <a:off x="0" y="-38100"/>
            <a:ext cx="9144000" cy="0"/>
          </a:xfrm>
          <a:prstGeom prst="rect">
            <a:avLst/>
          </a:prstGeom>
          <a:noFill/>
          <a:ln w="9525">
            <a:noFill/>
            <a:miter lim="800000"/>
            <a:headEnd/>
            <a:tailEnd/>
          </a:ln>
          <a:effectLst/>
        </p:spPr>
        <p:txBody>
          <a:bodyPr wrap="none" anchor="ctr">
            <a:spAutoFit/>
          </a:bodyPr>
          <a:lstStyle/>
          <a:p>
            <a:endParaRPr lang="en-US"/>
          </a:p>
        </p:txBody>
      </p:sp>
      <p:sp>
        <p:nvSpPr>
          <p:cNvPr id="49160" name="AutoShape 9"/>
          <p:cNvSpPr>
            <a:spLocks noChangeArrowheads="1"/>
          </p:cNvSpPr>
          <p:nvPr/>
        </p:nvSpPr>
        <p:spPr bwMode="auto">
          <a:xfrm>
            <a:off x="3429000" y="876300"/>
            <a:ext cx="5715000" cy="5981700"/>
          </a:xfrm>
          <a:prstGeom prst="roundRect">
            <a:avLst>
              <a:gd name="adj" fmla="val 4417"/>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9161" name="AutoShape 10"/>
          <p:cNvSpPr>
            <a:spLocks noChangeArrowheads="1"/>
          </p:cNvSpPr>
          <p:nvPr/>
        </p:nvSpPr>
        <p:spPr bwMode="auto">
          <a:xfrm>
            <a:off x="88900" y="876300"/>
            <a:ext cx="3340100" cy="5943600"/>
          </a:xfrm>
          <a:prstGeom prst="roundRect">
            <a:avLst>
              <a:gd name="adj" fmla="val 8134"/>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9164" name="Rectangle 13"/>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9165" name="Rectangle 14"/>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9166" name="Rectangle 1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49169" name="Picture 18" descr="noidung"/>
          <p:cNvPicPr>
            <a:picLocks noChangeAspect="1" noChangeArrowheads="1"/>
          </p:cNvPicPr>
          <p:nvPr/>
        </p:nvPicPr>
        <p:blipFill>
          <a:blip r:embed="rId4"/>
          <a:srcRect/>
          <a:stretch>
            <a:fillRect/>
          </a:stretch>
        </p:blipFill>
        <p:spPr bwMode="auto">
          <a:xfrm>
            <a:off x="12700" y="787400"/>
            <a:ext cx="3276600" cy="381000"/>
          </a:xfrm>
          <a:prstGeom prst="rect">
            <a:avLst/>
          </a:prstGeom>
          <a:noFill/>
          <a:ln w="9525">
            <a:noFill/>
            <a:miter lim="800000"/>
            <a:headEnd/>
            <a:tailEnd/>
          </a:ln>
        </p:spPr>
      </p:pic>
      <p:sp>
        <p:nvSpPr>
          <p:cNvPr id="49171" name="Rectangle 2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2" name="Rectangle 2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3" name="Rectangle 22"/>
          <p:cNvSpPr>
            <a:spLocks noChangeArrowheads="1"/>
          </p:cNvSpPr>
          <p:nvPr/>
        </p:nvSpPr>
        <p:spPr bwMode="auto">
          <a:xfrm>
            <a:off x="0" y="2960688"/>
            <a:ext cx="9144000" cy="0"/>
          </a:xfrm>
          <a:prstGeom prst="rect">
            <a:avLst/>
          </a:prstGeom>
          <a:noFill/>
          <a:ln w="9525">
            <a:noFill/>
            <a:miter lim="800000"/>
            <a:headEnd/>
            <a:tailEnd/>
          </a:ln>
          <a:effectLst/>
        </p:spPr>
        <p:txBody>
          <a:bodyPr wrap="none" anchor="ctr">
            <a:spAutoFit/>
          </a:bodyPr>
          <a:lstStyle/>
          <a:p>
            <a:endParaRPr lang="en-US"/>
          </a:p>
        </p:txBody>
      </p:sp>
      <p:sp>
        <p:nvSpPr>
          <p:cNvPr id="49174" name="Rectangle 23"/>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6" name="Rectangle 2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7" name="Rectangle 29"/>
          <p:cNvSpPr>
            <a:spLocks noChangeArrowheads="1"/>
          </p:cNvSpPr>
          <p:nvPr/>
        </p:nvSpPr>
        <p:spPr bwMode="auto">
          <a:xfrm>
            <a:off x="0" y="2716213"/>
            <a:ext cx="9144000" cy="0"/>
          </a:xfrm>
          <a:prstGeom prst="rect">
            <a:avLst/>
          </a:prstGeom>
          <a:noFill/>
          <a:ln w="9525">
            <a:noFill/>
            <a:miter lim="800000"/>
            <a:headEnd/>
            <a:tailEnd/>
          </a:ln>
          <a:effectLst/>
        </p:spPr>
        <p:txBody>
          <a:bodyPr wrap="none" anchor="ctr">
            <a:spAutoFit/>
          </a:bodyPr>
          <a:lstStyle/>
          <a:p>
            <a:endParaRPr lang="en-US"/>
          </a:p>
        </p:txBody>
      </p:sp>
      <p:sp>
        <p:nvSpPr>
          <p:cNvPr id="49179" name="Rectangle 3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31" name="Text Box 4"/>
          <p:cNvSpPr txBox="1">
            <a:spLocks noChangeArrowheads="1"/>
          </p:cNvSpPr>
          <p:nvPr/>
        </p:nvSpPr>
        <p:spPr bwMode="auto">
          <a:xfrm>
            <a:off x="0" y="0"/>
            <a:ext cx="9144000" cy="830997"/>
          </a:xfrm>
          <a:prstGeom prst="rect">
            <a:avLst/>
          </a:prstGeom>
          <a:solidFill>
            <a:schemeClr val="accent1"/>
          </a:solidFill>
          <a:ln w="19050">
            <a:solidFill>
              <a:srgbClr val="0000FF"/>
            </a:solidFill>
            <a:miter lim="800000"/>
            <a:headEnd/>
            <a:tailEnd/>
          </a:ln>
        </p:spPr>
        <p:txBody>
          <a:bodyPr>
            <a:spAutoFit/>
          </a:bodyPr>
          <a:lstStyle/>
          <a:p>
            <a:pPr algn="ctr" eaLnBrk="0" hangingPunct="0">
              <a:spcBef>
                <a:spcPct val="50000"/>
              </a:spcBef>
            </a:pPr>
            <a:r>
              <a:rPr lang="en-US" sz="2400" b="1" dirty="0" err="1">
                <a:solidFill>
                  <a:srgbClr val="FF0000"/>
                </a:solidFill>
                <a:latin typeface="Times New Roman" pitchFamily="18" charset="0"/>
                <a:cs typeface="Times New Roman" pitchFamily="18" charset="0"/>
              </a:rPr>
              <a:t>Tiết</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39: </a:t>
            </a:r>
            <a:r>
              <a:rPr lang="en-US" sz="2400" b="1" dirty="0" err="1" smtClean="0">
                <a:solidFill>
                  <a:srgbClr val="FF0000"/>
                </a:solidFill>
                <a:latin typeface="Times New Roman" pitchFamily="18" charset="0"/>
                <a:cs typeface="Times New Roman" pitchFamily="18" charset="0"/>
              </a:rPr>
              <a:t>GiẢI</a:t>
            </a:r>
            <a:r>
              <a:rPr lang="en-US" sz="2400" b="1" dirty="0" smtClean="0">
                <a:solidFill>
                  <a:srgbClr val="FF0000"/>
                </a:solidFill>
                <a:latin typeface="Times New Roman" pitchFamily="18" charset="0"/>
                <a:cs typeface="Times New Roman" pitchFamily="18" charset="0"/>
              </a:rPr>
              <a:t> HỆ PHƯƠNG TRÌNH BẰNG PHƯƠNG PHÁP CỘNG ĐẠI SỐ</a:t>
            </a:r>
            <a:endParaRPr lang="en-US" sz="2400" b="1" dirty="0">
              <a:solidFill>
                <a:srgbClr val="FF0000"/>
              </a:solidFill>
            </a:endParaRPr>
          </a:p>
        </p:txBody>
      </p:sp>
      <p:pic>
        <p:nvPicPr>
          <p:cNvPr id="32" name="Picture 17" descr="book3"/>
          <p:cNvPicPr>
            <a:picLocks noChangeAspect="1" noChangeArrowheads="1" noCrop="1"/>
          </p:cNvPicPr>
          <p:nvPr/>
        </p:nvPicPr>
        <p:blipFill>
          <a:blip r:embed="rId5"/>
          <a:srcRect/>
          <a:stretch>
            <a:fillRect/>
          </a:stretch>
        </p:blipFill>
        <p:spPr bwMode="auto">
          <a:xfrm>
            <a:off x="0" y="0"/>
            <a:ext cx="609600" cy="524435"/>
          </a:xfrm>
          <a:prstGeom prst="rect">
            <a:avLst/>
          </a:prstGeom>
          <a:noFill/>
          <a:ln w="9525">
            <a:noFill/>
            <a:miter lim="800000"/>
            <a:headEnd/>
            <a:tailEnd/>
          </a:ln>
        </p:spPr>
      </p:pic>
      <p:sp>
        <p:nvSpPr>
          <p:cNvPr id="33" name="Rectangle 16"/>
          <p:cNvSpPr>
            <a:spLocks noChangeArrowheads="1"/>
          </p:cNvSpPr>
          <p:nvPr/>
        </p:nvSpPr>
        <p:spPr bwMode="auto">
          <a:xfrm>
            <a:off x="152400" y="1066800"/>
            <a:ext cx="2661306" cy="400110"/>
          </a:xfrm>
          <a:prstGeom prst="rect">
            <a:avLst/>
          </a:prstGeom>
          <a:noFill/>
          <a:ln w="9525">
            <a:noFill/>
            <a:miter lim="800000"/>
            <a:headEnd/>
            <a:tailEnd/>
          </a:ln>
          <a:effectLst/>
        </p:spPr>
        <p:txBody>
          <a:bodyPr wrap="none" anchor="ctr">
            <a:spAutoFit/>
          </a:bodyPr>
          <a:lstStyle/>
          <a:p>
            <a:pPr algn="just"/>
            <a:r>
              <a:rPr lang="nl-NL" sz="2000" b="1" dirty="0" smtClean="0">
                <a:latin typeface="Times New Roman" pitchFamily="18" charset="0"/>
                <a:cs typeface="Times New Roman" pitchFamily="18" charset="0"/>
              </a:rPr>
              <a:t>1. </a:t>
            </a:r>
            <a:r>
              <a:rPr lang="nl-NL" sz="2000" b="1" u="sng" dirty="0">
                <a:latin typeface="Times New Roman" pitchFamily="18" charset="0"/>
                <a:cs typeface="Times New Roman" pitchFamily="18" charset="0"/>
              </a:rPr>
              <a:t>Quy tắc cộng đại số</a:t>
            </a:r>
            <a:r>
              <a:rPr lang="nl-NL" sz="2000" b="1" dirty="0">
                <a:latin typeface="Times New Roman" pitchFamily="18" charset="0"/>
                <a:cs typeface="Times New Roman" pitchFamily="18" charset="0"/>
              </a:rPr>
              <a:t>:</a:t>
            </a:r>
          </a:p>
        </p:txBody>
      </p:sp>
      <p:sp>
        <p:nvSpPr>
          <p:cNvPr id="35" name="Rectangle 19"/>
          <p:cNvSpPr>
            <a:spLocks noChangeArrowheads="1"/>
          </p:cNvSpPr>
          <p:nvPr/>
        </p:nvSpPr>
        <p:spPr bwMode="auto">
          <a:xfrm>
            <a:off x="0" y="3048000"/>
            <a:ext cx="1475084" cy="400110"/>
          </a:xfrm>
          <a:prstGeom prst="rect">
            <a:avLst/>
          </a:prstGeom>
          <a:noFill/>
          <a:ln w="9525">
            <a:noFill/>
            <a:miter lim="800000"/>
            <a:headEnd/>
            <a:tailEnd/>
          </a:ln>
          <a:effectLst/>
        </p:spPr>
        <p:txBody>
          <a:bodyPr wrap="none" anchor="ctr">
            <a:spAutoFit/>
          </a:bodyPr>
          <a:lstStyle/>
          <a:p>
            <a:pPr algn="just"/>
            <a:r>
              <a:rPr lang="nl-NL" sz="2000" b="1" dirty="0">
                <a:latin typeface="Times New Roman" pitchFamily="18" charset="0"/>
                <a:cs typeface="Times New Roman" pitchFamily="18" charset="0"/>
              </a:rPr>
              <a:t>2</a:t>
            </a:r>
            <a:r>
              <a:rPr lang="nl-NL" sz="2000" b="1" dirty="0" smtClean="0">
                <a:latin typeface="Times New Roman" pitchFamily="18" charset="0"/>
                <a:cs typeface="Times New Roman" pitchFamily="18" charset="0"/>
              </a:rPr>
              <a:t>. </a:t>
            </a:r>
            <a:r>
              <a:rPr lang="nl-NL" sz="2000" b="1" u="sng" dirty="0" smtClean="0">
                <a:latin typeface="Times New Roman" pitchFamily="18" charset="0"/>
                <a:cs typeface="Times New Roman" pitchFamily="18" charset="0"/>
              </a:rPr>
              <a:t>Áp </a:t>
            </a:r>
            <a:r>
              <a:rPr lang="nl-NL" sz="2000" b="1" u="sng" dirty="0">
                <a:latin typeface="Times New Roman" pitchFamily="18" charset="0"/>
                <a:cs typeface="Times New Roman" pitchFamily="18" charset="0"/>
              </a:rPr>
              <a:t>dụng</a:t>
            </a:r>
            <a:r>
              <a:rPr lang="nl-NL" sz="2000" b="1" dirty="0">
                <a:latin typeface="Times New Roman" pitchFamily="18" charset="0"/>
                <a:cs typeface="Times New Roman" pitchFamily="18" charset="0"/>
              </a:rPr>
              <a:t>:</a:t>
            </a:r>
          </a:p>
        </p:txBody>
      </p:sp>
      <p:sp>
        <p:nvSpPr>
          <p:cNvPr id="39" name="Text Box 23"/>
          <p:cNvSpPr txBox="1">
            <a:spLocks noChangeArrowheads="1"/>
          </p:cNvSpPr>
          <p:nvPr/>
        </p:nvSpPr>
        <p:spPr bwMode="auto">
          <a:xfrm>
            <a:off x="76200" y="1371600"/>
            <a:ext cx="3200400" cy="1815882"/>
          </a:xfrm>
          <a:prstGeom prst="rect">
            <a:avLst/>
          </a:prstGeom>
          <a:noFill/>
          <a:ln w="9525">
            <a:noFill/>
            <a:miter lim="800000"/>
            <a:headEnd/>
            <a:tailEnd/>
          </a:ln>
          <a:effectLst/>
        </p:spPr>
        <p:txBody>
          <a:bodyPr>
            <a:spAutoFit/>
          </a:bodyPr>
          <a:lstStyle/>
          <a:p>
            <a:r>
              <a:rPr lang="nl-NL" sz="1600" b="1" i="1" u="sng" dirty="0">
                <a:latin typeface="Times New Roman" pitchFamily="18" charset="0"/>
                <a:cs typeface="Times New Roman" pitchFamily="18" charset="0"/>
              </a:rPr>
              <a:t>Bước 1</a:t>
            </a:r>
            <a:r>
              <a:rPr lang="nl-NL" sz="1600" dirty="0">
                <a:latin typeface="Times New Roman" pitchFamily="18" charset="0"/>
                <a:cs typeface="Times New Roman" pitchFamily="18" charset="0"/>
              </a:rPr>
              <a:t>: Cộng hay trừ từng vế hai phương trình của hệ phương trình đã cho để được 1 phương trình mới.</a:t>
            </a:r>
          </a:p>
          <a:p>
            <a:r>
              <a:rPr lang="nl-NL" sz="1600" b="1" i="1" u="sng" dirty="0">
                <a:latin typeface="Times New Roman" pitchFamily="18" charset="0"/>
                <a:cs typeface="Times New Roman" pitchFamily="18" charset="0"/>
              </a:rPr>
              <a:t>Bước2:</a:t>
            </a:r>
            <a:r>
              <a:rPr lang="nl-NL" sz="1600" dirty="0">
                <a:latin typeface="Times New Roman" pitchFamily="18" charset="0"/>
                <a:cs typeface="Times New Roman" pitchFamily="18" charset="0"/>
              </a:rPr>
              <a:t> Dùng phương trình mới ấy thay thế cho một trong hai phương trình của hệ (và giữ nguyên phương trình kia)</a:t>
            </a:r>
            <a:r>
              <a:rPr lang="en-US" sz="1600" dirty="0">
                <a:latin typeface="Times New Roman" pitchFamily="18" charset="0"/>
                <a:cs typeface="Times New Roman" pitchFamily="18" charset="0"/>
              </a:rPr>
              <a:t> </a:t>
            </a:r>
          </a:p>
        </p:txBody>
      </p:sp>
      <p:sp>
        <p:nvSpPr>
          <p:cNvPr id="37" name="Rectangle 12"/>
          <p:cNvSpPr>
            <a:spLocks noChangeArrowheads="1"/>
          </p:cNvSpPr>
          <p:nvPr/>
        </p:nvSpPr>
        <p:spPr bwMode="auto">
          <a:xfrm>
            <a:off x="3352800" y="914400"/>
            <a:ext cx="5638800" cy="1015663"/>
          </a:xfrm>
          <a:prstGeom prst="rect">
            <a:avLst/>
          </a:prstGeom>
          <a:noFill/>
          <a:ln w="9525">
            <a:noFill/>
            <a:miter lim="800000"/>
            <a:headEnd/>
            <a:tailEnd/>
          </a:ln>
          <a:effectLst/>
        </p:spPr>
        <p:txBody>
          <a:bodyPr anchor="ctr">
            <a:spAutoFit/>
          </a:bodyPr>
          <a:lstStyle/>
          <a:p>
            <a:pPr marL="457200" indent="-457200">
              <a:buAutoNum type="arabicParenR"/>
            </a:pPr>
            <a:r>
              <a:rPr lang="nl-NL" sz="2000" b="1" u="sng" dirty="0" smtClean="0">
                <a:latin typeface="Times New Roman" pitchFamily="18" charset="0"/>
                <a:cs typeface="Times New Roman" pitchFamily="18" charset="0"/>
              </a:rPr>
              <a:t>Trường hợp thứ nhất: </a:t>
            </a:r>
          </a:p>
          <a:p>
            <a:pPr marL="457200" indent="-457200" algn="ctr"/>
            <a:r>
              <a:rPr lang="nl-NL" sz="2000" u="sng" dirty="0" smtClean="0">
                <a:latin typeface="Times New Roman" pitchFamily="18" charset="0"/>
                <a:cs typeface="Times New Roman" pitchFamily="18" charset="0"/>
              </a:rPr>
              <a:t>( Các hệ số của cùng một ẩn nào đó trong hai phương trình bằng hoặc đối nhau)</a:t>
            </a:r>
            <a:endParaRPr lang="nl-NL" sz="2000" b="0" dirty="0">
              <a:latin typeface="Times New Roman" pitchFamily="18" charset="0"/>
              <a:cs typeface="Times New Roman" pitchFamily="18" charset="0"/>
            </a:endParaRPr>
          </a:p>
        </p:txBody>
      </p:sp>
      <p:sp>
        <p:nvSpPr>
          <p:cNvPr id="38" name="Rectangle 12"/>
          <p:cNvSpPr>
            <a:spLocks noChangeArrowheads="1"/>
          </p:cNvSpPr>
          <p:nvPr/>
        </p:nvSpPr>
        <p:spPr bwMode="auto">
          <a:xfrm>
            <a:off x="3352800" y="1727537"/>
            <a:ext cx="5791200" cy="1015663"/>
          </a:xfrm>
          <a:prstGeom prst="rect">
            <a:avLst/>
          </a:prstGeom>
          <a:noFill/>
          <a:ln w="9525">
            <a:noFill/>
            <a:miter lim="800000"/>
            <a:headEnd/>
            <a:tailEnd/>
          </a:ln>
          <a:effectLst/>
        </p:spPr>
        <p:txBody>
          <a:bodyPr wrap="square" anchor="ctr">
            <a:spAutoFit/>
          </a:bodyPr>
          <a:lstStyle/>
          <a:p>
            <a:pPr marL="457200" indent="-457200"/>
            <a:r>
              <a:rPr lang="nl-NL" sz="2000" b="1" u="sng" dirty="0" smtClean="0">
                <a:latin typeface="Times New Roman" pitchFamily="18" charset="0"/>
                <a:cs typeface="Times New Roman" pitchFamily="18" charset="0"/>
              </a:rPr>
              <a:t>2)Trường hợp thứ hai: </a:t>
            </a:r>
          </a:p>
          <a:p>
            <a:pPr marL="457200" indent="-457200" algn="ctr"/>
            <a:r>
              <a:rPr lang="nl-NL" sz="2000" u="sng" dirty="0" smtClean="0">
                <a:latin typeface="Times New Roman" pitchFamily="18" charset="0"/>
                <a:cs typeface="Times New Roman" pitchFamily="18" charset="0"/>
              </a:rPr>
              <a:t>( Các hệ số của cùng một ẩn trong hai phương trình không bằng  nhau và không đối nhau)</a:t>
            </a:r>
            <a:endParaRPr lang="nl-NL" sz="2000" b="0" dirty="0">
              <a:latin typeface="Times New Roman" pitchFamily="18" charset="0"/>
              <a:cs typeface="Times New Roman" pitchFamily="18" charset="0"/>
            </a:endParaRPr>
          </a:p>
        </p:txBody>
      </p:sp>
      <p:sp>
        <p:nvSpPr>
          <p:cNvPr id="41" name="Text Box 23"/>
          <p:cNvSpPr txBox="1">
            <a:spLocks noChangeArrowheads="1"/>
          </p:cNvSpPr>
          <p:nvPr/>
        </p:nvSpPr>
        <p:spPr bwMode="auto">
          <a:xfrm>
            <a:off x="152400" y="3352800"/>
            <a:ext cx="3276600" cy="3539430"/>
          </a:xfrm>
          <a:prstGeom prst="rect">
            <a:avLst/>
          </a:prstGeom>
          <a:noFill/>
          <a:ln w="9525">
            <a:noFill/>
            <a:miter lim="800000"/>
            <a:headEnd/>
            <a:tailEnd/>
          </a:ln>
          <a:effectLst/>
        </p:spPr>
        <p:txBody>
          <a:bodyPr wrap="square">
            <a:spAutoFit/>
          </a:bodyPr>
          <a:lstStyle/>
          <a:p>
            <a:pPr algn="just"/>
            <a:r>
              <a:rPr lang="nl-NL" sz="1600" b="1" i="1" dirty="0">
                <a:latin typeface="Times New Roman" pitchFamily="18" charset="0"/>
                <a:cs typeface="Times New Roman" pitchFamily="18" charset="0"/>
              </a:rPr>
              <a:t>*)</a:t>
            </a:r>
            <a:r>
              <a:rPr lang="nl-NL" sz="1600" b="1" dirty="0">
                <a:latin typeface="Times New Roman" pitchFamily="18" charset="0"/>
                <a:cs typeface="Times New Roman" pitchFamily="18" charset="0"/>
              </a:rPr>
              <a:t> </a:t>
            </a:r>
            <a:r>
              <a:rPr lang="nl-NL" sz="1600" b="1" i="1" dirty="0" smtClean="0">
                <a:latin typeface="Times New Roman" pitchFamily="18" charset="0"/>
                <a:cs typeface="Times New Roman" pitchFamily="18" charset="0"/>
              </a:rPr>
              <a:t>Cách </a:t>
            </a:r>
            <a:r>
              <a:rPr lang="nl-NL" sz="1600" b="1" i="1" dirty="0">
                <a:latin typeface="Times New Roman" pitchFamily="18" charset="0"/>
                <a:cs typeface="Times New Roman" pitchFamily="18" charset="0"/>
              </a:rPr>
              <a:t>giải hệ phương trình bằng </a:t>
            </a:r>
            <a:r>
              <a:rPr lang="nl-NL" sz="1600" b="1" i="1" dirty="0" smtClean="0">
                <a:latin typeface="Times New Roman" pitchFamily="18" charset="0"/>
                <a:cs typeface="Times New Roman" pitchFamily="18" charset="0"/>
              </a:rPr>
              <a:t>phương pháp </a:t>
            </a:r>
            <a:r>
              <a:rPr lang="nl-NL" sz="1600" b="1" i="1" dirty="0">
                <a:latin typeface="Times New Roman" pitchFamily="18" charset="0"/>
                <a:cs typeface="Times New Roman" pitchFamily="18" charset="0"/>
              </a:rPr>
              <a:t>cộng đại số</a:t>
            </a:r>
            <a:r>
              <a:rPr lang="en-US" sz="1600" b="1" i="1" dirty="0">
                <a:latin typeface="Times New Roman" pitchFamily="18" charset="0"/>
                <a:cs typeface="Times New Roman" pitchFamily="18" charset="0"/>
              </a:rPr>
              <a:t>:</a:t>
            </a:r>
          </a:p>
          <a:p>
            <a:pPr algn="just"/>
            <a:r>
              <a:rPr lang="nl-NL" sz="1600" b="0" i="1" dirty="0">
                <a:latin typeface="Times New Roman" pitchFamily="18" charset="0"/>
                <a:cs typeface="Times New Roman" pitchFamily="18" charset="0"/>
              </a:rPr>
              <a:t>1) Nhân hai vế của mỗi phương trình với một số thích hợp (nếu cần) sao cho các hệ số của một ẩn nào đó trong hai phương trình của hệ bằng nhau hoặc đối nhau.</a:t>
            </a:r>
          </a:p>
          <a:p>
            <a:pPr algn="just"/>
            <a:r>
              <a:rPr lang="nl-NL" sz="1600" b="0" i="1" dirty="0">
                <a:latin typeface="Times New Roman" pitchFamily="18" charset="0"/>
                <a:cs typeface="Times New Roman" pitchFamily="18" charset="0"/>
              </a:rPr>
              <a:t>2) Áp dụng quy tắc cộng đại số để được hệ phương trình mới, trong đó có một phương trình mà hệ số của một trong hai ẩn bằng 0.</a:t>
            </a:r>
          </a:p>
          <a:p>
            <a:pPr algn="just"/>
            <a:r>
              <a:rPr lang="nl-NL" sz="1600" b="0" i="1" dirty="0">
                <a:latin typeface="Times New Roman" pitchFamily="18" charset="0"/>
                <a:cs typeface="Times New Roman" pitchFamily="18" charset="0"/>
              </a:rPr>
              <a:t>3) Giải phương trình một ẩn vừa thu được rồi suy ra nghiệm của hệ đã cho.</a:t>
            </a:r>
            <a:r>
              <a:rPr lang="en-US" sz="1600" dirty="0">
                <a:latin typeface="Times New Roman" pitchFamily="18" charset="0"/>
                <a:cs typeface="Times New Roman" pitchFamily="18" charset="0"/>
              </a:rPr>
              <a:t> </a:t>
            </a:r>
          </a:p>
        </p:txBody>
      </p:sp>
      <p:sp>
        <p:nvSpPr>
          <p:cNvPr id="29" name="Rectangle 12"/>
          <p:cNvSpPr>
            <a:spLocks noChangeArrowheads="1"/>
          </p:cNvSpPr>
          <p:nvPr/>
        </p:nvSpPr>
        <p:spPr bwMode="auto">
          <a:xfrm>
            <a:off x="3733800" y="2667000"/>
            <a:ext cx="4953000" cy="400110"/>
          </a:xfrm>
          <a:prstGeom prst="rect">
            <a:avLst/>
          </a:prstGeom>
          <a:noFill/>
          <a:ln w="9525">
            <a:noFill/>
            <a:miter lim="800000"/>
            <a:headEnd/>
            <a:tailEnd/>
          </a:ln>
          <a:effectLst/>
        </p:spPr>
        <p:txBody>
          <a:bodyPr wrap="square" anchor="ctr">
            <a:spAutoFit/>
          </a:bodyPr>
          <a:lstStyle/>
          <a:p>
            <a:pPr marL="457200" indent="-457200" algn="ctr"/>
            <a:r>
              <a:rPr lang="nl-NL" sz="2000" b="1" i="1" u="sng" dirty="0" smtClean="0">
                <a:latin typeface="Times New Roman" pitchFamily="18" charset="0"/>
                <a:cs typeface="Times New Roman" pitchFamily="18" charset="0"/>
              </a:rPr>
              <a:t>Bài toán hóa học</a:t>
            </a:r>
          </a:p>
        </p:txBody>
      </p:sp>
      <p:graphicFrame>
        <p:nvGraphicFramePr>
          <p:cNvPr id="359455" name="Object 2"/>
          <p:cNvGraphicFramePr>
            <a:graphicFrameLocks noChangeAspect="1"/>
          </p:cNvGraphicFramePr>
          <p:nvPr/>
        </p:nvGraphicFramePr>
        <p:xfrm>
          <a:off x="4960938" y="5062538"/>
          <a:ext cx="2611437" cy="1262062"/>
        </p:xfrm>
        <a:graphic>
          <a:graphicData uri="http://schemas.openxmlformats.org/presentationml/2006/ole">
            <p:oleObj spid="_x0000_s52226" name="Equation" r:id="rId6" imgW="1257120" imgH="634680" progId="Equation.DSMT4">
              <p:embed/>
            </p:oleObj>
          </a:graphicData>
        </a:graphic>
      </p:graphicFrame>
      <p:sp>
        <p:nvSpPr>
          <p:cNvPr id="30" name="Rectangle 12"/>
          <p:cNvSpPr>
            <a:spLocks noChangeArrowheads="1"/>
          </p:cNvSpPr>
          <p:nvPr/>
        </p:nvSpPr>
        <p:spPr bwMode="auto">
          <a:xfrm>
            <a:off x="3048000" y="3048000"/>
            <a:ext cx="6096000" cy="1323439"/>
          </a:xfrm>
          <a:prstGeom prst="rect">
            <a:avLst/>
          </a:prstGeom>
          <a:noFill/>
          <a:ln w="9525">
            <a:noFill/>
            <a:miter lim="800000"/>
            <a:headEnd/>
            <a:tailEnd/>
          </a:ln>
          <a:effectLst/>
        </p:spPr>
        <p:txBody>
          <a:bodyPr wrap="square" anchor="ctr">
            <a:spAutoFit/>
          </a:bodyPr>
          <a:lstStyle/>
          <a:p>
            <a:pPr marL="457200" indent="-457200"/>
            <a:r>
              <a:rPr lang="nl-NL" sz="2000" dirty="0" smtClean="0">
                <a:latin typeface="Times New Roman" pitchFamily="18" charset="0"/>
                <a:cs typeface="Times New Roman" pitchFamily="18" charset="0"/>
              </a:rPr>
              <a:t>	Hỗn hợp hai kim loại Mg và Al có khối lượng 0,78 g được  hòa tan hoàn toàn vào dung dịch axit clohidric (HCl) . Sau phản ứng thu được 0,896 l khí H2 (đktc). Tính khối lượng trong hỗn hợp đầu?</a:t>
            </a:r>
            <a:endParaRPr lang="nl-NL" sz="2000" dirty="0">
              <a:latin typeface="Times New Roman" pitchFamily="18" charset="0"/>
              <a:cs typeface="Times New Roman" pitchFamily="18" charset="0"/>
            </a:endParaRPr>
          </a:p>
        </p:txBody>
      </p:sp>
      <p:sp>
        <p:nvSpPr>
          <p:cNvPr id="36" name="Rectangle 12"/>
          <p:cNvSpPr>
            <a:spLocks noChangeArrowheads="1"/>
          </p:cNvSpPr>
          <p:nvPr/>
        </p:nvSpPr>
        <p:spPr bwMode="auto">
          <a:xfrm>
            <a:off x="3276600" y="6305490"/>
            <a:ext cx="6096000" cy="400110"/>
          </a:xfrm>
          <a:prstGeom prst="rect">
            <a:avLst/>
          </a:prstGeom>
          <a:noFill/>
          <a:ln w="9525">
            <a:noFill/>
            <a:miter lim="800000"/>
            <a:headEnd/>
            <a:tailEnd/>
          </a:ln>
          <a:effectLst/>
        </p:spPr>
        <p:txBody>
          <a:bodyPr wrap="square" anchor="ctr">
            <a:spAutoFit/>
          </a:bodyPr>
          <a:lstStyle/>
          <a:p>
            <a:pPr marL="457200" indent="-457200"/>
            <a:r>
              <a:rPr lang="nl-NL" sz="2000" dirty="0" smtClean="0">
                <a:latin typeface="Times New Roman" pitchFamily="18" charset="0"/>
                <a:cs typeface="Times New Roman" pitchFamily="18" charset="0"/>
              </a:rPr>
              <a:t>	Giải hệ PT ta được (x, y) = (0,01;0,02  )</a:t>
            </a:r>
            <a:endParaRPr lang="nl-NL" sz="2000" dirty="0">
              <a:latin typeface="Times New Roman" pitchFamily="18" charset="0"/>
              <a:cs typeface="Times New Roman" pitchFamily="18" charset="0"/>
            </a:endParaRPr>
          </a:p>
        </p:txBody>
      </p:sp>
      <p:sp>
        <p:nvSpPr>
          <p:cNvPr id="40" name="Rectangle 12"/>
          <p:cNvSpPr>
            <a:spLocks noChangeArrowheads="1"/>
          </p:cNvSpPr>
          <p:nvPr/>
        </p:nvSpPr>
        <p:spPr bwMode="auto">
          <a:xfrm>
            <a:off x="3200400" y="4343400"/>
            <a:ext cx="6096000" cy="707886"/>
          </a:xfrm>
          <a:prstGeom prst="rect">
            <a:avLst/>
          </a:prstGeom>
          <a:noFill/>
          <a:ln w="9525">
            <a:noFill/>
            <a:miter lim="800000"/>
            <a:headEnd/>
            <a:tailEnd/>
          </a:ln>
          <a:effectLst/>
        </p:spPr>
        <p:txBody>
          <a:bodyPr wrap="square" anchor="ctr">
            <a:spAutoFit/>
          </a:bodyPr>
          <a:lstStyle/>
          <a:p>
            <a:pPr marL="457200" indent="-457200"/>
            <a:r>
              <a:rPr lang="nl-NL" sz="2000" dirty="0" smtClean="0">
                <a:latin typeface="Times New Roman" pitchFamily="18" charset="0"/>
                <a:cs typeface="Times New Roman" pitchFamily="18" charset="0"/>
              </a:rPr>
              <a:t>	Gọi số mol của Mg là x, số mol của Al là y. </a:t>
            </a:r>
          </a:p>
          <a:p>
            <a:pPr marL="457200" indent="-457200"/>
            <a:r>
              <a:rPr lang="nl-NL" sz="2000" dirty="0" smtClean="0">
                <a:latin typeface="Times New Roman" pitchFamily="18" charset="0"/>
                <a:cs typeface="Times New Roman" pitchFamily="18" charset="0"/>
              </a:rPr>
              <a:t>	Bằng lập luận ta có hệ phương trình:</a:t>
            </a:r>
            <a:endParaRPr lang="nl-NL" sz="2000" dirty="0">
              <a:latin typeface="Times New Roman" pitchFamily="18" charset="0"/>
              <a:cs typeface="Times New Roman" pitchFamily="18" charset="0"/>
            </a:endParaRPr>
          </a:p>
        </p:txBody>
      </p:sp>
      <p:sp>
        <p:nvSpPr>
          <p:cNvPr id="42" name="Rectangle 41">
            <a:hlinkClick r:id="rId7" action="ppaction://hlinkpres?slideindex=1&amp;slidetitle="/>
          </p:cNvPr>
          <p:cNvSpPr/>
          <p:nvPr/>
        </p:nvSpPr>
        <p:spPr>
          <a:xfrm>
            <a:off x="8305800" y="6172200"/>
            <a:ext cx="838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rgbClr val="C00000"/>
                </a:solidFill>
              </a:rPr>
              <a:t>Củng</a:t>
            </a:r>
            <a:r>
              <a:rPr lang="en-US" sz="1400" dirty="0" smtClean="0">
                <a:solidFill>
                  <a:srgbClr val="C00000"/>
                </a:solidFill>
              </a:rPr>
              <a:t> </a:t>
            </a:r>
            <a:r>
              <a:rPr lang="en-US" sz="1400" dirty="0" err="1" smtClean="0">
                <a:solidFill>
                  <a:srgbClr val="C00000"/>
                </a:solidFill>
              </a:rPr>
              <a:t>cố</a:t>
            </a:r>
            <a:endParaRPr lang="en-US" sz="1400" dirty="0">
              <a:solidFill>
                <a:srgbClr val="C00000"/>
              </a:solidFill>
            </a:endParaRPr>
          </a:p>
        </p:txBody>
      </p:sp>
      <p:sp>
        <p:nvSpPr>
          <p:cNvPr id="43" name="Rectangle 42"/>
          <p:cNvSpPr/>
          <p:nvPr/>
        </p:nvSpPr>
        <p:spPr>
          <a:xfrm>
            <a:off x="8305800" y="6553200"/>
            <a:ext cx="838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C00000"/>
                </a:solidFill>
              </a:rPr>
              <a:t>HDVN</a:t>
            </a:r>
            <a:endParaRPr lang="en-US" sz="1400"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7"/>
                                        </p:tgtEl>
                                        <p:attrNameLst>
                                          <p:attrName>style.visibility</p:attrName>
                                        </p:attrNameLst>
                                      </p:cBhvr>
                                      <p:to>
                                        <p:strVal val="visible"/>
                                      </p:to>
                                    </p:set>
                                    <p:anim calcmode="discrete" valueType="clr">
                                      <p:cBhvr override="childStyle">
                                        <p:cTn id="7" dur="40"/>
                                        <p:tgtEl>
                                          <p:spTgt spid="37"/>
                                        </p:tgtEl>
                                        <p:attrNameLst>
                                          <p:attrName>style.color</p:attrName>
                                        </p:attrNameLst>
                                      </p:cBhvr>
                                      <p:tavLst>
                                        <p:tav tm="0">
                                          <p:val>
                                            <p:clrVal>
                                              <a:schemeClr val="accent2"/>
                                            </p:clrVal>
                                          </p:val>
                                        </p:tav>
                                        <p:tav tm="50000">
                                          <p:val>
                                            <p:clrVal>
                                              <a:schemeClr val="hlink"/>
                                            </p:clrVal>
                                          </p:val>
                                        </p:tav>
                                      </p:tavLst>
                                    </p:anim>
                                    <p:anim calcmode="discrete" valueType="clr">
                                      <p:cBhvr>
                                        <p:cTn id="8" dur="40"/>
                                        <p:tgtEl>
                                          <p:spTgt spid="37"/>
                                        </p:tgtEl>
                                        <p:attrNameLst>
                                          <p:attrName>fillcolor</p:attrName>
                                        </p:attrNameLst>
                                      </p:cBhvr>
                                      <p:tavLst>
                                        <p:tav tm="0">
                                          <p:val>
                                            <p:clrVal>
                                              <a:schemeClr val="accent2"/>
                                            </p:clrVal>
                                          </p:val>
                                        </p:tav>
                                        <p:tav tm="50000">
                                          <p:val>
                                            <p:clrVal>
                                              <a:schemeClr val="hlink"/>
                                            </p:clrVal>
                                          </p:val>
                                        </p:tav>
                                      </p:tavLst>
                                    </p:anim>
                                    <p:set>
                                      <p:cBhvr>
                                        <p:cTn id="9" dur="40"/>
                                        <p:tgtEl>
                                          <p:spTgt spid="3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8"/>
                                        </p:tgtEl>
                                        <p:attrNameLst>
                                          <p:attrName>style.visibility</p:attrName>
                                        </p:attrNameLst>
                                      </p:cBhvr>
                                      <p:to>
                                        <p:strVal val="visible"/>
                                      </p:to>
                                    </p:set>
                                    <p:anim calcmode="discrete" valueType="clr">
                                      <p:cBhvr override="childStyle">
                                        <p:cTn id="14" dur="40"/>
                                        <p:tgtEl>
                                          <p:spTgt spid="38"/>
                                        </p:tgtEl>
                                        <p:attrNameLst>
                                          <p:attrName>style.color</p:attrName>
                                        </p:attrNameLst>
                                      </p:cBhvr>
                                      <p:tavLst>
                                        <p:tav tm="0">
                                          <p:val>
                                            <p:clrVal>
                                              <a:schemeClr val="accent2"/>
                                            </p:clrVal>
                                          </p:val>
                                        </p:tav>
                                        <p:tav tm="50000">
                                          <p:val>
                                            <p:clrVal>
                                              <a:schemeClr val="hlink"/>
                                            </p:clrVal>
                                          </p:val>
                                        </p:tav>
                                      </p:tavLst>
                                    </p:anim>
                                    <p:anim calcmode="discrete" valueType="clr">
                                      <p:cBhvr>
                                        <p:cTn id="15" dur="40"/>
                                        <p:tgtEl>
                                          <p:spTgt spid="38"/>
                                        </p:tgtEl>
                                        <p:attrNameLst>
                                          <p:attrName>fillcolor</p:attrName>
                                        </p:attrNameLst>
                                      </p:cBhvr>
                                      <p:tavLst>
                                        <p:tav tm="0">
                                          <p:val>
                                            <p:clrVal>
                                              <a:schemeClr val="accent2"/>
                                            </p:clrVal>
                                          </p:val>
                                        </p:tav>
                                        <p:tav tm="50000">
                                          <p:val>
                                            <p:clrVal>
                                              <a:schemeClr val="hlink"/>
                                            </p:clrVal>
                                          </p:val>
                                        </p:tav>
                                      </p:tavLst>
                                    </p:anim>
                                    <p:set>
                                      <p:cBhvr>
                                        <p:cTn id="16" dur="40"/>
                                        <p:tgtEl>
                                          <p:spTgt spid="38"/>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9"/>
                                        </p:tgtEl>
                                        <p:attrNameLst>
                                          <p:attrName>style.visibility</p:attrName>
                                        </p:attrNameLst>
                                      </p:cBhvr>
                                      <p:to>
                                        <p:strVal val="visible"/>
                                      </p:to>
                                    </p:set>
                                    <p:anim calcmode="discrete" valueType="clr">
                                      <p:cBhvr override="childStyle">
                                        <p:cTn id="21" dur="40"/>
                                        <p:tgtEl>
                                          <p:spTgt spid="29"/>
                                        </p:tgtEl>
                                        <p:attrNameLst>
                                          <p:attrName>style.color</p:attrName>
                                        </p:attrNameLst>
                                      </p:cBhvr>
                                      <p:tavLst>
                                        <p:tav tm="0">
                                          <p:val>
                                            <p:clrVal>
                                              <a:schemeClr val="accent2"/>
                                            </p:clrVal>
                                          </p:val>
                                        </p:tav>
                                        <p:tav tm="50000">
                                          <p:val>
                                            <p:clrVal>
                                              <a:schemeClr val="hlink"/>
                                            </p:clrVal>
                                          </p:val>
                                        </p:tav>
                                      </p:tavLst>
                                    </p:anim>
                                    <p:anim calcmode="discrete" valueType="clr">
                                      <p:cBhvr>
                                        <p:cTn id="22" dur="40"/>
                                        <p:tgtEl>
                                          <p:spTgt spid="29"/>
                                        </p:tgtEl>
                                        <p:attrNameLst>
                                          <p:attrName>fillcolor</p:attrName>
                                        </p:attrNameLst>
                                      </p:cBhvr>
                                      <p:tavLst>
                                        <p:tav tm="0">
                                          <p:val>
                                            <p:clrVal>
                                              <a:schemeClr val="accent2"/>
                                            </p:clrVal>
                                          </p:val>
                                        </p:tav>
                                        <p:tav tm="50000">
                                          <p:val>
                                            <p:clrVal>
                                              <a:schemeClr val="hlink"/>
                                            </p:clrVal>
                                          </p:val>
                                        </p:tav>
                                      </p:tavLst>
                                    </p:anim>
                                    <p:set>
                                      <p:cBhvr>
                                        <p:cTn id="23" dur="40"/>
                                        <p:tgtEl>
                                          <p:spTgt spid="29"/>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30"/>
                                        </p:tgtEl>
                                        <p:attrNameLst>
                                          <p:attrName>style.visibility</p:attrName>
                                        </p:attrNameLst>
                                      </p:cBhvr>
                                      <p:to>
                                        <p:strVal val="visible"/>
                                      </p:to>
                                    </p:set>
                                    <p:anim calcmode="discrete" valueType="clr">
                                      <p:cBhvr override="childStyle">
                                        <p:cTn id="28" dur="40"/>
                                        <p:tgtEl>
                                          <p:spTgt spid="30"/>
                                        </p:tgtEl>
                                        <p:attrNameLst>
                                          <p:attrName>style.color</p:attrName>
                                        </p:attrNameLst>
                                      </p:cBhvr>
                                      <p:tavLst>
                                        <p:tav tm="0">
                                          <p:val>
                                            <p:clrVal>
                                              <a:schemeClr val="accent2"/>
                                            </p:clrVal>
                                          </p:val>
                                        </p:tav>
                                        <p:tav tm="50000">
                                          <p:val>
                                            <p:clrVal>
                                              <a:schemeClr val="hlink"/>
                                            </p:clrVal>
                                          </p:val>
                                        </p:tav>
                                      </p:tavLst>
                                    </p:anim>
                                    <p:anim calcmode="discrete" valueType="clr">
                                      <p:cBhvr>
                                        <p:cTn id="29" dur="40"/>
                                        <p:tgtEl>
                                          <p:spTgt spid="30"/>
                                        </p:tgtEl>
                                        <p:attrNameLst>
                                          <p:attrName>fillcolor</p:attrName>
                                        </p:attrNameLst>
                                      </p:cBhvr>
                                      <p:tavLst>
                                        <p:tav tm="0">
                                          <p:val>
                                            <p:clrVal>
                                              <a:schemeClr val="accent2"/>
                                            </p:clrVal>
                                          </p:val>
                                        </p:tav>
                                        <p:tav tm="50000">
                                          <p:val>
                                            <p:clrVal>
                                              <a:schemeClr val="hlink"/>
                                            </p:clrVal>
                                          </p:val>
                                        </p:tav>
                                      </p:tavLst>
                                    </p:anim>
                                    <p:set>
                                      <p:cBhvr>
                                        <p:cTn id="30" dur="40"/>
                                        <p:tgtEl>
                                          <p:spTgt spid="30"/>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grpId="1" nodeType="clickEffect">
                                  <p:stCondLst>
                                    <p:cond delay="0"/>
                                  </p:stCondLst>
                                  <p:iterate type="lt">
                                    <p:tmPct val="0"/>
                                  </p:iterate>
                                  <p:childTnLst>
                                    <p:set>
                                      <p:cBhvr>
                                        <p:cTn id="34" dur="1" fill="hold">
                                          <p:stCondLst>
                                            <p:cond delay="0"/>
                                          </p:stCondLst>
                                        </p:cTn>
                                        <p:tgtEl>
                                          <p:spTgt spid="30"/>
                                        </p:tgtEl>
                                        <p:attrNameLst>
                                          <p:attrName>style.visibility</p:attrName>
                                        </p:attrNameLst>
                                      </p:cBhvr>
                                      <p:to>
                                        <p:strVal val="visible"/>
                                      </p:to>
                                    </p:set>
                                    <p:animEffect transition="in" filter="box(in)">
                                      <p:cBhvr>
                                        <p:cTn id="35" dur="500"/>
                                        <p:tgtEl>
                                          <p:spTgt spid="30"/>
                                        </p:tgtEl>
                                      </p:cBhvr>
                                    </p:animEffect>
                                  </p:childTnLst>
                                </p:cTn>
                              </p:par>
                            </p:childTnLst>
                          </p:cTn>
                        </p:par>
                      </p:childTnLst>
                    </p:cTn>
                  </p:par>
                  <p:par>
                    <p:cTn id="36" fill="hold">
                      <p:stCondLst>
                        <p:cond delay="indefinite"/>
                      </p:stCondLst>
                      <p:childTnLst>
                        <p:par>
                          <p:cTn id="37" fill="hold">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40"/>
                                        </p:tgtEl>
                                        <p:attrNameLst>
                                          <p:attrName>style.visibility</p:attrName>
                                        </p:attrNameLst>
                                      </p:cBhvr>
                                      <p:to>
                                        <p:strVal val="visible"/>
                                      </p:to>
                                    </p:set>
                                    <p:anim calcmode="discrete" valueType="clr">
                                      <p:cBhvr override="childStyle">
                                        <p:cTn id="40" dur="40"/>
                                        <p:tgtEl>
                                          <p:spTgt spid="40"/>
                                        </p:tgtEl>
                                        <p:attrNameLst>
                                          <p:attrName>style.color</p:attrName>
                                        </p:attrNameLst>
                                      </p:cBhvr>
                                      <p:tavLst>
                                        <p:tav tm="0">
                                          <p:val>
                                            <p:clrVal>
                                              <a:schemeClr val="accent2"/>
                                            </p:clrVal>
                                          </p:val>
                                        </p:tav>
                                        <p:tav tm="50000">
                                          <p:val>
                                            <p:clrVal>
                                              <a:schemeClr val="hlink"/>
                                            </p:clrVal>
                                          </p:val>
                                        </p:tav>
                                      </p:tavLst>
                                    </p:anim>
                                    <p:anim calcmode="discrete" valueType="clr">
                                      <p:cBhvr>
                                        <p:cTn id="41" dur="40"/>
                                        <p:tgtEl>
                                          <p:spTgt spid="40"/>
                                        </p:tgtEl>
                                        <p:attrNameLst>
                                          <p:attrName>fillcolor</p:attrName>
                                        </p:attrNameLst>
                                      </p:cBhvr>
                                      <p:tavLst>
                                        <p:tav tm="0">
                                          <p:val>
                                            <p:clrVal>
                                              <a:schemeClr val="accent2"/>
                                            </p:clrVal>
                                          </p:val>
                                        </p:tav>
                                        <p:tav tm="50000">
                                          <p:val>
                                            <p:clrVal>
                                              <a:schemeClr val="hlink"/>
                                            </p:clrVal>
                                          </p:val>
                                        </p:tav>
                                      </p:tavLst>
                                    </p:anim>
                                    <p:set>
                                      <p:cBhvr>
                                        <p:cTn id="42" dur="40"/>
                                        <p:tgtEl>
                                          <p:spTgt spid="40"/>
                                        </p:tgtEl>
                                        <p:attrNameLst>
                                          <p:attrName>fill.type</p:attrName>
                                        </p:attrNameLst>
                                      </p:cBhvr>
                                      <p:to>
                                        <p:strVal val="solid"/>
                                      </p:to>
                                    </p:se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359455"/>
                                        </p:tgtEl>
                                        <p:attrNameLst>
                                          <p:attrName>style.visibility</p:attrName>
                                        </p:attrNameLst>
                                      </p:cBhvr>
                                      <p:to>
                                        <p:strVal val="visible"/>
                                      </p:to>
                                    </p:set>
                                    <p:animEffect transition="in" filter="box(in)">
                                      <p:cBhvr>
                                        <p:cTn id="47" dur="500"/>
                                        <p:tgtEl>
                                          <p:spTgt spid="359455"/>
                                        </p:tgtEl>
                                      </p:cBhvr>
                                    </p:animEffect>
                                  </p:childTnLst>
                                </p:cTn>
                              </p:par>
                            </p:childTnLst>
                          </p:cTn>
                        </p:par>
                      </p:childTnLst>
                    </p:cTn>
                  </p:par>
                  <p:par>
                    <p:cTn id="48" fill="hold">
                      <p:stCondLst>
                        <p:cond delay="indefinite"/>
                      </p:stCondLst>
                      <p:childTnLst>
                        <p:par>
                          <p:cTn id="49" fill="hold">
                            <p:stCondLst>
                              <p:cond delay="0"/>
                            </p:stCondLst>
                            <p:childTnLst>
                              <p:par>
                                <p:cTn id="50" presetID="27" presetClass="entr" presetSubtype="0" fill="hold" grpId="0" nodeType="clickEffect">
                                  <p:stCondLst>
                                    <p:cond delay="0"/>
                                  </p:stCondLst>
                                  <p:iterate type="lt">
                                    <p:tmPct val="50000"/>
                                  </p:iterate>
                                  <p:childTnLst>
                                    <p:set>
                                      <p:cBhvr>
                                        <p:cTn id="51" dur="1" fill="hold">
                                          <p:stCondLst>
                                            <p:cond delay="0"/>
                                          </p:stCondLst>
                                        </p:cTn>
                                        <p:tgtEl>
                                          <p:spTgt spid="36"/>
                                        </p:tgtEl>
                                        <p:attrNameLst>
                                          <p:attrName>style.visibility</p:attrName>
                                        </p:attrNameLst>
                                      </p:cBhvr>
                                      <p:to>
                                        <p:strVal val="visible"/>
                                      </p:to>
                                    </p:set>
                                    <p:anim calcmode="discrete" valueType="clr">
                                      <p:cBhvr override="childStyle">
                                        <p:cTn id="52" dur="40"/>
                                        <p:tgtEl>
                                          <p:spTgt spid="36"/>
                                        </p:tgtEl>
                                        <p:attrNameLst>
                                          <p:attrName>style.color</p:attrName>
                                        </p:attrNameLst>
                                      </p:cBhvr>
                                      <p:tavLst>
                                        <p:tav tm="0">
                                          <p:val>
                                            <p:clrVal>
                                              <a:schemeClr val="accent2"/>
                                            </p:clrVal>
                                          </p:val>
                                        </p:tav>
                                        <p:tav tm="50000">
                                          <p:val>
                                            <p:clrVal>
                                              <a:schemeClr val="hlink"/>
                                            </p:clrVal>
                                          </p:val>
                                        </p:tav>
                                      </p:tavLst>
                                    </p:anim>
                                    <p:anim calcmode="discrete" valueType="clr">
                                      <p:cBhvr>
                                        <p:cTn id="53" dur="40"/>
                                        <p:tgtEl>
                                          <p:spTgt spid="36"/>
                                        </p:tgtEl>
                                        <p:attrNameLst>
                                          <p:attrName>fillcolor</p:attrName>
                                        </p:attrNameLst>
                                      </p:cBhvr>
                                      <p:tavLst>
                                        <p:tav tm="0">
                                          <p:val>
                                            <p:clrVal>
                                              <a:schemeClr val="accent2"/>
                                            </p:clrVal>
                                          </p:val>
                                        </p:tav>
                                        <p:tav tm="50000">
                                          <p:val>
                                            <p:clrVal>
                                              <a:schemeClr val="hlink"/>
                                            </p:clrVal>
                                          </p:val>
                                        </p:tav>
                                      </p:tavLst>
                                    </p:anim>
                                    <p:set>
                                      <p:cBhvr>
                                        <p:cTn id="54" dur="40"/>
                                        <p:tgtEl>
                                          <p:spTgt spid="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29" grpId="0"/>
      <p:bldP spid="30" grpId="0"/>
      <p:bldP spid="30" grpId="1"/>
      <p:bldP spid="36" grpId="0"/>
      <p:bldP spid="4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ext Box 2"/>
          <p:cNvSpPr txBox="1">
            <a:spLocks noChangeArrowheads="1"/>
          </p:cNvSpPr>
          <p:nvPr/>
        </p:nvSpPr>
        <p:spPr bwMode="auto">
          <a:xfrm>
            <a:off x="0" y="762000"/>
            <a:ext cx="7162800"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3000" dirty="0" smtClean="0">
                <a:solidFill>
                  <a:schemeClr val="tx2"/>
                </a:solidFill>
                <a:effectLst>
                  <a:outerShdw blurRad="38100" dist="38100" dir="2700000" algn="tl">
                    <a:srgbClr val="C0C0C0"/>
                  </a:outerShdw>
                </a:effectLst>
              </a:rPr>
              <a:t>*</a:t>
            </a:r>
            <a:r>
              <a:rPr lang="en-US" sz="3000" dirty="0" err="1" smtClean="0">
                <a:solidFill>
                  <a:schemeClr val="tx2"/>
                </a:solidFill>
                <a:effectLst>
                  <a:outerShdw blurRad="38100" dist="38100" dir="2700000" algn="tl">
                    <a:srgbClr val="C0C0C0"/>
                  </a:outerShdw>
                </a:effectLst>
              </a:rPr>
              <a:t>Hướng</a:t>
            </a:r>
            <a:r>
              <a:rPr lang="en-US" sz="3000" dirty="0" smtClean="0">
                <a:solidFill>
                  <a:schemeClr val="tx2"/>
                </a:solidFill>
                <a:effectLst>
                  <a:outerShdw blurRad="38100" dist="38100" dir="2700000" algn="tl">
                    <a:srgbClr val="C0C0C0"/>
                  </a:outerShdw>
                </a:effectLst>
              </a:rPr>
              <a:t> </a:t>
            </a:r>
            <a:r>
              <a:rPr lang="en-US" sz="3000" dirty="0" err="1">
                <a:solidFill>
                  <a:schemeClr val="tx2"/>
                </a:solidFill>
                <a:effectLst>
                  <a:outerShdw blurRad="38100" dist="38100" dir="2700000" algn="tl">
                    <a:srgbClr val="C0C0C0"/>
                  </a:outerShdw>
                </a:effectLst>
              </a:rPr>
              <a:t>dẫn</a:t>
            </a:r>
            <a:r>
              <a:rPr lang="en-US" sz="3000" dirty="0">
                <a:solidFill>
                  <a:schemeClr val="tx2"/>
                </a:solidFill>
                <a:effectLst>
                  <a:outerShdw blurRad="38100" dist="38100" dir="2700000" algn="tl">
                    <a:srgbClr val="C0C0C0"/>
                  </a:outerShdw>
                </a:effectLst>
              </a:rPr>
              <a:t> </a:t>
            </a:r>
            <a:r>
              <a:rPr lang="en-US" sz="3000" dirty="0" err="1">
                <a:solidFill>
                  <a:schemeClr val="tx2"/>
                </a:solidFill>
                <a:effectLst>
                  <a:outerShdw blurRad="38100" dist="38100" dir="2700000" algn="tl">
                    <a:srgbClr val="C0C0C0"/>
                  </a:outerShdw>
                </a:effectLst>
              </a:rPr>
              <a:t>học</a:t>
            </a:r>
            <a:r>
              <a:rPr lang="en-US" sz="3000" dirty="0">
                <a:solidFill>
                  <a:schemeClr val="tx2"/>
                </a:solidFill>
                <a:effectLst>
                  <a:outerShdw blurRad="38100" dist="38100" dir="2700000" algn="tl">
                    <a:srgbClr val="C0C0C0"/>
                  </a:outerShdw>
                </a:effectLst>
              </a:rPr>
              <a:t> ở </a:t>
            </a:r>
            <a:r>
              <a:rPr lang="en-US" sz="3000" dirty="0" err="1">
                <a:solidFill>
                  <a:schemeClr val="tx2"/>
                </a:solidFill>
                <a:effectLst>
                  <a:outerShdw blurRad="38100" dist="38100" dir="2700000" algn="tl">
                    <a:srgbClr val="C0C0C0"/>
                  </a:outerShdw>
                </a:effectLst>
              </a:rPr>
              <a:t>nhà</a:t>
            </a:r>
            <a:endParaRPr lang="en-US" sz="3000" dirty="0">
              <a:solidFill>
                <a:schemeClr val="tx2"/>
              </a:solidFill>
              <a:effectLst>
                <a:outerShdw blurRad="38100" dist="38100" dir="2700000" algn="tl">
                  <a:srgbClr val="C0C0C0"/>
                </a:outerShdw>
              </a:effectLst>
            </a:endParaRPr>
          </a:p>
        </p:txBody>
      </p:sp>
      <p:grpSp>
        <p:nvGrpSpPr>
          <p:cNvPr id="2" name="Group 3"/>
          <p:cNvGrpSpPr>
            <a:grpSpLocks/>
          </p:cNvGrpSpPr>
          <p:nvPr/>
        </p:nvGrpSpPr>
        <p:grpSpPr bwMode="auto">
          <a:xfrm>
            <a:off x="228600" y="4235450"/>
            <a:ext cx="8534400" cy="515938"/>
            <a:chOff x="336" y="1344"/>
            <a:chExt cx="5280" cy="325"/>
          </a:xfrm>
        </p:grpSpPr>
        <p:sp>
          <p:nvSpPr>
            <p:cNvPr id="57372" name="AutoShape 4"/>
            <p:cNvSpPr>
              <a:spLocks noChangeArrowheads="1"/>
            </p:cNvSpPr>
            <p:nvPr/>
          </p:nvSpPr>
          <p:spPr bwMode="gray">
            <a:xfrm>
              <a:off x="336" y="1344"/>
              <a:ext cx="5280" cy="323"/>
            </a:xfrm>
            <a:prstGeom prst="roundRect">
              <a:avLst>
                <a:gd name="adj" fmla="val 16667"/>
              </a:avLst>
            </a:prstGeom>
            <a:gradFill rotWithShape="1">
              <a:gsLst>
                <a:gs pos="0">
                  <a:srgbClr val="48BE67"/>
                </a:gs>
                <a:gs pos="100000">
                  <a:srgbClr val="BCE7C8"/>
                </a:gs>
              </a:gsLst>
              <a:lin ang="5400000" scaled="1"/>
            </a:gradFill>
            <a:ln w="9525">
              <a:noFill/>
              <a:round/>
              <a:headEnd/>
              <a:tailEnd/>
            </a:ln>
            <a:effectLst>
              <a:outerShdw dist="45791" dir="3378596" algn="ctr" rotWithShape="0">
                <a:srgbClr val="B2B2B2"/>
              </a:outerShdw>
            </a:effectLst>
          </p:spPr>
          <p:txBody>
            <a:bodyPr wrap="none" anchor="ctr"/>
            <a:lstStyle/>
            <a:p>
              <a:pPr algn="r" rtl="1"/>
              <a:endParaRPr lang="en-US" sz="1800" b="0"/>
            </a:p>
          </p:txBody>
        </p:sp>
        <p:sp>
          <p:nvSpPr>
            <p:cNvPr id="57373" name="AutoShape 5"/>
            <p:cNvSpPr>
              <a:spLocks noChangeArrowheads="1"/>
            </p:cNvSpPr>
            <p:nvPr/>
          </p:nvSpPr>
          <p:spPr bwMode="gray">
            <a:xfrm>
              <a:off x="378" y="1581"/>
              <a:ext cx="5205" cy="83"/>
            </a:xfrm>
            <a:prstGeom prst="roundRect">
              <a:avLst>
                <a:gd name="adj" fmla="val 50000"/>
              </a:avLst>
            </a:prstGeom>
            <a:gradFill rotWithShape="1">
              <a:gsLst>
                <a:gs pos="0">
                  <a:srgbClr val="9FE9AA"/>
                </a:gs>
                <a:gs pos="100000">
                  <a:srgbClr val="D6F6DB"/>
                </a:gs>
              </a:gsLst>
              <a:lin ang="5400000" scaled="1"/>
            </a:gradFill>
            <a:ln w="9525">
              <a:noFill/>
              <a:round/>
              <a:headEnd/>
              <a:tailEnd/>
            </a:ln>
          </p:spPr>
          <p:txBody>
            <a:bodyPr wrap="none" anchor="ctr"/>
            <a:lstStyle/>
            <a:p>
              <a:pPr algn="r" rtl="1"/>
              <a:endParaRPr lang="en-US" sz="1800" b="0"/>
            </a:p>
          </p:txBody>
        </p:sp>
        <p:sp>
          <p:nvSpPr>
            <p:cNvPr id="57374" name="AutoShape 6"/>
            <p:cNvSpPr>
              <a:spLocks noChangeArrowheads="1"/>
            </p:cNvSpPr>
            <p:nvPr/>
          </p:nvSpPr>
          <p:spPr bwMode="gray">
            <a:xfrm>
              <a:off x="378" y="1351"/>
              <a:ext cx="5205" cy="83"/>
            </a:xfrm>
            <a:prstGeom prst="roundRect">
              <a:avLst>
                <a:gd name="adj" fmla="val 50000"/>
              </a:avLst>
            </a:prstGeom>
            <a:gradFill rotWithShape="1">
              <a:gsLst>
                <a:gs pos="0">
                  <a:srgbClr val="C4EDD1"/>
                </a:gs>
                <a:gs pos="100000">
                  <a:srgbClr val="4DC976"/>
                </a:gs>
              </a:gsLst>
              <a:lin ang="5400000" scaled="1"/>
            </a:gradFill>
            <a:ln w="9525">
              <a:noFill/>
              <a:round/>
              <a:headEnd/>
              <a:tailEnd/>
            </a:ln>
          </p:spPr>
          <p:txBody>
            <a:bodyPr wrap="none" anchor="ctr"/>
            <a:lstStyle/>
            <a:p>
              <a:pPr algn="r" rtl="1"/>
              <a:endParaRPr lang="en-US" sz="1800" b="0"/>
            </a:p>
          </p:txBody>
        </p:sp>
        <p:sp>
          <p:nvSpPr>
            <p:cNvPr id="57375" name="Text Box 7"/>
            <p:cNvSpPr txBox="1">
              <a:spLocks noChangeArrowheads="1"/>
            </p:cNvSpPr>
            <p:nvPr/>
          </p:nvSpPr>
          <p:spPr bwMode="gray">
            <a:xfrm>
              <a:off x="1056" y="1382"/>
              <a:ext cx="4512" cy="250"/>
            </a:xfrm>
            <a:prstGeom prst="rect">
              <a:avLst/>
            </a:prstGeom>
            <a:noFill/>
            <a:ln w="9525" algn="ctr">
              <a:noFill/>
              <a:miter lim="800000"/>
              <a:headEnd/>
              <a:tailEnd/>
            </a:ln>
          </p:spPr>
          <p:txBody>
            <a:bodyPr>
              <a:spAutoFit/>
            </a:bodyPr>
            <a:lstStyle/>
            <a:p>
              <a:pPr eaLnBrk="0" hangingPunct="0"/>
              <a:r>
                <a:rPr lang="en-US" b="0" dirty="0" err="1">
                  <a:solidFill>
                    <a:srgbClr val="000000"/>
                  </a:solidFill>
                </a:rPr>
                <a:t>Nắm</a:t>
              </a:r>
              <a:r>
                <a:rPr lang="en-US" b="0" dirty="0">
                  <a:solidFill>
                    <a:srgbClr val="000000"/>
                  </a:solidFill>
                </a:rPr>
                <a:t> </a:t>
              </a:r>
              <a:r>
                <a:rPr lang="en-US" b="0" dirty="0" err="1">
                  <a:solidFill>
                    <a:srgbClr val="000000"/>
                  </a:solidFill>
                </a:rPr>
                <a:t>vững</a:t>
              </a:r>
              <a:r>
                <a:rPr lang="en-US" b="0" dirty="0">
                  <a:solidFill>
                    <a:srgbClr val="000000"/>
                  </a:solidFill>
                </a:rPr>
                <a:t> </a:t>
              </a:r>
              <a:r>
                <a:rPr lang="en-US" b="0" dirty="0" err="1">
                  <a:solidFill>
                    <a:srgbClr val="000000"/>
                  </a:solidFill>
                </a:rPr>
                <a:t>cách</a:t>
              </a:r>
              <a:r>
                <a:rPr lang="en-US" b="0" dirty="0">
                  <a:solidFill>
                    <a:srgbClr val="000000"/>
                  </a:solidFill>
                </a:rPr>
                <a:t> </a:t>
              </a:r>
              <a:r>
                <a:rPr lang="en-US" b="0" dirty="0" err="1">
                  <a:solidFill>
                    <a:srgbClr val="000000"/>
                  </a:solidFill>
                </a:rPr>
                <a:t>giải</a:t>
              </a:r>
              <a:r>
                <a:rPr lang="en-US" b="0" dirty="0">
                  <a:solidFill>
                    <a:srgbClr val="000000"/>
                  </a:solidFill>
                </a:rPr>
                <a:t> </a:t>
              </a:r>
              <a:r>
                <a:rPr lang="en-US" b="0" dirty="0" err="1">
                  <a:solidFill>
                    <a:srgbClr val="000000"/>
                  </a:solidFill>
                </a:rPr>
                <a:t>hệ</a:t>
              </a:r>
              <a:r>
                <a:rPr lang="en-US" b="0" dirty="0">
                  <a:solidFill>
                    <a:srgbClr val="000000"/>
                  </a:solidFill>
                </a:rPr>
                <a:t> </a:t>
              </a:r>
              <a:r>
                <a:rPr lang="en-US" b="0" dirty="0" err="1">
                  <a:solidFill>
                    <a:srgbClr val="000000"/>
                  </a:solidFill>
                </a:rPr>
                <a:t>phương</a:t>
              </a:r>
              <a:r>
                <a:rPr lang="en-US" b="0" dirty="0">
                  <a:solidFill>
                    <a:srgbClr val="000000"/>
                  </a:solidFill>
                </a:rPr>
                <a:t> </a:t>
              </a:r>
              <a:r>
                <a:rPr lang="en-US" b="0" dirty="0" err="1">
                  <a:solidFill>
                    <a:srgbClr val="000000"/>
                  </a:solidFill>
                </a:rPr>
                <a:t>trình</a:t>
              </a:r>
              <a:r>
                <a:rPr lang="en-US" b="0" dirty="0">
                  <a:solidFill>
                    <a:srgbClr val="000000"/>
                  </a:solidFill>
                </a:rPr>
                <a:t> </a:t>
              </a:r>
              <a:r>
                <a:rPr lang="en-US" b="0" dirty="0" err="1">
                  <a:solidFill>
                    <a:srgbClr val="000000"/>
                  </a:solidFill>
                </a:rPr>
                <a:t>bằng</a:t>
              </a:r>
              <a:r>
                <a:rPr lang="en-US" b="0" dirty="0">
                  <a:solidFill>
                    <a:srgbClr val="000000"/>
                  </a:solidFill>
                </a:rPr>
                <a:t> </a:t>
              </a:r>
              <a:r>
                <a:rPr lang="en-US" b="0" dirty="0" err="1">
                  <a:solidFill>
                    <a:srgbClr val="000000"/>
                  </a:solidFill>
                </a:rPr>
                <a:t>phương</a:t>
              </a:r>
              <a:r>
                <a:rPr lang="en-US" b="0" dirty="0">
                  <a:solidFill>
                    <a:srgbClr val="000000"/>
                  </a:solidFill>
                </a:rPr>
                <a:t> </a:t>
              </a:r>
              <a:r>
                <a:rPr lang="en-US" b="0" dirty="0" err="1">
                  <a:solidFill>
                    <a:srgbClr val="000000"/>
                  </a:solidFill>
                </a:rPr>
                <a:t>pháp</a:t>
              </a:r>
              <a:r>
                <a:rPr lang="en-US" b="0" dirty="0">
                  <a:solidFill>
                    <a:srgbClr val="000000"/>
                  </a:solidFill>
                </a:rPr>
                <a:t> </a:t>
              </a:r>
              <a:r>
                <a:rPr lang="en-US" b="0" dirty="0" err="1">
                  <a:solidFill>
                    <a:srgbClr val="000000"/>
                  </a:solidFill>
                </a:rPr>
                <a:t>cộng</a:t>
              </a:r>
              <a:r>
                <a:rPr lang="en-US" b="0" dirty="0">
                  <a:solidFill>
                    <a:srgbClr val="000000"/>
                  </a:solidFill>
                </a:rPr>
                <a:t> </a:t>
              </a:r>
              <a:r>
                <a:rPr lang="en-US" b="0" dirty="0" err="1">
                  <a:solidFill>
                    <a:srgbClr val="000000"/>
                  </a:solidFill>
                </a:rPr>
                <a:t>đại</a:t>
              </a:r>
              <a:r>
                <a:rPr lang="en-US" b="0" dirty="0">
                  <a:solidFill>
                    <a:srgbClr val="000000"/>
                  </a:solidFill>
                </a:rPr>
                <a:t> </a:t>
              </a:r>
              <a:r>
                <a:rPr lang="en-US" b="0" dirty="0" err="1">
                  <a:solidFill>
                    <a:srgbClr val="000000"/>
                  </a:solidFill>
                </a:rPr>
                <a:t>số</a:t>
              </a:r>
              <a:r>
                <a:rPr lang="en-US" b="0" dirty="0">
                  <a:solidFill>
                    <a:srgbClr val="000000"/>
                  </a:solidFill>
                </a:rPr>
                <a:t>.</a:t>
              </a:r>
            </a:p>
          </p:txBody>
        </p:sp>
        <p:grpSp>
          <p:nvGrpSpPr>
            <p:cNvPr id="3" name="Group 8"/>
            <p:cNvGrpSpPr>
              <a:grpSpLocks/>
            </p:cNvGrpSpPr>
            <p:nvPr/>
          </p:nvGrpSpPr>
          <p:grpSpPr bwMode="auto">
            <a:xfrm>
              <a:off x="478" y="1346"/>
              <a:ext cx="530" cy="323"/>
              <a:chOff x="1287" y="587"/>
              <a:chExt cx="670" cy="647"/>
            </a:xfrm>
          </p:grpSpPr>
          <p:sp>
            <p:nvSpPr>
              <p:cNvPr id="57378" name="Oval 9"/>
              <p:cNvSpPr>
                <a:spLocks noChangeArrowheads="1"/>
              </p:cNvSpPr>
              <p:nvPr/>
            </p:nvSpPr>
            <p:spPr bwMode="gray">
              <a:xfrm>
                <a:off x="1287" y="612"/>
                <a:ext cx="670" cy="608"/>
              </a:xfrm>
              <a:prstGeom prst="ellipse">
                <a:avLst/>
              </a:prstGeom>
              <a:solidFill>
                <a:srgbClr val="333333"/>
              </a:solidFill>
              <a:ln w="38100" algn="ctr">
                <a:noFill/>
                <a:round/>
                <a:headEnd/>
                <a:tailEnd/>
              </a:ln>
            </p:spPr>
            <p:txBody>
              <a:bodyPr anchor="ctr">
                <a:spAutoFit/>
              </a:bodyPr>
              <a:lstStyle/>
              <a:p>
                <a:pPr algn="r" rtl="1"/>
                <a:endParaRPr lang="en-US" sz="1800" b="0"/>
              </a:p>
            </p:txBody>
          </p:sp>
          <p:sp>
            <p:nvSpPr>
              <p:cNvPr id="57379" name="Oval 10"/>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pPr algn="r" rtl="1"/>
                <a:endParaRPr lang="en-US" sz="1800" b="0"/>
              </a:p>
            </p:txBody>
          </p:sp>
          <p:sp>
            <p:nvSpPr>
              <p:cNvPr id="57380" name="Oval 11"/>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pPr algn="r" rtl="1"/>
                <a:endParaRPr lang="en-US" sz="1800" b="0"/>
              </a:p>
            </p:txBody>
          </p:sp>
          <p:sp>
            <p:nvSpPr>
              <p:cNvPr id="57381" name="Oval 12"/>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pPr algn="r" rtl="1"/>
                <a:endParaRPr lang="en-US" sz="1800" b="0"/>
              </a:p>
            </p:txBody>
          </p:sp>
          <p:sp>
            <p:nvSpPr>
              <p:cNvPr id="57382" name="Oval 13"/>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pPr algn="ctr" eaLnBrk="0" hangingPunct="0"/>
                <a:endParaRPr lang="en-US" sz="1800" b="0"/>
              </a:p>
            </p:txBody>
          </p:sp>
        </p:grpSp>
        <p:sp>
          <p:nvSpPr>
            <p:cNvPr id="57377" name="Text Box 14"/>
            <p:cNvSpPr txBox="1">
              <a:spLocks noChangeArrowheads="1"/>
            </p:cNvSpPr>
            <p:nvPr/>
          </p:nvSpPr>
          <p:spPr bwMode="gray">
            <a:xfrm>
              <a:off x="550" y="1352"/>
              <a:ext cx="376" cy="288"/>
            </a:xfrm>
            <a:prstGeom prst="rect">
              <a:avLst/>
            </a:prstGeom>
            <a:noFill/>
            <a:ln w="9525" algn="ctr">
              <a:noFill/>
              <a:miter lim="800000"/>
              <a:headEnd/>
              <a:tailEnd/>
            </a:ln>
          </p:spPr>
          <p:txBody>
            <a:bodyPr>
              <a:spAutoFit/>
            </a:bodyPr>
            <a:lstStyle/>
            <a:p>
              <a:pPr algn="ctr" eaLnBrk="0" hangingPunct="0"/>
              <a:r>
                <a:rPr lang="en-US" sz="2400">
                  <a:solidFill>
                    <a:srgbClr val="000000"/>
                  </a:solidFill>
                </a:rPr>
                <a:t>1</a:t>
              </a:r>
            </a:p>
          </p:txBody>
        </p:sp>
      </p:grpSp>
      <p:grpSp>
        <p:nvGrpSpPr>
          <p:cNvPr id="4" name="Group 15"/>
          <p:cNvGrpSpPr>
            <a:grpSpLocks/>
          </p:cNvGrpSpPr>
          <p:nvPr/>
        </p:nvGrpSpPr>
        <p:grpSpPr bwMode="auto">
          <a:xfrm>
            <a:off x="228600" y="5073650"/>
            <a:ext cx="8534400" cy="515937"/>
            <a:chOff x="336" y="2411"/>
            <a:chExt cx="5280" cy="325"/>
          </a:xfrm>
        </p:grpSpPr>
        <p:sp>
          <p:nvSpPr>
            <p:cNvPr id="57361" name="AutoShape 4"/>
            <p:cNvSpPr>
              <a:spLocks noChangeArrowheads="1"/>
            </p:cNvSpPr>
            <p:nvPr/>
          </p:nvSpPr>
          <p:spPr bwMode="gray">
            <a:xfrm>
              <a:off x="336" y="2411"/>
              <a:ext cx="5280" cy="323"/>
            </a:xfrm>
            <a:prstGeom prst="roundRect">
              <a:avLst>
                <a:gd name="adj" fmla="val 16667"/>
              </a:avLst>
            </a:prstGeom>
            <a:gradFill rotWithShape="1">
              <a:gsLst>
                <a:gs pos="0">
                  <a:srgbClr val="48BE67"/>
                </a:gs>
                <a:gs pos="100000">
                  <a:srgbClr val="BCE7C8"/>
                </a:gs>
              </a:gsLst>
              <a:lin ang="5400000" scaled="1"/>
            </a:gradFill>
            <a:ln w="9525">
              <a:noFill/>
              <a:round/>
              <a:headEnd/>
              <a:tailEnd/>
            </a:ln>
            <a:effectLst>
              <a:outerShdw dist="45791" dir="3378596" algn="ctr" rotWithShape="0">
                <a:srgbClr val="B2B2B2"/>
              </a:outerShdw>
            </a:effectLst>
          </p:spPr>
          <p:txBody>
            <a:bodyPr wrap="none" anchor="ctr"/>
            <a:lstStyle/>
            <a:p>
              <a:pPr algn="r" rtl="1"/>
              <a:endParaRPr lang="en-US" sz="1800" b="0"/>
            </a:p>
          </p:txBody>
        </p:sp>
        <p:sp>
          <p:nvSpPr>
            <p:cNvPr id="57362" name="AutoShape 5"/>
            <p:cNvSpPr>
              <a:spLocks noChangeArrowheads="1"/>
            </p:cNvSpPr>
            <p:nvPr/>
          </p:nvSpPr>
          <p:spPr bwMode="gray">
            <a:xfrm>
              <a:off x="378" y="2648"/>
              <a:ext cx="5205" cy="83"/>
            </a:xfrm>
            <a:prstGeom prst="roundRect">
              <a:avLst>
                <a:gd name="adj" fmla="val 50000"/>
              </a:avLst>
            </a:prstGeom>
            <a:gradFill rotWithShape="1">
              <a:gsLst>
                <a:gs pos="0">
                  <a:srgbClr val="9FE9AA"/>
                </a:gs>
                <a:gs pos="100000">
                  <a:srgbClr val="D6F6DB"/>
                </a:gs>
              </a:gsLst>
              <a:lin ang="5400000" scaled="1"/>
            </a:gradFill>
            <a:ln w="9525">
              <a:noFill/>
              <a:round/>
              <a:headEnd/>
              <a:tailEnd/>
            </a:ln>
          </p:spPr>
          <p:txBody>
            <a:bodyPr wrap="none" anchor="ctr"/>
            <a:lstStyle/>
            <a:p>
              <a:pPr algn="r" rtl="1"/>
              <a:endParaRPr lang="en-US" sz="1800" b="0"/>
            </a:p>
          </p:txBody>
        </p:sp>
        <p:sp>
          <p:nvSpPr>
            <p:cNvPr id="57363" name="AutoShape 6"/>
            <p:cNvSpPr>
              <a:spLocks noChangeArrowheads="1"/>
            </p:cNvSpPr>
            <p:nvPr/>
          </p:nvSpPr>
          <p:spPr bwMode="gray">
            <a:xfrm>
              <a:off x="378" y="2418"/>
              <a:ext cx="5205" cy="83"/>
            </a:xfrm>
            <a:prstGeom prst="roundRect">
              <a:avLst>
                <a:gd name="adj" fmla="val 50000"/>
              </a:avLst>
            </a:prstGeom>
            <a:gradFill rotWithShape="1">
              <a:gsLst>
                <a:gs pos="0">
                  <a:srgbClr val="C4EDD1"/>
                </a:gs>
                <a:gs pos="100000">
                  <a:srgbClr val="4DC976"/>
                </a:gs>
              </a:gsLst>
              <a:lin ang="5400000" scaled="1"/>
            </a:gradFill>
            <a:ln w="9525">
              <a:noFill/>
              <a:round/>
              <a:headEnd/>
              <a:tailEnd/>
            </a:ln>
          </p:spPr>
          <p:txBody>
            <a:bodyPr wrap="none" anchor="ctr"/>
            <a:lstStyle/>
            <a:p>
              <a:pPr algn="r" rtl="1"/>
              <a:endParaRPr lang="en-US" sz="1800" b="0"/>
            </a:p>
          </p:txBody>
        </p:sp>
        <p:sp>
          <p:nvSpPr>
            <p:cNvPr id="57364" name="Text Box 7"/>
            <p:cNvSpPr txBox="1">
              <a:spLocks noChangeArrowheads="1"/>
            </p:cNvSpPr>
            <p:nvPr/>
          </p:nvSpPr>
          <p:spPr bwMode="gray">
            <a:xfrm>
              <a:off x="1056" y="2449"/>
              <a:ext cx="4512" cy="250"/>
            </a:xfrm>
            <a:prstGeom prst="rect">
              <a:avLst/>
            </a:prstGeom>
            <a:noFill/>
            <a:ln w="9525" algn="ctr">
              <a:noFill/>
              <a:miter lim="800000"/>
              <a:headEnd/>
              <a:tailEnd/>
            </a:ln>
          </p:spPr>
          <p:txBody>
            <a:bodyPr>
              <a:spAutoFit/>
            </a:bodyPr>
            <a:lstStyle/>
            <a:p>
              <a:pPr eaLnBrk="0" hangingPunct="0"/>
              <a:r>
                <a:rPr lang="en-US" b="0" dirty="0" err="1">
                  <a:solidFill>
                    <a:srgbClr val="000000"/>
                  </a:solidFill>
                </a:rPr>
                <a:t>Hoàn</a:t>
              </a:r>
              <a:r>
                <a:rPr lang="en-US" b="0" dirty="0">
                  <a:solidFill>
                    <a:srgbClr val="000000"/>
                  </a:solidFill>
                </a:rPr>
                <a:t> </a:t>
              </a:r>
              <a:r>
                <a:rPr lang="en-US" b="0" dirty="0" err="1">
                  <a:solidFill>
                    <a:srgbClr val="000000"/>
                  </a:solidFill>
                </a:rPr>
                <a:t>thành</a:t>
              </a:r>
              <a:r>
                <a:rPr lang="en-US" b="0" dirty="0">
                  <a:solidFill>
                    <a:srgbClr val="000000"/>
                  </a:solidFill>
                </a:rPr>
                <a:t> </a:t>
              </a:r>
              <a:r>
                <a:rPr lang="en-US" b="0" dirty="0" err="1">
                  <a:solidFill>
                    <a:srgbClr val="000000"/>
                  </a:solidFill>
                </a:rPr>
                <a:t>bài</a:t>
              </a:r>
              <a:r>
                <a:rPr lang="en-US" b="0" dirty="0">
                  <a:solidFill>
                    <a:srgbClr val="000000"/>
                  </a:solidFill>
                </a:rPr>
                <a:t> </a:t>
              </a:r>
              <a:r>
                <a:rPr lang="en-US" b="0" dirty="0" err="1">
                  <a:solidFill>
                    <a:srgbClr val="000000"/>
                  </a:solidFill>
                </a:rPr>
                <a:t>tập</a:t>
              </a:r>
              <a:r>
                <a:rPr lang="en-US" b="0" dirty="0">
                  <a:solidFill>
                    <a:srgbClr val="000000"/>
                  </a:solidFill>
                </a:rPr>
                <a:t> 20, 21, 22, 23 SGK/19</a:t>
              </a:r>
            </a:p>
          </p:txBody>
        </p:sp>
        <p:grpSp>
          <p:nvGrpSpPr>
            <p:cNvPr id="5" name="Group 8"/>
            <p:cNvGrpSpPr>
              <a:grpSpLocks/>
            </p:cNvGrpSpPr>
            <p:nvPr/>
          </p:nvGrpSpPr>
          <p:grpSpPr bwMode="auto">
            <a:xfrm>
              <a:off x="478" y="2413"/>
              <a:ext cx="530" cy="323"/>
              <a:chOff x="1287" y="587"/>
              <a:chExt cx="670" cy="647"/>
            </a:xfrm>
          </p:grpSpPr>
          <p:sp>
            <p:nvSpPr>
              <p:cNvPr id="57367" name="Oval 9"/>
              <p:cNvSpPr>
                <a:spLocks noChangeArrowheads="1"/>
              </p:cNvSpPr>
              <p:nvPr/>
            </p:nvSpPr>
            <p:spPr bwMode="gray">
              <a:xfrm>
                <a:off x="1287" y="612"/>
                <a:ext cx="670" cy="608"/>
              </a:xfrm>
              <a:prstGeom prst="ellipse">
                <a:avLst/>
              </a:prstGeom>
              <a:solidFill>
                <a:srgbClr val="333333"/>
              </a:solidFill>
              <a:ln w="38100" algn="ctr">
                <a:noFill/>
                <a:round/>
                <a:headEnd/>
                <a:tailEnd/>
              </a:ln>
            </p:spPr>
            <p:txBody>
              <a:bodyPr anchor="ctr">
                <a:spAutoFit/>
              </a:bodyPr>
              <a:lstStyle/>
              <a:p>
                <a:pPr algn="r" rtl="1"/>
                <a:endParaRPr lang="en-US" sz="1800" b="0"/>
              </a:p>
            </p:txBody>
          </p:sp>
          <p:sp>
            <p:nvSpPr>
              <p:cNvPr id="57368" name="Oval 10"/>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pPr algn="r" rtl="1"/>
                <a:endParaRPr lang="en-US" sz="1800" b="0"/>
              </a:p>
            </p:txBody>
          </p:sp>
          <p:sp>
            <p:nvSpPr>
              <p:cNvPr id="57369" name="Oval 11"/>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pPr algn="r" rtl="1"/>
                <a:endParaRPr lang="en-US" sz="1800" b="0"/>
              </a:p>
            </p:txBody>
          </p:sp>
          <p:sp>
            <p:nvSpPr>
              <p:cNvPr id="57370" name="Oval 12"/>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pPr algn="r" rtl="1"/>
                <a:endParaRPr lang="en-US" sz="1800" b="0"/>
              </a:p>
            </p:txBody>
          </p:sp>
          <p:sp>
            <p:nvSpPr>
              <p:cNvPr id="57371" name="Oval 13"/>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pPr algn="ctr" eaLnBrk="0" hangingPunct="0"/>
                <a:endParaRPr lang="en-US" sz="1800" b="0"/>
              </a:p>
            </p:txBody>
          </p:sp>
        </p:grpSp>
        <p:sp>
          <p:nvSpPr>
            <p:cNvPr id="57366" name="Text Box 14"/>
            <p:cNvSpPr txBox="1">
              <a:spLocks noChangeArrowheads="1"/>
            </p:cNvSpPr>
            <p:nvPr/>
          </p:nvSpPr>
          <p:spPr bwMode="gray">
            <a:xfrm>
              <a:off x="550" y="2419"/>
              <a:ext cx="376" cy="288"/>
            </a:xfrm>
            <a:prstGeom prst="rect">
              <a:avLst/>
            </a:prstGeom>
            <a:noFill/>
            <a:ln w="9525" algn="ctr">
              <a:noFill/>
              <a:miter lim="800000"/>
              <a:headEnd/>
              <a:tailEnd/>
            </a:ln>
          </p:spPr>
          <p:txBody>
            <a:bodyPr>
              <a:spAutoFit/>
            </a:bodyPr>
            <a:lstStyle/>
            <a:p>
              <a:pPr algn="ctr" eaLnBrk="0" hangingPunct="0"/>
              <a:r>
                <a:rPr lang="en-US" sz="2400">
                  <a:solidFill>
                    <a:srgbClr val="000000"/>
                  </a:solidFill>
                </a:rPr>
                <a:t>2</a:t>
              </a:r>
            </a:p>
          </p:txBody>
        </p:sp>
      </p:grpSp>
      <p:grpSp>
        <p:nvGrpSpPr>
          <p:cNvPr id="6" name="Group 81"/>
          <p:cNvGrpSpPr>
            <a:grpSpLocks/>
          </p:cNvGrpSpPr>
          <p:nvPr/>
        </p:nvGrpSpPr>
        <p:grpSpPr bwMode="auto">
          <a:xfrm>
            <a:off x="228600" y="5835650"/>
            <a:ext cx="8534400" cy="793750"/>
            <a:chOff x="336" y="2411"/>
            <a:chExt cx="5280" cy="331"/>
          </a:xfrm>
        </p:grpSpPr>
        <p:sp>
          <p:nvSpPr>
            <p:cNvPr id="57350" name="AutoShape 4"/>
            <p:cNvSpPr>
              <a:spLocks noChangeArrowheads="1"/>
            </p:cNvSpPr>
            <p:nvPr/>
          </p:nvSpPr>
          <p:spPr bwMode="gray">
            <a:xfrm>
              <a:off x="336" y="2411"/>
              <a:ext cx="5280" cy="323"/>
            </a:xfrm>
            <a:prstGeom prst="roundRect">
              <a:avLst>
                <a:gd name="adj" fmla="val 16667"/>
              </a:avLst>
            </a:prstGeom>
            <a:gradFill rotWithShape="1">
              <a:gsLst>
                <a:gs pos="0">
                  <a:srgbClr val="48BE67"/>
                </a:gs>
                <a:gs pos="100000">
                  <a:srgbClr val="BCE7C8"/>
                </a:gs>
              </a:gsLst>
              <a:lin ang="5400000" scaled="1"/>
            </a:gradFill>
            <a:ln w="9525">
              <a:noFill/>
              <a:round/>
              <a:headEnd/>
              <a:tailEnd/>
            </a:ln>
            <a:effectLst>
              <a:outerShdw dist="45791" dir="3378596" algn="ctr" rotWithShape="0">
                <a:srgbClr val="B2B2B2"/>
              </a:outerShdw>
            </a:effectLst>
          </p:spPr>
          <p:txBody>
            <a:bodyPr wrap="none" anchor="ctr"/>
            <a:lstStyle/>
            <a:p>
              <a:pPr algn="r" rtl="1"/>
              <a:endParaRPr lang="en-US" sz="1800" b="0"/>
            </a:p>
          </p:txBody>
        </p:sp>
        <p:sp>
          <p:nvSpPr>
            <p:cNvPr id="57351" name="AutoShape 5"/>
            <p:cNvSpPr>
              <a:spLocks noChangeArrowheads="1"/>
            </p:cNvSpPr>
            <p:nvPr/>
          </p:nvSpPr>
          <p:spPr bwMode="gray">
            <a:xfrm>
              <a:off x="378" y="2648"/>
              <a:ext cx="5205" cy="83"/>
            </a:xfrm>
            <a:prstGeom prst="roundRect">
              <a:avLst>
                <a:gd name="adj" fmla="val 50000"/>
              </a:avLst>
            </a:prstGeom>
            <a:gradFill rotWithShape="1">
              <a:gsLst>
                <a:gs pos="0">
                  <a:srgbClr val="9FE9AA"/>
                </a:gs>
                <a:gs pos="100000">
                  <a:srgbClr val="D6F6DB"/>
                </a:gs>
              </a:gsLst>
              <a:lin ang="5400000" scaled="1"/>
            </a:gradFill>
            <a:ln w="9525">
              <a:noFill/>
              <a:round/>
              <a:headEnd/>
              <a:tailEnd/>
            </a:ln>
          </p:spPr>
          <p:txBody>
            <a:bodyPr wrap="none" anchor="ctr"/>
            <a:lstStyle/>
            <a:p>
              <a:pPr algn="r" rtl="1"/>
              <a:endParaRPr lang="en-US" sz="1800" b="0"/>
            </a:p>
          </p:txBody>
        </p:sp>
        <p:sp>
          <p:nvSpPr>
            <p:cNvPr id="57352" name="AutoShape 6"/>
            <p:cNvSpPr>
              <a:spLocks noChangeArrowheads="1"/>
            </p:cNvSpPr>
            <p:nvPr/>
          </p:nvSpPr>
          <p:spPr bwMode="gray">
            <a:xfrm>
              <a:off x="378" y="2418"/>
              <a:ext cx="5205" cy="83"/>
            </a:xfrm>
            <a:prstGeom prst="roundRect">
              <a:avLst>
                <a:gd name="adj" fmla="val 50000"/>
              </a:avLst>
            </a:prstGeom>
            <a:gradFill rotWithShape="1">
              <a:gsLst>
                <a:gs pos="0">
                  <a:srgbClr val="C4EDD1"/>
                </a:gs>
                <a:gs pos="100000">
                  <a:srgbClr val="4DC976"/>
                </a:gs>
              </a:gsLst>
              <a:lin ang="5400000" scaled="1"/>
            </a:gradFill>
            <a:ln w="9525">
              <a:noFill/>
              <a:round/>
              <a:headEnd/>
              <a:tailEnd/>
            </a:ln>
          </p:spPr>
          <p:txBody>
            <a:bodyPr wrap="none" anchor="ctr"/>
            <a:lstStyle/>
            <a:p>
              <a:pPr algn="r" rtl="1"/>
              <a:endParaRPr lang="en-US" sz="1800" b="0"/>
            </a:p>
          </p:txBody>
        </p:sp>
        <p:sp>
          <p:nvSpPr>
            <p:cNvPr id="57353" name="Text Box 7"/>
            <p:cNvSpPr txBox="1">
              <a:spLocks noChangeArrowheads="1"/>
            </p:cNvSpPr>
            <p:nvPr/>
          </p:nvSpPr>
          <p:spPr bwMode="gray">
            <a:xfrm>
              <a:off x="1056" y="2449"/>
              <a:ext cx="4512" cy="293"/>
            </a:xfrm>
            <a:prstGeom prst="rect">
              <a:avLst/>
            </a:prstGeom>
            <a:noFill/>
            <a:ln w="9525" algn="ctr">
              <a:noFill/>
              <a:miter lim="800000"/>
              <a:headEnd/>
              <a:tailEnd/>
            </a:ln>
          </p:spPr>
          <p:txBody>
            <a:bodyPr>
              <a:spAutoFit/>
            </a:bodyPr>
            <a:lstStyle/>
            <a:p>
              <a:pPr eaLnBrk="0" hangingPunct="0"/>
              <a:r>
                <a:rPr lang="en-US" b="0" dirty="0" err="1">
                  <a:solidFill>
                    <a:srgbClr val="000000"/>
                  </a:solidFill>
                </a:rPr>
                <a:t>Nội</a:t>
              </a:r>
              <a:r>
                <a:rPr lang="en-US" b="0" dirty="0">
                  <a:solidFill>
                    <a:srgbClr val="000000"/>
                  </a:solidFill>
                </a:rPr>
                <a:t> dung </a:t>
              </a:r>
              <a:r>
                <a:rPr lang="en-US" b="0" dirty="0" err="1">
                  <a:solidFill>
                    <a:srgbClr val="000000"/>
                  </a:solidFill>
                </a:rPr>
                <a:t>tiết</a:t>
              </a:r>
              <a:r>
                <a:rPr lang="en-US" b="0" dirty="0">
                  <a:solidFill>
                    <a:srgbClr val="000000"/>
                  </a:solidFill>
                </a:rPr>
                <a:t> </a:t>
              </a:r>
              <a:r>
                <a:rPr lang="en-US" b="0" dirty="0" err="1">
                  <a:solidFill>
                    <a:srgbClr val="000000"/>
                  </a:solidFill>
                </a:rPr>
                <a:t>học</a:t>
              </a:r>
              <a:r>
                <a:rPr lang="en-US" b="0" dirty="0">
                  <a:solidFill>
                    <a:srgbClr val="000000"/>
                  </a:solidFill>
                </a:rPr>
                <a:t> </a:t>
              </a:r>
              <a:r>
                <a:rPr lang="en-US" b="0" dirty="0" err="1">
                  <a:solidFill>
                    <a:srgbClr val="000000"/>
                  </a:solidFill>
                </a:rPr>
                <a:t>sau</a:t>
              </a:r>
              <a:r>
                <a:rPr lang="en-US" b="0" dirty="0">
                  <a:solidFill>
                    <a:srgbClr val="000000"/>
                  </a:solidFill>
                </a:rPr>
                <a:t>: </a:t>
              </a:r>
              <a:r>
                <a:rPr lang="en-US" b="0" dirty="0" err="1">
                  <a:solidFill>
                    <a:srgbClr val="000000"/>
                  </a:solidFill>
                </a:rPr>
                <a:t>Luyện</a:t>
              </a:r>
              <a:r>
                <a:rPr lang="en-US" b="0" dirty="0">
                  <a:solidFill>
                    <a:srgbClr val="000000"/>
                  </a:solidFill>
                </a:rPr>
                <a:t> </a:t>
              </a:r>
              <a:r>
                <a:rPr lang="en-US" b="0" dirty="0" err="1">
                  <a:solidFill>
                    <a:srgbClr val="000000"/>
                  </a:solidFill>
                </a:rPr>
                <a:t>tập</a:t>
              </a:r>
              <a:r>
                <a:rPr lang="en-US" b="0" dirty="0">
                  <a:solidFill>
                    <a:srgbClr val="000000"/>
                  </a:solidFill>
                </a:rPr>
                <a:t> </a:t>
              </a:r>
              <a:r>
                <a:rPr lang="en-US" b="0" dirty="0" err="1">
                  <a:solidFill>
                    <a:srgbClr val="000000"/>
                  </a:solidFill>
                </a:rPr>
                <a:t>giải</a:t>
              </a:r>
              <a:r>
                <a:rPr lang="en-US" b="0" dirty="0">
                  <a:solidFill>
                    <a:srgbClr val="000000"/>
                  </a:solidFill>
                </a:rPr>
                <a:t> </a:t>
              </a:r>
              <a:r>
                <a:rPr lang="en-US" b="0" dirty="0" err="1">
                  <a:solidFill>
                    <a:srgbClr val="000000"/>
                  </a:solidFill>
                </a:rPr>
                <a:t>hệ</a:t>
              </a:r>
              <a:r>
                <a:rPr lang="en-US" b="0" dirty="0">
                  <a:solidFill>
                    <a:srgbClr val="000000"/>
                  </a:solidFill>
                </a:rPr>
                <a:t> </a:t>
              </a:r>
              <a:r>
                <a:rPr lang="en-US" b="0" dirty="0" err="1">
                  <a:solidFill>
                    <a:srgbClr val="000000"/>
                  </a:solidFill>
                </a:rPr>
                <a:t>phương</a:t>
              </a:r>
              <a:r>
                <a:rPr lang="en-US" b="0" dirty="0">
                  <a:solidFill>
                    <a:srgbClr val="000000"/>
                  </a:solidFill>
                </a:rPr>
                <a:t> </a:t>
              </a:r>
              <a:r>
                <a:rPr lang="en-US" b="0" dirty="0" err="1">
                  <a:solidFill>
                    <a:srgbClr val="000000"/>
                  </a:solidFill>
                </a:rPr>
                <a:t>trình</a:t>
              </a:r>
              <a:r>
                <a:rPr lang="en-US" b="0" dirty="0">
                  <a:solidFill>
                    <a:srgbClr val="000000"/>
                  </a:solidFill>
                </a:rPr>
                <a:t> </a:t>
              </a:r>
              <a:r>
                <a:rPr lang="en-US" b="0" dirty="0" err="1">
                  <a:solidFill>
                    <a:srgbClr val="000000"/>
                  </a:solidFill>
                </a:rPr>
                <a:t>bằng</a:t>
              </a:r>
              <a:r>
                <a:rPr lang="en-US" b="0" dirty="0">
                  <a:solidFill>
                    <a:srgbClr val="000000"/>
                  </a:solidFill>
                </a:rPr>
                <a:t> </a:t>
              </a:r>
              <a:r>
                <a:rPr lang="en-US" b="0" dirty="0" err="1">
                  <a:solidFill>
                    <a:srgbClr val="000000"/>
                  </a:solidFill>
                </a:rPr>
                <a:t>phương</a:t>
              </a:r>
              <a:r>
                <a:rPr lang="en-US" b="0" dirty="0">
                  <a:solidFill>
                    <a:srgbClr val="000000"/>
                  </a:solidFill>
                </a:rPr>
                <a:t> </a:t>
              </a:r>
              <a:r>
                <a:rPr lang="en-US" b="0" dirty="0" err="1">
                  <a:solidFill>
                    <a:srgbClr val="000000"/>
                  </a:solidFill>
                </a:rPr>
                <a:t>pháp</a:t>
              </a:r>
              <a:r>
                <a:rPr lang="en-US" b="0" dirty="0">
                  <a:solidFill>
                    <a:srgbClr val="000000"/>
                  </a:solidFill>
                </a:rPr>
                <a:t> </a:t>
              </a:r>
              <a:r>
                <a:rPr lang="en-US" b="0" dirty="0" err="1">
                  <a:solidFill>
                    <a:srgbClr val="000000"/>
                  </a:solidFill>
                </a:rPr>
                <a:t>cộng</a:t>
              </a:r>
              <a:r>
                <a:rPr lang="en-US" b="0" dirty="0">
                  <a:solidFill>
                    <a:srgbClr val="000000"/>
                  </a:solidFill>
                </a:rPr>
                <a:t> </a:t>
              </a:r>
              <a:r>
                <a:rPr lang="en-US" b="0" dirty="0" err="1">
                  <a:solidFill>
                    <a:srgbClr val="000000"/>
                  </a:solidFill>
                </a:rPr>
                <a:t>đại</a:t>
              </a:r>
              <a:r>
                <a:rPr lang="en-US" b="0" dirty="0">
                  <a:solidFill>
                    <a:srgbClr val="000000"/>
                  </a:solidFill>
                </a:rPr>
                <a:t> </a:t>
              </a:r>
              <a:r>
                <a:rPr lang="en-US" b="0" dirty="0" err="1">
                  <a:solidFill>
                    <a:srgbClr val="000000"/>
                  </a:solidFill>
                </a:rPr>
                <a:t>số</a:t>
              </a:r>
              <a:r>
                <a:rPr lang="en-US" b="0" dirty="0">
                  <a:solidFill>
                    <a:srgbClr val="000000"/>
                  </a:solidFill>
                </a:rPr>
                <a:t>.</a:t>
              </a:r>
            </a:p>
          </p:txBody>
        </p:sp>
        <p:grpSp>
          <p:nvGrpSpPr>
            <p:cNvPr id="7" name="Group 8"/>
            <p:cNvGrpSpPr>
              <a:grpSpLocks/>
            </p:cNvGrpSpPr>
            <p:nvPr/>
          </p:nvGrpSpPr>
          <p:grpSpPr bwMode="auto">
            <a:xfrm>
              <a:off x="478" y="2413"/>
              <a:ext cx="530" cy="323"/>
              <a:chOff x="1287" y="587"/>
              <a:chExt cx="670" cy="647"/>
            </a:xfrm>
          </p:grpSpPr>
          <p:sp>
            <p:nvSpPr>
              <p:cNvPr id="57356" name="Oval 9"/>
              <p:cNvSpPr>
                <a:spLocks noChangeArrowheads="1"/>
              </p:cNvSpPr>
              <p:nvPr/>
            </p:nvSpPr>
            <p:spPr bwMode="gray">
              <a:xfrm>
                <a:off x="1287" y="716"/>
                <a:ext cx="670" cy="401"/>
              </a:xfrm>
              <a:prstGeom prst="ellipse">
                <a:avLst/>
              </a:prstGeom>
              <a:solidFill>
                <a:srgbClr val="333333"/>
              </a:solidFill>
              <a:ln w="38100" algn="ctr">
                <a:noFill/>
                <a:round/>
                <a:headEnd/>
                <a:tailEnd/>
              </a:ln>
            </p:spPr>
            <p:txBody>
              <a:bodyPr anchor="ctr">
                <a:spAutoFit/>
              </a:bodyPr>
              <a:lstStyle/>
              <a:p>
                <a:pPr algn="r" rtl="1"/>
                <a:endParaRPr lang="en-US" sz="1800" b="0"/>
              </a:p>
            </p:txBody>
          </p:sp>
          <p:sp>
            <p:nvSpPr>
              <p:cNvPr id="57357" name="Oval 10"/>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pPr algn="r" rtl="1"/>
                <a:endParaRPr lang="en-US" sz="1800" b="0"/>
              </a:p>
            </p:txBody>
          </p:sp>
          <p:sp>
            <p:nvSpPr>
              <p:cNvPr id="57358" name="Oval 11"/>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pPr algn="r" rtl="1"/>
                <a:endParaRPr lang="en-US" sz="1800" b="0"/>
              </a:p>
            </p:txBody>
          </p:sp>
          <p:sp>
            <p:nvSpPr>
              <p:cNvPr id="57359" name="Oval 12"/>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pPr algn="r" rtl="1"/>
                <a:endParaRPr lang="en-US" sz="1800" b="0"/>
              </a:p>
            </p:txBody>
          </p:sp>
          <p:sp>
            <p:nvSpPr>
              <p:cNvPr id="57360" name="Oval 13"/>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pPr algn="ctr" eaLnBrk="0" hangingPunct="0"/>
                <a:endParaRPr lang="en-US" sz="1800" b="0"/>
              </a:p>
            </p:txBody>
          </p:sp>
        </p:grpSp>
        <p:sp>
          <p:nvSpPr>
            <p:cNvPr id="57355" name="Text Box 14"/>
            <p:cNvSpPr txBox="1">
              <a:spLocks noChangeArrowheads="1"/>
            </p:cNvSpPr>
            <p:nvPr/>
          </p:nvSpPr>
          <p:spPr bwMode="gray">
            <a:xfrm>
              <a:off x="550" y="2419"/>
              <a:ext cx="376" cy="267"/>
            </a:xfrm>
            <a:prstGeom prst="rect">
              <a:avLst/>
            </a:prstGeom>
            <a:noFill/>
            <a:ln w="9525" algn="ctr">
              <a:noFill/>
              <a:miter lim="800000"/>
              <a:headEnd/>
              <a:tailEnd/>
            </a:ln>
          </p:spPr>
          <p:txBody>
            <a:bodyPr>
              <a:spAutoFit/>
            </a:bodyPr>
            <a:lstStyle/>
            <a:p>
              <a:pPr algn="ctr" eaLnBrk="0" hangingPunct="0"/>
              <a:endParaRPr lang="en-US" sz="1200">
                <a:solidFill>
                  <a:srgbClr val="000000"/>
                </a:solidFill>
              </a:endParaRPr>
            </a:p>
            <a:p>
              <a:pPr algn="ctr" eaLnBrk="0" hangingPunct="0"/>
              <a:r>
                <a:rPr lang="en-US" sz="2400">
                  <a:solidFill>
                    <a:srgbClr val="000000"/>
                  </a:solidFill>
                </a:rPr>
                <a:t>3</a:t>
              </a:r>
            </a:p>
          </p:txBody>
        </p:sp>
      </p:grpSp>
      <p:sp>
        <p:nvSpPr>
          <p:cNvPr id="39" name="Text Box 4"/>
          <p:cNvSpPr txBox="1">
            <a:spLocks noChangeArrowheads="1"/>
          </p:cNvSpPr>
          <p:nvPr/>
        </p:nvSpPr>
        <p:spPr bwMode="auto">
          <a:xfrm>
            <a:off x="0" y="0"/>
            <a:ext cx="9144000" cy="830997"/>
          </a:xfrm>
          <a:prstGeom prst="rect">
            <a:avLst/>
          </a:prstGeom>
          <a:solidFill>
            <a:schemeClr val="accent1"/>
          </a:solidFill>
          <a:ln w="19050">
            <a:solidFill>
              <a:srgbClr val="0000FF"/>
            </a:solidFill>
            <a:miter lim="800000"/>
            <a:headEnd/>
            <a:tailEnd/>
          </a:ln>
        </p:spPr>
        <p:txBody>
          <a:bodyPr>
            <a:spAutoFit/>
          </a:bodyPr>
          <a:lstStyle/>
          <a:p>
            <a:pPr algn="ctr" eaLnBrk="0" hangingPunct="0">
              <a:spcBef>
                <a:spcPct val="50000"/>
              </a:spcBef>
            </a:pPr>
            <a:r>
              <a:rPr lang="en-US" sz="2400" b="1" dirty="0" err="1">
                <a:solidFill>
                  <a:srgbClr val="FF0000"/>
                </a:solidFill>
                <a:latin typeface="Times New Roman" pitchFamily="18" charset="0"/>
                <a:cs typeface="Times New Roman" pitchFamily="18" charset="0"/>
              </a:rPr>
              <a:t>Tiết</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39: </a:t>
            </a:r>
            <a:r>
              <a:rPr lang="en-US" sz="2400" b="1" dirty="0" err="1" smtClean="0">
                <a:solidFill>
                  <a:srgbClr val="FF0000"/>
                </a:solidFill>
                <a:latin typeface="Times New Roman" pitchFamily="18" charset="0"/>
                <a:cs typeface="Times New Roman" pitchFamily="18" charset="0"/>
              </a:rPr>
              <a:t>GiẢI</a:t>
            </a:r>
            <a:r>
              <a:rPr lang="en-US" sz="2400" b="1" dirty="0" smtClean="0">
                <a:solidFill>
                  <a:srgbClr val="FF0000"/>
                </a:solidFill>
                <a:latin typeface="Times New Roman" pitchFamily="18" charset="0"/>
                <a:cs typeface="Times New Roman" pitchFamily="18" charset="0"/>
              </a:rPr>
              <a:t> HỆ PHƯƠNG TRÌNH BẰNG PHƯƠNG PHÁP CỘNG ĐẠI SỐ</a:t>
            </a:r>
            <a:endParaRPr lang="en-US" sz="2400" b="1" dirty="0">
              <a:solidFill>
                <a:srgbClr val="FF0000"/>
              </a:solidFill>
            </a:endParaRPr>
          </a:p>
        </p:txBody>
      </p:sp>
      <p:pic>
        <p:nvPicPr>
          <p:cNvPr id="40" name="Picture 17" descr="book3"/>
          <p:cNvPicPr>
            <a:picLocks noChangeAspect="1" noChangeArrowheads="1" noCrop="1"/>
          </p:cNvPicPr>
          <p:nvPr/>
        </p:nvPicPr>
        <p:blipFill>
          <a:blip r:embed="rId3"/>
          <a:srcRect/>
          <a:stretch>
            <a:fillRect/>
          </a:stretch>
        </p:blipFill>
        <p:spPr bwMode="auto">
          <a:xfrm>
            <a:off x="0" y="0"/>
            <a:ext cx="609600" cy="524435"/>
          </a:xfrm>
          <a:prstGeom prst="rect">
            <a:avLst/>
          </a:prstGeom>
          <a:noFill/>
          <a:ln w="9525">
            <a:noFill/>
            <a:miter lim="800000"/>
            <a:headEnd/>
            <a:tailEnd/>
          </a:ln>
        </p:spPr>
      </p:pic>
      <p:sp>
        <p:nvSpPr>
          <p:cNvPr id="41" name="Text Box 23"/>
          <p:cNvSpPr txBox="1">
            <a:spLocks noChangeArrowheads="1"/>
          </p:cNvSpPr>
          <p:nvPr/>
        </p:nvSpPr>
        <p:spPr bwMode="auto">
          <a:xfrm>
            <a:off x="0" y="1219200"/>
            <a:ext cx="9067800" cy="3046988"/>
          </a:xfrm>
          <a:prstGeom prst="rect">
            <a:avLst/>
          </a:prstGeom>
          <a:noFill/>
          <a:ln w="9525">
            <a:noFill/>
            <a:miter lim="800000"/>
            <a:headEnd/>
            <a:tailEnd/>
          </a:ln>
          <a:effectLst/>
        </p:spPr>
        <p:txBody>
          <a:bodyPr wrap="square">
            <a:spAutoFit/>
          </a:bodyPr>
          <a:lstStyle/>
          <a:p>
            <a:pPr algn="just"/>
            <a:r>
              <a:rPr lang="nl-NL" sz="2400" b="1" i="1" dirty="0">
                <a:latin typeface="Times New Roman" pitchFamily="18" charset="0"/>
                <a:cs typeface="Times New Roman" pitchFamily="18" charset="0"/>
              </a:rPr>
              <a:t>*)</a:t>
            </a:r>
            <a:r>
              <a:rPr lang="nl-NL" sz="2400" b="1" dirty="0">
                <a:latin typeface="Times New Roman" pitchFamily="18" charset="0"/>
                <a:cs typeface="Times New Roman" pitchFamily="18" charset="0"/>
              </a:rPr>
              <a:t> </a:t>
            </a:r>
            <a:r>
              <a:rPr lang="nl-NL" sz="2400" b="1" i="1" dirty="0" smtClean="0">
                <a:latin typeface="Times New Roman" pitchFamily="18" charset="0"/>
                <a:cs typeface="Times New Roman" pitchFamily="18" charset="0"/>
              </a:rPr>
              <a:t>Cách </a:t>
            </a:r>
            <a:r>
              <a:rPr lang="nl-NL" sz="2400" b="1" i="1" dirty="0">
                <a:latin typeface="Times New Roman" pitchFamily="18" charset="0"/>
                <a:cs typeface="Times New Roman" pitchFamily="18" charset="0"/>
              </a:rPr>
              <a:t>giải hệ phương trình bằng </a:t>
            </a:r>
            <a:r>
              <a:rPr lang="nl-NL" sz="2400" b="1" i="1" dirty="0" smtClean="0">
                <a:latin typeface="Times New Roman" pitchFamily="18" charset="0"/>
                <a:cs typeface="Times New Roman" pitchFamily="18" charset="0"/>
              </a:rPr>
              <a:t>phương pháp </a:t>
            </a:r>
            <a:r>
              <a:rPr lang="nl-NL" sz="2400" b="1" i="1" dirty="0">
                <a:latin typeface="Times New Roman" pitchFamily="18" charset="0"/>
                <a:cs typeface="Times New Roman" pitchFamily="18" charset="0"/>
              </a:rPr>
              <a:t>cộng đại số</a:t>
            </a:r>
            <a:r>
              <a:rPr lang="en-US" sz="2400" b="1" i="1" dirty="0">
                <a:latin typeface="Times New Roman" pitchFamily="18" charset="0"/>
                <a:cs typeface="Times New Roman" pitchFamily="18" charset="0"/>
              </a:rPr>
              <a:t>:</a:t>
            </a:r>
          </a:p>
          <a:p>
            <a:pPr algn="just"/>
            <a:r>
              <a:rPr lang="nl-NL" sz="2400" b="0" i="1" dirty="0">
                <a:latin typeface="Times New Roman" pitchFamily="18" charset="0"/>
                <a:cs typeface="Times New Roman" pitchFamily="18" charset="0"/>
              </a:rPr>
              <a:t>1) Nhân hai vế của mỗi phương trình với một số thích hợp (nếu cần) sao cho các hệ số của một ẩn nào đó trong hai phương trình của hệ bằng nhau hoặc đối nhau.</a:t>
            </a:r>
          </a:p>
          <a:p>
            <a:pPr algn="just"/>
            <a:r>
              <a:rPr lang="nl-NL" sz="2400" b="0" i="1" dirty="0">
                <a:latin typeface="Times New Roman" pitchFamily="18" charset="0"/>
                <a:cs typeface="Times New Roman" pitchFamily="18" charset="0"/>
              </a:rPr>
              <a:t>2) Áp dụng quy tắc cộng đại số để được hệ phương trình mới, trong đó có một phương trình mà hệ số của một trong hai ẩn bằng 0.</a:t>
            </a:r>
          </a:p>
          <a:p>
            <a:pPr algn="just"/>
            <a:r>
              <a:rPr lang="nl-NL" sz="2400" b="0" i="1" dirty="0">
                <a:latin typeface="Times New Roman" pitchFamily="18" charset="0"/>
                <a:cs typeface="Times New Roman" pitchFamily="18" charset="0"/>
              </a:rPr>
              <a:t>3) Giải phương trình một ẩn vừa thu được rồi suy ra nghiệm của hệ đã cho.</a:t>
            </a:r>
            <a:r>
              <a:rPr lang="en-US" sz="2400" dirty="0">
                <a:latin typeface="Times New Roman" pitchFamily="18" charset="0"/>
                <a:cs typeface="Times New Roman"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par>
                                <p:cTn id="8" presetID="4"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ox(in)">
                                      <p:cBhvr>
                                        <p:cTn id="10" dur="500"/>
                                        <p:tgtEl>
                                          <p:spTgt spid="4"/>
                                        </p:tgtEl>
                                      </p:cBhvr>
                                    </p:animEffect>
                                  </p:childTnLst>
                                </p:cTn>
                              </p:par>
                              <p:par>
                                <p:cTn id="11" presetID="4" presetClass="entr" presetSubtype="16"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ox(in)">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1986" name="AutoShape 2"/>
          <p:cNvSpPr>
            <a:spLocks noChangeArrowheads="1"/>
          </p:cNvSpPr>
          <p:nvPr/>
        </p:nvSpPr>
        <p:spPr bwMode="auto">
          <a:xfrm>
            <a:off x="2286000" y="0"/>
            <a:ext cx="4572000" cy="609600"/>
          </a:xfrm>
          <a:prstGeom prst="roundRect">
            <a:avLst>
              <a:gd name="adj" fmla="val 16667"/>
            </a:avLst>
          </a:prstGeom>
          <a:solidFill>
            <a:schemeClr val="bg1"/>
          </a:solidFill>
          <a:ln w="9525">
            <a:noFill/>
            <a:round/>
            <a:headEnd/>
            <a:tailEnd/>
          </a:ln>
        </p:spPr>
        <p:txBody>
          <a:bodyPr wrap="none" anchor="ctr"/>
          <a:lstStyle/>
          <a:p>
            <a:endParaRPr lang="en-US"/>
          </a:p>
        </p:txBody>
      </p:sp>
      <p:sp>
        <p:nvSpPr>
          <p:cNvPr id="41987" name="Text Box 73"/>
          <p:cNvSpPr txBox="1">
            <a:spLocks noChangeArrowheads="1"/>
          </p:cNvSpPr>
          <p:nvPr/>
        </p:nvSpPr>
        <p:spPr bwMode="auto">
          <a:xfrm>
            <a:off x="1143000" y="1066800"/>
            <a:ext cx="5838458" cy="400110"/>
          </a:xfrm>
          <a:prstGeom prst="rect">
            <a:avLst/>
          </a:prstGeom>
          <a:noFill/>
          <a:ln w="9525">
            <a:noFill/>
            <a:miter lim="800000"/>
            <a:headEnd/>
            <a:tailEnd/>
          </a:ln>
          <a:effectLst/>
        </p:spPr>
        <p:txBody>
          <a:bodyPr wrap="none">
            <a:spAutoFit/>
          </a:bodyPr>
          <a:lstStyle/>
          <a:p>
            <a:r>
              <a:rPr lang="nl-NL" sz="2000" u="sng" dirty="0" smtClean="0">
                <a:latin typeface="Times New Roman" pitchFamily="18" charset="0"/>
                <a:cs typeface="Times New Roman" pitchFamily="18" charset="0"/>
              </a:rPr>
              <a:t>Câu 2</a:t>
            </a:r>
            <a:r>
              <a:rPr lang="nl-NL" sz="2000" dirty="0" smtClean="0">
                <a:latin typeface="Times New Roman" pitchFamily="18" charset="0"/>
                <a:cs typeface="Times New Roman" pitchFamily="18" charset="0"/>
              </a:rPr>
              <a:t>:Giải </a:t>
            </a:r>
            <a:r>
              <a:rPr lang="nl-NL" sz="2000" dirty="0">
                <a:latin typeface="Times New Roman" pitchFamily="18" charset="0"/>
                <a:cs typeface="Times New Roman" pitchFamily="18" charset="0"/>
              </a:rPr>
              <a:t>hệ phương trình sau bằng phương pháp thế:</a:t>
            </a:r>
            <a:endParaRPr lang="en-US" sz="2000" dirty="0">
              <a:latin typeface="Times New Roman" pitchFamily="18" charset="0"/>
              <a:cs typeface="Times New Roman" pitchFamily="18" charset="0"/>
            </a:endParaRPr>
          </a:p>
        </p:txBody>
      </p:sp>
      <p:graphicFrame>
        <p:nvGraphicFramePr>
          <p:cNvPr id="41988" name="Object 74"/>
          <p:cNvGraphicFramePr>
            <a:graphicFrameLocks noChangeAspect="1"/>
          </p:cNvGraphicFramePr>
          <p:nvPr/>
        </p:nvGraphicFramePr>
        <p:xfrm>
          <a:off x="2895600" y="1524001"/>
          <a:ext cx="3160712" cy="914400"/>
        </p:xfrm>
        <a:graphic>
          <a:graphicData uri="http://schemas.openxmlformats.org/presentationml/2006/ole">
            <p:oleObj spid="_x0000_s1026" name="Equation" r:id="rId4" imgW="1434960" imgH="457200" progId="Equation.DSMT4">
              <p:embed/>
            </p:oleObj>
          </a:graphicData>
        </a:graphic>
      </p:graphicFrame>
      <p:sp>
        <p:nvSpPr>
          <p:cNvPr id="41989" name="TextBox 1"/>
          <p:cNvSpPr txBox="1">
            <a:spLocks noChangeArrowheads="1"/>
          </p:cNvSpPr>
          <p:nvPr/>
        </p:nvSpPr>
        <p:spPr bwMode="auto">
          <a:xfrm>
            <a:off x="1295400" y="0"/>
            <a:ext cx="6781800" cy="523220"/>
          </a:xfrm>
          <a:prstGeom prst="rect">
            <a:avLst/>
          </a:prstGeom>
          <a:noFill/>
          <a:ln w="9525">
            <a:noFill/>
            <a:miter lim="800000"/>
            <a:headEnd/>
            <a:tailEnd/>
          </a:ln>
        </p:spPr>
        <p:txBody>
          <a:bodyPr>
            <a:spAutoFit/>
          </a:bodyPr>
          <a:lstStyle/>
          <a:p>
            <a:pPr algn="ctr"/>
            <a:r>
              <a:rPr lang="en-US" sz="2800" b="1" dirty="0">
                <a:latin typeface="Times New Roman" pitchFamily="18" charset="0"/>
                <a:cs typeface="Times New Roman" pitchFamily="18" charset="0"/>
              </a:rPr>
              <a:t>KIỂM TRA BÀI CŨ</a:t>
            </a:r>
          </a:p>
        </p:txBody>
      </p:sp>
      <p:sp>
        <p:nvSpPr>
          <p:cNvPr id="7" name="Text Box 73"/>
          <p:cNvSpPr txBox="1">
            <a:spLocks noChangeArrowheads="1"/>
          </p:cNvSpPr>
          <p:nvPr/>
        </p:nvSpPr>
        <p:spPr bwMode="auto">
          <a:xfrm>
            <a:off x="1143000" y="685800"/>
            <a:ext cx="5500417" cy="400110"/>
          </a:xfrm>
          <a:prstGeom prst="rect">
            <a:avLst/>
          </a:prstGeom>
          <a:noFill/>
          <a:ln w="9525">
            <a:noFill/>
            <a:miter lim="800000"/>
            <a:headEnd/>
            <a:tailEnd/>
          </a:ln>
          <a:effectLst/>
        </p:spPr>
        <p:txBody>
          <a:bodyPr wrap="none">
            <a:spAutoFit/>
          </a:bodyPr>
          <a:lstStyle/>
          <a:p>
            <a:r>
              <a:rPr lang="nl-NL" sz="2000" u="sng" dirty="0" smtClean="0">
                <a:latin typeface="Times New Roman" pitchFamily="18" charset="0"/>
                <a:cs typeface="Times New Roman" pitchFamily="18" charset="0"/>
              </a:rPr>
              <a:t>Câu 1</a:t>
            </a:r>
            <a:r>
              <a:rPr lang="nl-NL" sz="2000" dirty="0" smtClean="0">
                <a:latin typeface="Times New Roman" pitchFamily="18" charset="0"/>
                <a:cs typeface="Times New Roman" pitchFamily="18" charset="0"/>
              </a:rPr>
              <a:t> : Tóm tắt cách giải hệ bằng </a:t>
            </a:r>
            <a:r>
              <a:rPr lang="nl-NL" sz="2000" dirty="0">
                <a:latin typeface="Times New Roman" pitchFamily="18" charset="0"/>
                <a:cs typeface="Times New Roman" pitchFamily="18" charset="0"/>
              </a:rPr>
              <a:t>phương pháp </a:t>
            </a:r>
            <a:r>
              <a:rPr lang="nl-NL" sz="2000" dirty="0" smtClean="0">
                <a:latin typeface="Times New Roman" pitchFamily="18" charset="0"/>
                <a:cs typeface="Times New Roman" pitchFamily="18" charset="0"/>
              </a:rPr>
              <a:t>thế?</a:t>
            </a:r>
            <a:endParaRPr lang="en-US" sz="2000" dirty="0">
              <a:latin typeface="Times New Roman" pitchFamily="18" charset="0"/>
              <a:cs typeface="Times New Roman" pitchFamily="18" charset="0"/>
            </a:endParaRPr>
          </a:p>
        </p:txBody>
      </p:sp>
      <p:sp>
        <p:nvSpPr>
          <p:cNvPr id="8" name="Text Box 73"/>
          <p:cNvSpPr txBox="1">
            <a:spLocks noChangeArrowheads="1"/>
          </p:cNvSpPr>
          <p:nvPr/>
        </p:nvSpPr>
        <p:spPr bwMode="auto">
          <a:xfrm>
            <a:off x="1371600" y="2667000"/>
            <a:ext cx="5365764" cy="400110"/>
          </a:xfrm>
          <a:prstGeom prst="rect">
            <a:avLst/>
          </a:prstGeom>
          <a:noFill/>
          <a:ln w="9525">
            <a:noFill/>
            <a:miter lim="800000"/>
            <a:headEnd/>
            <a:tailEnd/>
          </a:ln>
          <a:effectLst/>
        </p:spPr>
        <p:txBody>
          <a:bodyPr wrap="none">
            <a:spAutoFit/>
          </a:bodyPr>
          <a:lstStyle/>
          <a:p>
            <a:r>
              <a:rPr lang="nl-NL" sz="2000" u="sng" dirty="0" smtClean="0">
                <a:latin typeface="Times New Roman" pitchFamily="18" charset="0"/>
                <a:cs typeface="Times New Roman" pitchFamily="18" charset="0"/>
              </a:rPr>
              <a:t>Câu 1:</a:t>
            </a:r>
            <a:r>
              <a:rPr lang="nl-NL" sz="2000" dirty="0" smtClean="0">
                <a:latin typeface="Times New Roman" pitchFamily="18" charset="0"/>
                <a:cs typeface="Times New Roman" pitchFamily="18" charset="0"/>
              </a:rPr>
              <a:t> Tóm tắt cách giải hệ bằng phương pháp thế</a:t>
            </a:r>
            <a:endParaRPr lang="en-US" sz="2000" dirty="0">
              <a:latin typeface="Times New Roman" pitchFamily="18" charset="0"/>
              <a:cs typeface="Times New Roman" pitchFamily="18" charset="0"/>
            </a:endParaRPr>
          </a:p>
        </p:txBody>
      </p:sp>
      <p:sp>
        <p:nvSpPr>
          <p:cNvPr id="9" name="Text Box 73"/>
          <p:cNvSpPr txBox="1">
            <a:spLocks noChangeArrowheads="1"/>
          </p:cNvSpPr>
          <p:nvPr/>
        </p:nvSpPr>
        <p:spPr bwMode="auto">
          <a:xfrm>
            <a:off x="838200" y="3124200"/>
            <a:ext cx="7315200" cy="1323439"/>
          </a:xfrm>
          <a:prstGeom prst="rect">
            <a:avLst/>
          </a:prstGeom>
          <a:noFill/>
          <a:ln w="9525">
            <a:noFill/>
            <a:miter lim="800000"/>
            <a:headEnd/>
            <a:tailEnd/>
          </a:ln>
          <a:effectLst/>
        </p:spPr>
        <p:txBody>
          <a:bodyPr wrap="square">
            <a:spAutoFit/>
          </a:bodyPr>
          <a:lstStyle/>
          <a:p>
            <a:r>
              <a:rPr lang="nl-NL" sz="2000" dirty="0" smtClean="0">
                <a:latin typeface="Times New Roman" pitchFamily="18" charset="0"/>
                <a:cs typeface="Times New Roman" pitchFamily="18" charset="0"/>
              </a:rPr>
              <a:t>Bước 1: Dùng quy tác thế biến đổi hệ phương trình đã cho để được một hệ phương trình mới, trong đó có một phương trình một ẩn.</a:t>
            </a:r>
          </a:p>
          <a:p>
            <a:r>
              <a:rPr lang="nl-NL" sz="2000" dirty="0" smtClean="0">
                <a:latin typeface="Times New Roman" pitchFamily="18" charset="0"/>
                <a:cs typeface="Times New Roman" pitchFamily="18" charset="0"/>
              </a:rPr>
              <a:t>Bước 2: Giải phương trình một ẩn vừa có , rồi suy ra nghiệm của hệ đã cho.</a:t>
            </a:r>
            <a:endParaRPr lang="en-US" sz="2000" dirty="0">
              <a:latin typeface="Times New Roman" pitchFamily="18" charset="0"/>
              <a:cs typeface="Times New Roman" pitchFamily="18" charset="0"/>
            </a:endParaRPr>
          </a:p>
        </p:txBody>
      </p:sp>
      <p:sp>
        <p:nvSpPr>
          <p:cNvPr id="10" name="Text Box 73"/>
          <p:cNvSpPr txBox="1">
            <a:spLocks noChangeArrowheads="1"/>
          </p:cNvSpPr>
          <p:nvPr/>
        </p:nvSpPr>
        <p:spPr bwMode="auto">
          <a:xfrm>
            <a:off x="3429000" y="2362200"/>
            <a:ext cx="1510350" cy="400110"/>
          </a:xfrm>
          <a:prstGeom prst="rect">
            <a:avLst/>
          </a:prstGeom>
          <a:noFill/>
          <a:ln w="9525">
            <a:noFill/>
            <a:miter lim="800000"/>
            <a:headEnd/>
            <a:tailEnd/>
          </a:ln>
          <a:effectLst/>
        </p:spPr>
        <p:txBody>
          <a:bodyPr wrap="none">
            <a:spAutoFit/>
          </a:bodyPr>
          <a:lstStyle/>
          <a:p>
            <a:r>
              <a:rPr lang="nl-NL" sz="2000" dirty="0" smtClean="0">
                <a:latin typeface="Times New Roman" pitchFamily="18" charset="0"/>
                <a:cs typeface="Times New Roman" pitchFamily="18" charset="0"/>
              </a:rPr>
              <a:t>Gợi ý đáp án</a:t>
            </a:r>
            <a:endParaRPr lang="en-US" sz="2000" dirty="0">
              <a:latin typeface="Times New Roman" pitchFamily="18" charset="0"/>
              <a:cs typeface="Times New Roman" pitchFamily="18" charset="0"/>
            </a:endParaRPr>
          </a:p>
        </p:txBody>
      </p:sp>
      <p:sp>
        <p:nvSpPr>
          <p:cNvPr id="11" name="Text Box 73"/>
          <p:cNvSpPr txBox="1">
            <a:spLocks noChangeArrowheads="1"/>
          </p:cNvSpPr>
          <p:nvPr/>
        </p:nvSpPr>
        <p:spPr bwMode="auto">
          <a:xfrm>
            <a:off x="1295400" y="4419600"/>
            <a:ext cx="5838458" cy="400110"/>
          </a:xfrm>
          <a:prstGeom prst="rect">
            <a:avLst/>
          </a:prstGeom>
          <a:noFill/>
          <a:ln w="9525">
            <a:noFill/>
            <a:miter lim="800000"/>
            <a:headEnd/>
            <a:tailEnd/>
          </a:ln>
          <a:effectLst/>
        </p:spPr>
        <p:txBody>
          <a:bodyPr wrap="none">
            <a:spAutoFit/>
          </a:bodyPr>
          <a:lstStyle/>
          <a:p>
            <a:r>
              <a:rPr lang="nl-NL" sz="2000" u="sng" dirty="0" smtClean="0">
                <a:latin typeface="Times New Roman" pitchFamily="18" charset="0"/>
                <a:cs typeface="Times New Roman" pitchFamily="18" charset="0"/>
              </a:rPr>
              <a:t>Câu 2:</a:t>
            </a:r>
            <a:r>
              <a:rPr lang="nl-NL" sz="2000" dirty="0" smtClean="0">
                <a:latin typeface="Times New Roman" pitchFamily="18" charset="0"/>
                <a:cs typeface="Times New Roman" pitchFamily="18" charset="0"/>
              </a:rPr>
              <a:t>Giải </a:t>
            </a:r>
            <a:r>
              <a:rPr lang="nl-NL" sz="2000" dirty="0">
                <a:latin typeface="Times New Roman" pitchFamily="18" charset="0"/>
                <a:cs typeface="Times New Roman" pitchFamily="18" charset="0"/>
              </a:rPr>
              <a:t>hệ phương trình sau bằng phương pháp thế:</a:t>
            </a:r>
            <a:endParaRPr lang="en-US" sz="2000" dirty="0">
              <a:latin typeface="Times New Roman" pitchFamily="18" charset="0"/>
              <a:cs typeface="Times New Roman" pitchFamily="18" charset="0"/>
            </a:endParaRPr>
          </a:p>
        </p:txBody>
      </p:sp>
      <p:grpSp>
        <p:nvGrpSpPr>
          <p:cNvPr id="12" name="Group 15"/>
          <p:cNvGrpSpPr>
            <a:grpSpLocks/>
          </p:cNvGrpSpPr>
          <p:nvPr/>
        </p:nvGrpSpPr>
        <p:grpSpPr bwMode="auto">
          <a:xfrm>
            <a:off x="1600680" y="4953850"/>
            <a:ext cx="5948334" cy="1696852"/>
            <a:chOff x="1789" y="1259"/>
            <a:chExt cx="4010" cy="969"/>
          </a:xfrm>
        </p:grpSpPr>
        <p:graphicFrame>
          <p:nvGraphicFramePr>
            <p:cNvPr id="13" name="Object 10"/>
            <p:cNvGraphicFramePr>
              <a:graphicFrameLocks noChangeAspect="1"/>
            </p:cNvGraphicFramePr>
            <p:nvPr/>
          </p:nvGraphicFramePr>
          <p:xfrm>
            <a:off x="1789" y="1259"/>
            <a:ext cx="4010" cy="529"/>
          </p:xfrm>
          <a:graphic>
            <a:graphicData uri="http://schemas.openxmlformats.org/presentationml/2006/ole">
              <p:oleObj spid="_x0000_s1027" name="Equation" r:id="rId5" imgW="6553080" imgH="863280" progId="Equation.DSMT4">
                <p:embed/>
              </p:oleObj>
            </a:graphicData>
          </a:graphic>
        </p:graphicFrame>
        <p:sp>
          <p:nvSpPr>
            <p:cNvPr id="14" name="Rectangle 14"/>
            <p:cNvSpPr>
              <a:spLocks noChangeArrowheads="1"/>
            </p:cNvSpPr>
            <p:nvPr/>
          </p:nvSpPr>
          <p:spPr bwMode="auto">
            <a:xfrm>
              <a:off x="2559" y="1824"/>
              <a:ext cx="2545" cy="404"/>
            </a:xfrm>
            <a:prstGeom prst="rect">
              <a:avLst/>
            </a:prstGeom>
            <a:noFill/>
            <a:ln w="9525">
              <a:noFill/>
              <a:miter lim="800000"/>
              <a:headEnd/>
              <a:tailEnd/>
            </a:ln>
            <a:effectLst/>
          </p:spPr>
          <p:txBody>
            <a:bodyPr wrap="none" anchor="ctr">
              <a:spAutoFit/>
            </a:bodyPr>
            <a:lstStyle/>
            <a:p>
              <a:r>
                <a:rPr lang="nl-NL" sz="2000" dirty="0">
                  <a:latin typeface="Times New Roman" pitchFamily="18" charset="0"/>
                  <a:cs typeface="Times New Roman" pitchFamily="18" charset="0"/>
                </a:rPr>
                <a:t>Vậy hệ phương trình </a:t>
              </a:r>
              <a:r>
                <a:rPr lang="nl-NL" sz="2000" dirty="0" smtClean="0">
                  <a:latin typeface="Times New Roman" pitchFamily="18" charset="0"/>
                  <a:cs typeface="Times New Roman" pitchFamily="18" charset="0"/>
                </a:rPr>
                <a:t>(I) </a:t>
              </a:r>
              <a:r>
                <a:rPr lang="nl-NL" sz="2000" dirty="0">
                  <a:latin typeface="Times New Roman" pitchFamily="18" charset="0"/>
                  <a:cs typeface="Times New Roman" pitchFamily="18" charset="0"/>
                </a:rPr>
                <a:t>có nghiệm</a:t>
              </a:r>
            </a:p>
            <a:p>
              <a:r>
                <a:rPr lang="nl-NL" sz="2000" dirty="0">
                  <a:latin typeface="Times New Roman" pitchFamily="18" charset="0"/>
                  <a:cs typeface="Times New Roman" pitchFamily="18" charset="0"/>
                </a:rPr>
                <a:t> duy nhất (x;y)=(2;3)</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1989"/>
                                        </p:tgtEl>
                                        <p:attrNameLst>
                                          <p:attrName>style.visibility</p:attrName>
                                        </p:attrNameLst>
                                      </p:cBhvr>
                                      <p:to>
                                        <p:strVal val="visible"/>
                                      </p:to>
                                    </p:set>
                                    <p:animEffect transition="in" filter="box(in)">
                                      <p:cBhvr>
                                        <p:cTn id="7" dur="500"/>
                                        <p:tgtEl>
                                          <p:spTgt spid="4198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1986"/>
                                        </p:tgtEl>
                                        <p:attrNameLst>
                                          <p:attrName>style.visibility</p:attrName>
                                        </p:attrNameLst>
                                      </p:cBhvr>
                                      <p:to>
                                        <p:strVal val="visible"/>
                                      </p:to>
                                    </p:set>
                                    <p:animEffect transition="in" filter="box(in)">
                                      <p:cBhvr>
                                        <p:cTn id="10" dur="500"/>
                                        <p:tgtEl>
                                          <p:spTgt spid="41986"/>
                                        </p:tgtEl>
                                      </p:cBhvr>
                                    </p:animEffect>
                                  </p:childTnLst>
                                </p:cTn>
                              </p:par>
                            </p:childTnLst>
                          </p:cTn>
                        </p:par>
                      </p:childTnLst>
                    </p:cTn>
                  </p:par>
                  <p:par>
                    <p:cTn id="11" fill="hold">
                      <p:stCondLst>
                        <p:cond delay="indefinite"/>
                      </p:stCondLst>
                      <p:childTnLst>
                        <p:par>
                          <p:cTn id="12" fill="hold">
                            <p:stCondLst>
                              <p:cond delay="0"/>
                            </p:stCondLst>
                            <p:childTnLst>
                              <p:par>
                                <p:cTn id="13" presetID="13" presetClass="entr" presetSubtype="16"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plus(in)">
                                      <p:cBhvr>
                                        <p:cTn id="15" dur="2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3" presetClass="entr" presetSubtype="16" fill="hold" grpId="0" nodeType="clickEffect">
                                  <p:stCondLst>
                                    <p:cond delay="0"/>
                                  </p:stCondLst>
                                  <p:childTnLst>
                                    <p:set>
                                      <p:cBhvr>
                                        <p:cTn id="19" dur="1" fill="hold">
                                          <p:stCondLst>
                                            <p:cond delay="0"/>
                                          </p:stCondLst>
                                        </p:cTn>
                                        <p:tgtEl>
                                          <p:spTgt spid="41987"/>
                                        </p:tgtEl>
                                        <p:attrNameLst>
                                          <p:attrName>style.visibility</p:attrName>
                                        </p:attrNameLst>
                                      </p:cBhvr>
                                      <p:to>
                                        <p:strVal val="visible"/>
                                      </p:to>
                                    </p:set>
                                    <p:animEffect transition="in" filter="plus(in)">
                                      <p:cBhvr>
                                        <p:cTn id="20" dur="2000"/>
                                        <p:tgtEl>
                                          <p:spTgt spid="41987"/>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41988"/>
                                        </p:tgtEl>
                                        <p:attrNameLst>
                                          <p:attrName>style.visibility</p:attrName>
                                        </p:attrNameLst>
                                      </p:cBhvr>
                                      <p:to>
                                        <p:strVal val="visible"/>
                                      </p:to>
                                    </p:set>
                                    <p:animEffect transition="in" filter="blinds(horizontal)">
                                      <p:cBhvr>
                                        <p:cTn id="25" dur="500"/>
                                        <p:tgtEl>
                                          <p:spTgt spid="41988"/>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ox(in)">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diamond(in)">
                                      <p:cBhvr>
                                        <p:cTn id="41" dur="20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additive="base">
                                        <p:cTn id="46" dur="500" fill="hold"/>
                                        <p:tgtEl>
                                          <p:spTgt spid="11"/>
                                        </p:tgtEl>
                                        <p:attrNameLst>
                                          <p:attrName>ppt_x</p:attrName>
                                        </p:attrNameLst>
                                      </p:cBhvr>
                                      <p:tavLst>
                                        <p:tav tm="0">
                                          <p:val>
                                            <p:strVal val="#ppt_x"/>
                                          </p:val>
                                        </p:tav>
                                        <p:tav tm="100000">
                                          <p:val>
                                            <p:strVal val="#ppt_x"/>
                                          </p:val>
                                        </p:tav>
                                      </p:tavLst>
                                    </p:anim>
                                    <p:anim calcmode="lin" valueType="num">
                                      <p:cBhvr additive="base">
                                        <p:cTn id="4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box(in)">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nimBg="1"/>
      <p:bldP spid="41987" grpId="0"/>
      <p:bldP spid="41989" grpId="0"/>
      <p:bldP spid="7" grpId="0"/>
      <p:bldP spid="8"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2" name="Group 10"/>
          <p:cNvGrpSpPr>
            <a:grpSpLocks/>
          </p:cNvGrpSpPr>
          <p:nvPr/>
        </p:nvGrpSpPr>
        <p:grpSpPr bwMode="auto">
          <a:xfrm rot="-157203">
            <a:off x="3197225" y="2332038"/>
            <a:ext cx="5397500" cy="3308350"/>
            <a:chOff x="2784" y="1776"/>
            <a:chExt cx="2566" cy="1486"/>
          </a:xfrm>
        </p:grpSpPr>
        <p:sp>
          <p:nvSpPr>
            <p:cNvPr id="14341" name="AutoShape 3"/>
            <p:cNvSpPr>
              <a:spLocks noChangeArrowheads="1"/>
            </p:cNvSpPr>
            <p:nvPr/>
          </p:nvSpPr>
          <p:spPr bwMode="auto">
            <a:xfrm rot="347923">
              <a:off x="2784" y="1776"/>
              <a:ext cx="2566" cy="1486"/>
            </a:xfrm>
            <a:prstGeom prst="wedgeEllipseCallout">
              <a:avLst>
                <a:gd name="adj1" fmla="val -67505"/>
                <a:gd name="adj2" fmla="val 17269"/>
              </a:avLst>
            </a:prstGeom>
            <a:solidFill>
              <a:srgbClr val="92D050"/>
            </a:solidFill>
            <a:ln w="9525">
              <a:solidFill>
                <a:schemeClr val="tx1"/>
              </a:solidFill>
              <a:miter lim="800000"/>
              <a:headEnd/>
              <a:tailEnd/>
            </a:ln>
          </p:spPr>
          <p:txBody>
            <a:bodyPr/>
            <a:lstStyle/>
            <a:p>
              <a:pPr algn="ctr"/>
              <a:endParaRPr lang="en-US">
                <a:latin typeface="Arial" charset="0"/>
              </a:endParaRPr>
            </a:p>
          </p:txBody>
        </p:sp>
        <p:sp>
          <p:nvSpPr>
            <p:cNvPr id="14342" name="Text Box 8"/>
            <p:cNvSpPr txBox="1">
              <a:spLocks noChangeArrowheads="1"/>
            </p:cNvSpPr>
            <p:nvPr/>
          </p:nvSpPr>
          <p:spPr bwMode="auto">
            <a:xfrm>
              <a:off x="3024" y="2041"/>
              <a:ext cx="2164" cy="816"/>
            </a:xfrm>
            <a:prstGeom prst="rect">
              <a:avLst/>
            </a:prstGeom>
            <a:noFill/>
            <a:ln w="9525">
              <a:noFill/>
              <a:miter lim="800000"/>
              <a:headEnd/>
              <a:tailEnd/>
            </a:ln>
          </p:spPr>
          <p:txBody>
            <a:bodyPr>
              <a:spAutoFit/>
            </a:bodyPr>
            <a:lstStyle/>
            <a:p>
              <a:pPr algn="ctr"/>
              <a:r>
                <a:rPr lang="en-US" sz="2800" i="1" dirty="0" err="1" smtClean="0">
                  <a:latin typeface="Times New Roman" pitchFamily="18" charset="0"/>
                </a:rPr>
                <a:t>Giải</a:t>
              </a:r>
              <a:r>
                <a:rPr lang="en-US" sz="2800" i="1" dirty="0" smtClean="0">
                  <a:latin typeface="Times New Roman" pitchFamily="18" charset="0"/>
                </a:rPr>
                <a:t> </a:t>
              </a:r>
              <a:r>
                <a:rPr lang="en-US" sz="2800" i="1" dirty="0" err="1" smtClean="0">
                  <a:latin typeface="Times New Roman" pitchFamily="18" charset="0"/>
                </a:rPr>
                <a:t>hệ</a:t>
              </a:r>
              <a:r>
                <a:rPr lang="en-US" sz="2800" i="1" dirty="0" smtClean="0">
                  <a:latin typeface="Times New Roman" pitchFamily="18" charset="0"/>
                </a:rPr>
                <a:t> </a:t>
              </a:r>
              <a:r>
                <a:rPr lang="en-US" sz="2800" i="1" dirty="0" err="1" smtClean="0">
                  <a:latin typeface="Times New Roman" pitchFamily="18" charset="0"/>
                </a:rPr>
                <a:t>phương</a:t>
              </a:r>
              <a:r>
                <a:rPr lang="en-US" sz="2800" i="1" dirty="0" smtClean="0">
                  <a:latin typeface="Times New Roman" pitchFamily="18" charset="0"/>
                </a:rPr>
                <a:t> </a:t>
              </a:r>
              <a:r>
                <a:rPr lang="en-US" sz="2800" i="1" dirty="0" err="1" smtClean="0">
                  <a:latin typeface="Times New Roman" pitchFamily="18" charset="0"/>
                </a:rPr>
                <a:t>trình</a:t>
              </a:r>
              <a:r>
                <a:rPr lang="en-US" sz="2800" i="1" dirty="0" smtClean="0">
                  <a:latin typeface="Times New Roman" pitchFamily="18" charset="0"/>
                </a:rPr>
                <a:t> </a:t>
              </a:r>
              <a:r>
                <a:rPr lang="en-US" sz="2800" i="1" dirty="0" err="1" smtClean="0">
                  <a:latin typeface="Times New Roman" pitchFamily="18" charset="0"/>
                </a:rPr>
                <a:t>bằng</a:t>
              </a:r>
              <a:r>
                <a:rPr lang="en-US" sz="2800" i="1" dirty="0" smtClean="0">
                  <a:latin typeface="Times New Roman" pitchFamily="18" charset="0"/>
                </a:rPr>
                <a:t> </a:t>
              </a:r>
              <a:r>
                <a:rPr lang="en-US" sz="2800" i="1" dirty="0" err="1" smtClean="0">
                  <a:latin typeface="Times New Roman" pitchFamily="18" charset="0"/>
                </a:rPr>
                <a:t>phương</a:t>
              </a:r>
              <a:r>
                <a:rPr lang="en-US" sz="2800" i="1" dirty="0" smtClean="0">
                  <a:latin typeface="Times New Roman" pitchFamily="18" charset="0"/>
                </a:rPr>
                <a:t> </a:t>
              </a:r>
              <a:r>
                <a:rPr lang="en-US" sz="2800" i="1" dirty="0" err="1" smtClean="0">
                  <a:latin typeface="Times New Roman" pitchFamily="18" charset="0"/>
                </a:rPr>
                <a:t>pháp</a:t>
              </a:r>
              <a:r>
                <a:rPr lang="en-US" sz="2800" i="1" dirty="0" smtClean="0">
                  <a:latin typeface="Times New Roman" pitchFamily="18" charset="0"/>
                </a:rPr>
                <a:t> </a:t>
              </a:r>
              <a:r>
                <a:rPr lang="en-US" sz="2800" i="1" dirty="0" err="1" smtClean="0">
                  <a:latin typeface="Times New Roman" pitchFamily="18" charset="0"/>
                </a:rPr>
                <a:t>cộng</a:t>
              </a:r>
              <a:r>
                <a:rPr lang="en-US" sz="2800" i="1" dirty="0" smtClean="0">
                  <a:latin typeface="Times New Roman" pitchFamily="18" charset="0"/>
                </a:rPr>
                <a:t> </a:t>
              </a:r>
              <a:r>
                <a:rPr lang="en-US" sz="2800" i="1" dirty="0" err="1" smtClean="0">
                  <a:latin typeface="Times New Roman" pitchFamily="18" charset="0"/>
                </a:rPr>
                <a:t>đại</a:t>
              </a:r>
              <a:r>
                <a:rPr lang="en-US" sz="2800" i="1" dirty="0" smtClean="0">
                  <a:latin typeface="Times New Roman" pitchFamily="18" charset="0"/>
                </a:rPr>
                <a:t> </a:t>
              </a:r>
              <a:r>
                <a:rPr lang="en-US" sz="2800" i="1" dirty="0" err="1" smtClean="0">
                  <a:latin typeface="Times New Roman" pitchFamily="18" charset="0"/>
                </a:rPr>
                <a:t>số</a:t>
              </a:r>
              <a:r>
                <a:rPr lang="en-US" sz="2800" i="1" dirty="0" smtClean="0">
                  <a:latin typeface="Times New Roman" pitchFamily="18" charset="0"/>
                </a:rPr>
                <a:t> </a:t>
              </a:r>
              <a:r>
                <a:rPr lang="en-US" sz="2800" i="1" dirty="0" err="1" smtClean="0">
                  <a:latin typeface="Times New Roman" pitchFamily="18" charset="0"/>
                </a:rPr>
                <a:t>có</a:t>
              </a:r>
              <a:r>
                <a:rPr lang="en-US" sz="2800" i="1" dirty="0" smtClean="0">
                  <a:latin typeface="Times New Roman" pitchFamily="18" charset="0"/>
                </a:rPr>
                <a:t> </a:t>
              </a:r>
              <a:r>
                <a:rPr lang="en-US" sz="2800" i="1" dirty="0" err="1" smtClean="0">
                  <a:latin typeface="Times New Roman" pitchFamily="18" charset="0"/>
                </a:rPr>
                <a:t>gì</a:t>
              </a:r>
              <a:r>
                <a:rPr lang="en-US" sz="2800" i="1" dirty="0" smtClean="0">
                  <a:latin typeface="Times New Roman" pitchFamily="18" charset="0"/>
                </a:rPr>
                <a:t> </a:t>
              </a:r>
              <a:r>
                <a:rPr lang="en-US" sz="2800" i="1" dirty="0" err="1" smtClean="0">
                  <a:latin typeface="Times New Roman" pitchFamily="18" charset="0"/>
                </a:rPr>
                <a:t>khác</a:t>
              </a:r>
              <a:r>
                <a:rPr lang="en-US" sz="2800" i="1" dirty="0" smtClean="0">
                  <a:latin typeface="Times New Roman" pitchFamily="18" charset="0"/>
                </a:rPr>
                <a:t> </a:t>
              </a:r>
              <a:r>
                <a:rPr lang="en-US" sz="2800" i="1" dirty="0" err="1" smtClean="0">
                  <a:latin typeface="Times New Roman" pitchFamily="18" charset="0"/>
                </a:rPr>
                <a:t>phương</a:t>
              </a:r>
              <a:r>
                <a:rPr lang="en-US" sz="2800" i="1" dirty="0" smtClean="0">
                  <a:latin typeface="Times New Roman" pitchFamily="18" charset="0"/>
                </a:rPr>
                <a:t> </a:t>
              </a:r>
              <a:r>
                <a:rPr lang="en-US" sz="2800" i="1" dirty="0" err="1" smtClean="0">
                  <a:latin typeface="Times New Roman" pitchFamily="18" charset="0"/>
                </a:rPr>
                <a:t>pháp</a:t>
              </a:r>
              <a:r>
                <a:rPr lang="en-US" sz="2800" i="1" dirty="0" smtClean="0">
                  <a:latin typeface="Times New Roman" pitchFamily="18" charset="0"/>
                </a:rPr>
                <a:t> </a:t>
              </a:r>
              <a:r>
                <a:rPr lang="en-US" sz="2800" i="1" dirty="0" err="1" smtClean="0">
                  <a:latin typeface="Times New Roman" pitchFamily="18" charset="0"/>
                </a:rPr>
                <a:t>thế</a:t>
              </a:r>
              <a:r>
                <a:rPr lang="en-US" sz="2800" i="1" dirty="0" smtClean="0">
                  <a:latin typeface="Times New Roman" pitchFamily="18" charset="0"/>
                </a:rPr>
                <a:t> </a:t>
              </a:r>
              <a:r>
                <a:rPr lang="en-US" sz="2800" i="1" dirty="0" err="1" smtClean="0">
                  <a:latin typeface="Times New Roman" pitchFamily="18" charset="0"/>
                </a:rPr>
                <a:t>không</a:t>
              </a:r>
              <a:r>
                <a:rPr lang="en-US" sz="2800" i="1" dirty="0" smtClean="0">
                  <a:latin typeface="Times New Roman" pitchFamily="18" charset="0"/>
                </a:rPr>
                <a:t> </a:t>
              </a:r>
              <a:r>
                <a:rPr lang="en-US" sz="2800" i="1" dirty="0" err="1" smtClean="0">
                  <a:latin typeface="Times New Roman" pitchFamily="18" charset="0"/>
                </a:rPr>
                <a:t>nhỉ</a:t>
              </a:r>
              <a:r>
                <a:rPr lang="en-US" sz="2800" i="1" dirty="0" smtClean="0">
                  <a:latin typeface="Times New Roman" pitchFamily="18" charset="0"/>
                </a:rPr>
                <a:t> ???</a:t>
              </a:r>
              <a:endParaRPr lang="en-US" sz="2800" i="1" dirty="0">
                <a:latin typeface="Times New Roman" pitchFamily="18" charset="0"/>
              </a:endParaRPr>
            </a:p>
          </p:txBody>
        </p:sp>
      </p:grpSp>
      <p:pic>
        <p:nvPicPr>
          <p:cNvPr id="151557" name="Picture 5" descr="MMj02836790000[1]"/>
          <p:cNvPicPr>
            <a:picLocks noChangeAspect="1" noChangeArrowheads="1" noCrop="1"/>
          </p:cNvPicPr>
          <p:nvPr/>
        </p:nvPicPr>
        <p:blipFill>
          <a:blip r:embed="rId3"/>
          <a:srcRect/>
          <a:stretch>
            <a:fillRect/>
          </a:stretch>
        </p:blipFill>
        <p:spPr bwMode="auto">
          <a:xfrm>
            <a:off x="228600" y="3657600"/>
            <a:ext cx="2984500" cy="3048000"/>
          </a:xfrm>
          <a:prstGeom prst="rect">
            <a:avLst/>
          </a:prstGeom>
          <a:noFill/>
          <a:ln w="9525">
            <a:noFill/>
            <a:miter lim="800000"/>
            <a:headEnd/>
            <a:tailEnd/>
          </a:ln>
        </p:spPr>
      </p:pic>
      <p:sp>
        <p:nvSpPr>
          <p:cNvPr id="151561" name="WordArt 9"/>
          <p:cNvSpPr>
            <a:spLocks noChangeArrowheads="1" noChangeShapeType="1" noTextEdit="1"/>
          </p:cNvSpPr>
          <p:nvPr/>
        </p:nvSpPr>
        <p:spPr bwMode="auto">
          <a:xfrm>
            <a:off x="228600" y="381000"/>
            <a:ext cx="8458200" cy="1905000"/>
          </a:xfrm>
          <a:prstGeom prst="rect">
            <a:avLst/>
          </a:prstGeom>
        </p:spPr>
        <p:txBody>
          <a:bodyPr wrap="none" fromWordArt="1">
            <a:prstTxWarp prst="textSlantUp">
              <a:avLst>
                <a:gd name="adj" fmla="val 32056"/>
              </a:avLst>
            </a:prstTxWarp>
          </a:bodyPr>
          <a:lstStyle/>
          <a:p>
            <a:pPr algn="ctr"/>
            <a:r>
              <a:rPr lang="vi-VN" sz="3600" kern="10" dirty="0">
                <a:ln w="9525">
                  <a:solidFill>
                    <a:srgbClr val="CC99FF"/>
                  </a:solidFill>
                  <a:round/>
                  <a:headEnd/>
                  <a:tailEnd/>
                </a:ln>
                <a:solidFill>
                  <a:srgbClr val="FF3300"/>
                </a:solidFill>
                <a:latin typeface="Times New Roman"/>
                <a:cs typeface="Times New Roman"/>
              </a:rPr>
              <a:t>Tiết </a:t>
            </a:r>
            <a:r>
              <a:rPr lang="en-US" sz="3600" kern="10" dirty="0" smtClean="0">
                <a:ln w="9525">
                  <a:solidFill>
                    <a:srgbClr val="CC99FF"/>
                  </a:solidFill>
                  <a:round/>
                  <a:headEnd/>
                  <a:tailEnd/>
                </a:ln>
                <a:solidFill>
                  <a:srgbClr val="FF3300"/>
                </a:solidFill>
                <a:latin typeface="Times New Roman"/>
                <a:cs typeface="Times New Roman"/>
              </a:rPr>
              <a:t>39</a:t>
            </a:r>
            <a:r>
              <a:rPr lang="vi-VN" sz="3600" kern="10" dirty="0" smtClean="0">
                <a:ln w="9525">
                  <a:solidFill>
                    <a:srgbClr val="CC99FF"/>
                  </a:solidFill>
                  <a:round/>
                  <a:headEnd/>
                  <a:tailEnd/>
                </a:ln>
                <a:solidFill>
                  <a:srgbClr val="FF3300"/>
                </a:solidFill>
                <a:latin typeface="Times New Roman"/>
                <a:cs typeface="Times New Roman"/>
              </a:rPr>
              <a:t>: </a:t>
            </a:r>
            <a:r>
              <a:rPr lang="en-US" sz="3600" kern="10" dirty="0" smtClean="0">
                <a:ln w="9525">
                  <a:solidFill>
                    <a:srgbClr val="CC99FF"/>
                  </a:solidFill>
                  <a:round/>
                  <a:headEnd/>
                  <a:tailEnd/>
                </a:ln>
                <a:solidFill>
                  <a:srgbClr val="FF3300"/>
                </a:solidFill>
                <a:latin typeface="Times New Roman"/>
                <a:cs typeface="Times New Roman"/>
              </a:rPr>
              <a:t>GIẢI HỆ PHƯƠNG TRÌNH BẰNG PHƯƠNG PHÁP CỘNG ĐẠI SỐ</a:t>
            </a:r>
            <a:r>
              <a:rPr lang="vi-VN" sz="3600" kern="10" dirty="0" smtClean="0">
                <a:ln w="9525">
                  <a:solidFill>
                    <a:srgbClr val="CC99FF"/>
                  </a:solidFill>
                  <a:round/>
                  <a:headEnd/>
                  <a:tailEnd/>
                </a:ln>
                <a:solidFill>
                  <a:srgbClr val="FF3300"/>
                </a:solidFill>
                <a:latin typeface="Times New Roman"/>
                <a:cs typeface="Times New Roman"/>
              </a:rPr>
              <a:t> </a:t>
            </a:r>
            <a:endParaRPr lang="en-US" sz="3600" kern="10" dirty="0">
              <a:ln w="9525">
                <a:solidFill>
                  <a:srgbClr val="CC99FF"/>
                </a:solidFill>
                <a:round/>
                <a:headEnd/>
                <a:tailEnd/>
              </a:ln>
              <a:solidFill>
                <a:srgbClr val="FF3300"/>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1557"/>
                                        </p:tgtEl>
                                        <p:attrNameLst>
                                          <p:attrName>style.visibility</p:attrName>
                                        </p:attrNameLst>
                                      </p:cBhvr>
                                      <p:to>
                                        <p:strVal val="visible"/>
                                      </p:to>
                                    </p:set>
                                    <p:anim calcmode="lin" valueType="num">
                                      <p:cBhvr additive="base">
                                        <p:cTn id="7" dur="500" fill="hold"/>
                                        <p:tgtEl>
                                          <p:spTgt spid="151557"/>
                                        </p:tgtEl>
                                        <p:attrNameLst>
                                          <p:attrName>ppt_x</p:attrName>
                                        </p:attrNameLst>
                                      </p:cBhvr>
                                      <p:tavLst>
                                        <p:tav tm="0">
                                          <p:val>
                                            <p:strVal val="#ppt_x"/>
                                          </p:val>
                                        </p:tav>
                                        <p:tav tm="100000">
                                          <p:val>
                                            <p:strVal val="#ppt_x"/>
                                          </p:val>
                                        </p:tav>
                                      </p:tavLst>
                                    </p:anim>
                                    <p:anim calcmode="lin" valueType="num">
                                      <p:cBhvr additive="base">
                                        <p:cTn id="8" dur="500" fill="hold"/>
                                        <p:tgtEl>
                                          <p:spTgt spid="15155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51561"/>
                                        </p:tgtEl>
                                        <p:attrNameLst>
                                          <p:attrName>style.visibility</p:attrName>
                                        </p:attrNameLst>
                                      </p:cBhvr>
                                      <p:to>
                                        <p:strVal val="visible"/>
                                      </p:to>
                                    </p:set>
                                    <p:anim calcmode="lin" valueType="num">
                                      <p:cBhvr additive="base">
                                        <p:cTn id="11" dur="500" fill="hold"/>
                                        <p:tgtEl>
                                          <p:spTgt spid="151561"/>
                                        </p:tgtEl>
                                        <p:attrNameLst>
                                          <p:attrName>ppt_x</p:attrName>
                                        </p:attrNameLst>
                                      </p:cBhvr>
                                      <p:tavLst>
                                        <p:tav tm="0">
                                          <p:val>
                                            <p:strVal val="#ppt_x"/>
                                          </p:val>
                                        </p:tav>
                                        <p:tav tm="100000">
                                          <p:val>
                                            <p:strVal val="#ppt_x"/>
                                          </p:val>
                                        </p:tav>
                                      </p:tavLst>
                                    </p:anim>
                                    <p:anim calcmode="lin" valueType="num">
                                      <p:cBhvr additive="base">
                                        <p:cTn id="12" dur="500" fill="hold"/>
                                        <p:tgtEl>
                                          <p:spTgt spid="15156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iterate type="lt">
                                    <p:tmPct val="5000"/>
                                  </p:iterate>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61"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5058" name="Picture 4"/>
          <p:cNvPicPr>
            <a:picLocks noChangeAspect="1" noChangeArrowheads="1"/>
          </p:cNvPicPr>
          <p:nvPr/>
        </p:nvPicPr>
        <p:blipFill>
          <a:blip r:embed="rId3"/>
          <a:srcRect/>
          <a:stretch>
            <a:fillRect/>
          </a:stretch>
        </p:blipFill>
        <p:spPr bwMode="auto">
          <a:xfrm>
            <a:off x="0" y="762000"/>
            <a:ext cx="9144000" cy="6096000"/>
          </a:xfrm>
          <a:prstGeom prst="rect">
            <a:avLst/>
          </a:prstGeom>
          <a:noFill/>
          <a:ln w="9525">
            <a:noFill/>
            <a:miter lim="800000"/>
            <a:headEnd/>
            <a:tailEnd/>
          </a:ln>
        </p:spPr>
      </p:pic>
      <p:sp>
        <p:nvSpPr>
          <p:cNvPr id="45061" name="Rectangle 8"/>
          <p:cNvSpPr>
            <a:spLocks noChangeArrowheads="1"/>
          </p:cNvSpPr>
          <p:nvPr/>
        </p:nvSpPr>
        <p:spPr bwMode="auto">
          <a:xfrm>
            <a:off x="0" y="-38100"/>
            <a:ext cx="9144000" cy="0"/>
          </a:xfrm>
          <a:prstGeom prst="rect">
            <a:avLst/>
          </a:prstGeom>
          <a:noFill/>
          <a:ln w="9525">
            <a:noFill/>
            <a:miter lim="800000"/>
            <a:headEnd/>
            <a:tailEnd/>
          </a:ln>
          <a:effectLst/>
        </p:spPr>
        <p:txBody>
          <a:bodyPr wrap="none" anchor="ctr">
            <a:spAutoFit/>
          </a:bodyPr>
          <a:lstStyle/>
          <a:p>
            <a:endParaRPr lang="en-US"/>
          </a:p>
        </p:txBody>
      </p:sp>
      <p:sp>
        <p:nvSpPr>
          <p:cNvPr id="45062" name="AutoShape 9"/>
          <p:cNvSpPr>
            <a:spLocks noChangeArrowheads="1"/>
          </p:cNvSpPr>
          <p:nvPr/>
        </p:nvSpPr>
        <p:spPr bwMode="auto">
          <a:xfrm>
            <a:off x="3352800" y="876300"/>
            <a:ext cx="5715000" cy="5981700"/>
          </a:xfrm>
          <a:prstGeom prst="roundRect">
            <a:avLst>
              <a:gd name="adj" fmla="val 4417"/>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5063" name="AutoShape 10"/>
          <p:cNvSpPr>
            <a:spLocks noChangeArrowheads="1"/>
          </p:cNvSpPr>
          <p:nvPr/>
        </p:nvSpPr>
        <p:spPr bwMode="auto">
          <a:xfrm>
            <a:off x="0" y="914400"/>
            <a:ext cx="3352800" cy="5943600"/>
          </a:xfrm>
          <a:prstGeom prst="roundRect">
            <a:avLst>
              <a:gd name="adj" fmla="val 8134"/>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360460" name="Rectangle 12"/>
          <p:cNvSpPr>
            <a:spLocks noChangeArrowheads="1"/>
          </p:cNvSpPr>
          <p:nvPr/>
        </p:nvSpPr>
        <p:spPr bwMode="auto">
          <a:xfrm>
            <a:off x="3398951" y="990600"/>
            <a:ext cx="3427541" cy="400110"/>
          </a:xfrm>
          <a:prstGeom prst="rect">
            <a:avLst/>
          </a:prstGeom>
          <a:noFill/>
          <a:ln w="9525">
            <a:noFill/>
            <a:miter lim="800000"/>
            <a:headEnd/>
            <a:tailEnd/>
          </a:ln>
          <a:effectLst/>
        </p:spPr>
        <p:txBody>
          <a:bodyPr wrap="none" anchor="ctr">
            <a:spAutoFit/>
          </a:bodyPr>
          <a:lstStyle/>
          <a:p>
            <a:r>
              <a:rPr lang="nl-NL" sz="2000" dirty="0">
                <a:latin typeface="Times New Roman" pitchFamily="18" charset="0"/>
                <a:cs typeface="Times New Roman" pitchFamily="18" charset="0"/>
              </a:rPr>
              <a:t>Ví </a:t>
            </a:r>
            <a:r>
              <a:rPr lang="nl-NL" sz="2000" dirty="0" smtClean="0">
                <a:latin typeface="Times New Roman" pitchFamily="18" charset="0"/>
                <a:cs typeface="Times New Roman" pitchFamily="18" charset="0"/>
              </a:rPr>
              <a:t>dụ 1 </a:t>
            </a:r>
            <a:r>
              <a:rPr lang="nl-NL" sz="2000" dirty="0">
                <a:latin typeface="Times New Roman" pitchFamily="18" charset="0"/>
                <a:cs typeface="Times New Roman" pitchFamily="18" charset="0"/>
              </a:rPr>
              <a:t>: </a:t>
            </a:r>
            <a:r>
              <a:rPr lang="nl-NL" sz="2000" dirty="0" smtClean="0">
                <a:latin typeface="Times New Roman" pitchFamily="18" charset="0"/>
                <a:cs typeface="Times New Roman" pitchFamily="18" charset="0"/>
              </a:rPr>
              <a:t> Xét hệ </a:t>
            </a:r>
            <a:r>
              <a:rPr lang="nl-NL" sz="2000" dirty="0">
                <a:latin typeface="Times New Roman" pitchFamily="18" charset="0"/>
                <a:cs typeface="Times New Roman" pitchFamily="18" charset="0"/>
              </a:rPr>
              <a:t>phương trình: </a:t>
            </a:r>
          </a:p>
        </p:txBody>
      </p:sp>
      <p:sp>
        <p:nvSpPr>
          <p:cNvPr id="45066" name="Rectangle 13"/>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60462" name="Object 14"/>
          <p:cNvGraphicFramePr>
            <a:graphicFrameLocks noChangeAspect="1"/>
          </p:cNvGraphicFramePr>
          <p:nvPr/>
        </p:nvGraphicFramePr>
        <p:xfrm>
          <a:off x="5138738" y="1295401"/>
          <a:ext cx="2001837" cy="990600"/>
        </p:xfrm>
        <a:graphic>
          <a:graphicData uri="http://schemas.openxmlformats.org/presentationml/2006/ole">
            <p:oleObj spid="_x0000_s4098" name="Equation" r:id="rId4" imgW="1041120" imgH="457200" progId="Equation.DSMT4">
              <p:embed/>
            </p:oleObj>
          </a:graphicData>
        </a:graphic>
      </p:graphicFrame>
      <p:sp>
        <p:nvSpPr>
          <p:cNvPr id="45068" name="Rectangle 15"/>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5070" name="Rectangle 17"/>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5072" name="Rectangle 1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360470" name="Rectangle 22"/>
          <p:cNvSpPr>
            <a:spLocks noChangeArrowheads="1"/>
          </p:cNvSpPr>
          <p:nvPr/>
        </p:nvSpPr>
        <p:spPr bwMode="auto">
          <a:xfrm>
            <a:off x="0" y="1219200"/>
            <a:ext cx="2662908" cy="400110"/>
          </a:xfrm>
          <a:prstGeom prst="rect">
            <a:avLst/>
          </a:prstGeom>
          <a:noFill/>
          <a:ln w="9525">
            <a:noFill/>
            <a:miter lim="800000"/>
            <a:headEnd/>
            <a:tailEnd/>
          </a:ln>
          <a:effectLst/>
        </p:spPr>
        <p:txBody>
          <a:bodyPr wrap="none" anchor="ctr">
            <a:spAutoFit/>
          </a:bodyPr>
          <a:lstStyle/>
          <a:p>
            <a:r>
              <a:rPr lang="nl-NL" sz="2000" b="1" dirty="0"/>
              <a:t>1</a:t>
            </a:r>
            <a:r>
              <a:rPr lang="nl-NL" sz="2000" b="1" u="sng" dirty="0" smtClean="0">
                <a:latin typeface="Times New Roman" pitchFamily="18" charset="0"/>
                <a:cs typeface="Times New Roman" pitchFamily="18" charset="0"/>
              </a:rPr>
              <a:t>. </a:t>
            </a:r>
            <a:r>
              <a:rPr lang="nl-NL" sz="2000" b="1" u="sng" dirty="0">
                <a:latin typeface="Times New Roman" pitchFamily="18" charset="0"/>
                <a:cs typeface="Times New Roman" pitchFamily="18" charset="0"/>
              </a:rPr>
              <a:t>Quy tắc cộng đại số:</a:t>
            </a:r>
          </a:p>
        </p:txBody>
      </p:sp>
      <p:sp>
        <p:nvSpPr>
          <p:cNvPr id="360471" name="Text Box 23"/>
          <p:cNvSpPr txBox="1">
            <a:spLocks noChangeArrowheads="1"/>
          </p:cNvSpPr>
          <p:nvPr/>
        </p:nvSpPr>
        <p:spPr bwMode="auto">
          <a:xfrm>
            <a:off x="0" y="3124200"/>
            <a:ext cx="3200400" cy="1323439"/>
          </a:xfrm>
          <a:prstGeom prst="rect">
            <a:avLst/>
          </a:prstGeom>
          <a:noFill/>
          <a:ln w="9525">
            <a:noFill/>
            <a:miter lim="800000"/>
            <a:headEnd/>
            <a:tailEnd/>
          </a:ln>
          <a:effectLst/>
        </p:spPr>
        <p:txBody>
          <a:bodyPr>
            <a:spAutoFit/>
          </a:bodyPr>
          <a:lstStyle/>
          <a:p>
            <a:r>
              <a:rPr lang="nl-NL" sz="2000" b="1" i="1" u="sng" dirty="0">
                <a:latin typeface="Times New Roman" pitchFamily="18" charset="0"/>
                <a:cs typeface="Times New Roman" pitchFamily="18" charset="0"/>
              </a:rPr>
              <a:t>Bước 1</a:t>
            </a:r>
            <a:r>
              <a:rPr lang="nl-NL" sz="2000" dirty="0">
                <a:latin typeface="Times New Roman" pitchFamily="18" charset="0"/>
                <a:cs typeface="Times New Roman" pitchFamily="18" charset="0"/>
              </a:rPr>
              <a:t>: Cộng hay trừ từng vế hai phương trình của hệ phương trình đã cho để được 1 phương trình mới</a:t>
            </a:r>
            <a:r>
              <a:rPr lang="nl-NL" sz="2000" dirty="0" smtClean="0">
                <a:latin typeface="Times New Roman" pitchFamily="18" charset="0"/>
                <a:cs typeface="Times New Roman" pitchFamily="18" charset="0"/>
              </a:rPr>
              <a:t>.</a:t>
            </a:r>
            <a:endParaRPr lang="nl-NL" sz="2000" dirty="0">
              <a:latin typeface="Times New Roman" pitchFamily="18" charset="0"/>
              <a:cs typeface="Times New Roman" pitchFamily="18" charset="0"/>
            </a:endParaRPr>
          </a:p>
        </p:txBody>
      </p:sp>
      <p:pic>
        <p:nvPicPr>
          <p:cNvPr id="45077" name="Picture 24" descr="noidung"/>
          <p:cNvPicPr>
            <a:picLocks noChangeAspect="1" noChangeArrowheads="1"/>
          </p:cNvPicPr>
          <p:nvPr/>
        </p:nvPicPr>
        <p:blipFill>
          <a:blip r:embed="rId5"/>
          <a:srcRect/>
          <a:stretch>
            <a:fillRect/>
          </a:stretch>
        </p:blipFill>
        <p:spPr bwMode="auto">
          <a:xfrm>
            <a:off x="12700" y="787400"/>
            <a:ext cx="3276600" cy="381000"/>
          </a:xfrm>
          <a:prstGeom prst="rect">
            <a:avLst/>
          </a:prstGeom>
          <a:noFill/>
          <a:ln w="9525">
            <a:noFill/>
            <a:miter lim="800000"/>
            <a:headEnd/>
            <a:tailEnd/>
          </a:ln>
        </p:spPr>
      </p:pic>
      <p:sp>
        <p:nvSpPr>
          <p:cNvPr id="22" name="Text Box 4"/>
          <p:cNvSpPr txBox="1">
            <a:spLocks noChangeArrowheads="1"/>
          </p:cNvSpPr>
          <p:nvPr/>
        </p:nvSpPr>
        <p:spPr bwMode="auto">
          <a:xfrm>
            <a:off x="0" y="0"/>
            <a:ext cx="9144000" cy="830997"/>
          </a:xfrm>
          <a:prstGeom prst="rect">
            <a:avLst/>
          </a:prstGeom>
          <a:solidFill>
            <a:schemeClr val="accent1"/>
          </a:solidFill>
          <a:ln w="19050">
            <a:solidFill>
              <a:srgbClr val="0000FF"/>
            </a:solidFill>
            <a:miter lim="800000"/>
            <a:headEnd/>
            <a:tailEnd/>
          </a:ln>
        </p:spPr>
        <p:txBody>
          <a:bodyPr>
            <a:spAutoFit/>
          </a:bodyPr>
          <a:lstStyle/>
          <a:p>
            <a:pPr algn="ctr" eaLnBrk="0" hangingPunct="0">
              <a:spcBef>
                <a:spcPct val="50000"/>
              </a:spcBef>
            </a:pPr>
            <a:r>
              <a:rPr lang="en-US" sz="2400" b="1" dirty="0" err="1">
                <a:solidFill>
                  <a:srgbClr val="FF0000"/>
                </a:solidFill>
                <a:latin typeface="Times New Roman" pitchFamily="18" charset="0"/>
                <a:cs typeface="Times New Roman" pitchFamily="18" charset="0"/>
              </a:rPr>
              <a:t>Tiết</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39: </a:t>
            </a:r>
            <a:r>
              <a:rPr lang="en-US" sz="2400" b="1" dirty="0" err="1" smtClean="0">
                <a:solidFill>
                  <a:srgbClr val="FF0000"/>
                </a:solidFill>
                <a:latin typeface="Times New Roman" pitchFamily="18" charset="0"/>
                <a:cs typeface="Times New Roman" pitchFamily="18" charset="0"/>
              </a:rPr>
              <a:t>GiẢI</a:t>
            </a:r>
            <a:r>
              <a:rPr lang="en-US" sz="2400" b="1" dirty="0" smtClean="0">
                <a:solidFill>
                  <a:srgbClr val="FF0000"/>
                </a:solidFill>
                <a:latin typeface="Times New Roman" pitchFamily="18" charset="0"/>
                <a:cs typeface="Times New Roman" pitchFamily="18" charset="0"/>
              </a:rPr>
              <a:t> HỆ PHƯƠNG TRÌNH BẰNG PHƯƠNG PHÁP CỘNG ĐẠI SỐ</a:t>
            </a:r>
            <a:endParaRPr lang="en-US" sz="2400" b="1" dirty="0">
              <a:solidFill>
                <a:srgbClr val="FF0000"/>
              </a:solidFill>
            </a:endParaRPr>
          </a:p>
        </p:txBody>
      </p:sp>
      <p:pic>
        <p:nvPicPr>
          <p:cNvPr id="23" name="Picture 17" descr="book3"/>
          <p:cNvPicPr>
            <a:picLocks noChangeAspect="1" noChangeArrowheads="1" noCrop="1"/>
          </p:cNvPicPr>
          <p:nvPr/>
        </p:nvPicPr>
        <p:blipFill>
          <a:blip r:embed="rId6"/>
          <a:srcRect/>
          <a:stretch>
            <a:fillRect/>
          </a:stretch>
        </p:blipFill>
        <p:spPr bwMode="auto">
          <a:xfrm>
            <a:off x="0" y="0"/>
            <a:ext cx="609600" cy="524435"/>
          </a:xfrm>
          <a:prstGeom prst="rect">
            <a:avLst/>
          </a:prstGeom>
          <a:noFill/>
          <a:ln w="9525">
            <a:noFill/>
            <a:miter lim="800000"/>
            <a:headEnd/>
            <a:tailEnd/>
          </a:ln>
        </p:spPr>
      </p:pic>
      <p:sp>
        <p:nvSpPr>
          <p:cNvPr id="24" name="Rectangle 22"/>
          <p:cNvSpPr>
            <a:spLocks noChangeArrowheads="1"/>
          </p:cNvSpPr>
          <p:nvPr/>
        </p:nvSpPr>
        <p:spPr bwMode="auto">
          <a:xfrm>
            <a:off x="3352800" y="2209800"/>
            <a:ext cx="5562600" cy="707886"/>
          </a:xfrm>
          <a:prstGeom prst="rect">
            <a:avLst/>
          </a:prstGeom>
          <a:noFill/>
          <a:ln w="9525">
            <a:noFill/>
            <a:miter lim="800000"/>
            <a:headEnd/>
            <a:tailEnd/>
          </a:ln>
          <a:effectLst/>
        </p:spPr>
        <p:txBody>
          <a:bodyPr wrap="square" anchor="ctr">
            <a:spAutoFit/>
          </a:bodyPr>
          <a:lstStyle/>
          <a:p>
            <a:r>
              <a:rPr lang="nl-NL" sz="2000" i="1" u="sng" dirty="0" smtClean="0">
                <a:latin typeface="Times New Roman" pitchFamily="18" charset="0"/>
                <a:cs typeface="Times New Roman" pitchFamily="18" charset="0"/>
              </a:rPr>
              <a:t>Bước 1</a:t>
            </a:r>
            <a:r>
              <a:rPr lang="nl-NL" sz="2000" dirty="0" smtClean="0">
                <a:latin typeface="Times New Roman" pitchFamily="18" charset="0"/>
                <a:cs typeface="Times New Roman" pitchFamily="18" charset="0"/>
              </a:rPr>
              <a:t>: Cộng từng vế của hai phương trình của (I) ta được phương trình</a:t>
            </a:r>
            <a:endParaRPr lang="nl-NL" sz="2000" dirty="0">
              <a:latin typeface="Times New Roman" pitchFamily="18" charset="0"/>
              <a:cs typeface="Times New Roman" pitchFamily="18" charset="0"/>
            </a:endParaRPr>
          </a:p>
        </p:txBody>
      </p:sp>
      <p:graphicFrame>
        <p:nvGraphicFramePr>
          <p:cNvPr id="25" name="Object 16"/>
          <p:cNvGraphicFramePr>
            <a:graphicFrameLocks noChangeAspect="1"/>
          </p:cNvGraphicFramePr>
          <p:nvPr/>
        </p:nvGraphicFramePr>
        <p:xfrm>
          <a:off x="4419600" y="2971801"/>
          <a:ext cx="3268663" cy="1219200"/>
        </p:xfrm>
        <a:graphic>
          <a:graphicData uri="http://schemas.openxmlformats.org/presentationml/2006/ole">
            <p:oleObj spid="_x0000_s4102" name="Equation" r:id="rId7" imgW="1485720" imgH="634680" progId="Equation.DSMT4">
              <p:embed/>
            </p:oleObj>
          </a:graphicData>
        </a:graphic>
      </p:graphicFrame>
      <p:sp>
        <p:nvSpPr>
          <p:cNvPr id="28" name="Rectangle 22"/>
          <p:cNvSpPr>
            <a:spLocks noChangeArrowheads="1"/>
          </p:cNvSpPr>
          <p:nvPr/>
        </p:nvSpPr>
        <p:spPr bwMode="auto">
          <a:xfrm>
            <a:off x="3505200" y="4191000"/>
            <a:ext cx="5181600" cy="707886"/>
          </a:xfrm>
          <a:prstGeom prst="rect">
            <a:avLst/>
          </a:prstGeom>
          <a:noFill/>
          <a:ln w="9525">
            <a:noFill/>
            <a:miter lim="800000"/>
            <a:headEnd/>
            <a:tailEnd/>
          </a:ln>
          <a:effectLst/>
        </p:spPr>
        <p:txBody>
          <a:bodyPr wrap="square" anchor="ctr">
            <a:spAutoFit/>
          </a:bodyPr>
          <a:lstStyle/>
          <a:p>
            <a:r>
              <a:rPr lang="nl-NL" sz="2000" i="1" u="sng" dirty="0" smtClean="0">
                <a:latin typeface="Times New Roman" pitchFamily="18" charset="0"/>
                <a:cs typeface="Times New Roman" pitchFamily="18" charset="0"/>
              </a:rPr>
              <a:t>Bước 2</a:t>
            </a:r>
            <a:r>
              <a:rPr lang="nl-NL" sz="2000" dirty="0" smtClean="0">
                <a:latin typeface="Times New Roman" pitchFamily="18" charset="0"/>
                <a:cs typeface="Times New Roman" pitchFamily="18" charset="0"/>
              </a:rPr>
              <a:t>: Dùng phương trình mới thay thế cho phương trình thứ nhất ta được hệ</a:t>
            </a:r>
          </a:p>
        </p:txBody>
      </p:sp>
      <p:graphicFrame>
        <p:nvGraphicFramePr>
          <p:cNvPr id="31" name="Object 14"/>
          <p:cNvGraphicFramePr>
            <a:graphicFrameLocks noChangeAspect="1"/>
          </p:cNvGraphicFramePr>
          <p:nvPr/>
        </p:nvGraphicFramePr>
        <p:xfrm>
          <a:off x="5867400" y="4800600"/>
          <a:ext cx="1828800" cy="914400"/>
        </p:xfrm>
        <a:graphic>
          <a:graphicData uri="http://schemas.openxmlformats.org/presentationml/2006/ole">
            <p:oleObj spid="_x0000_s4105" name="Equation" r:id="rId8" imgW="888840" imgH="457200" progId="Equation.DSMT4">
              <p:embed/>
            </p:oleObj>
          </a:graphicData>
        </a:graphic>
      </p:graphicFrame>
      <p:sp>
        <p:nvSpPr>
          <p:cNvPr id="32" name="Rectangle 22"/>
          <p:cNvSpPr>
            <a:spLocks noChangeArrowheads="1"/>
          </p:cNvSpPr>
          <p:nvPr/>
        </p:nvSpPr>
        <p:spPr bwMode="auto">
          <a:xfrm>
            <a:off x="3429000" y="5638800"/>
            <a:ext cx="5715000" cy="707886"/>
          </a:xfrm>
          <a:prstGeom prst="rect">
            <a:avLst/>
          </a:prstGeom>
          <a:noFill/>
          <a:ln w="9525">
            <a:noFill/>
            <a:miter lim="800000"/>
            <a:headEnd/>
            <a:tailEnd/>
          </a:ln>
          <a:effectLst/>
        </p:spPr>
        <p:txBody>
          <a:bodyPr wrap="square" anchor="ctr">
            <a:spAutoFit/>
          </a:bodyPr>
          <a:lstStyle/>
          <a:p>
            <a:r>
              <a:rPr lang="nl-NL" sz="2000" dirty="0" smtClean="0">
                <a:latin typeface="Times New Roman" pitchFamily="18" charset="0"/>
                <a:cs typeface="Times New Roman" pitchFamily="18" charset="0"/>
              </a:rPr>
              <a:t>Hoặc dùng phương trình mới thay thế cho phương trình thứ hai ta được hệ</a:t>
            </a:r>
          </a:p>
        </p:txBody>
      </p:sp>
      <p:graphicFrame>
        <p:nvGraphicFramePr>
          <p:cNvPr id="33" name="Object 14"/>
          <p:cNvGraphicFramePr>
            <a:graphicFrameLocks noChangeAspect="1"/>
          </p:cNvGraphicFramePr>
          <p:nvPr/>
        </p:nvGraphicFramePr>
        <p:xfrm>
          <a:off x="5943600" y="5943600"/>
          <a:ext cx="1933575" cy="914400"/>
        </p:xfrm>
        <a:graphic>
          <a:graphicData uri="http://schemas.openxmlformats.org/presentationml/2006/ole">
            <p:oleObj spid="_x0000_s4106" name="Equation" r:id="rId9" imgW="939600" imgH="457200" progId="Equation.DSMT4">
              <p:embed/>
            </p:oleObj>
          </a:graphicData>
        </a:graphic>
      </p:graphicFrame>
      <p:sp>
        <p:nvSpPr>
          <p:cNvPr id="29" name="Text Box 23"/>
          <p:cNvSpPr txBox="1">
            <a:spLocks noChangeArrowheads="1"/>
          </p:cNvSpPr>
          <p:nvPr/>
        </p:nvSpPr>
        <p:spPr bwMode="auto">
          <a:xfrm>
            <a:off x="0" y="4572000"/>
            <a:ext cx="3200400" cy="1631216"/>
          </a:xfrm>
          <a:prstGeom prst="rect">
            <a:avLst/>
          </a:prstGeom>
          <a:noFill/>
          <a:ln w="9525">
            <a:noFill/>
            <a:miter lim="800000"/>
            <a:headEnd/>
            <a:tailEnd/>
          </a:ln>
          <a:effectLst/>
        </p:spPr>
        <p:txBody>
          <a:bodyPr>
            <a:spAutoFit/>
          </a:bodyPr>
          <a:lstStyle/>
          <a:p>
            <a:r>
              <a:rPr lang="nl-NL" sz="2000" b="1" i="1" u="sng" dirty="0" smtClean="0">
                <a:latin typeface="Times New Roman" pitchFamily="18" charset="0"/>
                <a:cs typeface="Times New Roman" pitchFamily="18" charset="0"/>
              </a:rPr>
              <a:t>Bước 2:</a:t>
            </a:r>
            <a:r>
              <a:rPr lang="nl-NL" sz="2000" dirty="0" smtClean="0">
                <a:latin typeface="Times New Roman" pitchFamily="18" charset="0"/>
                <a:cs typeface="Times New Roman" pitchFamily="18" charset="0"/>
              </a:rPr>
              <a:t> Dùng phương trình mới ấy thay thế cho một trong hai phương trình của hệ (và giữ nguyên phương trình kia)</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
        <p:nvSpPr>
          <p:cNvPr id="37" name="Text Box 23"/>
          <p:cNvSpPr txBox="1">
            <a:spLocks noChangeArrowheads="1"/>
          </p:cNvSpPr>
          <p:nvPr/>
        </p:nvSpPr>
        <p:spPr bwMode="auto">
          <a:xfrm>
            <a:off x="0" y="1676400"/>
            <a:ext cx="3200400" cy="1323439"/>
          </a:xfrm>
          <a:prstGeom prst="rect">
            <a:avLst/>
          </a:prstGeom>
          <a:noFill/>
          <a:ln w="9525">
            <a:noFill/>
            <a:miter lim="800000"/>
            <a:headEnd/>
            <a:tailEnd/>
          </a:ln>
          <a:effectLst/>
        </p:spPr>
        <p:txBody>
          <a:bodyPr>
            <a:spAutoFit/>
          </a:bodyPr>
          <a:lstStyle/>
          <a:p>
            <a:r>
              <a:rPr lang="nl-NL" sz="2000" i="1" dirty="0" smtClean="0">
                <a:latin typeface="Times New Roman" pitchFamily="18" charset="0"/>
                <a:cs typeface="Times New Roman" pitchFamily="18" charset="0"/>
              </a:rPr>
              <a:t>Quy tắc cộng đại số dùng để biến đổi hệ phương trình thành hệ phương trình tương đương gồm hai bước sau:</a:t>
            </a:r>
            <a:endParaRPr lang="nl-NL"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0470"/>
                                        </p:tgtEl>
                                        <p:attrNameLst>
                                          <p:attrName>style.visibility</p:attrName>
                                        </p:attrNameLst>
                                      </p:cBhvr>
                                      <p:to>
                                        <p:strVal val="visible"/>
                                      </p:to>
                                    </p:set>
                                    <p:animEffect transition="in" filter="box(in)">
                                      <p:cBhvr>
                                        <p:cTn id="7" dur="500"/>
                                        <p:tgtEl>
                                          <p:spTgt spid="360470"/>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37"/>
                                        </p:tgtEl>
                                        <p:attrNameLst>
                                          <p:attrName>style.visibility</p:attrName>
                                        </p:attrNameLst>
                                      </p:cBhvr>
                                      <p:to>
                                        <p:strVal val="visible"/>
                                      </p:to>
                                    </p:set>
                                    <p:anim calcmode="discrete" valueType="clr">
                                      <p:cBhvr override="childStyle">
                                        <p:cTn id="12" dur="50"/>
                                        <p:tgtEl>
                                          <p:spTgt spid="37"/>
                                        </p:tgtEl>
                                        <p:attrNameLst>
                                          <p:attrName>style.color</p:attrName>
                                        </p:attrNameLst>
                                      </p:cBhvr>
                                      <p:tavLst>
                                        <p:tav tm="0">
                                          <p:val>
                                            <p:clrVal>
                                              <a:schemeClr val="accent2"/>
                                            </p:clrVal>
                                          </p:val>
                                        </p:tav>
                                        <p:tav tm="50000">
                                          <p:val>
                                            <p:clrVal>
                                              <a:schemeClr val="hlink"/>
                                            </p:clrVal>
                                          </p:val>
                                        </p:tav>
                                      </p:tavLst>
                                    </p:anim>
                                    <p:anim calcmode="discrete" valueType="clr">
                                      <p:cBhvr>
                                        <p:cTn id="13" dur="50"/>
                                        <p:tgtEl>
                                          <p:spTgt spid="37"/>
                                        </p:tgtEl>
                                        <p:attrNameLst>
                                          <p:attrName>fillcolor</p:attrName>
                                        </p:attrNameLst>
                                      </p:cBhvr>
                                      <p:tavLst>
                                        <p:tav tm="0">
                                          <p:val>
                                            <p:clrVal>
                                              <a:schemeClr val="accent2"/>
                                            </p:clrVal>
                                          </p:val>
                                        </p:tav>
                                        <p:tav tm="50000">
                                          <p:val>
                                            <p:clrVal>
                                              <a:schemeClr val="hlink"/>
                                            </p:clrVal>
                                          </p:val>
                                        </p:tav>
                                      </p:tavLst>
                                    </p:anim>
                                    <p:set>
                                      <p:cBhvr>
                                        <p:cTn id="14" dur="50"/>
                                        <p:tgtEl>
                                          <p:spTgt spid="37"/>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360471"/>
                                        </p:tgtEl>
                                        <p:attrNameLst>
                                          <p:attrName>style.visibility</p:attrName>
                                        </p:attrNameLst>
                                      </p:cBhvr>
                                      <p:to>
                                        <p:strVal val="visible"/>
                                      </p:to>
                                    </p:set>
                                    <p:anim calcmode="discrete" valueType="clr">
                                      <p:cBhvr override="childStyle">
                                        <p:cTn id="19" dur="50"/>
                                        <p:tgtEl>
                                          <p:spTgt spid="360471"/>
                                        </p:tgtEl>
                                        <p:attrNameLst>
                                          <p:attrName>style.color</p:attrName>
                                        </p:attrNameLst>
                                      </p:cBhvr>
                                      <p:tavLst>
                                        <p:tav tm="0">
                                          <p:val>
                                            <p:clrVal>
                                              <a:schemeClr val="accent2"/>
                                            </p:clrVal>
                                          </p:val>
                                        </p:tav>
                                        <p:tav tm="50000">
                                          <p:val>
                                            <p:clrVal>
                                              <a:schemeClr val="hlink"/>
                                            </p:clrVal>
                                          </p:val>
                                        </p:tav>
                                      </p:tavLst>
                                    </p:anim>
                                    <p:anim calcmode="discrete" valueType="clr">
                                      <p:cBhvr>
                                        <p:cTn id="20" dur="50"/>
                                        <p:tgtEl>
                                          <p:spTgt spid="360471"/>
                                        </p:tgtEl>
                                        <p:attrNameLst>
                                          <p:attrName>fillcolor</p:attrName>
                                        </p:attrNameLst>
                                      </p:cBhvr>
                                      <p:tavLst>
                                        <p:tav tm="0">
                                          <p:val>
                                            <p:clrVal>
                                              <a:schemeClr val="accent2"/>
                                            </p:clrVal>
                                          </p:val>
                                        </p:tav>
                                        <p:tav tm="50000">
                                          <p:val>
                                            <p:clrVal>
                                              <a:schemeClr val="hlink"/>
                                            </p:clrVal>
                                          </p:val>
                                        </p:tav>
                                      </p:tavLst>
                                    </p:anim>
                                    <p:set>
                                      <p:cBhvr>
                                        <p:cTn id="21" dur="50"/>
                                        <p:tgtEl>
                                          <p:spTgt spid="360471"/>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29"/>
                                        </p:tgtEl>
                                        <p:attrNameLst>
                                          <p:attrName>style.visibility</p:attrName>
                                        </p:attrNameLst>
                                      </p:cBhvr>
                                      <p:to>
                                        <p:strVal val="visible"/>
                                      </p:to>
                                    </p:set>
                                    <p:anim calcmode="discrete" valueType="clr">
                                      <p:cBhvr override="childStyle">
                                        <p:cTn id="26" dur="50"/>
                                        <p:tgtEl>
                                          <p:spTgt spid="29"/>
                                        </p:tgtEl>
                                        <p:attrNameLst>
                                          <p:attrName>style.color</p:attrName>
                                        </p:attrNameLst>
                                      </p:cBhvr>
                                      <p:tavLst>
                                        <p:tav tm="0">
                                          <p:val>
                                            <p:clrVal>
                                              <a:schemeClr val="accent2"/>
                                            </p:clrVal>
                                          </p:val>
                                        </p:tav>
                                        <p:tav tm="50000">
                                          <p:val>
                                            <p:clrVal>
                                              <a:schemeClr val="hlink"/>
                                            </p:clrVal>
                                          </p:val>
                                        </p:tav>
                                      </p:tavLst>
                                    </p:anim>
                                    <p:anim calcmode="discrete" valueType="clr">
                                      <p:cBhvr>
                                        <p:cTn id="27" dur="50"/>
                                        <p:tgtEl>
                                          <p:spTgt spid="29"/>
                                        </p:tgtEl>
                                        <p:attrNameLst>
                                          <p:attrName>fillcolor</p:attrName>
                                        </p:attrNameLst>
                                      </p:cBhvr>
                                      <p:tavLst>
                                        <p:tav tm="0">
                                          <p:val>
                                            <p:clrVal>
                                              <a:schemeClr val="accent2"/>
                                            </p:clrVal>
                                          </p:val>
                                        </p:tav>
                                        <p:tav tm="50000">
                                          <p:val>
                                            <p:clrVal>
                                              <a:schemeClr val="hlink"/>
                                            </p:clrVal>
                                          </p:val>
                                        </p:tav>
                                      </p:tavLst>
                                    </p:anim>
                                    <p:set>
                                      <p:cBhvr>
                                        <p:cTn id="28" dur="50"/>
                                        <p:tgtEl>
                                          <p:spTgt spid="29"/>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60460"/>
                                        </p:tgtEl>
                                        <p:attrNameLst>
                                          <p:attrName>style.visibility</p:attrName>
                                        </p:attrNameLst>
                                      </p:cBhvr>
                                      <p:to>
                                        <p:strVal val="visible"/>
                                      </p:to>
                                    </p:set>
                                    <p:animEffect transition="in" filter="blinds(horizontal)">
                                      <p:cBhvr>
                                        <p:cTn id="33" dur="500"/>
                                        <p:tgtEl>
                                          <p:spTgt spid="360460"/>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nodeType="clickEffect">
                                  <p:stCondLst>
                                    <p:cond delay="0"/>
                                  </p:stCondLst>
                                  <p:childTnLst>
                                    <p:set>
                                      <p:cBhvr>
                                        <p:cTn id="37" dur="1" fill="hold">
                                          <p:stCondLst>
                                            <p:cond delay="0"/>
                                          </p:stCondLst>
                                        </p:cTn>
                                        <p:tgtEl>
                                          <p:spTgt spid="360462"/>
                                        </p:tgtEl>
                                        <p:attrNameLst>
                                          <p:attrName>style.visibility</p:attrName>
                                        </p:attrNameLst>
                                      </p:cBhvr>
                                      <p:to>
                                        <p:strVal val="visible"/>
                                      </p:to>
                                    </p:set>
                                    <p:animEffect transition="in" filter="checkerboard(across)">
                                      <p:cBhvr>
                                        <p:cTn id="38" dur="500"/>
                                        <p:tgtEl>
                                          <p:spTgt spid="360462"/>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box(in)">
                                      <p:cBhvr>
                                        <p:cTn id="43" dur="500"/>
                                        <p:tgtEl>
                                          <p:spTgt spid="24"/>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25"/>
                                        </p:tgtEl>
                                        <p:attrNameLst>
                                          <p:attrName>style.visibility</p:attrName>
                                        </p:attrNameLst>
                                      </p:cBhvr>
                                      <p:to>
                                        <p:strVal val="visible"/>
                                      </p:to>
                                    </p:set>
                                    <p:anim calcmode="lin" valueType="num">
                                      <p:cBhvr additive="base">
                                        <p:cTn id="48" dur="500" fill="hold"/>
                                        <p:tgtEl>
                                          <p:spTgt spid="25"/>
                                        </p:tgtEl>
                                        <p:attrNameLst>
                                          <p:attrName>ppt_x</p:attrName>
                                        </p:attrNameLst>
                                      </p:cBhvr>
                                      <p:tavLst>
                                        <p:tav tm="0">
                                          <p:val>
                                            <p:strVal val="#ppt_x"/>
                                          </p:val>
                                        </p:tav>
                                        <p:tav tm="100000">
                                          <p:val>
                                            <p:strVal val="#ppt_x"/>
                                          </p:val>
                                        </p:tav>
                                      </p:tavLst>
                                    </p:anim>
                                    <p:anim calcmode="lin" valueType="num">
                                      <p:cBhvr additive="base">
                                        <p:cTn id="49"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grpId="0" nodeType="click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box(in)">
                                      <p:cBhvr>
                                        <p:cTn id="54" dur="500"/>
                                        <p:tgtEl>
                                          <p:spTgt spid="28"/>
                                        </p:tgtEl>
                                      </p:cBhvr>
                                    </p:animEffect>
                                  </p:childTnLst>
                                </p:cTn>
                              </p:par>
                            </p:childTnLst>
                          </p:cTn>
                        </p:par>
                      </p:childTnLst>
                    </p:cTn>
                  </p:par>
                  <p:par>
                    <p:cTn id="55" fill="hold">
                      <p:stCondLst>
                        <p:cond delay="indefinite"/>
                      </p:stCondLst>
                      <p:childTnLst>
                        <p:par>
                          <p:cTn id="56" fill="hold">
                            <p:stCondLst>
                              <p:cond delay="0"/>
                            </p:stCondLst>
                            <p:childTnLst>
                              <p:par>
                                <p:cTn id="57" presetID="8" presetClass="entr" presetSubtype="16" fill="hold"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diamond(in)">
                                      <p:cBhvr>
                                        <p:cTn id="59" dur="20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4" presetClass="entr" presetSubtype="16" fill="hold" grpId="0" nodeType="clickEffect">
                                  <p:stCondLst>
                                    <p:cond delay="0"/>
                                  </p:stCondLst>
                                  <p:childTnLst>
                                    <p:set>
                                      <p:cBhvr>
                                        <p:cTn id="63" dur="1" fill="hold">
                                          <p:stCondLst>
                                            <p:cond delay="0"/>
                                          </p:stCondLst>
                                        </p:cTn>
                                        <p:tgtEl>
                                          <p:spTgt spid="32"/>
                                        </p:tgtEl>
                                        <p:attrNameLst>
                                          <p:attrName>style.visibility</p:attrName>
                                        </p:attrNameLst>
                                      </p:cBhvr>
                                      <p:to>
                                        <p:strVal val="visible"/>
                                      </p:to>
                                    </p:set>
                                    <p:animEffect transition="in" filter="box(in)">
                                      <p:cBhvr>
                                        <p:cTn id="64" dur="500"/>
                                        <p:tgtEl>
                                          <p:spTgt spid="32"/>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33"/>
                                        </p:tgtEl>
                                        <p:attrNameLst>
                                          <p:attrName>style.visibility</p:attrName>
                                        </p:attrNameLst>
                                      </p:cBhvr>
                                      <p:to>
                                        <p:strVal val="visible"/>
                                      </p:to>
                                    </p:set>
                                    <p:anim calcmode="lin" valueType="num">
                                      <p:cBhvr additive="base">
                                        <p:cTn id="69" dur="500" fill="hold"/>
                                        <p:tgtEl>
                                          <p:spTgt spid="33"/>
                                        </p:tgtEl>
                                        <p:attrNameLst>
                                          <p:attrName>ppt_x</p:attrName>
                                        </p:attrNameLst>
                                      </p:cBhvr>
                                      <p:tavLst>
                                        <p:tav tm="0">
                                          <p:val>
                                            <p:strVal val="#ppt_x"/>
                                          </p:val>
                                        </p:tav>
                                        <p:tav tm="100000">
                                          <p:val>
                                            <p:strVal val="#ppt_x"/>
                                          </p:val>
                                        </p:tav>
                                      </p:tavLst>
                                    </p:anim>
                                    <p:anim calcmode="lin" valueType="num">
                                      <p:cBhvr additive="base">
                                        <p:cTn id="7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60" grpId="0"/>
      <p:bldP spid="360470" grpId="0"/>
      <p:bldP spid="360471" grpId="0"/>
      <p:bldP spid="24" grpId="0"/>
      <p:bldP spid="28" grpId="0"/>
      <p:bldP spid="32" grpId="0"/>
      <p:bldP spid="29" grpId="0"/>
      <p:bldP spid="37"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5058" name="Picture 4"/>
          <p:cNvPicPr>
            <a:picLocks noChangeAspect="1" noChangeArrowheads="1"/>
          </p:cNvPicPr>
          <p:nvPr/>
        </p:nvPicPr>
        <p:blipFill>
          <a:blip r:embed="rId3"/>
          <a:srcRect/>
          <a:stretch>
            <a:fillRect/>
          </a:stretch>
        </p:blipFill>
        <p:spPr bwMode="auto">
          <a:xfrm>
            <a:off x="0" y="762000"/>
            <a:ext cx="9144000" cy="6096000"/>
          </a:xfrm>
          <a:prstGeom prst="rect">
            <a:avLst/>
          </a:prstGeom>
          <a:noFill/>
          <a:ln w="9525">
            <a:noFill/>
            <a:miter lim="800000"/>
            <a:headEnd/>
            <a:tailEnd/>
          </a:ln>
        </p:spPr>
      </p:pic>
      <p:sp>
        <p:nvSpPr>
          <p:cNvPr id="45061" name="Rectangle 8"/>
          <p:cNvSpPr>
            <a:spLocks noChangeArrowheads="1"/>
          </p:cNvSpPr>
          <p:nvPr/>
        </p:nvSpPr>
        <p:spPr bwMode="auto">
          <a:xfrm>
            <a:off x="0" y="-38100"/>
            <a:ext cx="9144000" cy="0"/>
          </a:xfrm>
          <a:prstGeom prst="rect">
            <a:avLst/>
          </a:prstGeom>
          <a:noFill/>
          <a:ln w="9525">
            <a:noFill/>
            <a:miter lim="800000"/>
            <a:headEnd/>
            <a:tailEnd/>
          </a:ln>
          <a:effectLst/>
        </p:spPr>
        <p:txBody>
          <a:bodyPr wrap="none" anchor="ctr">
            <a:spAutoFit/>
          </a:bodyPr>
          <a:lstStyle/>
          <a:p>
            <a:endParaRPr lang="en-US"/>
          </a:p>
        </p:txBody>
      </p:sp>
      <p:sp>
        <p:nvSpPr>
          <p:cNvPr id="45062" name="AutoShape 9"/>
          <p:cNvSpPr>
            <a:spLocks noChangeArrowheads="1"/>
          </p:cNvSpPr>
          <p:nvPr/>
        </p:nvSpPr>
        <p:spPr bwMode="auto">
          <a:xfrm>
            <a:off x="3352800" y="876300"/>
            <a:ext cx="5715000" cy="5981700"/>
          </a:xfrm>
          <a:prstGeom prst="roundRect">
            <a:avLst>
              <a:gd name="adj" fmla="val 4417"/>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5063" name="AutoShape 10"/>
          <p:cNvSpPr>
            <a:spLocks noChangeArrowheads="1"/>
          </p:cNvSpPr>
          <p:nvPr/>
        </p:nvSpPr>
        <p:spPr bwMode="auto">
          <a:xfrm>
            <a:off x="88900" y="876300"/>
            <a:ext cx="3213100" cy="5943600"/>
          </a:xfrm>
          <a:prstGeom prst="roundRect">
            <a:avLst>
              <a:gd name="adj" fmla="val 8134"/>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360460" name="Rectangle 12"/>
          <p:cNvSpPr>
            <a:spLocks noChangeArrowheads="1"/>
          </p:cNvSpPr>
          <p:nvPr/>
        </p:nvSpPr>
        <p:spPr bwMode="auto">
          <a:xfrm>
            <a:off x="3352800" y="914400"/>
            <a:ext cx="5791200" cy="1323439"/>
          </a:xfrm>
          <a:prstGeom prst="rect">
            <a:avLst/>
          </a:prstGeom>
          <a:noFill/>
          <a:ln w="9525">
            <a:noFill/>
            <a:miter lim="800000"/>
            <a:headEnd/>
            <a:tailEnd/>
          </a:ln>
          <a:effectLst/>
        </p:spPr>
        <p:txBody>
          <a:bodyPr wrap="square" anchor="ctr">
            <a:spAutoFit/>
          </a:bodyPr>
          <a:lstStyle/>
          <a:p>
            <a:r>
              <a:rPr lang="nl-NL" sz="2000" b="1" dirty="0" smtClean="0">
                <a:latin typeface="Times New Roman" pitchFamily="18" charset="0"/>
                <a:cs typeface="Times New Roman" pitchFamily="18" charset="0"/>
              </a:rPr>
              <a:t>? 1</a:t>
            </a:r>
            <a:r>
              <a:rPr lang="nl-NL" sz="2000" dirty="0" smtClean="0">
                <a:latin typeface="Times New Roman" pitchFamily="18" charset="0"/>
                <a:cs typeface="Times New Roman" pitchFamily="18" charset="0"/>
              </a:rPr>
              <a:t> </a:t>
            </a:r>
            <a:r>
              <a:rPr lang="nl-NL" sz="2000" dirty="0">
                <a:latin typeface="Times New Roman" pitchFamily="18" charset="0"/>
                <a:cs typeface="Times New Roman" pitchFamily="18" charset="0"/>
              </a:rPr>
              <a:t>: </a:t>
            </a:r>
            <a:r>
              <a:rPr lang="nl-NL" sz="2000" dirty="0" smtClean="0">
                <a:latin typeface="Times New Roman" pitchFamily="18" charset="0"/>
                <a:cs typeface="Times New Roman" pitchFamily="18" charset="0"/>
              </a:rPr>
              <a:t> Áp dụng quy tắc cộng đại số để biến đổi hệ phương trình (I) , nhưng ở bước 1, hãy trừ từng vế hai phương trình của hệ (I) và viết ra các hệ phương trình  mới thu được.</a:t>
            </a:r>
            <a:endParaRPr lang="nl-NL" sz="2000" dirty="0">
              <a:latin typeface="Times New Roman" pitchFamily="18" charset="0"/>
              <a:cs typeface="Times New Roman" pitchFamily="18" charset="0"/>
            </a:endParaRPr>
          </a:p>
        </p:txBody>
      </p:sp>
      <p:sp>
        <p:nvSpPr>
          <p:cNvPr id="45066" name="Rectangle 13"/>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60462" name="Object 14"/>
          <p:cNvGraphicFramePr>
            <a:graphicFrameLocks noChangeAspect="1"/>
          </p:cNvGraphicFramePr>
          <p:nvPr/>
        </p:nvGraphicFramePr>
        <p:xfrm>
          <a:off x="4876800" y="1981200"/>
          <a:ext cx="2222500" cy="914400"/>
        </p:xfrm>
        <a:graphic>
          <a:graphicData uri="http://schemas.openxmlformats.org/presentationml/2006/ole">
            <p:oleObj spid="_x0000_s33794" name="Equation" r:id="rId4" imgW="1155600" imgH="457200" progId="Equation.DSMT4">
              <p:embed/>
            </p:oleObj>
          </a:graphicData>
        </a:graphic>
      </p:graphicFrame>
      <p:sp>
        <p:nvSpPr>
          <p:cNvPr id="45068" name="Rectangle 15"/>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5070" name="Rectangle 17"/>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5072" name="Rectangle 1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360470" name="Rectangle 22"/>
          <p:cNvSpPr>
            <a:spLocks noChangeArrowheads="1"/>
          </p:cNvSpPr>
          <p:nvPr/>
        </p:nvSpPr>
        <p:spPr bwMode="auto">
          <a:xfrm>
            <a:off x="0" y="1143000"/>
            <a:ext cx="2662908" cy="400110"/>
          </a:xfrm>
          <a:prstGeom prst="rect">
            <a:avLst/>
          </a:prstGeom>
          <a:noFill/>
          <a:ln w="9525">
            <a:noFill/>
            <a:miter lim="800000"/>
            <a:headEnd/>
            <a:tailEnd/>
          </a:ln>
          <a:effectLst/>
        </p:spPr>
        <p:txBody>
          <a:bodyPr wrap="none" anchor="ctr">
            <a:spAutoFit/>
          </a:bodyPr>
          <a:lstStyle/>
          <a:p>
            <a:r>
              <a:rPr lang="nl-NL" sz="2000" b="1" dirty="0"/>
              <a:t>1</a:t>
            </a:r>
            <a:r>
              <a:rPr lang="nl-NL" sz="2000" b="1" u="sng" dirty="0" smtClean="0">
                <a:latin typeface="Times New Roman" pitchFamily="18" charset="0"/>
                <a:cs typeface="Times New Roman" pitchFamily="18" charset="0"/>
              </a:rPr>
              <a:t>. </a:t>
            </a:r>
            <a:r>
              <a:rPr lang="nl-NL" sz="2000" b="1" u="sng" dirty="0">
                <a:latin typeface="Times New Roman" pitchFamily="18" charset="0"/>
                <a:cs typeface="Times New Roman" pitchFamily="18" charset="0"/>
              </a:rPr>
              <a:t>Quy tắc cộng đại số:</a:t>
            </a:r>
          </a:p>
        </p:txBody>
      </p:sp>
      <p:pic>
        <p:nvPicPr>
          <p:cNvPr id="45077" name="Picture 24" descr="noidung"/>
          <p:cNvPicPr>
            <a:picLocks noChangeAspect="1" noChangeArrowheads="1"/>
          </p:cNvPicPr>
          <p:nvPr/>
        </p:nvPicPr>
        <p:blipFill>
          <a:blip r:embed="rId5"/>
          <a:srcRect/>
          <a:stretch>
            <a:fillRect/>
          </a:stretch>
        </p:blipFill>
        <p:spPr bwMode="auto">
          <a:xfrm>
            <a:off x="12700" y="787400"/>
            <a:ext cx="3276600" cy="381000"/>
          </a:xfrm>
          <a:prstGeom prst="rect">
            <a:avLst/>
          </a:prstGeom>
          <a:noFill/>
          <a:ln w="9525">
            <a:noFill/>
            <a:miter lim="800000"/>
            <a:headEnd/>
            <a:tailEnd/>
          </a:ln>
        </p:spPr>
      </p:pic>
      <p:sp>
        <p:nvSpPr>
          <p:cNvPr id="22" name="Text Box 4"/>
          <p:cNvSpPr txBox="1">
            <a:spLocks noChangeArrowheads="1"/>
          </p:cNvSpPr>
          <p:nvPr/>
        </p:nvSpPr>
        <p:spPr bwMode="auto">
          <a:xfrm>
            <a:off x="0" y="0"/>
            <a:ext cx="9144000" cy="830997"/>
          </a:xfrm>
          <a:prstGeom prst="rect">
            <a:avLst/>
          </a:prstGeom>
          <a:solidFill>
            <a:schemeClr val="accent1"/>
          </a:solidFill>
          <a:ln w="19050">
            <a:solidFill>
              <a:srgbClr val="0000FF"/>
            </a:solidFill>
            <a:miter lim="800000"/>
            <a:headEnd/>
            <a:tailEnd/>
          </a:ln>
        </p:spPr>
        <p:txBody>
          <a:bodyPr>
            <a:spAutoFit/>
          </a:bodyPr>
          <a:lstStyle/>
          <a:p>
            <a:pPr algn="ctr" eaLnBrk="0" hangingPunct="0">
              <a:spcBef>
                <a:spcPct val="50000"/>
              </a:spcBef>
            </a:pPr>
            <a:r>
              <a:rPr lang="en-US" sz="2400" b="1" dirty="0" err="1">
                <a:solidFill>
                  <a:srgbClr val="FF0000"/>
                </a:solidFill>
                <a:latin typeface="Times New Roman" pitchFamily="18" charset="0"/>
                <a:cs typeface="Times New Roman" pitchFamily="18" charset="0"/>
              </a:rPr>
              <a:t>Tiết</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39: </a:t>
            </a:r>
            <a:r>
              <a:rPr lang="en-US" sz="2400" b="1" dirty="0" err="1" smtClean="0">
                <a:solidFill>
                  <a:srgbClr val="FF0000"/>
                </a:solidFill>
                <a:latin typeface="Times New Roman" pitchFamily="18" charset="0"/>
                <a:cs typeface="Times New Roman" pitchFamily="18" charset="0"/>
              </a:rPr>
              <a:t>GiẢI</a:t>
            </a:r>
            <a:r>
              <a:rPr lang="en-US" sz="2400" b="1" dirty="0" smtClean="0">
                <a:solidFill>
                  <a:srgbClr val="FF0000"/>
                </a:solidFill>
                <a:latin typeface="Times New Roman" pitchFamily="18" charset="0"/>
                <a:cs typeface="Times New Roman" pitchFamily="18" charset="0"/>
              </a:rPr>
              <a:t> HỆ PHƯƠNG TRÌNH BẰNG PHƯƠNG PHÁP CỘNG ĐẠI SỐ</a:t>
            </a:r>
            <a:endParaRPr lang="en-US" sz="2400" b="1" dirty="0">
              <a:solidFill>
                <a:srgbClr val="FF0000"/>
              </a:solidFill>
            </a:endParaRPr>
          </a:p>
        </p:txBody>
      </p:sp>
      <p:pic>
        <p:nvPicPr>
          <p:cNvPr id="23" name="Picture 17" descr="book3"/>
          <p:cNvPicPr>
            <a:picLocks noChangeAspect="1" noChangeArrowheads="1" noCrop="1"/>
          </p:cNvPicPr>
          <p:nvPr/>
        </p:nvPicPr>
        <p:blipFill>
          <a:blip r:embed="rId6"/>
          <a:srcRect/>
          <a:stretch>
            <a:fillRect/>
          </a:stretch>
        </p:blipFill>
        <p:spPr bwMode="auto">
          <a:xfrm>
            <a:off x="0" y="0"/>
            <a:ext cx="609600" cy="524435"/>
          </a:xfrm>
          <a:prstGeom prst="rect">
            <a:avLst/>
          </a:prstGeom>
          <a:noFill/>
          <a:ln w="9525">
            <a:noFill/>
            <a:miter lim="800000"/>
            <a:headEnd/>
            <a:tailEnd/>
          </a:ln>
        </p:spPr>
      </p:pic>
      <p:sp>
        <p:nvSpPr>
          <p:cNvPr id="24" name="Rectangle 22"/>
          <p:cNvSpPr>
            <a:spLocks noChangeArrowheads="1"/>
          </p:cNvSpPr>
          <p:nvPr/>
        </p:nvSpPr>
        <p:spPr bwMode="auto">
          <a:xfrm>
            <a:off x="3429000" y="2819400"/>
            <a:ext cx="5562600" cy="707886"/>
          </a:xfrm>
          <a:prstGeom prst="rect">
            <a:avLst/>
          </a:prstGeom>
          <a:noFill/>
          <a:ln w="9525">
            <a:noFill/>
            <a:miter lim="800000"/>
            <a:headEnd/>
            <a:tailEnd/>
          </a:ln>
          <a:effectLst/>
        </p:spPr>
        <p:txBody>
          <a:bodyPr wrap="square" anchor="ctr">
            <a:spAutoFit/>
          </a:bodyPr>
          <a:lstStyle/>
          <a:p>
            <a:r>
              <a:rPr lang="nl-NL" sz="2000" dirty="0" smtClean="0">
                <a:latin typeface="Times New Roman" pitchFamily="18" charset="0"/>
                <a:cs typeface="Times New Roman" pitchFamily="18" charset="0"/>
              </a:rPr>
              <a:t>Bước 1: Trừ từng vế của hai phương trình của (I) ta được phương trình</a:t>
            </a:r>
            <a:endParaRPr lang="nl-NL" sz="2000" dirty="0">
              <a:latin typeface="Times New Roman" pitchFamily="18" charset="0"/>
              <a:cs typeface="Times New Roman" pitchFamily="18" charset="0"/>
            </a:endParaRPr>
          </a:p>
        </p:txBody>
      </p:sp>
      <p:graphicFrame>
        <p:nvGraphicFramePr>
          <p:cNvPr id="25" name="Object 16"/>
          <p:cNvGraphicFramePr>
            <a:graphicFrameLocks noChangeAspect="1"/>
          </p:cNvGraphicFramePr>
          <p:nvPr/>
        </p:nvGraphicFramePr>
        <p:xfrm>
          <a:off x="3429000" y="3581400"/>
          <a:ext cx="3268663" cy="446088"/>
        </p:xfrm>
        <a:graphic>
          <a:graphicData uri="http://schemas.openxmlformats.org/presentationml/2006/ole">
            <p:oleObj spid="_x0000_s33795" name="Equation" r:id="rId7" imgW="1485720" imgH="203040" progId="Equation.DSMT4">
              <p:embed/>
            </p:oleObj>
          </a:graphicData>
        </a:graphic>
      </p:graphicFrame>
      <p:sp>
        <p:nvSpPr>
          <p:cNvPr id="26" name="Rectangle 22"/>
          <p:cNvSpPr>
            <a:spLocks noChangeArrowheads="1"/>
          </p:cNvSpPr>
          <p:nvPr/>
        </p:nvSpPr>
        <p:spPr bwMode="auto">
          <a:xfrm>
            <a:off x="6781800" y="3581400"/>
            <a:ext cx="676788" cy="400110"/>
          </a:xfrm>
          <a:prstGeom prst="rect">
            <a:avLst/>
          </a:prstGeom>
          <a:noFill/>
          <a:ln w="9525">
            <a:noFill/>
            <a:miter lim="800000"/>
            <a:headEnd/>
            <a:tailEnd/>
          </a:ln>
          <a:effectLst/>
        </p:spPr>
        <p:txBody>
          <a:bodyPr wrap="none" anchor="ctr">
            <a:spAutoFit/>
          </a:bodyPr>
          <a:lstStyle/>
          <a:p>
            <a:r>
              <a:rPr lang="nl-NL" sz="2000" dirty="0" smtClean="0">
                <a:latin typeface="Times New Roman" pitchFamily="18" charset="0"/>
                <a:cs typeface="Times New Roman" pitchFamily="18" charset="0"/>
              </a:rPr>
              <a:t>Hay </a:t>
            </a:r>
            <a:endParaRPr lang="nl-NL" sz="2000" dirty="0">
              <a:latin typeface="Times New Roman" pitchFamily="18" charset="0"/>
              <a:cs typeface="Times New Roman" pitchFamily="18" charset="0"/>
            </a:endParaRPr>
          </a:p>
        </p:txBody>
      </p:sp>
      <p:graphicFrame>
        <p:nvGraphicFramePr>
          <p:cNvPr id="27" name="Object 16"/>
          <p:cNvGraphicFramePr>
            <a:graphicFrameLocks noChangeAspect="1"/>
          </p:cNvGraphicFramePr>
          <p:nvPr/>
        </p:nvGraphicFramePr>
        <p:xfrm>
          <a:off x="7391400" y="3505200"/>
          <a:ext cx="1593850" cy="533400"/>
        </p:xfrm>
        <a:graphic>
          <a:graphicData uri="http://schemas.openxmlformats.org/presentationml/2006/ole">
            <p:oleObj spid="_x0000_s33796" name="Equation" r:id="rId8" imgW="723600" imgH="203040" progId="Equation.DSMT4">
              <p:embed/>
            </p:oleObj>
          </a:graphicData>
        </a:graphic>
      </p:graphicFrame>
      <p:sp>
        <p:nvSpPr>
          <p:cNvPr id="28" name="Rectangle 22"/>
          <p:cNvSpPr>
            <a:spLocks noChangeArrowheads="1"/>
          </p:cNvSpPr>
          <p:nvPr/>
        </p:nvSpPr>
        <p:spPr bwMode="auto">
          <a:xfrm>
            <a:off x="3352800" y="4038600"/>
            <a:ext cx="3505200" cy="1015663"/>
          </a:xfrm>
          <a:prstGeom prst="rect">
            <a:avLst/>
          </a:prstGeom>
          <a:noFill/>
          <a:ln w="9525">
            <a:noFill/>
            <a:miter lim="800000"/>
            <a:headEnd/>
            <a:tailEnd/>
          </a:ln>
          <a:effectLst/>
        </p:spPr>
        <p:txBody>
          <a:bodyPr wrap="square" anchor="ctr">
            <a:spAutoFit/>
          </a:bodyPr>
          <a:lstStyle/>
          <a:p>
            <a:r>
              <a:rPr lang="nl-NL" sz="2000" dirty="0" smtClean="0">
                <a:latin typeface="Times New Roman" pitchFamily="18" charset="0"/>
                <a:cs typeface="Times New Roman" pitchFamily="18" charset="0"/>
              </a:rPr>
              <a:t>Bước 2: Dùng phương trình mới thay thế cho phương trình thứ nhất ta được hệ</a:t>
            </a:r>
          </a:p>
        </p:txBody>
      </p:sp>
      <p:graphicFrame>
        <p:nvGraphicFramePr>
          <p:cNvPr id="31" name="Object 14"/>
          <p:cNvGraphicFramePr>
            <a:graphicFrameLocks noChangeAspect="1"/>
          </p:cNvGraphicFramePr>
          <p:nvPr/>
        </p:nvGraphicFramePr>
        <p:xfrm>
          <a:off x="6799262" y="3886200"/>
          <a:ext cx="2116138" cy="990600"/>
        </p:xfrm>
        <a:graphic>
          <a:graphicData uri="http://schemas.openxmlformats.org/presentationml/2006/ole">
            <p:oleObj spid="_x0000_s33797" name="Equation" r:id="rId9" imgW="1028520" imgH="457200" progId="Equation.DSMT4">
              <p:embed/>
            </p:oleObj>
          </a:graphicData>
        </a:graphic>
      </p:graphicFrame>
      <p:sp>
        <p:nvSpPr>
          <p:cNvPr id="32" name="Rectangle 22"/>
          <p:cNvSpPr>
            <a:spLocks noChangeArrowheads="1"/>
          </p:cNvSpPr>
          <p:nvPr/>
        </p:nvSpPr>
        <p:spPr bwMode="auto">
          <a:xfrm>
            <a:off x="3429000" y="4953000"/>
            <a:ext cx="3581400" cy="1015663"/>
          </a:xfrm>
          <a:prstGeom prst="rect">
            <a:avLst/>
          </a:prstGeom>
          <a:noFill/>
          <a:ln w="9525">
            <a:noFill/>
            <a:miter lim="800000"/>
            <a:headEnd/>
            <a:tailEnd/>
          </a:ln>
          <a:effectLst/>
        </p:spPr>
        <p:txBody>
          <a:bodyPr wrap="square" anchor="ctr">
            <a:spAutoFit/>
          </a:bodyPr>
          <a:lstStyle/>
          <a:p>
            <a:r>
              <a:rPr lang="nl-NL" sz="2000" dirty="0" smtClean="0">
                <a:latin typeface="Times New Roman" pitchFamily="18" charset="0"/>
                <a:cs typeface="Times New Roman" pitchFamily="18" charset="0"/>
              </a:rPr>
              <a:t>Hoặc dùng phương trình mới thay thế cho phương trình thứ hai ta được hệ</a:t>
            </a:r>
          </a:p>
        </p:txBody>
      </p:sp>
      <p:graphicFrame>
        <p:nvGraphicFramePr>
          <p:cNvPr id="33" name="Object 14"/>
          <p:cNvGraphicFramePr>
            <a:graphicFrameLocks noChangeAspect="1"/>
          </p:cNvGraphicFramePr>
          <p:nvPr/>
        </p:nvGraphicFramePr>
        <p:xfrm>
          <a:off x="6858000" y="4953001"/>
          <a:ext cx="1905000" cy="990600"/>
        </p:xfrm>
        <a:graphic>
          <a:graphicData uri="http://schemas.openxmlformats.org/presentationml/2006/ole">
            <p:oleObj spid="_x0000_s33798" name="Equation" r:id="rId10" imgW="1028520" imgH="457200" progId="Equation.DSMT4">
              <p:embed/>
            </p:oleObj>
          </a:graphicData>
        </a:graphic>
      </p:graphicFrame>
      <p:sp>
        <p:nvSpPr>
          <p:cNvPr id="29" name="Text Box 23"/>
          <p:cNvSpPr txBox="1">
            <a:spLocks noChangeArrowheads="1"/>
          </p:cNvSpPr>
          <p:nvPr/>
        </p:nvSpPr>
        <p:spPr bwMode="auto">
          <a:xfrm>
            <a:off x="76200" y="1676400"/>
            <a:ext cx="3200400" cy="2862322"/>
          </a:xfrm>
          <a:prstGeom prst="rect">
            <a:avLst/>
          </a:prstGeom>
          <a:noFill/>
          <a:ln w="9525">
            <a:noFill/>
            <a:miter lim="800000"/>
            <a:headEnd/>
            <a:tailEnd/>
          </a:ln>
          <a:effectLst/>
        </p:spPr>
        <p:txBody>
          <a:bodyPr>
            <a:spAutoFit/>
          </a:bodyPr>
          <a:lstStyle/>
          <a:p>
            <a:r>
              <a:rPr lang="nl-NL" sz="2000" b="1" i="1" u="sng" dirty="0">
                <a:latin typeface="Times New Roman" pitchFamily="18" charset="0"/>
                <a:cs typeface="Times New Roman" pitchFamily="18" charset="0"/>
              </a:rPr>
              <a:t>Bước 1</a:t>
            </a:r>
            <a:r>
              <a:rPr lang="nl-NL" sz="2000" dirty="0">
                <a:latin typeface="Times New Roman" pitchFamily="18" charset="0"/>
                <a:cs typeface="Times New Roman" pitchFamily="18" charset="0"/>
              </a:rPr>
              <a:t>: Cộng hay trừ từng vế hai phương trình của hệ phương trình đã cho để được 1 phương trình mới.</a:t>
            </a:r>
          </a:p>
          <a:p>
            <a:r>
              <a:rPr lang="nl-NL" sz="2000" b="1" i="1" u="sng" dirty="0">
                <a:latin typeface="Times New Roman" pitchFamily="18" charset="0"/>
                <a:cs typeface="Times New Roman" pitchFamily="18" charset="0"/>
              </a:rPr>
              <a:t>Bước2:</a:t>
            </a:r>
            <a:r>
              <a:rPr lang="nl-NL" sz="2000" dirty="0">
                <a:latin typeface="Times New Roman" pitchFamily="18" charset="0"/>
                <a:cs typeface="Times New Roman" pitchFamily="18" charset="0"/>
              </a:rPr>
              <a:t> Dùng phương trình mới ấy thay thế cho một trong hai phương trình của hệ (và giữ nguyên phương trình kia)</a:t>
            </a:r>
            <a:r>
              <a:rPr lang="en-US" sz="2000" dirty="0">
                <a:latin typeface="Times New Roman" pitchFamily="18" charset="0"/>
                <a:cs typeface="Times New Roman" pitchFamily="18" charset="0"/>
              </a:rPr>
              <a:t> </a:t>
            </a:r>
          </a:p>
        </p:txBody>
      </p:sp>
      <p:sp>
        <p:nvSpPr>
          <p:cNvPr id="30" name="Rectangle 22"/>
          <p:cNvSpPr>
            <a:spLocks noChangeArrowheads="1"/>
          </p:cNvSpPr>
          <p:nvPr/>
        </p:nvSpPr>
        <p:spPr bwMode="auto">
          <a:xfrm>
            <a:off x="3352800" y="5867400"/>
            <a:ext cx="5791200" cy="1015663"/>
          </a:xfrm>
          <a:prstGeom prst="rect">
            <a:avLst/>
          </a:prstGeom>
          <a:noFill/>
          <a:ln w="9525">
            <a:noFill/>
            <a:miter lim="800000"/>
            <a:headEnd/>
            <a:tailEnd/>
          </a:ln>
          <a:effectLst/>
        </p:spPr>
        <p:txBody>
          <a:bodyPr wrap="square" anchor="ctr">
            <a:spAutoFit/>
          </a:bodyPr>
          <a:lstStyle/>
          <a:p>
            <a:r>
              <a:rPr lang="nl-NL" sz="2000" dirty="0" smtClean="0">
                <a:latin typeface="Times New Roman" pitchFamily="18" charset="0"/>
                <a:cs typeface="Times New Roman" pitchFamily="18" charset="0"/>
              </a:rPr>
              <a:t>*</a:t>
            </a:r>
            <a:r>
              <a:rPr lang="nl-NL" sz="2000" b="1" i="1" dirty="0" smtClean="0">
                <a:latin typeface="Times New Roman" pitchFamily="18" charset="0"/>
                <a:cs typeface="Times New Roman" pitchFamily="18" charset="0"/>
              </a:rPr>
              <a:t>Sử dụng quy tắc cộng đại số để giải hệ 2 phương trình bậc nhất 2 ẩn. Gọi là giải hệ phương trình bằng phương pháp cộng đại số.</a:t>
            </a:r>
            <a:endParaRPr lang="en-US" sz="2000" b="1" i="1"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0460"/>
                                        </p:tgtEl>
                                        <p:attrNameLst>
                                          <p:attrName>style.visibility</p:attrName>
                                        </p:attrNameLst>
                                      </p:cBhvr>
                                      <p:to>
                                        <p:strVal val="visible"/>
                                      </p:to>
                                    </p:set>
                                    <p:animEffect transition="in" filter="blinds(horizontal)">
                                      <p:cBhvr>
                                        <p:cTn id="7" dur="500"/>
                                        <p:tgtEl>
                                          <p:spTgt spid="36046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60462"/>
                                        </p:tgtEl>
                                        <p:attrNameLst>
                                          <p:attrName>style.visibility</p:attrName>
                                        </p:attrNameLst>
                                      </p:cBhvr>
                                      <p:to>
                                        <p:strVal val="visible"/>
                                      </p:to>
                                    </p:set>
                                    <p:animEffect transition="in" filter="checkerboard(across)">
                                      <p:cBhvr>
                                        <p:cTn id="12" dur="500"/>
                                        <p:tgtEl>
                                          <p:spTgt spid="36046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box(in)">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additive="base">
                                        <p:cTn id="22" dur="500" fill="hold"/>
                                        <p:tgtEl>
                                          <p:spTgt spid="25"/>
                                        </p:tgtEl>
                                        <p:attrNameLst>
                                          <p:attrName>ppt_x</p:attrName>
                                        </p:attrNameLst>
                                      </p:cBhvr>
                                      <p:tavLst>
                                        <p:tav tm="0">
                                          <p:val>
                                            <p:strVal val="#ppt_x"/>
                                          </p:val>
                                        </p:tav>
                                        <p:tav tm="100000">
                                          <p:val>
                                            <p:strVal val="#ppt_x"/>
                                          </p:val>
                                        </p:tav>
                                      </p:tavLst>
                                    </p:anim>
                                    <p:anim calcmode="lin" valueType="num">
                                      <p:cBhvr additive="base">
                                        <p:cTn id="23"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additive="base">
                                        <p:cTn id="28" dur="500" fill="hold"/>
                                        <p:tgtEl>
                                          <p:spTgt spid="26"/>
                                        </p:tgtEl>
                                        <p:attrNameLst>
                                          <p:attrName>ppt_x</p:attrName>
                                        </p:attrNameLst>
                                      </p:cBhvr>
                                      <p:tavLst>
                                        <p:tav tm="0">
                                          <p:val>
                                            <p:strVal val="#ppt_x"/>
                                          </p:val>
                                        </p:tav>
                                        <p:tav tm="100000">
                                          <p:val>
                                            <p:strVal val="#ppt_x"/>
                                          </p:val>
                                        </p:tav>
                                      </p:tavLst>
                                    </p:anim>
                                    <p:anim calcmode="lin" valueType="num">
                                      <p:cBhvr additive="base">
                                        <p:cTn id="29"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additive="base">
                                        <p:cTn id="34" dur="500" fill="hold"/>
                                        <p:tgtEl>
                                          <p:spTgt spid="27"/>
                                        </p:tgtEl>
                                        <p:attrNameLst>
                                          <p:attrName>ppt_x</p:attrName>
                                        </p:attrNameLst>
                                      </p:cBhvr>
                                      <p:tavLst>
                                        <p:tav tm="0">
                                          <p:val>
                                            <p:strVal val="#ppt_x"/>
                                          </p:val>
                                        </p:tav>
                                        <p:tav tm="100000">
                                          <p:val>
                                            <p:strVal val="#ppt_x"/>
                                          </p:val>
                                        </p:tav>
                                      </p:tavLst>
                                    </p:anim>
                                    <p:anim calcmode="lin" valueType="num">
                                      <p:cBhvr additive="base">
                                        <p:cTn id="35"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box(in)">
                                      <p:cBhvr>
                                        <p:cTn id="40" dur="500"/>
                                        <p:tgtEl>
                                          <p:spTgt spid="28"/>
                                        </p:tgtEl>
                                      </p:cBhvr>
                                    </p:animEffect>
                                  </p:childTnLst>
                                </p:cTn>
                              </p:par>
                            </p:childTnLst>
                          </p:cTn>
                        </p:par>
                      </p:childTnLst>
                    </p:cTn>
                  </p:par>
                  <p:par>
                    <p:cTn id="41" fill="hold">
                      <p:stCondLst>
                        <p:cond delay="indefinite"/>
                      </p:stCondLst>
                      <p:childTnLst>
                        <p:par>
                          <p:cTn id="42" fill="hold">
                            <p:stCondLst>
                              <p:cond delay="0"/>
                            </p:stCondLst>
                            <p:childTnLst>
                              <p:par>
                                <p:cTn id="43" presetID="8" presetClass="entr" presetSubtype="16" fill="hold" nodeType="click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diamond(in)">
                                      <p:cBhvr>
                                        <p:cTn id="45" dur="2000"/>
                                        <p:tgtEl>
                                          <p:spTgt spid="31"/>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box(in)">
                                      <p:cBhvr>
                                        <p:cTn id="50" dur="500"/>
                                        <p:tgtEl>
                                          <p:spTgt spid="32"/>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3"/>
                                        </p:tgtEl>
                                        <p:attrNameLst>
                                          <p:attrName>style.visibility</p:attrName>
                                        </p:attrNameLst>
                                      </p:cBhvr>
                                      <p:to>
                                        <p:strVal val="visible"/>
                                      </p:to>
                                    </p:set>
                                    <p:anim calcmode="lin" valueType="num">
                                      <p:cBhvr additive="base">
                                        <p:cTn id="55" dur="500" fill="hold"/>
                                        <p:tgtEl>
                                          <p:spTgt spid="33"/>
                                        </p:tgtEl>
                                        <p:attrNameLst>
                                          <p:attrName>ppt_x</p:attrName>
                                        </p:attrNameLst>
                                      </p:cBhvr>
                                      <p:tavLst>
                                        <p:tav tm="0">
                                          <p:val>
                                            <p:strVal val="#ppt_x"/>
                                          </p:val>
                                        </p:tav>
                                        <p:tav tm="100000">
                                          <p:val>
                                            <p:strVal val="#ppt_x"/>
                                          </p:val>
                                        </p:tav>
                                      </p:tavLst>
                                    </p:anim>
                                    <p:anim calcmode="lin" valueType="num">
                                      <p:cBhvr additive="base">
                                        <p:cTn id="56"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 presetClass="entr" presetSubtype="16"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box(in)">
                                      <p:cBhvr>
                                        <p:cTn id="6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60" grpId="0"/>
      <p:bldP spid="24" grpId="0"/>
      <p:bldP spid="26" grpId="0"/>
      <p:bldP spid="28" grpId="0"/>
      <p:bldP spid="32"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6082" name="Picture 4"/>
          <p:cNvPicPr>
            <a:picLocks noChangeAspect="1" noChangeArrowheads="1"/>
          </p:cNvPicPr>
          <p:nvPr/>
        </p:nvPicPr>
        <p:blipFill>
          <a:blip r:embed="rId3"/>
          <a:srcRect/>
          <a:stretch>
            <a:fillRect/>
          </a:stretch>
        </p:blipFill>
        <p:spPr bwMode="auto">
          <a:xfrm>
            <a:off x="0" y="762000"/>
            <a:ext cx="9144000" cy="6096000"/>
          </a:xfrm>
          <a:prstGeom prst="rect">
            <a:avLst/>
          </a:prstGeom>
          <a:noFill/>
          <a:ln w="9525">
            <a:noFill/>
            <a:miter lim="800000"/>
            <a:headEnd/>
            <a:tailEnd/>
          </a:ln>
        </p:spPr>
      </p:pic>
      <p:sp>
        <p:nvSpPr>
          <p:cNvPr id="46086" name="Rectangle 10"/>
          <p:cNvSpPr>
            <a:spLocks noChangeArrowheads="1"/>
          </p:cNvSpPr>
          <p:nvPr/>
        </p:nvSpPr>
        <p:spPr bwMode="auto">
          <a:xfrm>
            <a:off x="0" y="-25400"/>
            <a:ext cx="9144000" cy="6858000"/>
          </a:xfrm>
          <a:prstGeom prst="rect">
            <a:avLst/>
          </a:prstGeom>
          <a:noFill/>
          <a:ln w="76200" cmpd="tri" algn="ctr">
            <a:solidFill>
              <a:srgbClr val="CCFFCC"/>
            </a:solidFill>
            <a:prstDash val="sysDot"/>
            <a:miter lim="800000"/>
            <a:headEnd/>
            <a:tailEnd/>
          </a:ln>
          <a:effectLst>
            <a:prstShdw prst="shdw17" dist="17961" dir="13500000">
              <a:srgbClr val="5C1F3D"/>
            </a:prstShdw>
          </a:effectLst>
        </p:spPr>
        <p:txBody>
          <a:bodyPr wrap="none" anchor="ctr"/>
          <a:lstStyle/>
          <a:p>
            <a:endParaRPr lang="en-US" sz="1800" b="0"/>
          </a:p>
        </p:txBody>
      </p:sp>
      <p:sp>
        <p:nvSpPr>
          <p:cNvPr id="46087" name="Rectangle 8"/>
          <p:cNvSpPr>
            <a:spLocks noChangeArrowheads="1"/>
          </p:cNvSpPr>
          <p:nvPr/>
        </p:nvSpPr>
        <p:spPr bwMode="auto">
          <a:xfrm>
            <a:off x="0" y="-38100"/>
            <a:ext cx="9144000" cy="0"/>
          </a:xfrm>
          <a:prstGeom prst="rect">
            <a:avLst/>
          </a:prstGeom>
          <a:noFill/>
          <a:ln w="9525">
            <a:noFill/>
            <a:miter lim="800000"/>
            <a:headEnd/>
            <a:tailEnd/>
          </a:ln>
          <a:effectLst/>
        </p:spPr>
        <p:txBody>
          <a:bodyPr wrap="none" anchor="ctr">
            <a:spAutoFit/>
          </a:bodyPr>
          <a:lstStyle/>
          <a:p>
            <a:endParaRPr lang="en-US"/>
          </a:p>
        </p:txBody>
      </p:sp>
      <p:sp>
        <p:nvSpPr>
          <p:cNvPr id="46088" name="AutoShape 9"/>
          <p:cNvSpPr>
            <a:spLocks noChangeArrowheads="1"/>
          </p:cNvSpPr>
          <p:nvPr/>
        </p:nvSpPr>
        <p:spPr bwMode="auto">
          <a:xfrm>
            <a:off x="3276600" y="876300"/>
            <a:ext cx="5715000" cy="5981700"/>
          </a:xfrm>
          <a:prstGeom prst="roundRect">
            <a:avLst>
              <a:gd name="adj" fmla="val 4417"/>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6089" name="AutoShape 10"/>
          <p:cNvSpPr>
            <a:spLocks noChangeArrowheads="1"/>
          </p:cNvSpPr>
          <p:nvPr/>
        </p:nvSpPr>
        <p:spPr bwMode="auto">
          <a:xfrm>
            <a:off x="88900" y="876300"/>
            <a:ext cx="3213100" cy="5943600"/>
          </a:xfrm>
          <a:prstGeom prst="roundRect">
            <a:avLst>
              <a:gd name="adj" fmla="val 8134"/>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359436" name="Rectangle 12"/>
          <p:cNvSpPr>
            <a:spLocks noChangeArrowheads="1"/>
          </p:cNvSpPr>
          <p:nvPr/>
        </p:nvSpPr>
        <p:spPr bwMode="auto">
          <a:xfrm>
            <a:off x="3352800" y="914400"/>
            <a:ext cx="5638800" cy="1015663"/>
          </a:xfrm>
          <a:prstGeom prst="rect">
            <a:avLst/>
          </a:prstGeom>
          <a:noFill/>
          <a:ln w="9525">
            <a:noFill/>
            <a:miter lim="800000"/>
            <a:headEnd/>
            <a:tailEnd/>
          </a:ln>
          <a:effectLst/>
        </p:spPr>
        <p:txBody>
          <a:bodyPr anchor="ctr">
            <a:spAutoFit/>
          </a:bodyPr>
          <a:lstStyle/>
          <a:p>
            <a:pPr marL="457200" indent="-457200">
              <a:buAutoNum type="arabicParenR"/>
            </a:pPr>
            <a:r>
              <a:rPr lang="nl-NL" sz="2000" b="1" u="sng" dirty="0" smtClean="0">
                <a:latin typeface="Times New Roman" pitchFamily="18" charset="0"/>
                <a:cs typeface="Times New Roman" pitchFamily="18" charset="0"/>
              </a:rPr>
              <a:t>Trường hợp thứ nhất: </a:t>
            </a:r>
          </a:p>
          <a:p>
            <a:pPr marL="457200" indent="-457200" algn="ctr"/>
            <a:r>
              <a:rPr lang="nl-NL" sz="2000" u="sng" dirty="0" smtClean="0">
                <a:latin typeface="Times New Roman" pitchFamily="18" charset="0"/>
                <a:cs typeface="Times New Roman" pitchFamily="18" charset="0"/>
              </a:rPr>
              <a:t>( Các hệ số của cùng một ẩn nào đó trong hai phương trình bằng hoặc đối nhau)</a:t>
            </a:r>
            <a:endParaRPr lang="nl-NL" sz="2000" b="0" dirty="0">
              <a:latin typeface="Times New Roman" pitchFamily="18" charset="0"/>
              <a:cs typeface="Times New Roman" pitchFamily="18" charset="0"/>
            </a:endParaRPr>
          </a:p>
        </p:txBody>
      </p:sp>
      <p:sp>
        <p:nvSpPr>
          <p:cNvPr id="46092" name="Rectangle 13"/>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6093" name="Rectangle 15"/>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6094" name="Rectangle 1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6095" name="Rectangle 27"/>
          <p:cNvSpPr>
            <a:spLocks noChangeArrowheads="1"/>
          </p:cNvSpPr>
          <p:nvPr/>
        </p:nvSpPr>
        <p:spPr bwMode="auto">
          <a:xfrm>
            <a:off x="0" y="1219200"/>
            <a:ext cx="2416046" cy="369332"/>
          </a:xfrm>
          <a:prstGeom prst="rect">
            <a:avLst/>
          </a:prstGeom>
          <a:noFill/>
          <a:ln w="9525">
            <a:noFill/>
            <a:miter lim="800000"/>
            <a:headEnd/>
            <a:tailEnd/>
          </a:ln>
          <a:effectLst/>
        </p:spPr>
        <p:txBody>
          <a:bodyPr wrap="none" anchor="ctr">
            <a:spAutoFit/>
          </a:bodyPr>
          <a:lstStyle/>
          <a:p>
            <a:pPr algn="just"/>
            <a:r>
              <a:rPr lang="nl-NL" b="1" dirty="0">
                <a:latin typeface="Times New Roman" pitchFamily="18" charset="0"/>
                <a:cs typeface="Times New Roman" pitchFamily="18" charset="0"/>
              </a:rPr>
              <a:t>1</a:t>
            </a:r>
            <a:r>
              <a:rPr lang="nl-NL" b="1" dirty="0" smtClean="0">
                <a:latin typeface="Times New Roman" pitchFamily="18" charset="0"/>
                <a:cs typeface="Times New Roman" pitchFamily="18" charset="0"/>
              </a:rPr>
              <a:t>. </a:t>
            </a:r>
            <a:r>
              <a:rPr lang="nl-NL" b="1" u="sng" dirty="0">
                <a:latin typeface="Times New Roman" pitchFamily="18" charset="0"/>
                <a:cs typeface="Times New Roman" pitchFamily="18" charset="0"/>
              </a:rPr>
              <a:t>Quy tắc cộng đại số</a:t>
            </a:r>
            <a:r>
              <a:rPr lang="nl-NL" b="1" dirty="0">
                <a:latin typeface="Times New Roman" pitchFamily="18" charset="0"/>
                <a:cs typeface="Times New Roman" pitchFamily="18" charset="0"/>
              </a:rPr>
              <a:t>:</a:t>
            </a:r>
          </a:p>
        </p:txBody>
      </p:sp>
      <p:pic>
        <p:nvPicPr>
          <p:cNvPr id="46097" name="Picture 29" descr="noidung"/>
          <p:cNvPicPr>
            <a:picLocks noChangeAspect="1" noChangeArrowheads="1"/>
          </p:cNvPicPr>
          <p:nvPr/>
        </p:nvPicPr>
        <p:blipFill>
          <a:blip r:embed="rId4"/>
          <a:srcRect/>
          <a:stretch>
            <a:fillRect/>
          </a:stretch>
        </p:blipFill>
        <p:spPr bwMode="auto">
          <a:xfrm>
            <a:off x="12700" y="787400"/>
            <a:ext cx="3276600" cy="381000"/>
          </a:xfrm>
          <a:prstGeom prst="rect">
            <a:avLst/>
          </a:prstGeom>
          <a:noFill/>
          <a:ln w="9525">
            <a:noFill/>
            <a:miter lim="800000"/>
            <a:headEnd/>
            <a:tailEnd/>
          </a:ln>
        </p:spPr>
      </p:pic>
      <p:sp>
        <p:nvSpPr>
          <p:cNvPr id="359454" name="Rectangle 30"/>
          <p:cNvSpPr>
            <a:spLocks noChangeArrowheads="1"/>
          </p:cNvSpPr>
          <p:nvPr/>
        </p:nvSpPr>
        <p:spPr bwMode="auto">
          <a:xfrm>
            <a:off x="152400" y="4572000"/>
            <a:ext cx="1475084" cy="400110"/>
          </a:xfrm>
          <a:prstGeom prst="rect">
            <a:avLst/>
          </a:prstGeom>
          <a:noFill/>
          <a:ln w="9525">
            <a:noFill/>
            <a:miter lim="800000"/>
            <a:headEnd/>
            <a:tailEnd/>
          </a:ln>
          <a:effectLst/>
        </p:spPr>
        <p:txBody>
          <a:bodyPr wrap="none" anchor="ctr">
            <a:spAutoFit/>
          </a:bodyPr>
          <a:lstStyle/>
          <a:p>
            <a:pPr algn="just"/>
            <a:r>
              <a:rPr lang="nl-NL" sz="2000" b="1" dirty="0">
                <a:latin typeface="Times New Roman" pitchFamily="18" charset="0"/>
                <a:cs typeface="Times New Roman" pitchFamily="18" charset="0"/>
              </a:rPr>
              <a:t>2</a:t>
            </a:r>
            <a:r>
              <a:rPr lang="nl-NL" sz="2000" b="1" dirty="0" smtClean="0">
                <a:latin typeface="Times New Roman" pitchFamily="18" charset="0"/>
                <a:cs typeface="Times New Roman" pitchFamily="18" charset="0"/>
              </a:rPr>
              <a:t>. </a:t>
            </a:r>
            <a:r>
              <a:rPr lang="nl-NL" sz="2000" b="1" u="sng" dirty="0" smtClean="0">
                <a:latin typeface="Times New Roman" pitchFamily="18" charset="0"/>
                <a:cs typeface="Times New Roman" pitchFamily="18" charset="0"/>
              </a:rPr>
              <a:t>Áp </a:t>
            </a:r>
            <a:r>
              <a:rPr lang="nl-NL" sz="2000" b="1" u="sng" dirty="0">
                <a:latin typeface="Times New Roman" pitchFamily="18" charset="0"/>
                <a:cs typeface="Times New Roman" pitchFamily="18" charset="0"/>
              </a:rPr>
              <a:t>dụng</a:t>
            </a:r>
            <a:r>
              <a:rPr lang="nl-NL" sz="2000" b="1" dirty="0">
                <a:latin typeface="Times New Roman" pitchFamily="18" charset="0"/>
                <a:cs typeface="Times New Roman" pitchFamily="18" charset="0"/>
              </a:rPr>
              <a:t>:</a:t>
            </a:r>
          </a:p>
        </p:txBody>
      </p:sp>
      <p:sp>
        <p:nvSpPr>
          <p:cNvPr id="46099" name="Rectangle 3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59455" name="Object 31"/>
          <p:cNvGraphicFramePr>
            <a:graphicFrameLocks noChangeAspect="1"/>
          </p:cNvGraphicFramePr>
          <p:nvPr/>
        </p:nvGraphicFramePr>
        <p:xfrm>
          <a:off x="4964113" y="2265363"/>
          <a:ext cx="2665412" cy="1004887"/>
        </p:xfrm>
        <a:graphic>
          <a:graphicData uri="http://schemas.openxmlformats.org/presentationml/2006/ole">
            <p:oleObj spid="_x0000_s5122" name="Equation" r:id="rId5" imgW="1282680" imgH="457200" progId="Equation.DSMT4">
              <p:embed/>
            </p:oleObj>
          </a:graphicData>
        </a:graphic>
      </p:graphicFrame>
      <p:sp>
        <p:nvSpPr>
          <p:cNvPr id="46101" name="Rectangle 3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pSp>
        <p:nvGrpSpPr>
          <p:cNvPr id="2" name="Group 45"/>
          <p:cNvGrpSpPr>
            <a:grpSpLocks/>
          </p:cNvGrpSpPr>
          <p:nvPr/>
        </p:nvGrpSpPr>
        <p:grpSpPr bwMode="auto">
          <a:xfrm>
            <a:off x="6272207" y="2381250"/>
            <a:ext cx="361950" cy="819151"/>
            <a:chOff x="2482" y="1060"/>
            <a:chExt cx="228" cy="516"/>
          </a:xfrm>
        </p:grpSpPr>
        <p:graphicFrame>
          <p:nvGraphicFramePr>
            <p:cNvPr id="46108" name="Object 36"/>
            <p:cNvGraphicFramePr>
              <a:graphicFrameLocks noChangeAspect="1"/>
            </p:cNvGraphicFramePr>
            <p:nvPr/>
          </p:nvGraphicFramePr>
          <p:xfrm>
            <a:off x="2515" y="1060"/>
            <a:ext cx="194" cy="228"/>
          </p:xfrm>
          <a:graphic>
            <a:graphicData uri="http://schemas.openxmlformats.org/presentationml/2006/ole">
              <p:oleObj spid="_x0000_s5125" name="Equation" r:id="rId6" imgW="139680" imgH="164880" progId="Equation.DSMT4">
                <p:embed/>
              </p:oleObj>
            </a:graphicData>
          </a:graphic>
        </p:graphicFrame>
        <p:graphicFrame>
          <p:nvGraphicFramePr>
            <p:cNvPr id="46109" name="Object 37"/>
            <p:cNvGraphicFramePr>
              <a:graphicFrameLocks noChangeAspect="1"/>
            </p:cNvGraphicFramePr>
            <p:nvPr/>
          </p:nvGraphicFramePr>
          <p:xfrm>
            <a:off x="2482" y="1348"/>
            <a:ext cx="228" cy="228"/>
          </p:xfrm>
          <a:graphic>
            <a:graphicData uri="http://schemas.openxmlformats.org/presentationml/2006/ole">
              <p:oleObj spid="_x0000_s5126" name="Equation" r:id="rId7" imgW="164880" imgH="164880" progId="Equation.DSMT4">
                <p:embed/>
              </p:oleObj>
            </a:graphicData>
          </a:graphic>
        </p:graphicFrame>
      </p:grpSp>
      <p:sp>
        <p:nvSpPr>
          <p:cNvPr id="30" name="Text Box 4"/>
          <p:cNvSpPr txBox="1">
            <a:spLocks noChangeArrowheads="1"/>
          </p:cNvSpPr>
          <p:nvPr/>
        </p:nvSpPr>
        <p:spPr bwMode="auto">
          <a:xfrm>
            <a:off x="0" y="0"/>
            <a:ext cx="9144000" cy="830997"/>
          </a:xfrm>
          <a:prstGeom prst="rect">
            <a:avLst/>
          </a:prstGeom>
          <a:solidFill>
            <a:schemeClr val="accent1"/>
          </a:solidFill>
          <a:ln w="19050">
            <a:solidFill>
              <a:srgbClr val="0000FF"/>
            </a:solidFill>
            <a:miter lim="800000"/>
            <a:headEnd/>
            <a:tailEnd/>
          </a:ln>
        </p:spPr>
        <p:txBody>
          <a:bodyPr>
            <a:spAutoFit/>
          </a:bodyPr>
          <a:lstStyle/>
          <a:p>
            <a:pPr algn="ctr" eaLnBrk="0" hangingPunct="0">
              <a:spcBef>
                <a:spcPct val="50000"/>
              </a:spcBef>
            </a:pPr>
            <a:r>
              <a:rPr lang="en-US" sz="2400" b="1" dirty="0" err="1">
                <a:solidFill>
                  <a:srgbClr val="FF0000"/>
                </a:solidFill>
                <a:latin typeface="Times New Roman" pitchFamily="18" charset="0"/>
                <a:cs typeface="Times New Roman" pitchFamily="18" charset="0"/>
              </a:rPr>
              <a:t>Tiết</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39: </a:t>
            </a:r>
            <a:r>
              <a:rPr lang="en-US" sz="2400" b="1" dirty="0" err="1" smtClean="0">
                <a:solidFill>
                  <a:srgbClr val="FF0000"/>
                </a:solidFill>
                <a:latin typeface="Times New Roman" pitchFamily="18" charset="0"/>
                <a:cs typeface="Times New Roman" pitchFamily="18" charset="0"/>
              </a:rPr>
              <a:t>GiẢI</a:t>
            </a:r>
            <a:r>
              <a:rPr lang="en-US" sz="2400" b="1" dirty="0" smtClean="0">
                <a:solidFill>
                  <a:srgbClr val="FF0000"/>
                </a:solidFill>
                <a:latin typeface="Times New Roman" pitchFamily="18" charset="0"/>
                <a:cs typeface="Times New Roman" pitchFamily="18" charset="0"/>
              </a:rPr>
              <a:t> HỆ PHƯƠNG TRÌNH BẰNG PHƯƠNG PHÁP CỘNG ĐẠI SỐ</a:t>
            </a:r>
            <a:endParaRPr lang="en-US" sz="2400" b="1" dirty="0">
              <a:solidFill>
                <a:srgbClr val="FF0000"/>
              </a:solidFill>
            </a:endParaRPr>
          </a:p>
        </p:txBody>
      </p:sp>
      <p:pic>
        <p:nvPicPr>
          <p:cNvPr id="31" name="Picture 17" descr="book3"/>
          <p:cNvPicPr>
            <a:picLocks noChangeAspect="1" noChangeArrowheads="1" noCrop="1"/>
          </p:cNvPicPr>
          <p:nvPr/>
        </p:nvPicPr>
        <p:blipFill>
          <a:blip r:embed="rId8"/>
          <a:srcRect/>
          <a:stretch>
            <a:fillRect/>
          </a:stretch>
        </p:blipFill>
        <p:spPr bwMode="auto">
          <a:xfrm>
            <a:off x="0" y="0"/>
            <a:ext cx="609600" cy="524435"/>
          </a:xfrm>
          <a:prstGeom prst="rect">
            <a:avLst/>
          </a:prstGeom>
          <a:noFill/>
          <a:ln w="9525">
            <a:noFill/>
            <a:miter lim="800000"/>
            <a:headEnd/>
            <a:tailEnd/>
          </a:ln>
        </p:spPr>
      </p:pic>
      <p:sp>
        <p:nvSpPr>
          <p:cNvPr id="32" name="Rectangle 12"/>
          <p:cNvSpPr>
            <a:spLocks noChangeArrowheads="1"/>
          </p:cNvSpPr>
          <p:nvPr/>
        </p:nvSpPr>
        <p:spPr bwMode="auto">
          <a:xfrm>
            <a:off x="3505200" y="1905000"/>
            <a:ext cx="3427541" cy="400110"/>
          </a:xfrm>
          <a:prstGeom prst="rect">
            <a:avLst/>
          </a:prstGeom>
          <a:noFill/>
          <a:ln w="9525">
            <a:noFill/>
            <a:miter lim="800000"/>
            <a:headEnd/>
            <a:tailEnd/>
          </a:ln>
          <a:effectLst/>
        </p:spPr>
        <p:txBody>
          <a:bodyPr wrap="none" anchor="ctr">
            <a:spAutoFit/>
          </a:bodyPr>
          <a:lstStyle/>
          <a:p>
            <a:r>
              <a:rPr lang="nl-NL" sz="2000" dirty="0">
                <a:latin typeface="Times New Roman" pitchFamily="18" charset="0"/>
                <a:cs typeface="Times New Roman" pitchFamily="18" charset="0"/>
              </a:rPr>
              <a:t>Ví </a:t>
            </a:r>
            <a:r>
              <a:rPr lang="nl-NL" sz="2000" dirty="0" smtClean="0">
                <a:latin typeface="Times New Roman" pitchFamily="18" charset="0"/>
                <a:cs typeface="Times New Roman" pitchFamily="18" charset="0"/>
              </a:rPr>
              <a:t>dụ 2 :  Xét hệ </a:t>
            </a:r>
            <a:r>
              <a:rPr lang="nl-NL" sz="2000" dirty="0">
                <a:latin typeface="Times New Roman" pitchFamily="18" charset="0"/>
                <a:cs typeface="Times New Roman" pitchFamily="18" charset="0"/>
              </a:rPr>
              <a:t>phương trình: </a:t>
            </a:r>
          </a:p>
        </p:txBody>
      </p:sp>
      <p:sp>
        <p:nvSpPr>
          <p:cNvPr id="33" name="Rectangle 12"/>
          <p:cNvSpPr>
            <a:spLocks noChangeArrowheads="1"/>
          </p:cNvSpPr>
          <p:nvPr/>
        </p:nvSpPr>
        <p:spPr bwMode="auto">
          <a:xfrm>
            <a:off x="3352800" y="3200400"/>
            <a:ext cx="5638800" cy="707886"/>
          </a:xfrm>
          <a:prstGeom prst="rect">
            <a:avLst/>
          </a:prstGeom>
          <a:noFill/>
          <a:ln w="9525">
            <a:noFill/>
            <a:miter lim="800000"/>
            <a:headEnd/>
            <a:tailEnd/>
          </a:ln>
          <a:effectLst/>
        </p:spPr>
        <p:txBody>
          <a:bodyPr anchor="ctr">
            <a:spAutoFit/>
          </a:bodyPr>
          <a:lstStyle/>
          <a:p>
            <a:r>
              <a:rPr lang="nl-NL" sz="2000" u="sng" dirty="0" smtClean="0">
                <a:latin typeface="Times New Roman" pitchFamily="18" charset="0"/>
                <a:cs typeface="Times New Roman" pitchFamily="18" charset="0"/>
              </a:rPr>
              <a:t>?2</a:t>
            </a:r>
            <a:r>
              <a:rPr lang="nl-NL" sz="2000" dirty="0" smtClean="0">
                <a:latin typeface="Times New Roman" pitchFamily="18" charset="0"/>
                <a:cs typeface="Times New Roman" pitchFamily="18" charset="0"/>
              </a:rPr>
              <a:t>: Các hệ số của y trong hai phương trình của hệ (II) có đặc điểm gì?</a:t>
            </a:r>
            <a:r>
              <a:rPr lang="nl-NL" sz="2000" b="0" dirty="0" smtClean="0">
                <a:latin typeface="Times New Roman" pitchFamily="18" charset="0"/>
                <a:cs typeface="Times New Roman" pitchFamily="18" charset="0"/>
              </a:rPr>
              <a:t> </a:t>
            </a:r>
            <a:endParaRPr lang="nl-NL" sz="2000" b="0" dirty="0">
              <a:latin typeface="Times New Roman" pitchFamily="18" charset="0"/>
              <a:cs typeface="Times New Roman" pitchFamily="18" charset="0"/>
            </a:endParaRPr>
          </a:p>
        </p:txBody>
      </p:sp>
      <p:sp>
        <p:nvSpPr>
          <p:cNvPr id="34" name="Rectangle 12"/>
          <p:cNvSpPr>
            <a:spLocks noChangeArrowheads="1"/>
          </p:cNvSpPr>
          <p:nvPr/>
        </p:nvSpPr>
        <p:spPr bwMode="auto">
          <a:xfrm>
            <a:off x="3429000" y="4038600"/>
            <a:ext cx="5638800" cy="707886"/>
          </a:xfrm>
          <a:prstGeom prst="rect">
            <a:avLst/>
          </a:prstGeom>
          <a:noFill/>
          <a:ln w="9525">
            <a:noFill/>
            <a:miter lim="800000"/>
            <a:headEnd/>
            <a:tailEnd/>
          </a:ln>
          <a:effectLst/>
        </p:spPr>
        <p:txBody>
          <a:bodyPr anchor="ctr">
            <a:spAutoFit/>
          </a:bodyPr>
          <a:lstStyle/>
          <a:p>
            <a:r>
              <a:rPr lang="nl-NL" sz="2000" u="sng" dirty="0" smtClean="0">
                <a:latin typeface="Times New Roman" pitchFamily="18" charset="0"/>
                <a:cs typeface="Times New Roman" pitchFamily="18" charset="0"/>
              </a:rPr>
              <a:t>Nhận xét: </a:t>
            </a:r>
            <a:r>
              <a:rPr lang="nl-NL" sz="2000" i="1" dirty="0" smtClean="0">
                <a:latin typeface="Times New Roman" pitchFamily="18" charset="0"/>
                <a:cs typeface="Times New Roman" pitchFamily="18" charset="0"/>
              </a:rPr>
              <a:t>Các hệ số của y trong hai phương trình của hệ (II) là hai số đối của nhau ( b = 1 và b’ = -1)</a:t>
            </a:r>
            <a:r>
              <a:rPr lang="nl-NL" sz="2000" b="0" i="1" dirty="0" smtClean="0">
                <a:latin typeface="Times New Roman" pitchFamily="18" charset="0"/>
                <a:cs typeface="Times New Roman" pitchFamily="18" charset="0"/>
              </a:rPr>
              <a:t> </a:t>
            </a:r>
            <a:endParaRPr lang="nl-NL" sz="2000" b="0" i="1" dirty="0">
              <a:latin typeface="Times New Roman" pitchFamily="18" charset="0"/>
              <a:cs typeface="Times New Roman" pitchFamily="18" charset="0"/>
            </a:endParaRPr>
          </a:p>
        </p:txBody>
      </p:sp>
      <p:sp>
        <p:nvSpPr>
          <p:cNvPr id="27" name="Text Box 23"/>
          <p:cNvSpPr txBox="1">
            <a:spLocks noChangeArrowheads="1"/>
          </p:cNvSpPr>
          <p:nvPr/>
        </p:nvSpPr>
        <p:spPr bwMode="auto">
          <a:xfrm>
            <a:off x="76200" y="1676400"/>
            <a:ext cx="3200400" cy="2862322"/>
          </a:xfrm>
          <a:prstGeom prst="rect">
            <a:avLst/>
          </a:prstGeom>
          <a:noFill/>
          <a:ln w="9525">
            <a:noFill/>
            <a:miter lim="800000"/>
            <a:headEnd/>
            <a:tailEnd/>
          </a:ln>
          <a:effectLst/>
        </p:spPr>
        <p:txBody>
          <a:bodyPr>
            <a:spAutoFit/>
          </a:bodyPr>
          <a:lstStyle/>
          <a:p>
            <a:r>
              <a:rPr lang="nl-NL" sz="2000" b="1" i="1" u="sng" dirty="0">
                <a:latin typeface="Times New Roman" pitchFamily="18" charset="0"/>
                <a:cs typeface="Times New Roman" pitchFamily="18" charset="0"/>
              </a:rPr>
              <a:t>Bước 1</a:t>
            </a:r>
            <a:r>
              <a:rPr lang="nl-NL" sz="2000" dirty="0">
                <a:latin typeface="Times New Roman" pitchFamily="18" charset="0"/>
                <a:cs typeface="Times New Roman" pitchFamily="18" charset="0"/>
              </a:rPr>
              <a:t>: Cộng hay trừ từng vế hai phương trình của hệ phương trình đã cho để được 1 phương trình mới.</a:t>
            </a:r>
          </a:p>
          <a:p>
            <a:r>
              <a:rPr lang="nl-NL" sz="2000" b="1" i="1" u="sng" dirty="0">
                <a:latin typeface="Times New Roman" pitchFamily="18" charset="0"/>
                <a:cs typeface="Times New Roman" pitchFamily="18" charset="0"/>
              </a:rPr>
              <a:t>Bước2:</a:t>
            </a:r>
            <a:r>
              <a:rPr lang="nl-NL" sz="2000" dirty="0">
                <a:latin typeface="Times New Roman" pitchFamily="18" charset="0"/>
                <a:cs typeface="Times New Roman" pitchFamily="18" charset="0"/>
              </a:rPr>
              <a:t> Dùng phương trình mới ấy thay thế cho một trong hai phương trình của hệ (và giữ nguyên phương trình kia)</a:t>
            </a:r>
            <a:r>
              <a:rPr lang="en-US" sz="2000" dirty="0">
                <a:latin typeface="Times New Roman" pitchFamily="18" charset="0"/>
                <a:cs typeface="Times New Roman"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59454"/>
                                        </p:tgtEl>
                                        <p:attrNameLst>
                                          <p:attrName>style.visibility</p:attrName>
                                        </p:attrNameLst>
                                      </p:cBhvr>
                                      <p:to>
                                        <p:strVal val="visible"/>
                                      </p:to>
                                    </p:set>
                                    <p:anim calcmode="discrete" valueType="clr">
                                      <p:cBhvr override="childStyle">
                                        <p:cTn id="7" dur="80"/>
                                        <p:tgtEl>
                                          <p:spTgt spid="35945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59454"/>
                                        </p:tgtEl>
                                        <p:attrNameLst>
                                          <p:attrName>fillcolor</p:attrName>
                                        </p:attrNameLst>
                                      </p:cBhvr>
                                      <p:tavLst>
                                        <p:tav tm="0">
                                          <p:val>
                                            <p:clrVal>
                                              <a:schemeClr val="accent2"/>
                                            </p:clrVal>
                                          </p:val>
                                        </p:tav>
                                        <p:tav tm="50000">
                                          <p:val>
                                            <p:clrVal>
                                              <a:schemeClr val="hlink"/>
                                            </p:clrVal>
                                          </p:val>
                                        </p:tav>
                                      </p:tavLst>
                                    </p:anim>
                                    <p:set>
                                      <p:cBhvr>
                                        <p:cTn id="9" dur="80"/>
                                        <p:tgtEl>
                                          <p:spTgt spid="359454"/>
                                        </p:tgtEl>
                                        <p:attrNameLst>
                                          <p:attrName>fill.type</p:attrName>
                                        </p:attrNameLst>
                                      </p:cBhvr>
                                      <p:to>
                                        <p:strVal val="solid"/>
                                      </p:to>
                                    </p:set>
                                  </p:childTnLst>
                                </p:cTn>
                              </p:par>
                            </p:childTnLst>
                          </p:cTn>
                        </p:par>
                      </p:childTnLst>
                    </p:cTn>
                  </p:par>
                  <p:par>
                    <p:cTn id="10" fill="hold">
                      <p:stCondLst>
                        <p:cond delay="indefinite"/>
                      </p:stCondLst>
                      <p:childTnLst>
                        <p:par>
                          <p:cTn id="11" fill="hold" nodeType="after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59436"/>
                                        </p:tgtEl>
                                        <p:attrNameLst>
                                          <p:attrName>style.visibility</p:attrName>
                                        </p:attrNameLst>
                                      </p:cBhvr>
                                      <p:to>
                                        <p:strVal val="visible"/>
                                      </p:to>
                                    </p:set>
                                    <p:anim calcmode="discrete" valueType="clr">
                                      <p:cBhvr override="childStyle">
                                        <p:cTn id="14" dur="40"/>
                                        <p:tgtEl>
                                          <p:spTgt spid="359436"/>
                                        </p:tgtEl>
                                        <p:attrNameLst>
                                          <p:attrName>style.color</p:attrName>
                                        </p:attrNameLst>
                                      </p:cBhvr>
                                      <p:tavLst>
                                        <p:tav tm="0">
                                          <p:val>
                                            <p:clrVal>
                                              <a:schemeClr val="accent2"/>
                                            </p:clrVal>
                                          </p:val>
                                        </p:tav>
                                        <p:tav tm="50000">
                                          <p:val>
                                            <p:clrVal>
                                              <a:schemeClr val="hlink"/>
                                            </p:clrVal>
                                          </p:val>
                                        </p:tav>
                                      </p:tavLst>
                                    </p:anim>
                                    <p:anim calcmode="discrete" valueType="clr">
                                      <p:cBhvr>
                                        <p:cTn id="15" dur="40"/>
                                        <p:tgtEl>
                                          <p:spTgt spid="359436"/>
                                        </p:tgtEl>
                                        <p:attrNameLst>
                                          <p:attrName>fillcolor</p:attrName>
                                        </p:attrNameLst>
                                      </p:cBhvr>
                                      <p:tavLst>
                                        <p:tav tm="0">
                                          <p:val>
                                            <p:clrVal>
                                              <a:schemeClr val="accent2"/>
                                            </p:clrVal>
                                          </p:val>
                                        </p:tav>
                                        <p:tav tm="50000">
                                          <p:val>
                                            <p:clrVal>
                                              <a:schemeClr val="hlink"/>
                                            </p:clrVal>
                                          </p:val>
                                        </p:tav>
                                      </p:tavLst>
                                    </p:anim>
                                    <p:set>
                                      <p:cBhvr>
                                        <p:cTn id="16" dur="40"/>
                                        <p:tgtEl>
                                          <p:spTgt spid="359436"/>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blinds(horizontal)">
                                      <p:cBhvr>
                                        <p:cTn id="21" dur="500"/>
                                        <p:tgtEl>
                                          <p:spTgt spid="32"/>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nodeType="clickEffect">
                                  <p:stCondLst>
                                    <p:cond delay="0"/>
                                  </p:stCondLst>
                                  <p:childTnLst>
                                    <p:set>
                                      <p:cBhvr>
                                        <p:cTn id="25" dur="1" fill="hold">
                                          <p:stCondLst>
                                            <p:cond delay="0"/>
                                          </p:stCondLst>
                                        </p:cTn>
                                        <p:tgtEl>
                                          <p:spTgt spid="359455"/>
                                        </p:tgtEl>
                                        <p:attrNameLst>
                                          <p:attrName>style.visibility</p:attrName>
                                        </p:attrNameLst>
                                      </p:cBhvr>
                                      <p:to>
                                        <p:strVal val="visible"/>
                                      </p:to>
                                    </p:set>
                                    <p:animEffect transition="in" filter="box(in)">
                                      <p:cBhvr>
                                        <p:cTn id="26" dur="500"/>
                                        <p:tgtEl>
                                          <p:spTgt spid="359455"/>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box(in)">
                                      <p:cBhvr>
                                        <p:cTn id="31" dur="500"/>
                                        <p:tgtEl>
                                          <p:spTgt spid="33"/>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box(in)">
                                      <p:cBhvr>
                                        <p:cTn id="36" dur="500"/>
                                        <p:tgtEl>
                                          <p:spTgt spid="2"/>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xit" presetSubtype="16" fill="hold" nodeType="clickEffect">
                                  <p:stCondLst>
                                    <p:cond delay="0"/>
                                  </p:stCondLst>
                                  <p:childTnLst>
                                    <p:animEffect transition="out" filter="box(in)">
                                      <p:cBhvr>
                                        <p:cTn id="40" dur="500"/>
                                        <p:tgtEl>
                                          <p:spTgt spid="2"/>
                                        </p:tgtEl>
                                      </p:cBhvr>
                                    </p:animEffect>
                                    <p:set>
                                      <p:cBhvr>
                                        <p:cTn id="41" dur="1" fill="hold">
                                          <p:stCondLst>
                                            <p:cond delay="499"/>
                                          </p:stCondLst>
                                        </p:cTn>
                                        <p:tgtEl>
                                          <p:spTgt spid="2"/>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4" presetClass="entr" presetSubtype="16" fill="hold" grpId="0" nodeType="click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box(in)">
                                      <p:cBhvr>
                                        <p:cTn id="4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36" grpId="0"/>
      <p:bldP spid="359454" grpId="0"/>
      <p:bldP spid="32" grpId="0"/>
      <p:bldP spid="33" grpId="0"/>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7106" name="Picture 4"/>
          <p:cNvPicPr>
            <a:picLocks noChangeAspect="1" noChangeArrowheads="1"/>
          </p:cNvPicPr>
          <p:nvPr/>
        </p:nvPicPr>
        <p:blipFill>
          <a:blip r:embed="rId3"/>
          <a:srcRect/>
          <a:stretch>
            <a:fillRect/>
          </a:stretch>
        </p:blipFill>
        <p:spPr bwMode="auto">
          <a:xfrm>
            <a:off x="0" y="762000"/>
            <a:ext cx="9144000" cy="6096000"/>
          </a:xfrm>
          <a:prstGeom prst="rect">
            <a:avLst/>
          </a:prstGeom>
          <a:noFill/>
          <a:ln w="9525">
            <a:noFill/>
            <a:miter lim="800000"/>
            <a:headEnd/>
            <a:tailEnd/>
          </a:ln>
        </p:spPr>
      </p:pic>
      <p:sp>
        <p:nvSpPr>
          <p:cNvPr id="47107" name="Rectangle 4"/>
          <p:cNvSpPr>
            <a:spLocks noChangeArrowheads="1"/>
          </p:cNvSpPr>
          <p:nvPr/>
        </p:nvSpPr>
        <p:spPr bwMode="auto">
          <a:xfrm>
            <a:off x="0" y="-26988"/>
            <a:ext cx="9144000" cy="765176"/>
          </a:xfrm>
          <a:prstGeom prst="rect">
            <a:avLst/>
          </a:prstGeom>
          <a:solidFill>
            <a:schemeClr val="bg1"/>
          </a:solidFill>
          <a:ln w="9525">
            <a:noFill/>
            <a:miter lim="800000"/>
            <a:headEnd/>
            <a:tailEnd/>
          </a:ln>
        </p:spPr>
        <p:txBody>
          <a:bodyPr wrap="none" anchor="ctr"/>
          <a:lstStyle/>
          <a:p>
            <a:endParaRPr lang="en-US" sz="1800" b="0"/>
          </a:p>
        </p:txBody>
      </p:sp>
      <p:sp>
        <p:nvSpPr>
          <p:cNvPr id="47110" name="Rectangle 10"/>
          <p:cNvSpPr>
            <a:spLocks noChangeArrowheads="1"/>
          </p:cNvSpPr>
          <p:nvPr/>
        </p:nvSpPr>
        <p:spPr bwMode="auto">
          <a:xfrm>
            <a:off x="0" y="-25400"/>
            <a:ext cx="9144000" cy="6858000"/>
          </a:xfrm>
          <a:prstGeom prst="rect">
            <a:avLst/>
          </a:prstGeom>
          <a:noFill/>
          <a:ln w="76200" cmpd="tri" algn="ctr">
            <a:solidFill>
              <a:srgbClr val="CCFFCC"/>
            </a:solidFill>
            <a:prstDash val="sysDot"/>
            <a:miter lim="800000"/>
            <a:headEnd/>
            <a:tailEnd/>
          </a:ln>
          <a:effectLst>
            <a:prstShdw prst="shdw17" dist="17961" dir="13500000">
              <a:srgbClr val="5C1F3D"/>
            </a:prstShdw>
          </a:effectLst>
        </p:spPr>
        <p:txBody>
          <a:bodyPr wrap="none" anchor="ctr"/>
          <a:lstStyle/>
          <a:p>
            <a:endParaRPr lang="en-US" sz="1800" b="0"/>
          </a:p>
        </p:txBody>
      </p:sp>
      <p:sp>
        <p:nvSpPr>
          <p:cNvPr id="47111" name="Rectangle 8"/>
          <p:cNvSpPr>
            <a:spLocks noChangeArrowheads="1"/>
          </p:cNvSpPr>
          <p:nvPr/>
        </p:nvSpPr>
        <p:spPr bwMode="auto">
          <a:xfrm>
            <a:off x="0" y="-38100"/>
            <a:ext cx="9144000" cy="0"/>
          </a:xfrm>
          <a:prstGeom prst="rect">
            <a:avLst/>
          </a:prstGeom>
          <a:noFill/>
          <a:ln w="9525">
            <a:noFill/>
            <a:miter lim="800000"/>
            <a:headEnd/>
            <a:tailEnd/>
          </a:ln>
          <a:effectLst/>
        </p:spPr>
        <p:txBody>
          <a:bodyPr wrap="none" anchor="ctr">
            <a:spAutoFit/>
          </a:bodyPr>
          <a:lstStyle/>
          <a:p>
            <a:endParaRPr lang="en-US"/>
          </a:p>
        </p:txBody>
      </p:sp>
      <p:sp>
        <p:nvSpPr>
          <p:cNvPr id="47112" name="AutoShape 9"/>
          <p:cNvSpPr>
            <a:spLocks noChangeArrowheads="1"/>
          </p:cNvSpPr>
          <p:nvPr/>
        </p:nvSpPr>
        <p:spPr bwMode="auto">
          <a:xfrm>
            <a:off x="3340100" y="876300"/>
            <a:ext cx="5715000" cy="5981700"/>
          </a:xfrm>
          <a:prstGeom prst="roundRect">
            <a:avLst>
              <a:gd name="adj" fmla="val 4417"/>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7113" name="AutoShape 10"/>
          <p:cNvSpPr>
            <a:spLocks noChangeArrowheads="1"/>
          </p:cNvSpPr>
          <p:nvPr/>
        </p:nvSpPr>
        <p:spPr bwMode="auto">
          <a:xfrm>
            <a:off x="88900" y="876300"/>
            <a:ext cx="3213100" cy="5943600"/>
          </a:xfrm>
          <a:prstGeom prst="roundRect">
            <a:avLst>
              <a:gd name="adj" fmla="val 8134"/>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7116" name="Rectangle 13"/>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7117" name="Rectangle 14"/>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7118" name="Rectangle 1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7119" name="Rectangle 16"/>
          <p:cNvSpPr>
            <a:spLocks noChangeArrowheads="1"/>
          </p:cNvSpPr>
          <p:nvPr/>
        </p:nvSpPr>
        <p:spPr bwMode="auto">
          <a:xfrm>
            <a:off x="152400" y="1219200"/>
            <a:ext cx="2661306" cy="400110"/>
          </a:xfrm>
          <a:prstGeom prst="rect">
            <a:avLst/>
          </a:prstGeom>
          <a:noFill/>
          <a:ln w="9525">
            <a:noFill/>
            <a:miter lim="800000"/>
            <a:headEnd/>
            <a:tailEnd/>
          </a:ln>
          <a:effectLst/>
        </p:spPr>
        <p:txBody>
          <a:bodyPr wrap="none" anchor="ctr">
            <a:spAutoFit/>
          </a:bodyPr>
          <a:lstStyle/>
          <a:p>
            <a:pPr algn="just"/>
            <a:r>
              <a:rPr lang="nl-NL" sz="2000" b="1" dirty="0" smtClean="0">
                <a:latin typeface="Times New Roman" pitchFamily="18" charset="0"/>
                <a:cs typeface="Times New Roman" pitchFamily="18" charset="0"/>
              </a:rPr>
              <a:t>1. </a:t>
            </a:r>
            <a:r>
              <a:rPr lang="nl-NL" sz="2000" b="1" u="sng" dirty="0">
                <a:latin typeface="Times New Roman" pitchFamily="18" charset="0"/>
                <a:cs typeface="Times New Roman" pitchFamily="18" charset="0"/>
              </a:rPr>
              <a:t>Quy tắc cộng đại số</a:t>
            </a:r>
            <a:r>
              <a:rPr lang="nl-NL" sz="2000" b="1" dirty="0">
                <a:latin typeface="Times New Roman" pitchFamily="18" charset="0"/>
                <a:cs typeface="Times New Roman" pitchFamily="18" charset="0"/>
              </a:rPr>
              <a:t>:</a:t>
            </a:r>
          </a:p>
        </p:txBody>
      </p:sp>
      <p:pic>
        <p:nvPicPr>
          <p:cNvPr id="47121" name="Picture 18" descr="noidung"/>
          <p:cNvPicPr>
            <a:picLocks noChangeAspect="1" noChangeArrowheads="1"/>
          </p:cNvPicPr>
          <p:nvPr/>
        </p:nvPicPr>
        <p:blipFill>
          <a:blip r:embed="rId4"/>
          <a:srcRect/>
          <a:stretch>
            <a:fillRect/>
          </a:stretch>
        </p:blipFill>
        <p:spPr bwMode="auto">
          <a:xfrm>
            <a:off x="12700" y="787400"/>
            <a:ext cx="3276600" cy="381000"/>
          </a:xfrm>
          <a:prstGeom prst="rect">
            <a:avLst/>
          </a:prstGeom>
          <a:noFill/>
          <a:ln w="9525">
            <a:noFill/>
            <a:miter lim="800000"/>
            <a:headEnd/>
            <a:tailEnd/>
          </a:ln>
        </p:spPr>
      </p:pic>
      <p:sp>
        <p:nvSpPr>
          <p:cNvPr id="47122" name="Rectangle 19"/>
          <p:cNvSpPr>
            <a:spLocks noChangeArrowheads="1"/>
          </p:cNvSpPr>
          <p:nvPr/>
        </p:nvSpPr>
        <p:spPr bwMode="auto">
          <a:xfrm>
            <a:off x="0" y="4648200"/>
            <a:ext cx="1475084" cy="400110"/>
          </a:xfrm>
          <a:prstGeom prst="rect">
            <a:avLst/>
          </a:prstGeom>
          <a:noFill/>
          <a:ln w="9525">
            <a:noFill/>
            <a:miter lim="800000"/>
            <a:headEnd/>
            <a:tailEnd/>
          </a:ln>
          <a:effectLst/>
        </p:spPr>
        <p:txBody>
          <a:bodyPr wrap="none" anchor="ctr">
            <a:spAutoFit/>
          </a:bodyPr>
          <a:lstStyle/>
          <a:p>
            <a:pPr algn="just"/>
            <a:r>
              <a:rPr lang="nl-NL" sz="2000" b="1" dirty="0">
                <a:latin typeface="Times New Roman" pitchFamily="18" charset="0"/>
                <a:cs typeface="Times New Roman" pitchFamily="18" charset="0"/>
              </a:rPr>
              <a:t>2</a:t>
            </a:r>
            <a:r>
              <a:rPr lang="nl-NL" sz="2000" b="1" dirty="0" smtClean="0">
                <a:latin typeface="Times New Roman" pitchFamily="18" charset="0"/>
                <a:cs typeface="Times New Roman" pitchFamily="18" charset="0"/>
              </a:rPr>
              <a:t>. </a:t>
            </a:r>
            <a:r>
              <a:rPr lang="nl-NL" sz="2000" b="1" u="sng" dirty="0" smtClean="0">
                <a:latin typeface="Times New Roman" pitchFamily="18" charset="0"/>
                <a:cs typeface="Times New Roman" pitchFamily="18" charset="0"/>
              </a:rPr>
              <a:t>Áp </a:t>
            </a:r>
            <a:r>
              <a:rPr lang="nl-NL" sz="2000" b="1" u="sng" dirty="0">
                <a:latin typeface="Times New Roman" pitchFamily="18" charset="0"/>
                <a:cs typeface="Times New Roman" pitchFamily="18" charset="0"/>
              </a:rPr>
              <a:t>dụng</a:t>
            </a:r>
            <a:r>
              <a:rPr lang="nl-NL" sz="2000" b="1" dirty="0">
                <a:latin typeface="Times New Roman" pitchFamily="18" charset="0"/>
                <a:cs typeface="Times New Roman" pitchFamily="18" charset="0"/>
              </a:rPr>
              <a:t>:</a:t>
            </a:r>
          </a:p>
        </p:txBody>
      </p:sp>
      <p:sp>
        <p:nvSpPr>
          <p:cNvPr id="47123" name="Rectangle 2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7124" name="Rectangle 2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7125" name="Rectangle 32"/>
          <p:cNvSpPr>
            <a:spLocks noChangeArrowheads="1"/>
          </p:cNvSpPr>
          <p:nvPr/>
        </p:nvSpPr>
        <p:spPr bwMode="auto">
          <a:xfrm>
            <a:off x="0" y="296068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62527" name="Object 31"/>
          <p:cNvGraphicFramePr>
            <a:graphicFrameLocks noChangeAspect="1"/>
          </p:cNvGraphicFramePr>
          <p:nvPr/>
        </p:nvGraphicFramePr>
        <p:xfrm>
          <a:off x="3513138" y="2971800"/>
          <a:ext cx="5384800" cy="1001713"/>
        </p:xfrm>
        <a:graphic>
          <a:graphicData uri="http://schemas.openxmlformats.org/presentationml/2006/ole">
            <p:oleObj spid="_x0000_s6146" name="Equation" r:id="rId5" imgW="2539800" imgH="457200" progId="Equation.DSMT4">
              <p:embed/>
            </p:oleObj>
          </a:graphicData>
        </a:graphic>
      </p:graphicFrame>
      <p:sp>
        <p:nvSpPr>
          <p:cNvPr id="47127" name="Rectangle 3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362531" name="Text Box 35"/>
          <p:cNvSpPr txBox="1">
            <a:spLocks noChangeArrowheads="1"/>
          </p:cNvSpPr>
          <p:nvPr/>
        </p:nvSpPr>
        <p:spPr bwMode="auto">
          <a:xfrm>
            <a:off x="3352800" y="4419600"/>
            <a:ext cx="5486400" cy="707886"/>
          </a:xfrm>
          <a:prstGeom prst="rect">
            <a:avLst/>
          </a:prstGeom>
          <a:noFill/>
          <a:ln w="9525">
            <a:noFill/>
            <a:miter lim="800000"/>
            <a:headEnd/>
            <a:tailEnd/>
          </a:ln>
          <a:effectLst/>
        </p:spPr>
        <p:txBody>
          <a:bodyPr wrap="square">
            <a:spAutoFit/>
          </a:bodyPr>
          <a:lstStyle/>
          <a:p>
            <a:pPr algn="ctr"/>
            <a:r>
              <a:rPr lang="nl-NL" sz="2000" dirty="0">
                <a:latin typeface="Times New Roman" pitchFamily="18" charset="0"/>
                <a:cs typeface="Times New Roman" pitchFamily="18" charset="0"/>
              </a:rPr>
              <a:t>Vậy hệ phương trình (II) có nghiệm duy nhất (x;y</a:t>
            </a:r>
            <a:r>
              <a:rPr lang="nl-NL" sz="2000" dirty="0" smtClean="0">
                <a:latin typeface="Times New Roman" pitchFamily="18" charset="0"/>
                <a:cs typeface="Times New Roman" pitchFamily="18" charset="0"/>
              </a:rPr>
              <a:t>)=(3;-3)</a:t>
            </a:r>
            <a:endParaRPr lang="en-US" sz="2000" dirty="0">
              <a:latin typeface="Times New Roman" pitchFamily="18" charset="0"/>
              <a:cs typeface="Times New Roman" pitchFamily="18" charset="0"/>
            </a:endParaRPr>
          </a:p>
        </p:txBody>
      </p:sp>
      <p:sp>
        <p:nvSpPr>
          <p:cNvPr id="362538" name="Text Box 42"/>
          <p:cNvSpPr txBox="1">
            <a:spLocks noChangeArrowheads="1"/>
          </p:cNvSpPr>
          <p:nvPr/>
        </p:nvSpPr>
        <p:spPr bwMode="auto">
          <a:xfrm>
            <a:off x="136525" y="5105400"/>
            <a:ext cx="3140075" cy="1323439"/>
          </a:xfrm>
          <a:prstGeom prst="rect">
            <a:avLst/>
          </a:prstGeom>
          <a:noFill/>
          <a:ln w="9525">
            <a:noFill/>
            <a:miter lim="800000"/>
            <a:headEnd/>
            <a:tailEnd/>
          </a:ln>
          <a:effectLst/>
        </p:spPr>
        <p:txBody>
          <a:bodyPr>
            <a:spAutoFit/>
          </a:bodyPr>
          <a:lstStyle/>
          <a:p>
            <a:pPr algn="just"/>
            <a:r>
              <a:rPr lang="nl-NL" sz="2000" b="0" i="1" u="sng" dirty="0">
                <a:latin typeface="Times New Roman" pitchFamily="18" charset="0"/>
                <a:cs typeface="Times New Roman" pitchFamily="18" charset="0"/>
              </a:rPr>
              <a:t>Chú ý 1:</a:t>
            </a:r>
            <a:r>
              <a:rPr lang="nl-NL" sz="2000" b="0" i="1" dirty="0">
                <a:latin typeface="Times New Roman" pitchFamily="18" charset="0"/>
                <a:cs typeface="Times New Roman" pitchFamily="18" charset="0"/>
              </a:rPr>
              <a:t> Nếu </a:t>
            </a:r>
            <a:r>
              <a:rPr lang="nl-NL" sz="2000" b="0" i="1" dirty="0" smtClean="0">
                <a:latin typeface="Times New Roman" pitchFamily="18" charset="0"/>
                <a:cs typeface="Times New Roman" pitchFamily="18" charset="0"/>
              </a:rPr>
              <a:t>hệ </a:t>
            </a:r>
            <a:r>
              <a:rPr lang="nl-NL" sz="2000" b="0" i="1" dirty="0">
                <a:latin typeface="Times New Roman" pitchFamily="18" charset="0"/>
                <a:cs typeface="Times New Roman" pitchFamily="18" charset="0"/>
              </a:rPr>
              <a:t>số của cùng một ẩn đối nhau thì ta cộng </a:t>
            </a:r>
            <a:r>
              <a:rPr lang="nl-NL" sz="2000" b="0" i="1" dirty="0" smtClean="0">
                <a:latin typeface="Times New Roman" pitchFamily="18" charset="0"/>
                <a:cs typeface="Times New Roman" pitchFamily="18" charset="0"/>
              </a:rPr>
              <a:t>theo từng vế </a:t>
            </a:r>
            <a:r>
              <a:rPr lang="nl-NL" sz="2000" b="0" i="1" dirty="0">
                <a:latin typeface="Times New Roman" pitchFamily="18" charset="0"/>
                <a:cs typeface="Times New Roman" pitchFamily="18" charset="0"/>
              </a:rPr>
              <a:t>hai phương trình.</a:t>
            </a:r>
            <a:endParaRPr lang="en-US" sz="2000" b="0" i="1" dirty="0">
              <a:latin typeface="Times New Roman" pitchFamily="18" charset="0"/>
              <a:cs typeface="Times New Roman" pitchFamily="18" charset="0"/>
            </a:endParaRPr>
          </a:p>
        </p:txBody>
      </p:sp>
      <p:sp>
        <p:nvSpPr>
          <p:cNvPr id="30" name="Text Box 4"/>
          <p:cNvSpPr txBox="1">
            <a:spLocks noChangeArrowheads="1"/>
          </p:cNvSpPr>
          <p:nvPr/>
        </p:nvSpPr>
        <p:spPr bwMode="auto">
          <a:xfrm>
            <a:off x="0" y="0"/>
            <a:ext cx="9144000" cy="830997"/>
          </a:xfrm>
          <a:prstGeom prst="rect">
            <a:avLst/>
          </a:prstGeom>
          <a:solidFill>
            <a:schemeClr val="accent1"/>
          </a:solidFill>
          <a:ln w="19050">
            <a:solidFill>
              <a:srgbClr val="0000FF"/>
            </a:solidFill>
            <a:miter lim="800000"/>
            <a:headEnd/>
            <a:tailEnd/>
          </a:ln>
        </p:spPr>
        <p:txBody>
          <a:bodyPr>
            <a:spAutoFit/>
          </a:bodyPr>
          <a:lstStyle/>
          <a:p>
            <a:pPr algn="ctr" eaLnBrk="0" hangingPunct="0">
              <a:spcBef>
                <a:spcPct val="50000"/>
              </a:spcBef>
            </a:pPr>
            <a:r>
              <a:rPr lang="en-US" sz="2400" b="1" dirty="0" err="1">
                <a:solidFill>
                  <a:srgbClr val="FF0000"/>
                </a:solidFill>
                <a:latin typeface="Times New Roman" pitchFamily="18" charset="0"/>
                <a:cs typeface="Times New Roman" pitchFamily="18" charset="0"/>
              </a:rPr>
              <a:t>Tiết</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39: </a:t>
            </a:r>
            <a:r>
              <a:rPr lang="en-US" sz="2400" b="1" dirty="0" err="1" smtClean="0">
                <a:solidFill>
                  <a:srgbClr val="FF0000"/>
                </a:solidFill>
                <a:latin typeface="Times New Roman" pitchFamily="18" charset="0"/>
                <a:cs typeface="Times New Roman" pitchFamily="18" charset="0"/>
              </a:rPr>
              <a:t>GiẢI</a:t>
            </a:r>
            <a:r>
              <a:rPr lang="en-US" sz="2400" b="1" dirty="0" smtClean="0">
                <a:solidFill>
                  <a:srgbClr val="FF0000"/>
                </a:solidFill>
                <a:latin typeface="Times New Roman" pitchFamily="18" charset="0"/>
                <a:cs typeface="Times New Roman" pitchFamily="18" charset="0"/>
              </a:rPr>
              <a:t> HỆ PHƯƠNG TRÌNH BẰNG PHƯƠNG PHÁP CỘNG ĐẠI SỐ</a:t>
            </a:r>
            <a:endParaRPr lang="en-US" sz="2400" b="1" dirty="0">
              <a:solidFill>
                <a:srgbClr val="FF0000"/>
              </a:solidFill>
            </a:endParaRPr>
          </a:p>
        </p:txBody>
      </p:sp>
      <p:pic>
        <p:nvPicPr>
          <p:cNvPr id="31" name="Picture 17" descr="book3"/>
          <p:cNvPicPr>
            <a:picLocks noChangeAspect="1" noChangeArrowheads="1" noCrop="1"/>
          </p:cNvPicPr>
          <p:nvPr/>
        </p:nvPicPr>
        <p:blipFill>
          <a:blip r:embed="rId6"/>
          <a:srcRect/>
          <a:stretch>
            <a:fillRect/>
          </a:stretch>
        </p:blipFill>
        <p:spPr bwMode="auto">
          <a:xfrm>
            <a:off x="0" y="0"/>
            <a:ext cx="609600" cy="524435"/>
          </a:xfrm>
          <a:prstGeom prst="rect">
            <a:avLst/>
          </a:prstGeom>
          <a:noFill/>
          <a:ln w="9525">
            <a:noFill/>
            <a:miter lim="800000"/>
            <a:headEnd/>
            <a:tailEnd/>
          </a:ln>
        </p:spPr>
      </p:pic>
      <p:sp>
        <p:nvSpPr>
          <p:cNvPr id="33" name="Text Box 35"/>
          <p:cNvSpPr txBox="1">
            <a:spLocks noChangeArrowheads="1"/>
          </p:cNvSpPr>
          <p:nvPr/>
        </p:nvSpPr>
        <p:spPr bwMode="auto">
          <a:xfrm>
            <a:off x="3657600" y="1066800"/>
            <a:ext cx="5105400" cy="400110"/>
          </a:xfrm>
          <a:prstGeom prst="rect">
            <a:avLst/>
          </a:prstGeom>
          <a:noFill/>
          <a:ln w="9525">
            <a:noFill/>
            <a:miter lim="800000"/>
            <a:headEnd/>
            <a:tailEnd/>
          </a:ln>
          <a:effectLst/>
        </p:spPr>
        <p:txBody>
          <a:bodyPr wrap="square">
            <a:spAutoFit/>
          </a:bodyPr>
          <a:lstStyle/>
          <a:p>
            <a:r>
              <a:rPr lang="en-US" sz="2000" b="0" dirty="0" err="1" smtClean="0">
                <a:latin typeface="Times New Roman" pitchFamily="18" charset="0"/>
                <a:cs typeface="Times New Roman" pitchFamily="18" charset="0"/>
              </a:rPr>
              <a:t>Từ</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đặc</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điểm</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đó</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có</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thể</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giải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hệ</a:t>
            </a:r>
            <a:r>
              <a:rPr lang="en-US" sz="2000" b="0" dirty="0" smtClean="0">
                <a:latin typeface="Times New Roman" pitchFamily="18" charset="0"/>
                <a:cs typeface="Times New Roman" pitchFamily="18" charset="0"/>
              </a:rPr>
              <a:t> (II) </a:t>
            </a:r>
            <a:r>
              <a:rPr lang="en-US" sz="2000" b="0" dirty="0" err="1" smtClean="0">
                <a:latin typeface="Times New Roman" pitchFamily="18" charset="0"/>
                <a:cs typeface="Times New Roman" pitchFamily="18" charset="0"/>
              </a:rPr>
              <a:t>như</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sau</a:t>
            </a:r>
            <a:r>
              <a:rPr lang="en-US" sz="2000" b="0" dirty="0" smtClean="0">
                <a:latin typeface="Times New Roman" pitchFamily="18" charset="0"/>
                <a:cs typeface="Times New Roman" pitchFamily="18" charset="0"/>
              </a:rPr>
              <a:t>:</a:t>
            </a:r>
            <a:endParaRPr lang="en-US" sz="2000" b="0" dirty="0">
              <a:latin typeface="Times New Roman" pitchFamily="18" charset="0"/>
              <a:cs typeface="Times New Roman" pitchFamily="18" charset="0"/>
            </a:endParaRPr>
          </a:p>
        </p:txBody>
      </p:sp>
      <p:sp>
        <p:nvSpPr>
          <p:cNvPr id="34" name="Text Box 35"/>
          <p:cNvSpPr txBox="1">
            <a:spLocks noChangeArrowheads="1"/>
          </p:cNvSpPr>
          <p:nvPr/>
        </p:nvSpPr>
        <p:spPr bwMode="auto">
          <a:xfrm>
            <a:off x="3657600" y="1447800"/>
            <a:ext cx="5105400" cy="400110"/>
          </a:xfrm>
          <a:prstGeom prst="rect">
            <a:avLst/>
          </a:prstGeom>
          <a:noFill/>
          <a:ln w="9525">
            <a:noFill/>
            <a:miter lim="800000"/>
            <a:headEnd/>
            <a:tailEnd/>
          </a:ln>
          <a:effectLst/>
        </p:spPr>
        <p:txBody>
          <a:bodyPr wrap="square">
            <a:spAutoFit/>
          </a:bodyPr>
          <a:lstStyle/>
          <a:p>
            <a:r>
              <a:rPr lang="en-US" sz="2000" dirty="0" err="1" smtClean="0">
                <a:latin typeface="Times New Roman" pitchFamily="18" charset="0"/>
                <a:cs typeface="Times New Roman" pitchFamily="18" charset="0"/>
              </a:rPr>
              <a:t>Cộng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endParaRPr lang="en-US" sz="2000" dirty="0">
              <a:latin typeface="Times New Roman" pitchFamily="18" charset="0"/>
              <a:cs typeface="Times New Roman" pitchFamily="18" charset="0"/>
            </a:endParaRPr>
          </a:p>
        </p:txBody>
      </p:sp>
      <p:graphicFrame>
        <p:nvGraphicFramePr>
          <p:cNvPr id="360464" name="Object 5"/>
          <p:cNvGraphicFramePr>
            <a:graphicFrameLocks noChangeAspect="1"/>
          </p:cNvGraphicFramePr>
          <p:nvPr/>
        </p:nvGraphicFramePr>
        <p:xfrm>
          <a:off x="4876800" y="2133600"/>
          <a:ext cx="2097088" cy="390525"/>
        </p:xfrm>
        <a:graphic>
          <a:graphicData uri="http://schemas.openxmlformats.org/presentationml/2006/ole">
            <p:oleObj spid="_x0000_s6149" name="Equation" r:id="rId7" imgW="952200" imgH="177480" progId="Equation.DSMT4">
              <p:embed/>
            </p:oleObj>
          </a:graphicData>
        </a:graphic>
      </p:graphicFrame>
      <p:sp>
        <p:nvSpPr>
          <p:cNvPr id="36" name="Rectangle 16"/>
          <p:cNvSpPr>
            <a:spLocks noChangeArrowheads="1"/>
          </p:cNvSpPr>
          <p:nvPr/>
        </p:nvSpPr>
        <p:spPr bwMode="auto">
          <a:xfrm>
            <a:off x="3581400" y="2438400"/>
            <a:ext cx="883575" cy="400110"/>
          </a:xfrm>
          <a:prstGeom prst="rect">
            <a:avLst/>
          </a:prstGeom>
          <a:noFill/>
          <a:ln w="9525">
            <a:noFill/>
            <a:miter lim="800000"/>
            <a:headEnd/>
            <a:tailEnd/>
          </a:ln>
          <a:effectLst/>
        </p:spPr>
        <p:txBody>
          <a:bodyPr wrap="none" anchor="ctr">
            <a:spAutoFit/>
          </a:bodyPr>
          <a:lstStyle/>
          <a:p>
            <a:pPr algn="just"/>
            <a:r>
              <a:rPr lang="nl-NL" sz="2000" dirty="0" smtClean="0">
                <a:latin typeface="Times New Roman" pitchFamily="18" charset="0"/>
                <a:cs typeface="Times New Roman" pitchFamily="18" charset="0"/>
              </a:rPr>
              <a:t>Do đó </a:t>
            </a:r>
            <a:endParaRPr lang="nl-NL" sz="2000" dirty="0">
              <a:latin typeface="Times New Roman" pitchFamily="18" charset="0"/>
              <a:cs typeface="Times New Roman" pitchFamily="18" charset="0"/>
            </a:endParaRPr>
          </a:p>
        </p:txBody>
      </p:sp>
      <p:sp>
        <p:nvSpPr>
          <p:cNvPr id="28" name="Text Box 23"/>
          <p:cNvSpPr txBox="1">
            <a:spLocks noChangeArrowheads="1"/>
          </p:cNvSpPr>
          <p:nvPr/>
        </p:nvSpPr>
        <p:spPr bwMode="auto">
          <a:xfrm>
            <a:off x="76200" y="1676400"/>
            <a:ext cx="3200400" cy="2862322"/>
          </a:xfrm>
          <a:prstGeom prst="rect">
            <a:avLst/>
          </a:prstGeom>
          <a:noFill/>
          <a:ln w="9525">
            <a:noFill/>
            <a:miter lim="800000"/>
            <a:headEnd/>
            <a:tailEnd/>
          </a:ln>
          <a:effectLst/>
        </p:spPr>
        <p:txBody>
          <a:bodyPr>
            <a:spAutoFit/>
          </a:bodyPr>
          <a:lstStyle/>
          <a:p>
            <a:r>
              <a:rPr lang="nl-NL" sz="2000" b="1" i="1" u="sng" dirty="0">
                <a:latin typeface="Times New Roman" pitchFamily="18" charset="0"/>
                <a:cs typeface="Times New Roman" pitchFamily="18" charset="0"/>
              </a:rPr>
              <a:t>Bước 1</a:t>
            </a:r>
            <a:r>
              <a:rPr lang="nl-NL" sz="2000" dirty="0">
                <a:latin typeface="Times New Roman" pitchFamily="18" charset="0"/>
                <a:cs typeface="Times New Roman" pitchFamily="18" charset="0"/>
              </a:rPr>
              <a:t>: Cộng hay trừ từng vế hai phương trình của hệ phương trình đã cho để được 1 phương trình mới.</a:t>
            </a:r>
          </a:p>
          <a:p>
            <a:r>
              <a:rPr lang="nl-NL" sz="2000" b="1" i="1" u="sng" dirty="0">
                <a:latin typeface="Times New Roman" pitchFamily="18" charset="0"/>
                <a:cs typeface="Times New Roman" pitchFamily="18" charset="0"/>
              </a:rPr>
              <a:t>Bước2:</a:t>
            </a:r>
            <a:r>
              <a:rPr lang="nl-NL" sz="2000" dirty="0">
                <a:latin typeface="Times New Roman" pitchFamily="18" charset="0"/>
                <a:cs typeface="Times New Roman" pitchFamily="18" charset="0"/>
              </a:rPr>
              <a:t> Dùng phương trình mới ấy thay thế cho một trong hai phương trình của hệ (và giữ nguyên phương trình kia)</a:t>
            </a:r>
            <a:r>
              <a:rPr lang="en-US" sz="2000" dirty="0">
                <a:latin typeface="Times New Roman" pitchFamily="18" charset="0"/>
                <a:cs typeface="Times New Roman"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3"/>
                                        </p:tgtEl>
                                        <p:attrNameLst>
                                          <p:attrName>style.visibility</p:attrName>
                                        </p:attrNameLst>
                                      </p:cBhvr>
                                      <p:to>
                                        <p:strVal val="visible"/>
                                      </p:to>
                                    </p:set>
                                    <p:anim calcmode="discrete" valueType="clr">
                                      <p:cBhvr override="childStyle">
                                        <p:cTn id="7" dur="30"/>
                                        <p:tgtEl>
                                          <p:spTgt spid="33"/>
                                        </p:tgtEl>
                                        <p:attrNameLst>
                                          <p:attrName>style.color</p:attrName>
                                        </p:attrNameLst>
                                      </p:cBhvr>
                                      <p:tavLst>
                                        <p:tav tm="0">
                                          <p:val>
                                            <p:clrVal>
                                              <a:schemeClr val="accent2"/>
                                            </p:clrVal>
                                          </p:val>
                                        </p:tav>
                                        <p:tav tm="50000">
                                          <p:val>
                                            <p:clrVal>
                                              <a:schemeClr val="hlink"/>
                                            </p:clrVal>
                                          </p:val>
                                        </p:tav>
                                      </p:tavLst>
                                    </p:anim>
                                    <p:anim calcmode="discrete" valueType="clr">
                                      <p:cBhvr>
                                        <p:cTn id="8" dur="30"/>
                                        <p:tgtEl>
                                          <p:spTgt spid="33"/>
                                        </p:tgtEl>
                                        <p:attrNameLst>
                                          <p:attrName>fillcolor</p:attrName>
                                        </p:attrNameLst>
                                      </p:cBhvr>
                                      <p:tavLst>
                                        <p:tav tm="0">
                                          <p:val>
                                            <p:clrVal>
                                              <a:schemeClr val="accent2"/>
                                            </p:clrVal>
                                          </p:val>
                                        </p:tav>
                                        <p:tav tm="50000">
                                          <p:val>
                                            <p:clrVal>
                                              <a:schemeClr val="hlink"/>
                                            </p:clrVal>
                                          </p:val>
                                        </p:tav>
                                      </p:tavLst>
                                    </p:anim>
                                    <p:set>
                                      <p:cBhvr>
                                        <p:cTn id="9" dur="30"/>
                                        <p:tgtEl>
                                          <p:spTgt spid="3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4"/>
                                        </p:tgtEl>
                                        <p:attrNameLst>
                                          <p:attrName>style.visibility</p:attrName>
                                        </p:attrNameLst>
                                      </p:cBhvr>
                                      <p:to>
                                        <p:strVal val="visible"/>
                                      </p:to>
                                    </p:set>
                                    <p:anim calcmode="discrete" valueType="clr">
                                      <p:cBhvr override="childStyle">
                                        <p:cTn id="14" dur="30"/>
                                        <p:tgtEl>
                                          <p:spTgt spid="34"/>
                                        </p:tgtEl>
                                        <p:attrNameLst>
                                          <p:attrName>style.color</p:attrName>
                                        </p:attrNameLst>
                                      </p:cBhvr>
                                      <p:tavLst>
                                        <p:tav tm="0">
                                          <p:val>
                                            <p:clrVal>
                                              <a:schemeClr val="accent2"/>
                                            </p:clrVal>
                                          </p:val>
                                        </p:tav>
                                        <p:tav tm="50000">
                                          <p:val>
                                            <p:clrVal>
                                              <a:schemeClr val="hlink"/>
                                            </p:clrVal>
                                          </p:val>
                                        </p:tav>
                                      </p:tavLst>
                                    </p:anim>
                                    <p:anim calcmode="discrete" valueType="clr">
                                      <p:cBhvr>
                                        <p:cTn id="15" dur="30"/>
                                        <p:tgtEl>
                                          <p:spTgt spid="34"/>
                                        </p:tgtEl>
                                        <p:attrNameLst>
                                          <p:attrName>fillcolor</p:attrName>
                                        </p:attrNameLst>
                                      </p:cBhvr>
                                      <p:tavLst>
                                        <p:tav tm="0">
                                          <p:val>
                                            <p:clrVal>
                                              <a:schemeClr val="accent2"/>
                                            </p:clrVal>
                                          </p:val>
                                        </p:tav>
                                        <p:tav tm="50000">
                                          <p:val>
                                            <p:clrVal>
                                              <a:schemeClr val="hlink"/>
                                            </p:clrVal>
                                          </p:val>
                                        </p:tav>
                                      </p:tavLst>
                                    </p:anim>
                                    <p:set>
                                      <p:cBhvr>
                                        <p:cTn id="16" dur="30"/>
                                        <p:tgtEl>
                                          <p:spTgt spid="34"/>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60464"/>
                                        </p:tgtEl>
                                        <p:attrNameLst>
                                          <p:attrName>style.visibility</p:attrName>
                                        </p:attrNameLst>
                                      </p:cBhvr>
                                      <p:to>
                                        <p:strVal val="visible"/>
                                      </p:to>
                                    </p:set>
                                    <p:anim calcmode="lin" valueType="num">
                                      <p:cBhvr additive="base">
                                        <p:cTn id="21" dur="500" fill="hold"/>
                                        <p:tgtEl>
                                          <p:spTgt spid="360464"/>
                                        </p:tgtEl>
                                        <p:attrNameLst>
                                          <p:attrName>ppt_x</p:attrName>
                                        </p:attrNameLst>
                                      </p:cBhvr>
                                      <p:tavLst>
                                        <p:tav tm="0">
                                          <p:val>
                                            <p:strVal val="#ppt_x"/>
                                          </p:val>
                                        </p:tav>
                                        <p:tav tm="100000">
                                          <p:val>
                                            <p:strVal val="#ppt_x"/>
                                          </p:val>
                                        </p:tav>
                                      </p:tavLst>
                                    </p:anim>
                                    <p:anim calcmode="lin" valueType="num">
                                      <p:cBhvr additive="base">
                                        <p:cTn id="22" dur="500" fill="hold"/>
                                        <p:tgtEl>
                                          <p:spTgt spid="36046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box(in)">
                                      <p:cBhvr>
                                        <p:cTn id="27" dur="5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62527"/>
                                        </p:tgtEl>
                                        <p:attrNameLst>
                                          <p:attrName>style.visibility</p:attrName>
                                        </p:attrNameLst>
                                      </p:cBhvr>
                                      <p:to>
                                        <p:strVal val="visible"/>
                                      </p:to>
                                    </p:set>
                                    <p:animEffect transition="in" filter="box(in)">
                                      <p:cBhvr>
                                        <p:cTn id="32" dur="500"/>
                                        <p:tgtEl>
                                          <p:spTgt spid="362527"/>
                                        </p:tgtEl>
                                      </p:cBhvr>
                                    </p:animEffect>
                                  </p:childTnLst>
                                </p:cTn>
                              </p:par>
                              <p:par>
                                <p:cTn id="33" presetID="27" presetClass="entr" presetSubtype="0" fill="hold" grpId="0" nodeType="withEffect">
                                  <p:stCondLst>
                                    <p:cond delay="0"/>
                                  </p:stCondLst>
                                  <p:iterate type="lt">
                                    <p:tmPct val="50000"/>
                                  </p:iterate>
                                  <p:childTnLst>
                                    <p:set>
                                      <p:cBhvr>
                                        <p:cTn id="34" dur="1" fill="hold">
                                          <p:stCondLst>
                                            <p:cond delay="0"/>
                                          </p:stCondLst>
                                        </p:cTn>
                                        <p:tgtEl>
                                          <p:spTgt spid="362531"/>
                                        </p:tgtEl>
                                        <p:attrNameLst>
                                          <p:attrName>style.visibility</p:attrName>
                                        </p:attrNameLst>
                                      </p:cBhvr>
                                      <p:to>
                                        <p:strVal val="visible"/>
                                      </p:to>
                                    </p:set>
                                    <p:anim calcmode="discrete" valueType="clr">
                                      <p:cBhvr override="childStyle">
                                        <p:cTn id="35" dur="30"/>
                                        <p:tgtEl>
                                          <p:spTgt spid="362531"/>
                                        </p:tgtEl>
                                        <p:attrNameLst>
                                          <p:attrName>style.color</p:attrName>
                                        </p:attrNameLst>
                                      </p:cBhvr>
                                      <p:tavLst>
                                        <p:tav tm="0">
                                          <p:val>
                                            <p:clrVal>
                                              <a:schemeClr val="accent2"/>
                                            </p:clrVal>
                                          </p:val>
                                        </p:tav>
                                        <p:tav tm="50000">
                                          <p:val>
                                            <p:clrVal>
                                              <a:schemeClr val="hlink"/>
                                            </p:clrVal>
                                          </p:val>
                                        </p:tav>
                                      </p:tavLst>
                                    </p:anim>
                                    <p:anim calcmode="discrete" valueType="clr">
                                      <p:cBhvr>
                                        <p:cTn id="36" dur="30"/>
                                        <p:tgtEl>
                                          <p:spTgt spid="362531"/>
                                        </p:tgtEl>
                                        <p:attrNameLst>
                                          <p:attrName>fillcolor</p:attrName>
                                        </p:attrNameLst>
                                      </p:cBhvr>
                                      <p:tavLst>
                                        <p:tav tm="0">
                                          <p:val>
                                            <p:clrVal>
                                              <a:schemeClr val="accent2"/>
                                            </p:clrVal>
                                          </p:val>
                                        </p:tav>
                                        <p:tav tm="50000">
                                          <p:val>
                                            <p:clrVal>
                                              <a:schemeClr val="hlink"/>
                                            </p:clrVal>
                                          </p:val>
                                        </p:tav>
                                      </p:tavLst>
                                    </p:anim>
                                    <p:set>
                                      <p:cBhvr>
                                        <p:cTn id="37" dur="30"/>
                                        <p:tgtEl>
                                          <p:spTgt spid="362531"/>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362538"/>
                                        </p:tgtEl>
                                        <p:attrNameLst>
                                          <p:attrName>style.visibility</p:attrName>
                                        </p:attrNameLst>
                                      </p:cBhvr>
                                      <p:to>
                                        <p:strVal val="visible"/>
                                      </p:to>
                                    </p:set>
                                    <p:anim calcmode="discrete" valueType="clr">
                                      <p:cBhvr override="childStyle">
                                        <p:cTn id="42" dur="40"/>
                                        <p:tgtEl>
                                          <p:spTgt spid="362538"/>
                                        </p:tgtEl>
                                        <p:attrNameLst>
                                          <p:attrName>style.color</p:attrName>
                                        </p:attrNameLst>
                                      </p:cBhvr>
                                      <p:tavLst>
                                        <p:tav tm="0">
                                          <p:val>
                                            <p:clrVal>
                                              <a:schemeClr val="accent2"/>
                                            </p:clrVal>
                                          </p:val>
                                        </p:tav>
                                        <p:tav tm="50000">
                                          <p:val>
                                            <p:clrVal>
                                              <a:schemeClr val="hlink"/>
                                            </p:clrVal>
                                          </p:val>
                                        </p:tav>
                                      </p:tavLst>
                                    </p:anim>
                                    <p:anim calcmode="discrete" valueType="clr">
                                      <p:cBhvr>
                                        <p:cTn id="43" dur="40"/>
                                        <p:tgtEl>
                                          <p:spTgt spid="362538"/>
                                        </p:tgtEl>
                                        <p:attrNameLst>
                                          <p:attrName>fillcolor</p:attrName>
                                        </p:attrNameLst>
                                      </p:cBhvr>
                                      <p:tavLst>
                                        <p:tav tm="0">
                                          <p:val>
                                            <p:clrVal>
                                              <a:schemeClr val="accent2"/>
                                            </p:clrVal>
                                          </p:val>
                                        </p:tav>
                                        <p:tav tm="50000">
                                          <p:val>
                                            <p:clrVal>
                                              <a:schemeClr val="hlink"/>
                                            </p:clrVal>
                                          </p:val>
                                        </p:tav>
                                      </p:tavLst>
                                    </p:anim>
                                    <p:set>
                                      <p:cBhvr>
                                        <p:cTn id="44" dur="40"/>
                                        <p:tgtEl>
                                          <p:spTgt spid="3625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31" grpId="0"/>
      <p:bldP spid="362538" grpId="0"/>
      <p:bldP spid="33" grpId="0"/>
      <p:bldP spid="34" grpId="0"/>
      <p:bldP spid="3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8130" name="Picture 4"/>
          <p:cNvPicPr>
            <a:picLocks noChangeAspect="1" noChangeArrowheads="1"/>
          </p:cNvPicPr>
          <p:nvPr/>
        </p:nvPicPr>
        <p:blipFill>
          <a:blip r:embed="rId3"/>
          <a:srcRect/>
          <a:stretch>
            <a:fillRect/>
          </a:stretch>
        </p:blipFill>
        <p:spPr bwMode="auto">
          <a:xfrm>
            <a:off x="0" y="762000"/>
            <a:ext cx="9144000" cy="6096000"/>
          </a:xfrm>
          <a:prstGeom prst="rect">
            <a:avLst/>
          </a:prstGeom>
          <a:noFill/>
          <a:ln w="9525">
            <a:noFill/>
            <a:miter lim="800000"/>
            <a:headEnd/>
            <a:tailEnd/>
          </a:ln>
        </p:spPr>
      </p:pic>
      <p:sp>
        <p:nvSpPr>
          <p:cNvPr id="48131" name="Rectangle 4"/>
          <p:cNvSpPr>
            <a:spLocks noChangeArrowheads="1"/>
          </p:cNvSpPr>
          <p:nvPr/>
        </p:nvSpPr>
        <p:spPr bwMode="auto">
          <a:xfrm>
            <a:off x="0" y="-26988"/>
            <a:ext cx="9144000" cy="765176"/>
          </a:xfrm>
          <a:prstGeom prst="rect">
            <a:avLst/>
          </a:prstGeom>
          <a:solidFill>
            <a:schemeClr val="bg1"/>
          </a:solidFill>
          <a:ln w="9525">
            <a:noFill/>
            <a:miter lim="800000"/>
            <a:headEnd/>
            <a:tailEnd/>
          </a:ln>
        </p:spPr>
        <p:txBody>
          <a:bodyPr wrap="none" anchor="ctr"/>
          <a:lstStyle/>
          <a:p>
            <a:endParaRPr lang="en-US" sz="1800" b="0"/>
          </a:p>
        </p:txBody>
      </p:sp>
      <p:sp>
        <p:nvSpPr>
          <p:cNvPr id="48134" name="Rectangle 10"/>
          <p:cNvSpPr>
            <a:spLocks noChangeArrowheads="1"/>
          </p:cNvSpPr>
          <p:nvPr/>
        </p:nvSpPr>
        <p:spPr bwMode="auto">
          <a:xfrm>
            <a:off x="0" y="-25400"/>
            <a:ext cx="9144000" cy="6858000"/>
          </a:xfrm>
          <a:prstGeom prst="rect">
            <a:avLst/>
          </a:prstGeom>
          <a:noFill/>
          <a:ln w="76200" cmpd="tri" algn="ctr">
            <a:solidFill>
              <a:srgbClr val="CCFFCC"/>
            </a:solidFill>
            <a:prstDash val="sysDot"/>
            <a:miter lim="800000"/>
            <a:headEnd/>
            <a:tailEnd/>
          </a:ln>
          <a:effectLst>
            <a:prstShdw prst="shdw17" dist="17961" dir="13500000">
              <a:srgbClr val="5C1F3D"/>
            </a:prstShdw>
          </a:effectLst>
        </p:spPr>
        <p:txBody>
          <a:bodyPr wrap="none" anchor="ctr"/>
          <a:lstStyle/>
          <a:p>
            <a:endParaRPr lang="en-US" sz="1800" b="0"/>
          </a:p>
        </p:txBody>
      </p:sp>
      <p:sp>
        <p:nvSpPr>
          <p:cNvPr id="48135" name="Rectangle 8"/>
          <p:cNvSpPr>
            <a:spLocks noChangeArrowheads="1"/>
          </p:cNvSpPr>
          <p:nvPr/>
        </p:nvSpPr>
        <p:spPr bwMode="auto">
          <a:xfrm>
            <a:off x="0" y="-38100"/>
            <a:ext cx="9144000" cy="0"/>
          </a:xfrm>
          <a:prstGeom prst="rect">
            <a:avLst/>
          </a:prstGeom>
          <a:noFill/>
          <a:ln w="9525">
            <a:noFill/>
            <a:miter lim="800000"/>
            <a:headEnd/>
            <a:tailEnd/>
          </a:ln>
          <a:effectLst/>
        </p:spPr>
        <p:txBody>
          <a:bodyPr wrap="none" anchor="ctr">
            <a:spAutoFit/>
          </a:bodyPr>
          <a:lstStyle/>
          <a:p>
            <a:endParaRPr lang="en-US"/>
          </a:p>
        </p:txBody>
      </p:sp>
      <p:sp>
        <p:nvSpPr>
          <p:cNvPr id="48136" name="AutoShape 9"/>
          <p:cNvSpPr>
            <a:spLocks noChangeArrowheads="1"/>
          </p:cNvSpPr>
          <p:nvPr/>
        </p:nvSpPr>
        <p:spPr bwMode="auto">
          <a:xfrm>
            <a:off x="3340100" y="876300"/>
            <a:ext cx="5715000" cy="5981700"/>
          </a:xfrm>
          <a:prstGeom prst="roundRect">
            <a:avLst>
              <a:gd name="adj" fmla="val 4417"/>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8137" name="AutoShape 10"/>
          <p:cNvSpPr>
            <a:spLocks noChangeArrowheads="1"/>
          </p:cNvSpPr>
          <p:nvPr/>
        </p:nvSpPr>
        <p:spPr bwMode="auto">
          <a:xfrm>
            <a:off x="88900" y="876300"/>
            <a:ext cx="3213100" cy="5943600"/>
          </a:xfrm>
          <a:prstGeom prst="roundRect">
            <a:avLst>
              <a:gd name="adj" fmla="val 8134"/>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8140" name="Rectangle 13"/>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8141" name="Rectangle 14"/>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8142" name="Rectangle 1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48145" name="Picture 18" descr="noidung"/>
          <p:cNvPicPr>
            <a:picLocks noChangeAspect="1" noChangeArrowheads="1"/>
          </p:cNvPicPr>
          <p:nvPr/>
        </p:nvPicPr>
        <p:blipFill>
          <a:blip r:embed="rId4"/>
          <a:srcRect/>
          <a:stretch>
            <a:fillRect/>
          </a:stretch>
        </p:blipFill>
        <p:spPr bwMode="auto">
          <a:xfrm>
            <a:off x="12700" y="787400"/>
            <a:ext cx="3276600" cy="381000"/>
          </a:xfrm>
          <a:prstGeom prst="rect">
            <a:avLst/>
          </a:prstGeom>
          <a:noFill/>
          <a:ln w="9525">
            <a:noFill/>
            <a:miter lim="800000"/>
            <a:headEnd/>
            <a:tailEnd/>
          </a:ln>
        </p:spPr>
      </p:pic>
      <p:sp>
        <p:nvSpPr>
          <p:cNvPr id="48147" name="Rectangle 2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8148" name="Rectangle 2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8149" name="Rectangle 22"/>
          <p:cNvSpPr>
            <a:spLocks noChangeArrowheads="1"/>
          </p:cNvSpPr>
          <p:nvPr/>
        </p:nvSpPr>
        <p:spPr bwMode="auto">
          <a:xfrm>
            <a:off x="0" y="2960688"/>
            <a:ext cx="9144000" cy="0"/>
          </a:xfrm>
          <a:prstGeom prst="rect">
            <a:avLst/>
          </a:prstGeom>
          <a:noFill/>
          <a:ln w="9525">
            <a:noFill/>
            <a:miter lim="800000"/>
            <a:headEnd/>
            <a:tailEnd/>
          </a:ln>
          <a:effectLst/>
        </p:spPr>
        <p:txBody>
          <a:bodyPr wrap="none" anchor="ctr">
            <a:spAutoFit/>
          </a:bodyPr>
          <a:lstStyle/>
          <a:p>
            <a:endParaRPr lang="en-US"/>
          </a:p>
        </p:txBody>
      </p:sp>
      <p:sp>
        <p:nvSpPr>
          <p:cNvPr id="48150" name="Rectangle 2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8151" name="Text Box 30"/>
          <p:cNvSpPr txBox="1">
            <a:spLocks noChangeArrowheads="1"/>
          </p:cNvSpPr>
          <p:nvPr/>
        </p:nvSpPr>
        <p:spPr bwMode="auto">
          <a:xfrm>
            <a:off x="136525" y="5029200"/>
            <a:ext cx="3140075" cy="1616075"/>
          </a:xfrm>
          <a:prstGeom prst="rect">
            <a:avLst/>
          </a:prstGeom>
          <a:noFill/>
          <a:ln w="9525">
            <a:noFill/>
            <a:miter lim="800000"/>
            <a:headEnd/>
            <a:tailEnd/>
          </a:ln>
          <a:effectLst/>
        </p:spPr>
        <p:txBody>
          <a:bodyPr>
            <a:spAutoFit/>
          </a:bodyPr>
          <a:lstStyle/>
          <a:p>
            <a:pPr algn="just"/>
            <a:r>
              <a:rPr lang="nl-NL" b="0" i="1" u="sng" dirty="0"/>
              <a:t>Chú ý 1:</a:t>
            </a:r>
            <a:r>
              <a:rPr lang="nl-NL" b="0" i="1" dirty="0"/>
              <a:t> Nếu hệ số của cùng một ẩn bằng nhau thì ta trừ theo vế; nếu hệ số của cùng một ẩn đối nhau thì ta cộng theo vế hai phương trình.</a:t>
            </a:r>
            <a:endParaRPr lang="en-US" b="0" i="1" dirty="0"/>
          </a:p>
        </p:txBody>
      </p:sp>
      <p:sp>
        <p:nvSpPr>
          <p:cNvPr id="48152" name="Rectangle 3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27" name="Text Box 4"/>
          <p:cNvSpPr txBox="1">
            <a:spLocks noChangeArrowheads="1"/>
          </p:cNvSpPr>
          <p:nvPr/>
        </p:nvSpPr>
        <p:spPr bwMode="auto">
          <a:xfrm>
            <a:off x="0" y="0"/>
            <a:ext cx="9144000" cy="830997"/>
          </a:xfrm>
          <a:prstGeom prst="rect">
            <a:avLst/>
          </a:prstGeom>
          <a:solidFill>
            <a:schemeClr val="accent1"/>
          </a:solidFill>
          <a:ln w="19050">
            <a:solidFill>
              <a:srgbClr val="0000FF"/>
            </a:solidFill>
            <a:miter lim="800000"/>
            <a:headEnd/>
            <a:tailEnd/>
          </a:ln>
        </p:spPr>
        <p:txBody>
          <a:bodyPr>
            <a:spAutoFit/>
          </a:bodyPr>
          <a:lstStyle/>
          <a:p>
            <a:pPr algn="ctr" eaLnBrk="0" hangingPunct="0">
              <a:spcBef>
                <a:spcPct val="50000"/>
              </a:spcBef>
            </a:pPr>
            <a:r>
              <a:rPr lang="en-US" sz="2400" b="1" dirty="0" err="1">
                <a:solidFill>
                  <a:srgbClr val="FF0000"/>
                </a:solidFill>
                <a:latin typeface="Times New Roman" pitchFamily="18" charset="0"/>
                <a:cs typeface="Times New Roman" pitchFamily="18" charset="0"/>
              </a:rPr>
              <a:t>Tiết</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39: </a:t>
            </a:r>
            <a:r>
              <a:rPr lang="en-US" sz="2400" b="1" dirty="0" err="1" smtClean="0">
                <a:solidFill>
                  <a:srgbClr val="FF0000"/>
                </a:solidFill>
                <a:latin typeface="Times New Roman" pitchFamily="18" charset="0"/>
                <a:cs typeface="Times New Roman" pitchFamily="18" charset="0"/>
              </a:rPr>
              <a:t>GiẢI</a:t>
            </a:r>
            <a:r>
              <a:rPr lang="en-US" sz="2400" b="1" dirty="0" smtClean="0">
                <a:solidFill>
                  <a:srgbClr val="FF0000"/>
                </a:solidFill>
                <a:latin typeface="Times New Roman" pitchFamily="18" charset="0"/>
                <a:cs typeface="Times New Roman" pitchFamily="18" charset="0"/>
              </a:rPr>
              <a:t> HỆ PHƯƠNG TRÌNH BẰNG PHƯƠNG PHÁP CỘNG ĐẠI SỐ</a:t>
            </a:r>
            <a:endParaRPr lang="en-US" sz="2400" b="1" dirty="0">
              <a:solidFill>
                <a:srgbClr val="FF0000"/>
              </a:solidFill>
            </a:endParaRPr>
          </a:p>
        </p:txBody>
      </p:sp>
      <p:pic>
        <p:nvPicPr>
          <p:cNvPr id="28" name="Picture 17" descr="book3"/>
          <p:cNvPicPr>
            <a:picLocks noChangeAspect="1" noChangeArrowheads="1" noCrop="1"/>
          </p:cNvPicPr>
          <p:nvPr/>
        </p:nvPicPr>
        <p:blipFill>
          <a:blip r:embed="rId5"/>
          <a:srcRect/>
          <a:stretch>
            <a:fillRect/>
          </a:stretch>
        </p:blipFill>
        <p:spPr bwMode="auto">
          <a:xfrm>
            <a:off x="0" y="0"/>
            <a:ext cx="609600" cy="524435"/>
          </a:xfrm>
          <a:prstGeom prst="rect">
            <a:avLst/>
          </a:prstGeom>
          <a:noFill/>
          <a:ln w="9525">
            <a:noFill/>
            <a:miter lim="800000"/>
            <a:headEnd/>
            <a:tailEnd/>
          </a:ln>
        </p:spPr>
      </p:pic>
      <p:sp>
        <p:nvSpPr>
          <p:cNvPr id="29" name="Rectangle 16"/>
          <p:cNvSpPr>
            <a:spLocks noChangeArrowheads="1"/>
          </p:cNvSpPr>
          <p:nvPr/>
        </p:nvSpPr>
        <p:spPr bwMode="auto">
          <a:xfrm>
            <a:off x="152400" y="1219200"/>
            <a:ext cx="2661306" cy="400110"/>
          </a:xfrm>
          <a:prstGeom prst="rect">
            <a:avLst/>
          </a:prstGeom>
          <a:noFill/>
          <a:ln w="9525">
            <a:noFill/>
            <a:miter lim="800000"/>
            <a:headEnd/>
            <a:tailEnd/>
          </a:ln>
          <a:effectLst/>
        </p:spPr>
        <p:txBody>
          <a:bodyPr wrap="none" anchor="ctr">
            <a:spAutoFit/>
          </a:bodyPr>
          <a:lstStyle/>
          <a:p>
            <a:pPr algn="just"/>
            <a:r>
              <a:rPr lang="nl-NL" sz="2000" b="1" dirty="0" smtClean="0">
                <a:latin typeface="Times New Roman" pitchFamily="18" charset="0"/>
                <a:cs typeface="Times New Roman" pitchFamily="18" charset="0"/>
              </a:rPr>
              <a:t>1. </a:t>
            </a:r>
            <a:r>
              <a:rPr lang="nl-NL" sz="2000" b="1" u="sng" dirty="0">
                <a:latin typeface="Times New Roman" pitchFamily="18" charset="0"/>
                <a:cs typeface="Times New Roman" pitchFamily="18" charset="0"/>
              </a:rPr>
              <a:t>Quy tắc cộng đại số</a:t>
            </a:r>
            <a:r>
              <a:rPr lang="nl-NL" sz="2000" b="1" dirty="0">
                <a:latin typeface="Times New Roman" pitchFamily="18" charset="0"/>
                <a:cs typeface="Times New Roman" pitchFamily="18" charset="0"/>
              </a:rPr>
              <a:t>:</a:t>
            </a:r>
          </a:p>
        </p:txBody>
      </p:sp>
      <p:sp>
        <p:nvSpPr>
          <p:cNvPr id="31" name="Rectangle 19"/>
          <p:cNvSpPr>
            <a:spLocks noChangeArrowheads="1"/>
          </p:cNvSpPr>
          <p:nvPr/>
        </p:nvSpPr>
        <p:spPr bwMode="auto">
          <a:xfrm>
            <a:off x="0" y="4495800"/>
            <a:ext cx="1475084" cy="400110"/>
          </a:xfrm>
          <a:prstGeom prst="rect">
            <a:avLst/>
          </a:prstGeom>
          <a:noFill/>
          <a:ln w="9525">
            <a:noFill/>
            <a:miter lim="800000"/>
            <a:headEnd/>
            <a:tailEnd/>
          </a:ln>
          <a:effectLst/>
        </p:spPr>
        <p:txBody>
          <a:bodyPr wrap="none" anchor="ctr">
            <a:spAutoFit/>
          </a:bodyPr>
          <a:lstStyle/>
          <a:p>
            <a:pPr algn="just"/>
            <a:r>
              <a:rPr lang="nl-NL" sz="2000" b="1" dirty="0">
                <a:latin typeface="Times New Roman" pitchFamily="18" charset="0"/>
                <a:cs typeface="Times New Roman" pitchFamily="18" charset="0"/>
              </a:rPr>
              <a:t>2</a:t>
            </a:r>
            <a:r>
              <a:rPr lang="nl-NL" sz="2000" b="1" dirty="0" smtClean="0">
                <a:latin typeface="Times New Roman" pitchFamily="18" charset="0"/>
                <a:cs typeface="Times New Roman" pitchFamily="18" charset="0"/>
              </a:rPr>
              <a:t>. </a:t>
            </a:r>
            <a:r>
              <a:rPr lang="nl-NL" sz="2000" b="1" u="sng" dirty="0" smtClean="0">
                <a:latin typeface="Times New Roman" pitchFamily="18" charset="0"/>
                <a:cs typeface="Times New Roman" pitchFamily="18" charset="0"/>
              </a:rPr>
              <a:t>Áp </a:t>
            </a:r>
            <a:r>
              <a:rPr lang="nl-NL" sz="2000" b="1" u="sng" dirty="0">
                <a:latin typeface="Times New Roman" pitchFamily="18" charset="0"/>
                <a:cs typeface="Times New Roman" pitchFamily="18" charset="0"/>
              </a:rPr>
              <a:t>dụng</a:t>
            </a:r>
            <a:r>
              <a:rPr lang="nl-NL" sz="2000" b="1" dirty="0">
                <a:latin typeface="Times New Roman" pitchFamily="18" charset="0"/>
                <a:cs typeface="Times New Roman" pitchFamily="18" charset="0"/>
              </a:rPr>
              <a:t>:</a:t>
            </a:r>
          </a:p>
        </p:txBody>
      </p:sp>
      <p:graphicFrame>
        <p:nvGraphicFramePr>
          <p:cNvPr id="32" name="Object 31"/>
          <p:cNvGraphicFramePr>
            <a:graphicFrameLocks noChangeAspect="1"/>
          </p:cNvGraphicFramePr>
          <p:nvPr/>
        </p:nvGraphicFramePr>
        <p:xfrm>
          <a:off x="4867275" y="1295400"/>
          <a:ext cx="2611438" cy="1004888"/>
        </p:xfrm>
        <a:graphic>
          <a:graphicData uri="http://schemas.openxmlformats.org/presentationml/2006/ole">
            <p:oleObj spid="_x0000_s7171" name="Equation" r:id="rId6" imgW="1257120" imgH="457200" progId="Equation.DSMT4">
              <p:embed/>
            </p:oleObj>
          </a:graphicData>
        </a:graphic>
      </p:graphicFrame>
      <p:sp>
        <p:nvSpPr>
          <p:cNvPr id="33" name="Rectangle 12"/>
          <p:cNvSpPr>
            <a:spLocks noChangeArrowheads="1"/>
          </p:cNvSpPr>
          <p:nvPr/>
        </p:nvSpPr>
        <p:spPr bwMode="auto">
          <a:xfrm>
            <a:off x="3505200" y="914400"/>
            <a:ext cx="3448573" cy="400110"/>
          </a:xfrm>
          <a:prstGeom prst="rect">
            <a:avLst/>
          </a:prstGeom>
          <a:noFill/>
          <a:ln w="9525">
            <a:noFill/>
            <a:miter lim="800000"/>
            <a:headEnd/>
            <a:tailEnd/>
          </a:ln>
          <a:effectLst/>
        </p:spPr>
        <p:txBody>
          <a:bodyPr wrap="none" anchor="ctr">
            <a:spAutoFit/>
          </a:bodyPr>
          <a:lstStyle/>
          <a:p>
            <a:r>
              <a:rPr lang="nl-NL" sz="2000" dirty="0">
                <a:latin typeface="Times New Roman" pitchFamily="18" charset="0"/>
                <a:cs typeface="Times New Roman" pitchFamily="18" charset="0"/>
              </a:rPr>
              <a:t>Ví </a:t>
            </a:r>
            <a:r>
              <a:rPr lang="nl-NL" sz="2000" dirty="0" smtClean="0">
                <a:latin typeface="Times New Roman" pitchFamily="18" charset="0"/>
                <a:cs typeface="Times New Roman" pitchFamily="18" charset="0"/>
              </a:rPr>
              <a:t>dụ 3:  Xét hệ </a:t>
            </a:r>
            <a:r>
              <a:rPr lang="nl-NL" sz="2000" dirty="0">
                <a:latin typeface="Times New Roman" pitchFamily="18" charset="0"/>
                <a:cs typeface="Times New Roman" pitchFamily="18" charset="0"/>
              </a:rPr>
              <a:t>phương trình: </a:t>
            </a:r>
          </a:p>
        </p:txBody>
      </p:sp>
      <p:sp>
        <p:nvSpPr>
          <p:cNvPr id="34" name="Rectangle 12"/>
          <p:cNvSpPr>
            <a:spLocks noChangeArrowheads="1"/>
          </p:cNvSpPr>
          <p:nvPr/>
        </p:nvSpPr>
        <p:spPr bwMode="auto">
          <a:xfrm>
            <a:off x="3429000" y="2209800"/>
            <a:ext cx="5638800" cy="1323439"/>
          </a:xfrm>
          <a:prstGeom prst="rect">
            <a:avLst/>
          </a:prstGeom>
          <a:noFill/>
          <a:ln w="9525">
            <a:noFill/>
            <a:miter lim="800000"/>
            <a:headEnd/>
            <a:tailEnd/>
          </a:ln>
          <a:effectLst/>
        </p:spPr>
        <p:txBody>
          <a:bodyPr anchor="ctr">
            <a:spAutoFit/>
          </a:bodyPr>
          <a:lstStyle/>
          <a:p>
            <a:r>
              <a:rPr lang="nl-NL" sz="2000" u="sng" dirty="0" smtClean="0">
                <a:latin typeface="Times New Roman" pitchFamily="18" charset="0"/>
                <a:cs typeface="Times New Roman" pitchFamily="18" charset="0"/>
              </a:rPr>
              <a:t>?3</a:t>
            </a:r>
            <a:r>
              <a:rPr lang="nl-NL" sz="2000" dirty="0" smtClean="0">
                <a:latin typeface="Times New Roman" pitchFamily="18" charset="0"/>
                <a:cs typeface="Times New Roman" pitchFamily="18" charset="0"/>
              </a:rPr>
              <a:t>: a) Nêu nhận xét về các hệ số của x trong hai phương trình của hệ (III) .</a:t>
            </a:r>
          </a:p>
          <a:p>
            <a:r>
              <a:rPr lang="nl-NL" sz="2000" dirty="0" smtClean="0">
                <a:latin typeface="Times New Roman" pitchFamily="18" charset="0"/>
                <a:cs typeface="Times New Roman" pitchFamily="18" charset="0"/>
              </a:rPr>
              <a:t>      b)</a:t>
            </a:r>
            <a:r>
              <a:rPr lang="nl-NL" sz="2000" b="0" dirty="0" smtClean="0">
                <a:latin typeface="Times New Roman" pitchFamily="18" charset="0"/>
                <a:cs typeface="Times New Roman" pitchFamily="18" charset="0"/>
              </a:rPr>
              <a:t> Áp dụng quy tắc cộng đại số hãy giải hệ (III) bằng  cách trừ từng vế hai phương trình của hệ (III).</a:t>
            </a:r>
            <a:endParaRPr lang="nl-NL" sz="2000" b="0" dirty="0">
              <a:latin typeface="Times New Roman" pitchFamily="18" charset="0"/>
              <a:cs typeface="Times New Roman" pitchFamily="18" charset="0"/>
            </a:endParaRPr>
          </a:p>
        </p:txBody>
      </p:sp>
      <p:sp>
        <p:nvSpPr>
          <p:cNvPr id="35" name="Rectangle 12"/>
          <p:cNvSpPr>
            <a:spLocks noChangeArrowheads="1"/>
          </p:cNvSpPr>
          <p:nvPr/>
        </p:nvSpPr>
        <p:spPr bwMode="auto">
          <a:xfrm>
            <a:off x="3429000" y="3505200"/>
            <a:ext cx="5638800" cy="707886"/>
          </a:xfrm>
          <a:prstGeom prst="rect">
            <a:avLst/>
          </a:prstGeom>
          <a:noFill/>
          <a:ln w="9525">
            <a:noFill/>
            <a:miter lim="800000"/>
            <a:headEnd/>
            <a:tailEnd/>
          </a:ln>
          <a:effectLst/>
        </p:spPr>
        <p:txBody>
          <a:bodyPr anchor="ctr">
            <a:spAutoFit/>
          </a:bodyPr>
          <a:lstStyle/>
          <a:p>
            <a:r>
              <a:rPr lang="nl-NL" sz="2000" u="sng" dirty="0" smtClean="0">
                <a:latin typeface="Times New Roman" pitchFamily="18" charset="0"/>
                <a:cs typeface="Times New Roman" pitchFamily="18" charset="0"/>
              </a:rPr>
              <a:t>Nhận xét: </a:t>
            </a:r>
            <a:r>
              <a:rPr lang="nl-NL" sz="2000" i="1" dirty="0" smtClean="0">
                <a:latin typeface="Times New Roman" pitchFamily="18" charset="0"/>
                <a:cs typeface="Times New Roman" pitchFamily="18" charset="0"/>
              </a:rPr>
              <a:t>Các hệ số của x trong hai phương trình của hệ (III) là hai số bằng nhau ( a = 2  = a’)</a:t>
            </a:r>
            <a:r>
              <a:rPr lang="nl-NL" sz="2000" b="0" i="1" dirty="0" smtClean="0">
                <a:latin typeface="Times New Roman" pitchFamily="18" charset="0"/>
                <a:cs typeface="Times New Roman" pitchFamily="18" charset="0"/>
              </a:rPr>
              <a:t> </a:t>
            </a:r>
            <a:endParaRPr lang="nl-NL" sz="2000" b="0" i="1" dirty="0">
              <a:latin typeface="Times New Roman" pitchFamily="18" charset="0"/>
              <a:cs typeface="Times New Roman" pitchFamily="18" charset="0"/>
            </a:endParaRPr>
          </a:p>
        </p:txBody>
      </p:sp>
      <p:sp>
        <p:nvSpPr>
          <p:cNvPr id="36" name="Text Box 35"/>
          <p:cNvSpPr txBox="1">
            <a:spLocks noChangeArrowheads="1"/>
          </p:cNvSpPr>
          <p:nvPr/>
        </p:nvSpPr>
        <p:spPr bwMode="auto">
          <a:xfrm>
            <a:off x="3657600" y="4191000"/>
            <a:ext cx="5105400" cy="400110"/>
          </a:xfrm>
          <a:prstGeom prst="rect">
            <a:avLst/>
          </a:prstGeom>
          <a:noFill/>
          <a:ln w="9525">
            <a:noFill/>
            <a:miter lim="800000"/>
            <a:headEnd/>
            <a:tailEnd/>
          </a:ln>
          <a:effectLst/>
        </p:spPr>
        <p:txBody>
          <a:bodyPr wrap="square">
            <a:spAutoFit/>
          </a:bodyPr>
          <a:lstStyle/>
          <a:p>
            <a:r>
              <a:rPr lang="en-US" sz="2000" b="0" dirty="0" err="1" smtClean="0">
                <a:latin typeface="Times New Roman" pitchFamily="18" charset="0"/>
                <a:cs typeface="Times New Roman" pitchFamily="18" charset="0"/>
              </a:rPr>
              <a:t>Từ</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đặc</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điểm</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đó</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có</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thể</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giải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hệ</a:t>
            </a:r>
            <a:r>
              <a:rPr lang="en-US" sz="2000" b="0" dirty="0" smtClean="0">
                <a:latin typeface="Times New Roman" pitchFamily="18" charset="0"/>
                <a:cs typeface="Times New Roman" pitchFamily="18" charset="0"/>
              </a:rPr>
              <a:t> (III) </a:t>
            </a:r>
            <a:r>
              <a:rPr lang="en-US" sz="2000" b="0" dirty="0" err="1" smtClean="0">
                <a:latin typeface="Times New Roman" pitchFamily="18" charset="0"/>
                <a:cs typeface="Times New Roman" pitchFamily="18" charset="0"/>
              </a:rPr>
              <a:t>như</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sau</a:t>
            </a:r>
            <a:r>
              <a:rPr lang="en-US" sz="2000" b="0" dirty="0" smtClean="0">
                <a:latin typeface="Times New Roman" pitchFamily="18" charset="0"/>
                <a:cs typeface="Times New Roman" pitchFamily="18" charset="0"/>
              </a:rPr>
              <a:t>:</a:t>
            </a:r>
            <a:endParaRPr lang="en-US" sz="2000" b="0" dirty="0">
              <a:latin typeface="Times New Roman" pitchFamily="18" charset="0"/>
              <a:cs typeface="Times New Roman" pitchFamily="18" charset="0"/>
            </a:endParaRPr>
          </a:p>
        </p:txBody>
      </p:sp>
      <p:sp>
        <p:nvSpPr>
          <p:cNvPr id="37" name="Text Box 35"/>
          <p:cNvSpPr txBox="1">
            <a:spLocks noChangeArrowheads="1"/>
          </p:cNvSpPr>
          <p:nvPr/>
        </p:nvSpPr>
        <p:spPr bwMode="auto">
          <a:xfrm>
            <a:off x="3581400" y="4572000"/>
            <a:ext cx="5105400" cy="400110"/>
          </a:xfrm>
          <a:prstGeom prst="rect">
            <a:avLst/>
          </a:prstGeom>
          <a:noFill/>
          <a:ln w="9525">
            <a:noFill/>
            <a:miter lim="800000"/>
            <a:headEnd/>
            <a:tailEnd/>
          </a:ln>
          <a:effectLst/>
        </p:spPr>
        <p:txBody>
          <a:bodyPr wrap="square">
            <a:spAutoFit/>
          </a:bodyPr>
          <a:lstStyle/>
          <a:p>
            <a:r>
              <a:rPr lang="en-US" sz="2000" dirty="0" err="1" smtClean="0">
                <a:latin typeface="Times New Roman" pitchFamily="18" charset="0"/>
                <a:cs typeface="Times New Roman" pitchFamily="18" charset="0"/>
              </a:rPr>
              <a:t>Trừ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endParaRPr lang="en-US" sz="2000" dirty="0">
              <a:latin typeface="Times New Roman" pitchFamily="18" charset="0"/>
              <a:cs typeface="Times New Roman" pitchFamily="18" charset="0"/>
            </a:endParaRPr>
          </a:p>
        </p:txBody>
      </p:sp>
      <p:graphicFrame>
        <p:nvGraphicFramePr>
          <p:cNvPr id="359455" name="Object 31"/>
          <p:cNvGraphicFramePr>
            <a:graphicFrameLocks noChangeAspect="1"/>
          </p:cNvGraphicFramePr>
          <p:nvPr/>
        </p:nvGraphicFramePr>
        <p:xfrm>
          <a:off x="4011612" y="4876800"/>
          <a:ext cx="4141788" cy="1277938"/>
        </p:xfrm>
        <a:graphic>
          <a:graphicData uri="http://schemas.openxmlformats.org/presentationml/2006/ole">
            <p:oleObj spid="_x0000_s7172" name="Equation" r:id="rId7" imgW="1993680" imgH="634680" progId="Equation.DSMT4">
              <p:embed/>
            </p:oleObj>
          </a:graphicData>
        </a:graphic>
      </p:graphicFrame>
      <p:sp>
        <p:nvSpPr>
          <p:cNvPr id="39" name="Text Box 35"/>
          <p:cNvSpPr txBox="1">
            <a:spLocks noChangeArrowheads="1"/>
          </p:cNvSpPr>
          <p:nvPr/>
        </p:nvSpPr>
        <p:spPr bwMode="auto">
          <a:xfrm>
            <a:off x="3429000" y="6150114"/>
            <a:ext cx="5486400" cy="707886"/>
          </a:xfrm>
          <a:prstGeom prst="rect">
            <a:avLst/>
          </a:prstGeom>
          <a:noFill/>
          <a:ln w="9525">
            <a:noFill/>
            <a:miter lim="800000"/>
            <a:headEnd/>
            <a:tailEnd/>
          </a:ln>
          <a:effectLst/>
        </p:spPr>
        <p:txBody>
          <a:bodyPr wrap="square">
            <a:spAutoFit/>
          </a:bodyPr>
          <a:lstStyle/>
          <a:p>
            <a:pPr algn="ctr"/>
            <a:r>
              <a:rPr lang="nl-NL" sz="2000" dirty="0">
                <a:latin typeface="Times New Roman" pitchFamily="18" charset="0"/>
                <a:cs typeface="Times New Roman" pitchFamily="18" charset="0"/>
              </a:rPr>
              <a:t>Vậy hệ phương trình (</a:t>
            </a:r>
            <a:r>
              <a:rPr lang="nl-NL" sz="2000" dirty="0" smtClean="0">
                <a:latin typeface="Times New Roman" pitchFamily="18" charset="0"/>
                <a:cs typeface="Times New Roman" pitchFamily="18" charset="0"/>
              </a:rPr>
              <a:t>III) </a:t>
            </a:r>
            <a:r>
              <a:rPr lang="nl-NL" sz="2000" dirty="0">
                <a:latin typeface="Times New Roman" pitchFamily="18" charset="0"/>
                <a:cs typeface="Times New Roman" pitchFamily="18" charset="0"/>
              </a:rPr>
              <a:t>có nghiệm duy nhất (x;y</a:t>
            </a:r>
            <a:r>
              <a:rPr lang="nl-NL" sz="2000" dirty="0" smtClean="0">
                <a:latin typeface="Times New Roman" pitchFamily="18" charset="0"/>
                <a:cs typeface="Times New Roman" pitchFamily="18" charset="0"/>
              </a:rPr>
              <a:t>)=(7/2;1)</a:t>
            </a:r>
            <a:endParaRPr lang="en-US" sz="2000" dirty="0">
              <a:latin typeface="Times New Roman" pitchFamily="18" charset="0"/>
              <a:cs typeface="Times New Roman" pitchFamily="18" charset="0"/>
            </a:endParaRPr>
          </a:p>
        </p:txBody>
      </p:sp>
      <p:sp>
        <p:nvSpPr>
          <p:cNvPr id="38" name="Text Box 23"/>
          <p:cNvSpPr txBox="1">
            <a:spLocks noChangeArrowheads="1"/>
          </p:cNvSpPr>
          <p:nvPr/>
        </p:nvSpPr>
        <p:spPr bwMode="auto">
          <a:xfrm>
            <a:off x="76200" y="1676400"/>
            <a:ext cx="3200400" cy="2862322"/>
          </a:xfrm>
          <a:prstGeom prst="rect">
            <a:avLst/>
          </a:prstGeom>
          <a:noFill/>
          <a:ln w="9525">
            <a:noFill/>
            <a:miter lim="800000"/>
            <a:headEnd/>
            <a:tailEnd/>
          </a:ln>
          <a:effectLst/>
        </p:spPr>
        <p:txBody>
          <a:bodyPr>
            <a:spAutoFit/>
          </a:bodyPr>
          <a:lstStyle/>
          <a:p>
            <a:r>
              <a:rPr lang="nl-NL" sz="2000" b="1" i="1" u="sng" dirty="0">
                <a:latin typeface="Times New Roman" pitchFamily="18" charset="0"/>
                <a:cs typeface="Times New Roman" pitchFamily="18" charset="0"/>
              </a:rPr>
              <a:t>Bước 1</a:t>
            </a:r>
            <a:r>
              <a:rPr lang="nl-NL" sz="2000" dirty="0">
                <a:latin typeface="Times New Roman" pitchFamily="18" charset="0"/>
                <a:cs typeface="Times New Roman" pitchFamily="18" charset="0"/>
              </a:rPr>
              <a:t>: Cộng hay trừ từng vế hai phương trình của hệ phương trình đã cho để được 1 phương trình mới.</a:t>
            </a:r>
          </a:p>
          <a:p>
            <a:r>
              <a:rPr lang="nl-NL" sz="2000" b="1" i="1" u="sng" dirty="0">
                <a:latin typeface="Times New Roman" pitchFamily="18" charset="0"/>
                <a:cs typeface="Times New Roman" pitchFamily="18" charset="0"/>
              </a:rPr>
              <a:t>Bước2:</a:t>
            </a:r>
            <a:r>
              <a:rPr lang="nl-NL" sz="2000" dirty="0">
                <a:latin typeface="Times New Roman" pitchFamily="18" charset="0"/>
                <a:cs typeface="Times New Roman" pitchFamily="18" charset="0"/>
              </a:rPr>
              <a:t> Dùng phương trình mới ấy thay thế cho một trong hai phương trình của hệ (và giữ nguyên phương trình kia)</a:t>
            </a:r>
            <a:r>
              <a:rPr lang="en-US" sz="2000" dirty="0">
                <a:latin typeface="Times New Roman" pitchFamily="18" charset="0"/>
                <a:cs typeface="Times New Roman"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ox(in)">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box(in)">
                                      <p:cBhvr>
                                        <p:cTn id="17" dur="500"/>
                                        <p:tgtEl>
                                          <p:spTgt spid="3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box(in)">
                                      <p:cBhvr>
                                        <p:cTn id="22" dur="500"/>
                                        <p:tgtEl>
                                          <p:spTgt spid="35"/>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36"/>
                                        </p:tgtEl>
                                        <p:attrNameLst>
                                          <p:attrName>style.visibility</p:attrName>
                                        </p:attrNameLst>
                                      </p:cBhvr>
                                      <p:to>
                                        <p:strVal val="visible"/>
                                      </p:to>
                                    </p:set>
                                    <p:anim calcmode="discrete" valueType="clr">
                                      <p:cBhvr override="childStyle">
                                        <p:cTn id="27" dur="30"/>
                                        <p:tgtEl>
                                          <p:spTgt spid="36"/>
                                        </p:tgtEl>
                                        <p:attrNameLst>
                                          <p:attrName>style.color</p:attrName>
                                        </p:attrNameLst>
                                      </p:cBhvr>
                                      <p:tavLst>
                                        <p:tav tm="0">
                                          <p:val>
                                            <p:clrVal>
                                              <a:schemeClr val="accent2"/>
                                            </p:clrVal>
                                          </p:val>
                                        </p:tav>
                                        <p:tav tm="50000">
                                          <p:val>
                                            <p:clrVal>
                                              <a:schemeClr val="hlink"/>
                                            </p:clrVal>
                                          </p:val>
                                        </p:tav>
                                      </p:tavLst>
                                    </p:anim>
                                    <p:anim calcmode="discrete" valueType="clr">
                                      <p:cBhvr>
                                        <p:cTn id="28" dur="30"/>
                                        <p:tgtEl>
                                          <p:spTgt spid="36"/>
                                        </p:tgtEl>
                                        <p:attrNameLst>
                                          <p:attrName>fillcolor</p:attrName>
                                        </p:attrNameLst>
                                      </p:cBhvr>
                                      <p:tavLst>
                                        <p:tav tm="0">
                                          <p:val>
                                            <p:clrVal>
                                              <a:schemeClr val="accent2"/>
                                            </p:clrVal>
                                          </p:val>
                                        </p:tav>
                                        <p:tav tm="50000">
                                          <p:val>
                                            <p:clrVal>
                                              <a:schemeClr val="hlink"/>
                                            </p:clrVal>
                                          </p:val>
                                        </p:tav>
                                      </p:tavLst>
                                    </p:anim>
                                    <p:set>
                                      <p:cBhvr>
                                        <p:cTn id="29" dur="30"/>
                                        <p:tgtEl>
                                          <p:spTgt spid="36"/>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37"/>
                                        </p:tgtEl>
                                        <p:attrNameLst>
                                          <p:attrName>style.visibility</p:attrName>
                                        </p:attrNameLst>
                                      </p:cBhvr>
                                      <p:to>
                                        <p:strVal val="visible"/>
                                      </p:to>
                                    </p:set>
                                    <p:anim calcmode="discrete" valueType="clr">
                                      <p:cBhvr override="childStyle">
                                        <p:cTn id="34" dur="30"/>
                                        <p:tgtEl>
                                          <p:spTgt spid="37"/>
                                        </p:tgtEl>
                                        <p:attrNameLst>
                                          <p:attrName>style.color</p:attrName>
                                        </p:attrNameLst>
                                      </p:cBhvr>
                                      <p:tavLst>
                                        <p:tav tm="0">
                                          <p:val>
                                            <p:clrVal>
                                              <a:schemeClr val="accent2"/>
                                            </p:clrVal>
                                          </p:val>
                                        </p:tav>
                                        <p:tav tm="50000">
                                          <p:val>
                                            <p:clrVal>
                                              <a:schemeClr val="hlink"/>
                                            </p:clrVal>
                                          </p:val>
                                        </p:tav>
                                      </p:tavLst>
                                    </p:anim>
                                    <p:anim calcmode="discrete" valueType="clr">
                                      <p:cBhvr>
                                        <p:cTn id="35" dur="30"/>
                                        <p:tgtEl>
                                          <p:spTgt spid="37"/>
                                        </p:tgtEl>
                                        <p:attrNameLst>
                                          <p:attrName>fillcolor</p:attrName>
                                        </p:attrNameLst>
                                      </p:cBhvr>
                                      <p:tavLst>
                                        <p:tav tm="0">
                                          <p:val>
                                            <p:clrVal>
                                              <a:schemeClr val="accent2"/>
                                            </p:clrVal>
                                          </p:val>
                                        </p:tav>
                                        <p:tav tm="50000">
                                          <p:val>
                                            <p:clrVal>
                                              <a:schemeClr val="hlink"/>
                                            </p:clrVal>
                                          </p:val>
                                        </p:tav>
                                      </p:tavLst>
                                    </p:anim>
                                    <p:set>
                                      <p:cBhvr>
                                        <p:cTn id="36" dur="30"/>
                                        <p:tgtEl>
                                          <p:spTgt spid="37"/>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nodeType="clickEffect">
                                  <p:stCondLst>
                                    <p:cond delay="0"/>
                                  </p:stCondLst>
                                  <p:childTnLst>
                                    <p:set>
                                      <p:cBhvr>
                                        <p:cTn id="40" dur="1" fill="hold">
                                          <p:stCondLst>
                                            <p:cond delay="0"/>
                                          </p:stCondLst>
                                        </p:cTn>
                                        <p:tgtEl>
                                          <p:spTgt spid="359455"/>
                                        </p:tgtEl>
                                        <p:attrNameLst>
                                          <p:attrName>style.visibility</p:attrName>
                                        </p:attrNameLst>
                                      </p:cBhvr>
                                      <p:to>
                                        <p:strVal val="visible"/>
                                      </p:to>
                                    </p:set>
                                    <p:animEffect transition="in" filter="box(in)">
                                      <p:cBhvr>
                                        <p:cTn id="41" dur="500"/>
                                        <p:tgtEl>
                                          <p:spTgt spid="359455"/>
                                        </p:tgtEl>
                                      </p:cBhvr>
                                    </p:animEffect>
                                  </p:childTnLst>
                                </p:cTn>
                              </p:par>
                              <p:par>
                                <p:cTn id="42" presetID="27" presetClass="entr" presetSubtype="0" fill="hold" grpId="0" nodeType="withEffect">
                                  <p:stCondLst>
                                    <p:cond delay="0"/>
                                  </p:stCondLst>
                                  <p:iterate type="lt">
                                    <p:tmPct val="50000"/>
                                  </p:iterate>
                                  <p:childTnLst>
                                    <p:set>
                                      <p:cBhvr>
                                        <p:cTn id="43" dur="1" fill="hold">
                                          <p:stCondLst>
                                            <p:cond delay="0"/>
                                          </p:stCondLst>
                                        </p:cTn>
                                        <p:tgtEl>
                                          <p:spTgt spid="39"/>
                                        </p:tgtEl>
                                        <p:attrNameLst>
                                          <p:attrName>style.visibility</p:attrName>
                                        </p:attrNameLst>
                                      </p:cBhvr>
                                      <p:to>
                                        <p:strVal val="visible"/>
                                      </p:to>
                                    </p:set>
                                    <p:anim calcmode="discrete" valueType="clr">
                                      <p:cBhvr override="childStyle">
                                        <p:cTn id="44" dur="30"/>
                                        <p:tgtEl>
                                          <p:spTgt spid="39"/>
                                        </p:tgtEl>
                                        <p:attrNameLst>
                                          <p:attrName>style.color</p:attrName>
                                        </p:attrNameLst>
                                      </p:cBhvr>
                                      <p:tavLst>
                                        <p:tav tm="0">
                                          <p:val>
                                            <p:clrVal>
                                              <a:schemeClr val="accent2"/>
                                            </p:clrVal>
                                          </p:val>
                                        </p:tav>
                                        <p:tav tm="50000">
                                          <p:val>
                                            <p:clrVal>
                                              <a:schemeClr val="hlink"/>
                                            </p:clrVal>
                                          </p:val>
                                        </p:tav>
                                      </p:tavLst>
                                    </p:anim>
                                    <p:anim calcmode="discrete" valueType="clr">
                                      <p:cBhvr>
                                        <p:cTn id="45" dur="30"/>
                                        <p:tgtEl>
                                          <p:spTgt spid="39"/>
                                        </p:tgtEl>
                                        <p:attrNameLst>
                                          <p:attrName>fillcolor</p:attrName>
                                        </p:attrNameLst>
                                      </p:cBhvr>
                                      <p:tavLst>
                                        <p:tav tm="0">
                                          <p:val>
                                            <p:clrVal>
                                              <a:schemeClr val="accent2"/>
                                            </p:clrVal>
                                          </p:val>
                                        </p:tav>
                                        <p:tav tm="50000">
                                          <p:val>
                                            <p:clrVal>
                                              <a:schemeClr val="hlink"/>
                                            </p:clrVal>
                                          </p:val>
                                        </p:tav>
                                      </p:tavLst>
                                    </p:anim>
                                    <p:set>
                                      <p:cBhvr>
                                        <p:cTn id="46" dur="30"/>
                                        <p:tgtEl>
                                          <p:spTgt spid="39"/>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48151"/>
                                        </p:tgtEl>
                                        <p:attrNameLst>
                                          <p:attrName>style.visibility</p:attrName>
                                        </p:attrNameLst>
                                      </p:cBhvr>
                                      <p:to>
                                        <p:strVal val="visible"/>
                                      </p:to>
                                    </p:set>
                                    <p:anim calcmode="lin" valueType="num">
                                      <p:cBhvr additive="base">
                                        <p:cTn id="51" dur="500" fill="hold"/>
                                        <p:tgtEl>
                                          <p:spTgt spid="48151"/>
                                        </p:tgtEl>
                                        <p:attrNameLst>
                                          <p:attrName>ppt_x</p:attrName>
                                        </p:attrNameLst>
                                      </p:cBhvr>
                                      <p:tavLst>
                                        <p:tav tm="0">
                                          <p:val>
                                            <p:strVal val="#ppt_x"/>
                                          </p:val>
                                        </p:tav>
                                        <p:tav tm="100000">
                                          <p:val>
                                            <p:strVal val="#ppt_x"/>
                                          </p:val>
                                        </p:tav>
                                      </p:tavLst>
                                    </p:anim>
                                    <p:anim calcmode="lin" valueType="num">
                                      <p:cBhvr additive="base">
                                        <p:cTn id="52" dur="500" fill="hold"/>
                                        <p:tgtEl>
                                          <p:spTgt spid="481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51" grpId="0"/>
      <p:bldP spid="33" grpId="0"/>
      <p:bldP spid="34" grpId="0"/>
      <p:bldP spid="35" grpId="0"/>
      <p:bldP spid="36" grpId="0"/>
      <p:bldP spid="37" grpId="0"/>
      <p:bldP spid="39"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9154" name="Picture 4"/>
          <p:cNvPicPr>
            <a:picLocks noChangeAspect="1" noChangeArrowheads="1"/>
          </p:cNvPicPr>
          <p:nvPr/>
        </p:nvPicPr>
        <p:blipFill>
          <a:blip r:embed="rId3"/>
          <a:srcRect/>
          <a:stretch>
            <a:fillRect/>
          </a:stretch>
        </p:blipFill>
        <p:spPr bwMode="auto">
          <a:xfrm>
            <a:off x="0" y="762000"/>
            <a:ext cx="9144000" cy="6096000"/>
          </a:xfrm>
          <a:prstGeom prst="rect">
            <a:avLst/>
          </a:prstGeom>
          <a:noFill/>
          <a:ln w="9525">
            <a:noFill/>
            <a:miter lim="800000"/>
            <a:headEnd/>
            <a:tailEnd/>
          </a:ln>
        </p:spPr>
      </p:pic>
      <p:sp>
        <p:nvSpPr>
          <p:cNvPr id="49155" name="Rectangle 4"/>
          <p:cNvSpPr>
            <a:spLocks noChangeArrowheads="1"/>
          </p:cNvSpPr>
          <p:nvPr/>
        </p:nvSpPr>
        <p:spPr bwMode="auto">
          <a:xfrm>
            <a:off x="0" y="-26988"/>
            <a:ext cx="9144000" cy="765176"/>
          </a:xfrm>
          <a:prstGeom prst="rect">
            <a:avLst/>
          </a:prstGeom>
          <a:solidFill>
            <a:schemeClr val="bg1"/>
          </a:solidFill>
          <a:ln w="9525">
            <a:noFill/>
            <a:miter lim="800000"/>
            <a:headEnd/>
            <a:tailEnd/>
          </a:ln>
        </p:spPr>
        <p:txBody>
          <a:bodyPr wrap="none" anchor="ctr"/>
          <a:lstStyle/>
          <a:p>
            <a:endParaRPr lang="en-US" sz="1800" b="0"/>
          </a:p>
        </p:txBody>
      </p:sp>
      <p:sp>
        <p:nvSpPr>
          <p:cNvPr id="49158" name="Rectangle 10"/>
          <p:cNvSpPr>
            <a:spLocks noChangeArrowheads="1"/>
          </p:cNvSpPr>
          <p:nvPr/>
        </p:nvSpPr>
        <p:spPr bwMode="auto">
          <a:xfrm>
            <a:off x="0" y="-25400"/>
            <a:ext cx="9144000" cy="6858000"/>
          </a:xfrm>
          <a:prstGeom prst="rect">
            <a:avLst/>
          </a:prstGeom>
          <a:noFill/>
          <a:ln w="76200" cmpd="tri" algn="ctr">
            <a:solidFill>
              <a:srgbClr val="CCFFCC"/>
            </a:solidFill>
            <a:prstDash val="sysDot"/>
            <a:miter lim="800000"/>
            <a:headEnd/>
            <a:tailEnd/>
          </a:ln>
          <a:effectLst>
            <a:prstShdw prst="shdw17" dist="17961" dir="13500000">
              <a:srgbClr val="5C1F3D"/>
            </a:prstShdw>
          </a:effectLst>
        </p:spPr>
        <p:txBody>
          <a:bodyPr wrap="none" anchor="ctr"/>
          <a:lstStyle/>
          <a:p>
            <a:endParaRPr lang="en-US" sz="1800" b="0"/>
          </a:p>
        </p:txBody>
      </p:sp>
      <p:sp>
        <p:nvSpPr>
          <p:cNvPr id="49159" name="Rectangle 8"/>
          <p:cNvSpPr>
            <a:spLocks noChangeArrowheads="1"/>
          </p:cNvSpPr>
          <p:nvPr/>
        </p:nvSpPr>
        <p:spPr bwMode="auto">
          <a:xfrm>
            <a:off x="0" y="-38100"/>
            <a:ext cx="9144000" cy="0"/>
          </a:xfrm>
          <a:prstGeom prst="rect">
            <a:avLst/>
          </a:prstGeom>
          <a:noFill/>
          <a:ln w="9525">
            <a:noFill/>
            <a:miter lim="800000"/>
            <a:headEnd/>
            <a:tailEnd/>
          </a:ln>
          <a:effectLst/>
        </p:spPr>
        <p:txBody>
          <a:bodyPr wrap="none" anchor="ctr">
            <a:spAutoFit/>
          </a:bodyPr>
          <a:lstStyle/>
          <a:p>
            <a:endParaRPr lang="en-US"/>
          </a:p>
        </p:txBody>
      </p:sp>
      <p:sp>
        <p:nvSpPr>
          <p:cNvPr id="49160" name="AutoShape 9"/>
          <p:cNvSpPr>
            <a:spLocks noChangeArrowheads="1"/>
          </p:cNvSpPr>
          <p:nvPr/>
        </p:nvSpPr>
        <p:spPr bwMode="auto">
          <a:xfrm>
            <a:off x="3340100" y="876300"/>
            <a:ext cx="5715000" cy="5981700"/>
          </a:xfrm>
          <a:prstGeom prst="roundRect">
            <a:avLst>
              <a:gd name="adj" fmla="val 4417"/>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9161" name="AutoShape 10"/>
          <p:cNvSpPr>
            <a:spLocks noChangeArrowheads="1"/>
          </p:cNvSpPr>
          <p:nvPr/>
        </p:nvSpPr>
        <p:spPr bwMode="auto">
          <a:xfrm>
            <a:off x="88900" y="876300"/>
            <a:ext cx="3213100" cy="5943600"/>
          </a:xfrm>
          <a:prstGeom prst="roundRect">
            <a:avLst>
              <a:gd name="adj" fmla="val 8134"/>
            </a:avLst>
          </a:prstGeom>
          <a:solidFill>
            <a:schemeClr val="bg1"/>
          </a:solidFill>
          <a:ln w="9525">
            <a:solidFill>
              <a:schemeClr val="tx1"/>
            </a:solidFill>
            <a:miter lim="800000"/>
            <a:headEnd/>
            <a:tailEnd/>
          </a:ln>
          <a:effectLst/>
        </p:spPr>
        <p:txBody>
          <a:bodyPr wrap="none" anchor="ctr"/>
          <a:lstStyle/>
          <a:p>
            <a:pPr algn="ctr"/>
            <a:endParaRPr lang="en-US"/>
          </a:p>
        </p:txBody>
      </p:sp>
      <p:sp>
        <p:nvSpPr>
          <p:cNvPr id="49164" name="Rectangle 13"/>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9165" name="Rectangle 14"/>
          <p:cNvSpPr>
            <a:spLocks noChangeArrowheads="1"/>
          </p:cNvSpPr>
          <p:nvPr/>
        </p:nvSpPr>
        <p:spPr bwMode="auto">
          <a:xfrm>
            <a:off x="0" y="3200400"/>
            <a:ext cx="9144000" cy="0"/>
          </a:xfrm>
          <a:prstGeom prst="rect">
            <a:avLst/>
          </a:prstGeom>
          <a:noFill/>
          <a:ln w="9525">
            <a:noFill/>
            <a:miter lim="800000"/>
            <a:headEnd/>
            <a:tailEnd/>
          </a:ln>
          <a:effectLst/>
        </p:spPr>
        <p:txBody>
          <a:bodyPr wrap="none" anchor="ctr">
            <a:spAutoFit/>
          </a:bodyPr>
          <a:lstStyle/>
          <a:p>
            <a:endParaRPr lang="en-US"/>
          </a:p>
        </p:txBody>
      </p:sp>
      <p:sp>
        <p:nvSpPr>
          <p:cNvPr id="49166" name="Rectangle 1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49169" name="Picture 18" descr="noidung"/>
          <p:cNvPicPr>
            <a:picLocks noChangeAspect="1" noChangeArrowheads="1"/>
          </p:cNvPicPr>
          <p:nvPr/>
        </p:nvPicPr>
        <p:blipFill>
          <a:blip r:embed="rId4"/>
          <a:srcRect/>
          <a:stretch>
            <a:fillRect/>
          </a:stretch>
        </p:blipFill>
        <p:spPr bwMode="auto">
          <a:xfrm>
            <a:off x="12700" y="787400"/>
            <a:ext cx="3276600" cy="381000"/>
          </a:xfrm>
          <a:prstGeom prst="rect">
            <a:avLst/>
          </a:prstGeom>
          <a:noFill/>
          <a:ln w="9525">
            <a:noFill/>
            <a:miter lim="800000"/>
            <a:headEnd/>
            <a:tailEnd/>
          </a:ln>
        </p:spPr>
      </p:pic>
      <p:sp>
        <p:nvSpPr>
          <p:cNvPr id="49171" name="Rectangle 2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2" name="Rectangle 2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3" name="Rectangle 22"/>
          <p:cNvSpPr>
            <a:spLocks noChangeArrowheads="1"/>
          </p:cNvSpPr>
          <p:nvPr/>
        </p:nvSpPr>
        <p:spPr bwMode="auto">
          <a:xfrm>
            <a:off x="0" y="2960688"/>
            <a:ext cx="9144000" cy="0"/>
          </a:xfrm>
          <a:prstGeom prst="rect">
            <a:avLst/>
          </a:prstGeom>
          <a:noFill/>
          <a:ln w="9525">
            <a:noFill/>
            <a:miter lim="800000"/>
            <a:headEnd/>
            <a:tailEnd/>
          </a:ln>
          <a:effectLst/>
        </p:spPr>
        <p:txBody>
          <a:bodyPr wrap="none" anchor="ctr">
            <a:spAutoFit/>
          </a:bodyPr>
          <a:lstStyle/>
          <a:p>
            <a:endParaRPr lang="en-US"/>
          </a:p>
        </p:txBody>
      </p:sp>
      <p:sp>
        <p:nvSpPr>
          <p:cNvPr id="49174" name="Rectangle 23"/>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6" name="Rectangle 2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9177" name="Rectangle 29"/>
          <p:cNvSpPr>
            <a:spLocks noChangeArrowheads="1"/>
          </p:cNvSpPr>
          <p:nvPr/>
        </p:nvSpPr>
        <p:spPr bwMode="auto">
          <a:xfrm>
            <a:off x="0" y="2716213"/>
            <a:ext cx="9144000" cy="0"/>
          </a:xfrm>
          <a:prstGeom prst="rect">
            <a:avLst/>
          </a:prstGeom>
          <a:noFill/>
          <a:ln w="9525">
            <a:noFill/>
            <a:miter lim="800000"/>
            <a:headEnd/>
            <a:tailEnd/>
          </a:ln>
          <a:effectLst/>
        </p:spPr>
        <p:txBody>
          <a:bodyPr wrap="none" anchor="ctr">
            <a:spAutoFit/>
          </a:bodyPr>
          <a:lstStyle/>
          <a:p>
            <a:endParaRPr lang="en-US"/>
          </a:p>
        </p:txBody>
      </p:sp>
      <p:sp>
        <p:nvSpPr>
          <p:cNvPr id="49179" name="Rectangle 3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31" name="Text Box 4"/>
          <p:cNvSpPr txBox="1">
            <a:spLocks noChangeArrowheads="1"/>
          </p:cNvSpPr>
          <p:nvPr/>
        </p:nvSpPr>
        <p:spPr bwMode="auto">
          <a:xfrm>
            <a:off x="0" y="0"/>
            <a:ext cx="9144000" cy="830997"/>
          </a:xfrm>
          <a:prstGeom prst="rect">
            <a:avLst/>
          </a:prstGeom>
          <a:solidFill>
            <a:schemeClr val="accent1"/>
          </a:solidFill>
          <a:ln w="19050">
            <a:solidFill>
              <a:srgbClr val="0000FF"/>
            </a:solidFill>
            <a:miter lim="800000"/>
            <a:headEnd/>
            <a:tailEnd/>
          </a:ln>
        </p:spPr>
        <p:txBody>
          <a:bodyPr>
            <a:spAutoFit/>
          </a:bodyPr>
          <a:lstStyle/>
          <a:p>
            <a:pPr algn="ctr" eaLnBrk="0" hangingPunct="0">
              <a:spcBef>
                <a:spcPct val="50000"/>
              </a:spcBef>
            </a:pPr>
            <a:r>
              <a:rPr lang="en-US" sz="2400" b="1" dirty="0" err="1">
                <a:solidFill>
                  <a:srgbClr val="FF0000"/>
                </a:solidFill>
                <a:latin typeface="Times New Roman" pitchFamily="18" charset="0"/>
                <a:cs typeface="Times New Roman" pitchFamily="18" charset="0"/>
              </a:rPr>
              <a:t>Tiết</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39: </a:t>
            </a:r>
            <a:r>
              <a:rPr lang="en-US" sz="2400" b="1" dirty="0" err="1" smtClean="0">
                <a:solidFill>
                  <a:srgbClr val="FF0000"/>
                </a:solidFill>
                <a:latin typeface="Times New Roman" pitchFamily="18" charset="0"/>
                <a:cs typeface="Times New Roman" pitchFamily="18" charset="0"/>
              </a:rPr>
              <a:t>GiẢI</a:t>
            </a:r>
            <a:r>
              <a:rPr lang="en-US" sz="2400" b="1" dirty="0" smtClean="0">
                <a:solidFill>
                  <a:srgbClr val="FF0000"/>
                </a:solidFill>
                <a:latin typeface="Times New Roman" pitchFamily="18" charset="0"/>
                <a:cs typeface="Times New Roman" pitchFamily="18" charset="0"/>
              </a:rPr>
              <a:t> HỆ PHƯƠNG TRÌNH BẰNG PHƯƠNG PHÁP CỘNG ĐẠI SỐ</a:t>
            </a:r>
            <a:endParaRPr lang="en-US" sz="2400" b="1" dirty="0">
              <a:solidFill>
                <a:srgbClr val="FF0000"/>
              </a:solidFill>
            </a:endParaRPr>
          </a:p>
        </p:txBody>
      </p:sp>
      <p:pic>
        <p:nvPicPr>
          <p:cNvPr id="32" name="Picture 17" descr="book3"/>
          <p:cNvPicPr>
            <a:picLocks noChangeAspect="1" noChangeArrowheads="1" noCrop="1"/>
          </p:cNvPicPr>
          <p:nvPr/>
        </p:nvPicPr>
        <p:blipFill>
          <a:blip r:embed="rId5"/>
          <a:srcRect/>
          <a:stretch>
            <a:fillRect/>
          </a:stretch>
        </p:blipFill>
        <p:spPr bwMode="auto">
          <a:xfrm>
            <a:off x="0" y="0"/>
            <a:ext cx="609600" cy="524435"/>
          </a:xfrm>
          <a:prstGeom prst="rect">
            <a:avLst/>
          </a:prstGeom>
          <a:noFill/>
          <a:ln w="9525">
            <a:noFill/>
            <a:miter lim="800000"/>
            <a:headEnd/>
            <a:tailEnd/>
          </a:ln>
        </p:spPr>
      </p:pic>
      <p:graphicFrame>
        <p:nvGraphicFramePr>
          <p:cNvPr id="36" name="Object 35"/>
          <p:cNvGraphicFramePr>
            <a:graphicFrameLocks noChangeAspect="1"/>
          </p:cNvGraphicFramePr>
          <p:nvPr/>
        </p:nvGraphicFramePr>
        <p:xfrm>
          <a:off x="4892675" y="2195513"/>
          <a:ext cx="2559050" cy="1004887"/>
        </p:xfrm>
        <a:graphic>
          <a:graphicData uri="http://schemas.openxmlformats.org/presentationml/2006/ole">
            <p:oleObj spid="_x0000_s8196" name="Equation" r:id="rId6" imgW="1231560" imgH="457200" progId="Equation.DSMT4">
              <p:embed/>
            </p:oleObj>
          </a:graphicData>
        </a:graphic>
      </p:graphicFrame>
      <p:sp>
        <p:nvSpPr>
          <p:cNvPr id="37" name="Rectangle 12"/>
          <p:cNvSpPr>
            <a:spLocks noChangeArrowheads="1"/>
          </p:cNvSpPr>
          <p:nvPr/>
        </p:nvSpPr>
        <p:spPr bwMode="auto">
          <a:xfrm>
            <a:off x="3505200" y="1885890"/>
            <a:ext cx="3363421" cy="400110"/>
          </a:xfrm>
          <a:prstGeom prst="rect">
            <a:avLst/>
          </a:prstGeom>
          <a:noFill/>
          <a:ln w="9525">
            <a:noFill/>
            <a:miter lim="800000"/>
            <a:headEnd/>
            <a:tailEnd/>
          </a:ln>
          <a:effectLst/>
        </p:spPr>
        <p:txBody>
          <a:bodyPr wrap="none" anchor="ctr">
            <a:spAutoFit/>
          </a:bodyPr>
          <a:lstStyle/>
          <a:p>
            <a:r>
              <a:rPr lang="nl-NL" sz="2000" dirty="0">
                <a:latin typeface="Times New Roman" pitchFamily="18" charset="0"/>
                <a:cs typeface="Times New Roman" pitchFamily="18" charset="0"/>
              </a:rPr>
              <a:t>Ví </a:t>
            </a:r>
            <a:r>
              <a:rPr lang="nl-NL" sz="2000" dirty="0" smtClean="0">
                <a:latin typeface="Times New Roman" pitchFamily="18" charset="0"/>
                <a:cs typeface="Times New Roman" pitchFamily="18" charset="0"/>
              </a:rPr>
              <a:t>dụ 4:  Xét hệ </a:t>
            </a:r>
            <a:r>
              <a:rPr lang="nl-NL" sz="2000" dirty="0">
                <a:latin typeface="Times New Roman" pitchFamily="18" charset="0"/>
                <a:cs typeface="Times New Roman" pitchFamily="18" charset="0"/>
              </a:rPr>
              <a:t>phương trình: </a:t>
            </a:r>
          </a:p>
        </p:txBody>
      </p:sp>
      <p:sp>
        <p:nvSpPr>
          <p:cNvPr id="38" name="Rectangle 12"/>
          <p:cNvSpPr>
            <a:spLocks noChangeArrowheads="1"/>
          </p:cNvSpPr>
          <p:nvPr/>
        </p:nvSpPr>
        <p:spPr bwMode="auto">
          <a:xfrm>
            <a:off x="3428999" y="3248561"/>
            <a:ext cx="5562601" cy="1323439"/>
          </a:xfrm>
          <a:prstGeom prst="rect">
            <a:avLst/>
          </a:prstGeom>
          <a:noFill/>
          <a:ln w="9525">
            <a:noFill/>
            <a:miter lim="800000"/>
            <a:headEnd/>
            <a:tailEnd/>
          </a:ln>
          <a:effectLst/>
        </p:spPr>
        <p:txBody>
          <a:bodyPr wrap="square" anchor="ctr">
            <a:spAutoFit/>
          </a:bodyPr>
          <a:lstStyle/>
          <a:p>
            <a:r>
              <a:rPr lang="nl-NL" sz="2000" dirty="0" smtClean="0">
                <a:latin typeface="Times New Roman" pitchFamily="18" charset="0"/>
                <a:cs typeface="Times New Roman" pitchFamily="18" charset="0"/>
              </a:rPr>
              <a:t>Ta sẽ tìm cách biến đổi để đưa hệ (IV) về trường hợp thứ nhất muốn vậy nhân hai vế của phương trình thứ nhất với 2 và nhân hai vế của phương trình thứ hai với 3, ta có hệ tương đương:</a:t>
            </a:r>
            <a:endParaRPr lang="nl-NL" sz="2000" dirty="0">
              <a:latin typeface="Times New Roman" pitchFamily="18" charset="0"/>
              <a:cs typeface="Times New Roman" pitchFamily="18" charset="0"/>
            </a:endParaRPr>
          </a:p>
        </p:txBody>
      </p:sp>
      <p:graphicFrame>
        <p:nvGraphicFramePr>
          <p:cNvPr id="359455" name="Object 31"/>
          <p:cNvGraphicFramePr>
            <a:graphicFrameLocks noChangeAspect="1"/>
          </p:cNvGraphicFramePr>
          <p:nvPr/>
        </p:nvGraphicFramePr>
        <p:xfrm>
          <a:off x="4359275" y="4481512"/>
          <a:ext cx="3190875" cy="1004888"/>
        </p:xfrm>
        <a:graphic>
          <a:graphicData uri="http://schemas.openxmlformats.org/presentationml/2006/ole">
            <p:oleObj spid="_x0000_s8197" name="Equation" r:id="rId7" imgW="1536480" imgH="457200" progId="Equation.DSMT4">
              <p:embed/>
            </p:oleObj>
          </a:graphicData>
        </a:graphic>
      </p:graphicFrame>
      <p:sp>
        <p:nvSpPr>
          <p:cNvPr id="40" name="Rectangle 12"/>
          <p:cNvSpPr>
            <a:spLocks noChangeArrowheads="1"/>
          </p:cNvSpPr>
          <p:nvPr/>
        </p:nvSpPr>
        <p:spPr bwMode="auto">
          <a:xfrm>
            <a:off x="3429000" y="5388114"/>
            <a:ext cx="5486400" cy="707886"/>
          </a:xfrm>
          <a:prstGeom prst="rect">
            <a:avLst/>
          </a:prstGeom>
          <a:noFill/>
          <a:ln w="9525">
            <a:noFill/>
            <a:miter lim="800000"/>
            <a:headEnd/>
            <a:tailEnd/>
          </a:ln>
          <a:effectLst/>
        </p:spPr>
        <p:txBody>
          <a:bodyPr wrap="square" anchor="ctr">
            <a:spAutoFit/>
          </a:bodyPr>
          <a:lstStyle/>
          <a:p>
            <a:r>
              <a:rPr lang="nl-NL" sz="2000" dirty="0" smtClean="0">
                <a:latin typeface="Times New Roman" pitchFamily="18" charset="0"/>
                <a:cs typeface="Times New Roman" pitchFamily="18" charset="0"/>
              </a:rPr>
              <a:t>?4: Giải tiếp hệ (IV) bằng phương pháp đã nêu ở trường hợp thứ nhất</a:t>
            </a:r>
            <a:endParaRPr lang="nl-NL" sz="2000" dirty="0">
              <a:latin typeface="Times New Roman" pitchFamily="18" charset="0"/>
              <a:cs typeface="Times New Roman" pitchFamily="18" charset="0"/>
            </a:endParaRPr>
          </a:p>
        </p:txBody>
      </p:sp>
      <p:sp>
        <p:nvSpPr>
          <p:cNvPr id="44" name="Rectangle 12"/>
          <p:cNvSpPr>
            <a:spLocks noChangeArrowheads="1"/>
          </p:cNvSpPr>
          <p:nvPr/>
        </p:nvSpPr>
        <p:spPr bwMode="auto">
          <a:xfrm>
            <a:off x="3505200" y="889337"/>
            <a:ext cx="5638800" cy="1015663"/>
          </a:xfrm>
          <a:prstGeom prst="rect">
            <a:avLst/>
          </a:prstGeom>
          <a:noFill/>
          <a:ln w="9525">
            <a:noFill/>
            <a:miter lim="800000"/>
            <a:headEnd/>
            <a:tailEnd/>
          </a:ln>
          <a:effectLst/>
        </p:spPr>
        <p:txBody>
          <a:bodyPr anchor="ctr">
            <a:spAutoFit/>
          </a:bodyPr>
          <a:lstStyle/>
          <a:p>
            <a:pPr marL="457200" indent="-457200"/>
            <a:r>
              <a:rPr lang="nl-NL" sz="2000" b="1" u="sng" dirty="0" smtClean="0">
                <a:latin typeface="Times New Roman" pitchFamily="18" charset="0"/>
                <a:cs typeface="Times New Roman" pitchFamily="18" charset="0"/>
              </a:rPr>
              <a:t>2)Trường hợp thứ hai: </a:t>
            </a:r>
          </a:p>
          <a:p>
            <a:pPr marL="457200" indent="-457200" algn="ctr"/>
            <a:r>
              <a:rPr lang="nl-NL" sz="2000" u="sng" dirty="0" smtClean="0">
                <a:latin typeface="Times New Roman" pitchFamily="18" charset="0"/>
                <a:cs typeface="Times New Roman" pitchFamily="18" charset="0"/>
              </a:rPr>
              <a:t>( Các hệ số của cùng một ẩn trong hai phương trình không bằng  nhau và không đối nhau)</a:t>
            </a:r>
            <a:endParaRPr lang="nl-NL" sz="2000" b="0" dirty="0">
              <a:latin typeface="Times New Roman" pitchFamily="18" charset="0"/>
              <a:cs typeface="Times New Roman" pitchFamily="18" charset="0"/>
            </a:endParaRPr>
          </a:p>
        </p:txBody>
      </p:sp>
      <p:sp>
        <p:nvSpPr>
          <p:cNvPr id="41" name="Text Box 24"/>
          <p:cNvSpPr txBox="1">
            <a:spLocks noChangeArrowheads="1"/>
          </p:cNvSpPr>
          <p:nvPr/>
        </p:nvSpPr>
        <p:spPr bwMode="auto">
          <a:xfrm>
            <a:off x="136525" y="3780472"/>
            <a:ext cx="3140075" cy="1477328"/>
          </a:xfrm>
          <a:prstGeom prst="rect">
            <a:avLst/>
          </a:prstGeom>
          <a:noFill/>
          <a:ln w="9525">
            <a:noFill/>
            <a:miter lim="800000"/>
            <a:headEnd/>
            <a:tailEnd/>
          </a:ln>
          <a:effectLst/>
        </p:spPr>
        <p:txBody>
          <a:bodyPr wrap="square">
            <a:spAutoFit/>
          </a:bodyPr>
          <a:lstStyle/>
          <a:p>
            <a:pPr algn="just"/>
            <a:r>
              <a:rPr lang="nl-NL" b="0" i="1" u="sng" dirty="0">
                <a:latin typeface="Times New Roman" pitchFamily="18" charset="0"/>
                <a:cs typeface="Times New Roman" pitchFamily="18" charset="0"/>
              </a:rPr>
              <a:t>Chú ý 1:</a:t>
            </a:r>
            <a:r>
              <a:rPr lang="nl-NL" b="0" i="1" dirty="0">
                <a:latin typeface="Times New Roman" pitchFamily="18" charset="0"/>
                <a:cs typeface="Times New Roman" pitchFamily="18" charset="0"/>
              </a:rPr>
              <a:t> Nếu hệ số của cùng một ẩn bằng nhau thì ta trừ theo vế; nếu hệ số của cùng một ẩn đối nhau thì ta cộng theo vế hai phương trình.</a:t>
            </a:r>
            <a:endParaRPr lang="en-US" b="0" i="1" dirty="0">
              <a:latin typeface="Times New Roman" pitchFamily="18" charset="0"/>
              <a:cs typeface="Times New Roman" pitchFamily="18" charset="0"/>
            </a:endParaRPr>
          </a:p>
        </p:txBody>
      </p:sp>
      <p:sp>
        <p:nvSpPr>
          <p:cNvPr id="42" name="Rectangle 16"/>
          <p:cNvSpPr>
            <a:spLocks noChangeArrowheads="1"/>
          </p:cNvSpPr>
          <p:nvPr/>
        </p:nvSpPr>
        <p:spPr bwMode="auto">
          <a:xfrm>
            <a:off x="152400" y="1066800"/>
            <a:ext cx="2661306" cy="400110"/>
          </a:xfrm>
          <a:prstGeom prst="rect">
            <a:avLst/>
          </a:prstGeom>
          <a:noFill/>
          <a:ln w="9525">
            <a:noFill/>
            <a:miter lim="800000"/>
            <a:headEnd/>
            <a:tailEnd/>
          </a:ln>
          <a:effectLst/>
        </p:spPr>
        <p:txBody>
          <a:bodyPr wrap="none" anchor="ctr">
            <a:spAutoFit/>
          </a:bodyPr>
          <a:lstStyle/>
          <a:p>
            <a:pPr algn="just"/>
            <a:r>
              <a:rPr lang="nl-NL" sz="2000" b="1" dirty="0" smtClean="0">
                <a:latin typeface="Times New Roman" pitchFamily="18" charset="0"/>
                <a:cs typeface="Times New Roman" pitchFamily="18" charset="0"/>
              </a:rPr>
              <a:t>1. </a:t>
            </a:r>
            <a:r>
              <a:rPr lang="nl-NL" sz="2000" b="1" u="sng" dirty="0">
                <a:latin typeface="Times New Roman" pitchFamily="18" charset="0"/>
                <a:cs typeface="Times New Roman" pitchFamily="18" charset="0"/>
              </a:rPr>
              <a:t>Quy tắc cộng đại số</a:t>
            </a:r>
            <a:r>
              <a:rPr lang="nl-NL" sz="2000" b="1" dirty="0">
                <a:latin typeface="Times New Roman" pitchFamily="18" charset="0"/>
                <a:cs typeface="Times New Roman" pitchFamily="18" charset="0"/>
              </a:rPr>
              <a:t>:</a:t>
            </a:r>
          </a:p>
        </p:txBody>
      </p:sp>
      <p:sp>
        <p:nvSpPr>
          <p:cNvPr id="45" name="Text Box 23"/>
          <p:cNvSpPr txBox="1">
            <a:spLocks noChangeArrowheads="1"/>
          </p:cNvSpPr>
          <p:nvPr/>
        </p:nvSpPr>
        <p:spPr bwMode="auto">
          <a:xfrm>
            <a:off x="76200" y="1371600"/>
            <a:ext cx="3200400" cy="2308324"/>
          </a:xfrm>
          <a:prstGeom prst="rect">
            <a:avLst/>
          </a:prstGeom>
          <a:noFill/>
          <a:ln w="9525">
            <a:noFill/>
            <a:miter lim="800000"/>
            <a:headEnd/>
            <a:tailEnd/>
          </a:ln>
          <a:effectLst/>
        </p:spPr>
        <p:txBody>
          <a:bodyPr>
            <a:spAutoFit/>
          </a:bodyPr>
          <a:lstStyle/>
          <a:p>
            <a:r>
              <a:rPr lang="nl-NL" b="1" i="1" u="sng" dirty="0">
                <a:latin typeface="Times New Roman" pitchFamily="18" charset="0"/>
                <a:cs typeface="Times New Roman" pitchFamily="18" charset="0"/>
              </a:rPr>
              <a:t>Bước 1</a:t>
            </a:r>
            <a:r>
              <a:rPr lang="nl-NL" dirty="0">
                <a:latin typeface="Times New Roman" pitchFamily="18" charset="0"/>
                <a:cs typeface="Times New Roman" pitchFamily="18" charset="0"/>
              </a:rPr>
              <a:t>: Cộng hay trừ từng vế hai phương trình của hệ phương trình đã cho để được 1 phương trình mới.</a:t>
            </a:r>
          </a:p>
          <a:p>
            <a:r>
              <a:rPr lang="nl-NL" b="1" i="1" u="sng" dirty="0">
                <a:latin typeface="Times New Roman" pitchFamily="18" charset="0"/>
                <a:cs typeface="Times New Roman" pitchFamily="18" charset="0"/>
              </a:rPr>
              <a:t>Bước2:</a:t>
            </a:r>
            <a:r>
              <a:rPr lang="nl-NL" dirty="0">
                <a:latin typeface="Times New Roman" pitchFamily="18" charset="0"/>
                <a:cs typeface="Times New Roman" pitchFamily="18" charset="0"/>
              </a:rPr>
              <a:t> Dùng phương trình mới ấy thay thế cho một trong hai phương trình của hệ (và giữ nguyên phương trình kia)</a:t>
            </a:r>
            <a:r>
              <a:rPr lang="en-US" dirty="0">
                <a:latin typeface="Times New Roman" pitchFamily="18" charset="0"/>
                <a:cs typeface="Times New Roman" pitchFamily="18" charset="0"/>
              </a:rPr>
              <a:t> </a:t>
            </a:r>
          </a:p>
        </p:txBody>
      </p:sp>
      <p:sp>
        <p:nvSpPr>
          <p:cNvPr id="46" name="Text Box 33"/>
          <p:cNvSpPr txBox="1">
            <a:spLocks noChangeArrowheads="1"/>
          </p:cNvSpPr>
          <p:nvPr/>
        </p:nvSpPr>
        <p:spPr bwMode="auto">
          <a:xfrm>
            <a:off x="152400" y="5105400"/>
            <a:ext cx="3124200" cy="1754326"/>
          </a:xfrm>
          <a:prstGeom prst="rect">
            <a:avLst/>
          </a:prstGeom>
          <a:noFill/>
          <a:ln w="9525">
            <a:noFill/>
            <a:miter lim="800000"/>
            <a:headEnd/>
            <a:tailEnd/>
          </a:ln>
          <a:effectLst/>
        </p:spPr>
        <p:txBody>
          <a:bodyPr wrap="square">
            <a:spAutoFit/>
          </a:bodyPr>
          <a:lstStyle/>
          <a:p>
            <a:pPr algn="just"/>
            <a:r>
              <a:rPr lang="nl-NL" b="0" i="1" dirty="0">
                <a:latin typeface="Times New Roman" pitchFamily="18" charset="0"/>
                <a:cs typeface="Times New Roman" pitchFamily="18" charset="0"/>
              </a:rPr>
              <a:t> </a:t>
            </a:r>
            <a:r>
              <a:rPr lang="nl-NL" b="0" i="1" u="sng" dirty="0">
                <a:latin typeface="Times New Roman" pitchFamily="18" charset="0"/>
                <a:cs typeface="Times New Roman" pitchFamily="18" charset="0"/>
              </a:rPr>
              <a:t>Chú ý 2:</a:t>
            </a:r>
            <a:r>
              <a:rPr lang="nl-NL" i="1" dirty="0">
                <a:latin typeface="Times New Roman" pitchFamily="18" charset="0"/>
                <a:cs typeface="Times New Roman" pitchFamily="18" charset="0"/>
              </a:rPr>
              <a:t> </a:t>
            </a:r>
            <a:r>
              <a:rPr lang="nl-NL" b="0" i="1" dirty="0">
                <a:latin typeface="Times New Roman" pitchFamily="18" charset="0"/>
                <a:cs typeface="Times New Roman" pitchFamily="18" charset="0"/>
              </a:rPr>
              <a:t>Khi cần ta có thể nhân hai vế của mỗi phương trình với một số</a:t>
            </a:r>
            <a:r>
              <a:rPr lang="nl-NL" i="1" dirty="0">
                <a:latin typeface="Times New Roman" pitchFamily="18" charset="0"/>
                <a:cs typeface="Times New Roman" pitchFamily="18" charset="0"/>
              </a:rPr>
              <a:t> </a:t>
            </a:r>
            <a:r>
              <a:rPr lang="nl-NL" b="0" i="1" dirty="0">
                <a:latin typeface="Times New Roman" pitchFamily="18" charset="0"/>
                <a:cs typeface="Times New Roman" pitchFamily="18" charset="0"/>
              </a:rPr>
              <a:t>k≠0</a:t>
            </a:r>
            <a:r>
              <a:rPr lang="nl-NL" i="1" dirty="0">
                <a:latin typeface="Times New Roman" pitchFamily="18" charset="0"/>
                <a:cs typeface="Times New Roman" pitchFamily="18" charset="0"/>
              </a:rPr>
              <a:t> </a:t>
            </a:r>
            <a:r>
              <a:rPr lang="nl-NL" b="0" i="1" dirty="0">
                <a:latin typeface="Times New Roman" pitchFamily="18" charset="0"/>
                <a:cs typeface="Times New Roman" pitchFamily="18" charset="0"/>
              </a:rPr>
              <a:t>thích hợp để cho các hệ số của một ẩn nào đó trong hai phương trình bằng nhau hoặc đối nhau.</a:t>
            </a:r>
            <a:endParaRPr lang="en-US" b="0" i="1" dirty="0">
              <a:latin typeface="Times New Roman" pitchFamily="18" charset="0"/>
              <a:cs typeface="Times New Roman" pitchFamily="18" charset="0"/>
            </a:endParaRPr>
          </a:p>
        </p:txBody>
      </p:sp>
      <p:sp>
        <p:nvSpPr>
          <p:cNvPr id="47" name="Rectangle 19"/>
          <p:cNvSpPr>
            <a:spLocks noChangeArrowheads="1"/>
          </p:cNvSpPr>
          <p:nvPr/>
        </p:nvSpPr>
        <p:spPr bwMode="auto">
          <a:xfrm>
            <a:off x="0" y="3505200"/>
            <a:ext cx="1475084" cy="400110"/>
          </a:xfrm>
          <a:prstGeom prst="rect">
            <a:avLst/>
          </a:prstGeom>
          <a:noFill/>
          <a:ln w="9525">
            <a:noFill/>
            <a:miter lim="800000"/>
            <a:headEnd/>
            <a:tailEnd/>
          </a:ln>
          <a:effectLst/>
        </p:spPr>
        <p:txBody>
          <a:bodyPr wrap="none" anchor="ctr">
            <a:spAutoFit/>
          </a:bodyPr>
          <a:lstStyle/>
          <a:p>
            <a:pPr algn="just"/>
            <a:r>
              <a:rPr lang="nl-NL" sz="2000" b="1" dirty="0">
                <a:latin typeface="Times New Roman" pitchFamily="18" charset="0"/>
                <a:cs typeface="Times New Roman" pitchFamily="18" charset="0"/>
              </a:rPr>
              <a:t>2</a:t>
            </a:r>
            <a:r>
              <a:rPr lang="nl-NL" sz="2000" b="1" dirty="0" smtClean="0">
                <a:latin typeface="Times New Roman" pitchFamily="18" charset="0"/>
                <a:cs typeface="Times New Roman" pitchFamily="18" charset="0"/>
              </a:rPr>
              <a:t>. </a:t>
            </a:r>
            <a:r>
              <a:rPr lang="nl-NL" sz="2000" b="1" u="sng" dirty="0" smtClean="0">
                <a:latin typeface="Times New Roman" pitchFamily="18" charset="0"/>
                <a:cs typeface="Times New Roman" pitchFamily="18" charset="0"/>
              </a:rPr>
              <a:t>Áp </a:t>
            </a:r>
            <a:r>
              <a:rPr lang="nl-NL" sz="2000" b="1" u="sng" dirty="0">
                <a:latin typeface="Times New Roman" pitchFamily="18" charset="0"/>
                <a:cs typeface="Times New Roman" pitchFamily="18" charset="0"/>
              </a:rPr>
              <a:t>dụng</a:t>
            </a:r>
            <a:r>
              <a:rPr lang="nl-NL" sz="2000" b="1" dirty="0">
                <a:latin typeface="Times New Roman" pitchFamily="18" charset="0"/>
                <a:cs typeface="Times New Roman"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linds(horizont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blinds(horizontal)">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box(in)">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blinds(horizontal)">
                                      <p:cBhvr>
                                        <p:cTn id="22" dur="500"/>
                                        <p:tgtEl>
                                          <p:spTgt spid="3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59455"/>
                                        </p:tgtEl>
                                        <p:attrNameLst>
                                          <p:attrName>style.visibility</p:attrName>
                                        </p:attrNameLst>
                                      </p:cBhvr>
                                      <p:to>
                                        <p:strVal val="visible"/>
                                      </p:to>
                                    </p:set>
                                    <p:animEffect transition="in" filter="box(in)">
                                      <p:cBhvr>
                                        <p:cTn id="27" dur="500"/>
                                        <p:tgtEl>
                                          <p:spTgt spid="35945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blinds(horizontal)">
                                      <p:cBhvr>
                                        <p:cTn id="32" dur="500"/>
                                        <p:tgtEl>
                                          <p:spTgt spid="40"/>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box(in)">
                                      <p:cBhvr>
                                        <p:cTn id="3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40" grpId="0"/>
      <p:bldP spid="44" grpId="0"/>
      <p:bldP spid="4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538</TotalTime>
  <Words>2807</Words>
  <Application>Microsoft Office PowerPoint</Application>
  <PresentationFormat>On-screen Show (4:3)</PresentationFormat>
  <Paragraphs>180</Paragraphs>
  <Slides>15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AutoBVT</dc:creator>
  <cp:lastModifiedBy>AutoBVT</cp:lastModifiedBy>
  <cp:revision>98</cp:revision>
  <dcterms:created xsi:type="dcterms:W3CDTF">2021-01-26T12:42:18Z</dcterms:created>
  <dcterms:modified xsi:type="dcterms:W3CDTF">2021-01-27T15:26:38Z</dcterms:modified>
</cp:coreProperties>
</file>