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81" r:id="rId4"/>
    <p:sldId id="282" r:id="rId5"/>
    <p:sldId id="283" r:id="rId6"/>
    <p:sldId id="284" r:id="rId7"/>
    <p:sldId id="264" r:id="rId8"/>
    <p:sldId id="287" r:id="rId9"/>
    <p:sldId id="288" r:id="rId10"/>
    <p:sldId id="289" r:id="rId11"/>
    <p:sldId id="290" r:id="rId12"/>
    <p:sldId id="292" r:id="rId13"/>
    <p:sldId id="293" r:id="rId14"/>
    <p:sldId id="291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99"/>
    <a:srgbClr val="99FF33"/>
    <a:srgbClr val="00CC00"/>
    <a:srgbClr val="CCCCFF"/>
    <a:srgbClr val="00FFFF"/>
    <a:srgbClr val="99FF66"/>
    <a:srgbClr val="FFCC00"/>
    <a:srgbClr val="9966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7B7D5-45E0-44F2-B9CD-F3CF8897F99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260F8-759D-4948-AFAD-A352500A5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8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7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96A0C-3D1D-430D-9B60-E7059F73E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91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46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9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6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63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08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0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10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00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06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49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60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237FF2-0D4D-436E-BC2A-C529E941A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9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8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5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6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2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1544-5752-4287-8186-C45DC49589D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F731-33B5-45B5-9ECE-4ABB3A01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3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41544-5752-4287-8186-C45DC49589D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DF731-33B5-45B5-9ECE-4ABB3A01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7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41544-5752-4287-8186-C45DC49589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DF731-33B5-45B5-9ECE-4ABB3A016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.jpg"/><Relationship Id="rId7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4.wmf"/><Relationship Id="rId4" Type="http://schemas.openxmlformats.org/officeDocument/2006/relationships/slide" Target="slide2.xml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Gi&#7899;i%20thi&#7879;u%20nh&#224;%20v&#259;n%20Nguy&#7877;n%20Tu&#226;n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16" y="2089093"/>
            <a:ext cx="6577673" cy="4248472"/>
          </a:xfrm>
          <a:prstGeom prst="rect">
            <a:avLst/>
          </a:prstGeom>
        </p:spPr>
      </p:pic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1905000" y="13855"/>
            <a:ext cx="5600700" cy="976746"/>
          </a:xfrm>
          <a:prstGeom prst="rect">
            <a:avLst/>
          </a:prstGeom>
          <a:scene3d>
            <a:camera prst="perspectiveRelaxed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ĐUỔI HÌNH BẮT CHỮ</a:t>
            </a:r>
          </a:p>
        </p:txBody>
      </p:sp>
      <p:sp>
        <p:nvSpPr>
          <p:cNvPr id="17205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293710" y="2089093"/>
            <a:ext cx="3406534" cy="210190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2054" name="Rectangle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00244" y="2089093"/>
            <a:ext cx="3171138" cy="21019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72055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293710" y="4191000"/>
            <a:ext cx="3406534" cy="213270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2056" name="Rectangle 2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700244" y="4191000"/>
            <a:ext cx="3171138" cy="2146564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sz="8800" dirty="0"/>
              <a:t>4</a:t>
            </a: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143000"/>
            <a:ext cx="635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ĐỀ: BIỂN ĐẢO QUÊ HƯƠNG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9" descr="FSTV11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1899" y="82158"/>
            <a:ext cx="1407486" cy="12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6"/>
                  </p:tgtEl>
                </p:cond>
              </p:nextCondLst>
            </p:seq>
          </p:childTnLst>
        </p:cTn>
      </p:par>
    </p:tnLst>
    <p:bldLst>
      <p:bldP spid="172034" grpId="0" animBg="1"/>
      <p:bldP spid="172053" grpId="0" animBg="1"/>
      <p:bldP spid="172054" grpId="0" animBg="1"/>
      <p:bldP spid="172055" grpId="0" animBg="1"/>
      <p:bldP spid="17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8" name="Group 2"/>
          <p:cNvGrpSpPr>
            <a:grpSpLocks/>
          </p:cNvGrpSpPr>
          <p:nvPr/>
        </p:nvGrpSpPr>
        <p:grpSpPr bwMode="auto">
          <a:xfrm>
            <a:off x="0" y="0"/>
            <a:ext cx="9144000" cy="6624638"/>
            <a:chOff x="960" y="384"/>
            <a:chExt cx="1812" cy="1766"/>
          </a:xfrm>
        </p:grpSpPr>
        <p:pic>
          <p:nvPicPr>
            <p:cNvPr id="11282" name="Picture 3" descr="bien c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84"/>
              <a:ext cx="1812" cy="1488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3" name="Text Box 4"/>
            <p:cNvSpPr txBox="1">
              <a:spLocks noChangeArrowheads="1"/>
            </p:cNvSpPr>
            <p:nvPr/>
          </p:nvSpPr>
          <p:spPr bwMode="auto">
            <a:xfrm>
              <a:off x="1111" y="1979"/>
              <a:ext cx="157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00FF"/>
                  </a:solidFill>
                  <a:latin typeface=".VnTime" pitchFamily="34" charset="0"/>
                </a:rPr>
                <a:t>§Þa danh C« T«</a:t>
              </a:r>
            </a:p>
          </p:txBody>
        </p:sp>
      </p:grpSp>
      <p:pic>
        <p:nvPicPr>
          <p:cNvPr id="5" name="Picture 3" descr="ccot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9144000" cy="6872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1676400" y="0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828800" y="14478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-61913"/>
            <a:ext cx="66294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 xanh trù phú nhìn từ ngọn hải đăng</a:t>
            </a:r>
            <a:endParaRPr lang="en-US" altLang="en-US" sz="2800"/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0" y="44450"/>
            <a:ext cx="9144000" cy="6892925"/>
            <a:chOff x="3012" y="384"/>
            <a:chExt cx="1632" cy="1788"/>
          </a:xfrm>
        </p:grpSpPr>
        <p:pic>
          <p:nvPicPr>
            <p:cNvPr id="11280" name="Picture 3" descr="4240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384"/>
              <a:ext cx="1632" cy="1488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1" name="Text Box 4"/>
            <p:cNvSpPr txBox="1">
              <a:spLocks noChangeArrowheads="1"/>
            </p:cNvSpPr>
            <p:nvPr/>
          </p:nvSpPr>
          <p:spPr bwMode="auto">
            <a:xfrm>
              <a:off x="3456" y="2006"/>
              <a:ext cx="86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00FF"/>
                  </a:solidFill>
                  <a:latin typeface=".VnTime" pitchFamily="34" charset="0"/>
                </a:rPr>
                <a:t>NgÊn bÓ</a:t>
              </a:r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-79375"/>
            <a:ext cx="8993188" cy="6327775"/>
            <a:chOff x="918" y="2304"/>
            <a:chExt cx="1824" cy="1697"/>
          </a:xfrm>
        </p:grpSpPr>
        <p:pic>
          <p:nvPicPr>
            <p:cNvPr id="11278" name="Picture 3" descr="1byp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2304"/>
              <a:ext cx="1824" cy="139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389" y="3841"/>
              <a:ext cx="76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vi-VN" sz="3600" b="1" dirty="0" smtClean="0">
                  <a:solidFill>
                    <a:srgbClr val="FF0000"/>
                  </a:solidFill>
                  <a:latin typeface="+mj-lt"/>
                </a:rPr>
                <a:t> Bãi đá đầu sư</a:t>
              </a:r>
              <a:r>
                <a:rPr lang="en-US" altLang="en-US" sz="3600" b="1" dirty="0" smtClean="0">
                  <a:solidFill>
                    <a:srgbClr val="FF0000"/>
                  </a:solidFill>
                  <a:latin typeface="+mj-lt"/>
                </a:rPr>
                <a:t>­</a:t>
              </a:r>
            </a:p>
          </p:txBody>
        </p:sp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0" y="0"/>
            <a:ext cx="9144000" cy="6696075"/>
            <a:chOff x="2964" y="2304"/>
            <a:chExt cx="1680" cy="1699"/>
          </a:xfrm>
        </p:grpSpPr>
        <p:pic>
          <p:nvPicPr>
            <p:cNvPr id="1127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38" t="32291" r="24304" b="38542"/>
            <a:stretch>
              <a:fillRect/>
            </a:stretch>
          </p:blipFill>
          <p:spPr bwMode="auto">
            <a:xfrm>
              <a:off x="2964" y="2304"/>
              <a:ext cx="1680" cy="139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Text Box 4"/>
            <p:cNvSpPr txBox="1">
              <a:spLocks noChangeArrowheads="1"/>
            </p:cNvSpPr>
            <p:nvPr/>
          </p:nvSpPr>
          <p:spPr bwMode="auto">
            <a:xfrm>
              <a:off x="3600" y="3840"/>
              <a:ext cx="96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00FF"/>
                  </a:solidFill>
                  <a:latin typeface=".VnTime" pitchFamily="34" charset="0"/>
                </a:rPr>
                <a:t>C¸i ang</a:t>
              </a:r>
            </a:p>
          </p:txBody>
        </p:sp>
      </p:grpSp>
      <p:pic>
        <p:nvPicPr>
          <p:cNvPr id="21" name="Picture 4" descr="5979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38"/>
            <a:ext cx="9253538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8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618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45720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97" y="3733800"/>
            <a:ext cx="621982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600"/>
            <a:ext cx="4267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3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ình ảnh có li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282700"/>
            <a:ext cx="70866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Kết quả hình ảnh cho cảnh mặt trời mọc trên đảo cô t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206500"/>
            <a:ext cx="7507287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Wallpaper1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133475"/>
            <a:ext cx="7445375" cy="5270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114300" y="0"/>
            <a:ext cx="491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534400" cy="5943600"/>
          </a:xfrm>
        </p:spPr>
      </p:pic>
    </p:spTree>
    <p:extLst>
      <p:ext uri="{BB962C8B-B14F-4D97-AF65-F5344CB8AC3E}">
        <p14:creationId xmlns:p14="http://schemas.microsoft.com/office/powerpoint/2010/main" val="4877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5" name="Picture 9" descr="FSTV1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1899">
            <a:off x="7778975" y="6000868"/>
            <a:ext cx="1407486" cy="12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2759" y="5683470"/>
            <a:ext cx="33478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Binhdinh" pitchFamily="2" charset="0"/>
                <a:ea typeface="Tahoma" pitchFamily="34" charset="0"/>
                <a:cs typeface="Times New Roman" pitchFamily="18" charset="0"/>
              </a:rPr>
              <a:t>VỊNH HẠ LONG</a:t>
            </a:r>
            <a:endParaRPr lang="en-US" sz="2400" b="1" dirty="0" smtClean="0">
              <a:solidFill>
                <a:srgbClr val="FF0000"/>
              </a:solidFill>
              <a:latin typeface="Binhdinh" pitchFamily="2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9"/>
          <a:stretch/>
        </p:blipFill>
        <p:spPr>
          <a:xfrm>
            <a:off x="0" y="-1"/>
            <a:ext cx="9144000" cy="5510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6"/>
          <a:stretch/>
        </p:blipFill>
        <p:spPr>
          <a:xfrm>
            <a:off x="4696691" y="0"/>
            <a:ext cx="4447309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17044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4" descr="FSTV1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6317">
            <a:off x="7643647" y="5935359"/>
            <a:ext cx="1494118" cy="134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5643716"/>
            <a:ext cx="203397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 BÀ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4"/>
          <a:stretch/>
        </p:blipFill>
        <p:spPr>
          <a:xfrm>
            <a:off x="4890654" y="-76200"/>
            <a:ext cx="42672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0"/>
            <a:ext cx="9144000" cy="54864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14400" y="5786158"/>
            <a:ext cx="6400800" cy="8237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951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 descr="FSTV1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935">
            <a:off x="7576477" y="5890554"/>
            <a:ext cx="1563460" cy="14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0782" y="5673081"/>
            <a:ext cx="2265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 CỔ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953000" cy="5563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r="-1365"/>
          <a:stretch/>
        </p:blipFill>
        <p:spPr>
          <a:xfrm>
            <a:off x="4953000" y="0"/>
            <a:ext cx="4343399" cy="556389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3246732">
            <a:off x="7208903" y="1031111"/>
            <a:ext cx="603920" cy="98659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Image result for BIỂN TRÀ CỔ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5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40608" y="5867400"/>
            <a:ext cx="6669282" cy="8408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bãi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biển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tỉnh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Quảng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Ninh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6990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2" name="Picture 4" descr="FSTV1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13">
            <a:off x="7580247" y="5898153"/>
            <a:ext cx="1576530" cy="14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5867400"/>
            <a:ext cx="302433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 LÒ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563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4038600" cy="563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3855"/>
            <a:ext cx="9144000" cy="5638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8154" y="5818230"/>
            <a:ext cx="6669282" cy="8408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bãi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biển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tỉnh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An?</a:t>
            </a:r>
            <a:endParaRPr lang="en-US" sz="2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6EF4-3E32-4497-9BA1-773584BF2A19}" type="slidenum">
              <a:rPr lang="en-US"/>
              <a:pPr/>
              <a:t>6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32771" name="Rectangle 3" descr="images1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200" dirty="0">
                <a:solidFill>
                  <a:srgbClr val="FF0000"/>
                </a:solidFill>
                <a:latin typeface=".VnBahamasBH" pitchFamily="34" charset="0"/>
              </a:rPr>
              <a:t>Ng÷ </a:t>
            </a:r>
            <a:r>
              <a:rPr lang="en-US" sz="3200" dirty="0" err="1">
                <a:solidFill>
                  <a:srgbClr val="FF0000"/>
                </a:solidFill>
                <a:latin typeface=".VnBahamasBH" pitchFamily="34" charset="0"/>
              </a:rPr>
              <a:t>v¨n</a:t>
            </a:r>
            <a:r>
              <a:rPr lang="en-US" sz="3200" dirty="0">
                <a:solidFill>
                  <a:srgbClr val="FF0000"/>
                </a:solidFill>
                <a:latin typeface=".VnBahamasBH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.VnBahamasBH" pitchFamily="34" charset="0"/>
              </a:rPr>
              <a:t>6</a:t>
            </a:r>
            <a:endParaRPr lang="en-US" sz="3200" dirty="0">
              <a:solidFill>
                <a:srgbClr val="FF0000"/>
              </a:solidFill>
              <a:latin typeface=".VnBahamasBH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3300"/>
                </a:solidFill>
                <a:latin typeface=".VnBahamasBH" pitchFamily="34" charset="0"/>
              </a:rPr>
              <a:t>     </a:t>
            </a:r>
            <a:endParaRPr lang="en-US" dirty="0" smtClean="0">
              <a:solidFill>
                <a:srgbClr val="FF3300"/>
              </a:solidFill>
              <a:latin typeface=".VnBahamasBH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stote" pitchFamily="34" charset="0"/>
              </a:rPr>
              <a:t>TiÕt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stote" pitchFamily="34" charset="0"/>
              </a:rPr>
              <a:t> 103</a:t>
            </a:r>
            <a:r>
              <a:rPr lang="en-US" sz="3600" b="1" u="sng" dirty="0" smtClean="0">
                <a:solidFill>
                  <a:srgbClr val="FFFF00"/>
                </a:solidFill>
                <a:latin typeface=".VnAristote" pitchFamily="34" charset="0"/>
              </a:rPr>
              <a:t>:</a:t>
            </a:r>
            <a:endParaRPr lang="en-US" sz="3600" b="1" u="sng" dirty="0">
              <a:solidFill>
                <a:srgbClr val="FFFF00"/>
              </a:solidFill>
              <a:latin typeface=".VnAristote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219200" y="243840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endParaRPr lang="en-US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775" name="WordArt 7" descr="images2"/>
          <p:cNvSpPr>
            <a:spLocks noChangeArrowheads="1" noChangeShapeType="1" noTextEdit="1"/>
          </p:cNvSpPr>
          <p:nvPr/>
        </p:nvSpPr>
        <p:spPr bwMode="auto">
          <a:xfrm rot="21412210">
            <a:off x="1596649" y="1908592"/>
            <a:ext cx="5791200" cy="2819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CÔ TÔ</a:t>
            </a:r>
          </a:p>
        </p:txBody>
      </p:sp>
      <p:sp>
        <p:nvSpPr>
          <p:cNvPr id="32778" name="Text Box 10" descr="images2"/>
          <p:cNvSpPr txBox="1">
            <a:spLocks noChangeArrowheads="1"/>
          </p:cNvSpPr>
          <p:nvPr/>
        </p:nvSpPr>
        <p:spPr bwMode="auto">
          <a:xfrm>
            <a:off x="5136398" y="5105398"/>
            <a:ext cx="46481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3600" b="1" dirty="0" smtClean="0">
                <a:latin typeface=".VnArabia" pitchFamily="34" charset="0"/>
              </a:rPr>
              <a:t>- </a:t>
            </a:r>
            <a:r>
              <a:rPr lang="en-US" sz="3600" b="1" dirty="0" err="1" smtClean="0">
                <a:latin typeface=".VnArabia" pitchFamily="34" charset="0"/>
              </a:rPr>
              <a:t>NguyÔn</a:t>
            </a:r>
            <a:r>
              <a:rPr lang="en-US" sz="3600" b="1" dirty="0" smtClean="0">
                <a:latin typeface=".VnArabia" pitchFamily="34" charset="0"/>
              </a:rPr>
              <a:t> </a:t>
            </a:r>
            <a:r>
              <a:rPr lang="en-US" sz="3600" b="1" dirty="0" err="1" smtClean="0">
                <a:latin typeface=".VnArabia" pitchFamily="34" charset="0"/>
              </a:rPr>
              <a:t>Tu©n</a:t>
            </a:r>
            <a:r>
              <a:rPr lang="en-US" sz="3600" b="1" dirty="0" smtClean="0">
                <a:latin typeface=".VnArabia" pitchFamily="34" charset="0"/>
              </a:rPr>
              <a:t> -</a:t>
            </a:r>
            <a:endParaRPr lang="en-US" sz="3600" b="1" dirty="0"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TÁC GIẢ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9067800" cy="5181600"/>
          </a:xfrm>
        </p:spPr>
      </p:pic>
    </p:spTree>
    <p:extLst>
      <p:ext uri="{BB962C8B-B14F-4D97-AF65-F5344CB8AC3E}">
        <p14:creationId xmlns:p14="http://schemas.microsoft.com/office/powerpoint/2010/main" val="10834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895600" y="3581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erdana" pitchFamily="34" charset="0"/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304800" y="57912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erdana" pitchFamily="34" charset="0"/>
            </a:endParaRP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8632825" y="914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erdana" pitchFamily="34" charset="0"/>
            </a:endParaRP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8632825" y="762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erdana" pitchFamily="34" charset="0"/>
            </a:endParaRPr>
          </a:p>
        </p:txBody>
      </p:sp>
      <p:pic>
        <p:nvPicPr>
          <p:cNvPr id="6150" name="Picture 1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152">
            <a:off x="304800" y="3124200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6" descr="21122011_nguyentuan_634600755965656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945">
            <a:off x="4419600" y="1828800"/>
            <a:ext cx="220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8" descr="DSC_0857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20859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9" descr="IMG_67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870">
            <a:off x="6248400" y="2971800"/>
            <a:ext cx="2590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99"/>
                </a:solidFill>
                <a:latin typeface="Times New Roman" pitchFamily="18" charset="0"/>
              </a:rPr>
              <a:t>    MỘT SỐ TÁC PHẨM CHÍNH CỦA NGUYỄN TUÂN</a:t>
            </a:r>
          </a:p>
        </p:txBody>
      </p:sp>
    </p:spTree>
    <p:extLst>
      <p:ext uri="{BB962C8B-B14F-4D97-AF65-F5344CB8AC3E}">
        <p14:creationId xmlns:p14="http://schemas.microsoft.com/office/powerpoint/2010/main" val="36816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NH BAC BO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65175"/>
            <a:ext cx="8534400" cy="58308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638800" y="3733800"/>
            <a:ext cx="1752600" cy="11430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524000" y="254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Địa danh Cô Tô:</a:t>
            </a:r>
          </a:p>
        </p:txBody>
      </p:sp>
    </p:spTree>
    <p:extLst>
      <p:ext uri="{BB962C8B-B14F-4D97-AF65-F5344CB8AC3E}">
        <p14:creationId xmlns:p14="http://schemas.microsoft.com/office/powerpoint/2010/main" val="18026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125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TÁC GIẢ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69</cp:revision>
  <dcterms:created xsi:type="dcterms:W3CDTF">2017-10-24T18:34:07Z</dcterms:created>
  <dcterms:modified xsi:type="dcterms:W3CDTF">2020-05-27T01:18:39Z</dcterms:modified>
</cp:coreProperties>
</file>