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9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86" r:id="rId14"/>
    <p:sldId id="287" r:id="rId15"/>
    <p:sldId id="288" r:id="rId16"/>
    <p:sldId id="290" r:id="rId17"/>
    <p:sldId id="269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zydog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FFF"/>
    <a:srgbClr val="36204F"/>
    <a:srgbClr val="FAA552"/>
    <a:srgbClr val="5762C9"/>
    <a:srgbClr val="838BD7"/>
    <a:srgbClr val="DA5A00"/>
    <a:srgbClr val="E67227"/>
    <a:srgbClr val="A9AFE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757146" y="-114300"/>
            <a:ext cx="16773708" cy="114704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78015">
            <a:off x="2176758" y="-620945"/>
            <a:ext cx="1928812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121932" flipH="1">
            <a:off x="10657640" y="7968571"/>
            <a:ext cx="1654089" cy="3528723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7593F27B-9F1B-4FF0-A7F2-B19D86EFB080}"/>
              </a:ext>
            </a:extLst>
          </p:cNvPr>
          <p:cNvSpPr txBox="1"/>
          <p:nvPr/>
        </p:nvSpPr>
        <p:spPr>
          <a:xfrm>
            <a:off x="1442432" y="4061568"/>
            <a:ext cx="15403136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5463"/>
              </a:spcBef>
            </a:pPr>
            <a:r>
              <a:rPr lang="en-US" sz="7200" b="1" u="none" dirty="0">
                <a:solidFill>
                  <a:srgbClr val="838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 MỪNG CÁC EM ĐẾN VỚI BÀI HỌC NGÀY HÔM NAY!</a:t>
            </a:r>
          </a:p>
        </p:txBody>
      </p:sp>
      <p:pic>
        <p:nvPicPr>
          <p:cNvPr id="12" name="Picture 16">
            <a:extLst>
              <a:ext uri="{FF2B5EF4-FFF2-40B4-BE49-F238E27FC236}">
                <a16:creationId xmlns:a16="http://schemas.microsoft.com/office/drawing/2014/main" id="{BC1448CE-64DE-47DD-9968-343897E4E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7535951"/>
            <a:ext cx="3988348" cy="278187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9800" y="9182100"/>
            <a:ext cx="22249265" cy="220980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E9B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78015">
            <a:off x="21204" y="3785815"/>
            <a:ext cx="192881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21932" flipH="1">
            <a:off x="16240927" y="2300888"/>
            <a:ext cx="1654089" cy="35287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80E3F0-8640-48CE-B8DF-FD20F584994C}"/>
              </a:ext>
            </a:extLst>
          </p:cNvPr>
          <p:cNvSpPr txBox="1"/>
          <p:nvPr/>
        </p:nvSpPr>
        <p:spPr>
          <a:xfrm>
            <a:off x="2324100" y="1373829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DA5A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 Tính theo mẫu</a:t>
            </a:r>
            <a:endParaRPr lang="vi-VN" sz="4800" b="1" i="1" dirty="0">
              <a:solidFill>
                <a:srgbClr val="DA5A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B642D-7454-4DBB-938C-2800FAD61F96}"/>
              </a:ext>
            </a:extLst>
          </p:cNvPr>
          <p:cNvSpPr txBox="1"/>
          <p:nvPr/>
        </p:nvSpPr>
        <p:spPr>
          <a:xfrm>
            <a:off x="2039165" y="2546749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thực hiện phép nhân với các số có kèm đơn vị đo đã học. Sau đó, đổi vở và chữa bài với bạn cùng bàn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3F324D-6184-4B6C-9B1B-D361F33FF161}"/>
              </a:ext>
            </a:extLst>
          </p:cNvPr>
          <p:cNvGrpSpPr/>
          <p:nvPr/>
        </p:nvGrpSpPr>
        <p:grpSpPr>
          <a:xfrm>
            <a:off x="1744142" y="5213713"/>
            <a:ext cx="14799713" cy="2471786"/>
            <a:chOff x="1147277" y="647700"/>
            <a:chExt cx="13292623" cy="19812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B0931A6-BD80-4224-AA0E-0A678DBFFC55}"/>
                </a:ext>
              </a:extLst>
            </p:cNvPr>
            <p:cNvGrpSpPr/>
            <p:nvPr/>
          </p:nvGrpSpPr>
          <p:grpSpPr>
            <a:xfrm>
              <a:off x="3848100" y="647700"/>
              <a:ext cx="10591800" cy="1981200"/>
              <a:chOff x="3848099" y="530338"/>
              <a:chExt cx="10591800" cy="198120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60866FD-9009-47EB-9D1C-90F426F23DE1}"/>
                  </a:ext>
                </a:extLst>
              </p:cNvPr>
              <p:cNvSpPr/>
              <p:nvPr/>
            </p:nvSpPr>
            <p:spPr>
              <a:xfrm>
                <a:off x="3848099" y="530338"/>
                <a:ext cx="10591800" cy="19812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8">
                <a:extLst>
                  <a:ext uri="{FF2B5EF4-FFF2-40B4-BE49-F238E27FC236}">
                    <a16:creationId xmlns:a16="http://schemas.microsoft.com/office/drawing/2014/main" id="{091A94DB-71AC-4550-B92E-FBFC2C5D2362}"/>
                  </a:ext>
                </a:extLst>
              </p:cNvPr>
              <p:cNvSpPr txBox="1"/>
              <p:nvPr/>
            </p:nvSpPr>
            <p:spPr>
              <a:xfrm>
                <a:off x="4036962" y="897353"/>
                <a:ext cx="10265141" cy="1184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9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 kg x 4 = 8 kg</a:t>
                </a:r>
              </a:p>
            </p:txBody>
          </p:sp>
        </p:grpSp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2DD06F14-309E-437F-A2EC-31CEF28C38A3}"/>
                </a:ext>
              </a:extLst>
            </p:cNvPr>
            <p:cNvSpPr txBox="1"/>
            <p:nvPr/>
          </p:nvSpPr>
          <p:spPr>
            <a:xfrm>
              <a:off x="1147277" y="1417141"/>
              <a:ext cx="2546653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endParaRPr lang="en-US" sz="8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A359C48-97B1-4BD0-8DA7-B322C3DBA7CB}"/>
              </a:ext>
            </a:extLst>
          </p:cNvPr>
          <p:cNvGrpSpPr/>
          <p:nvPr/>
        </p:nvGrpSpPr>
        <p:grpSpPr>
          <a:xfrm>
            <a:off x="1257300" y="751840"/>
            <a:ext cx="8763000" cy="1371600"/>
            <a:chOff x="3377314" y="1040606"/>
            <a:chExt cx="8763000" cy="1371600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EEE24110-2D7C-46DB-84E9-3C85A9351F88}"/>
                </a:ext>
              </a:extLst>
            </p:cNvPr>
            <p:cNvSpPr txBox="1"/>
            <p:nvPr/>
          </p:nvSpPr>
          <p:spPr>
            <a:xfrm>
              <a:off x="3377314" y="1155700"/>
              <a:ext cx="876300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2 kg x 6 =        kg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07211A-291C-434E-8CE9-D379315478F5}"/>
                </a:ext>
              </a:extLst>
            </p:cNvPr>
            <p:cNvSpPr/>
            <p:nvPr/>
          </p:nvSpPr>
          <p:spPr>
            <a:xfrm>
              <a:off x="8635114" y="1040606"/>
              <a:ext cx="18288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F5CE25F-ACA6-4C30-8EC3-3C27E58E61F1}"/>
              </a:ext>
            </a:extLst>
          </p:cNvPr>
          <p:cNvSpPr/>
          <p:nvPr/>
        </p:nvSpPr>
        <p:spPr>
          <a:xfrm>
            <a:off x="6515100" y="736600"/>
            <a:ext cx="1828800" cy="138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DF077F-3387-4F2E-AED7-8232967271B4}"/>
              </a:ext>
            </a:extLst>
          </p:cNvPr>
          <p:cNvGrpSpPr/>
          <p:nvPr/>
        </p:nvGrpSpPr>
        <p:grpSpPr>
          <a:xfrm>
            <a:off x="990600" y="2247900"/>
            <a:ext cx="8763000" cy="1371600"/>
            <a:chOff x="3110614" y="1040606"/>
            <a:chExt cx="8763000" cy="1371600"/>
          </a:xfrm>
        </p:grpSpPr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AEF1B493-10E5-4CFD-A153-3113C22F7551}"/>
                </a:ext>
              </a:extLst>
            </p:cNvPr>
            <p:cNvSpPr txBox="1"/>
            <p:nvPr/>
          </p:nvSpPr>
          <p:spPr>
            <a:xfrm>
              <a:off x="3110614" y="1181100"/>
              <a:ext cx="876300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2 kg x 10 =        kg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F7CA93-5D07-498F-9AAC-9FD2F5CB238F}"/>
                </a:ext>
              </a:extLst>
            </p:cNvPr>
            <p:cNvSpPr/>
            <p:nvPr/>
          </p:nvSpPr>
          <p:spPr>
            <a:xfrm>
              <a:off x="8635114" y="1040606"/>
              <a:ext cx="18288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D9A4A76-6763-433D-B050-B1963E828500}"/>
              </a:ext>
            </a:extLst>
          </p:cNvPr>
          <p:cNvSpPr/>
          <p:nvPr/>
        </p:nvSpPr>
        <p:spPr>
          <a:xfrm>
            <a:off x="6515100" y="2232660"/>
            <a:ext cx="1828800" cy="138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11C9BD-038F-486C-88F0-D248350541D1}"/>
              </a:ext>
            </a:extLst>
          </p:cNvPr>
          <p:cNvGrpSpPr/>
          <p:nvPr/>
        </p:nvGrpSpPr>
        <p:grpSpPr>
          <a:xfrm>
            <a:off x="8534400" y="3710940"/>
            <a:ext cx="8763000" cy="1371600"/>
            <a:chOff x="3377314" y="1040606"/>
            <a:chExt cx="8763000" cy="1371600"/>
          </a:xfrm>
        </p:grpSpPr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EB2BE86D-3437-45C2-AF05-CA9FFF19863B}"/>
                </a:ext>
              </a:extLst>
            </p:cNvPr>
            <p:cNvSpPr txBox="1"/>
            <p:nvPr/>
          </p:nvSpPr>
          <p:spPr>
            <a:xfrm>
              <a:off x="3377314" y="1155700"/>
              <a:ext cx="876300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2 cm x 8 =        cm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D19302-6D3A-4979-A43A-1276F97C6D55}"/>
                </a:ext>
              </a:extLst>
            </p:cNvPr>
            <p:cNvSpPr/>
            <p:nvPr/>
          </p:nvSpPr>
          <p:spPr>
            <a:xfrm>
              <a:off x="8635114" y="1040606"/>
              <a:ext cx="18288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2417960-9525-41B6-81EA-F2DB79451EDC}"/>
              </a:ext>
            </a:extLst>
          </p:cNvPr>
          <p:cNvSpPr/>
          <p:nvPr/>
        </p:nvSpPr>
        <p:spPr>
          <a:xfrm>
            <a:off x="13792200" y="3695700"/>
            <a:ext cx="1828800" cy="138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2C45FE-6FC5-4C1D-80A0-0540474AA6C3}"/>
              </a:ext>
            </a:extLst>
          </p:cNvPr>
          <p:cNvGrpSpPr/>
          <p:nvPr/>
        </p:nvGrpSpPr>
        <p:grpSpPr>
          <a:xfrm>
            <a:off x="8534400" y="5219700"/>
            <a:ext cx="8763000" cy="1371600"/>
            <a:chOff x="3377314" y="1040606"/>
            <a:chExt cx="8763000" cy="1371600"/>
          </a:xfrm>
        </p:grpSpPr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D484CA1C-476B-486D-B12C-64E022C74061}"/>
                </a:ext>
              </a:extLst>
            </p:cNvPr>
            <p:cNvSpPr txBox="1"/>
            <p:nvPr/>
          </p:nvSpPr>
          <p:spPr>
            <a:xfrm>
              <a:off x="3377314" y="1155700"/>
              <a:ext cx="876300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2 dm x 9 =        dm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8D9FF7-F981-459F-B23A-BC9CAE672ED0}"/>
                </a:ext>
              </a:extLst>
            </p:cNvPr>
            <p:cNvSpPr/>
            <p:nvPr/>
          </p:nvSpPr>
          <p:spPr>
            <a:xfrm>
              <a:off x="8635114" y="1040606"/>
              <a:ext cx="18288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F76ED04-9ECC-4357-97B7-BFC65EB18E42}"/>
              </a:ext>
            </a:extLst>
          </p:cNvPr>
          <p:cNvSpPr/>
          <p:nvPr/>
        </p:nvSpPr>
        <p:spPr>
          <a:xfrm>
            <a:off x="13792200" y="5204460"/>
            <a:ext cx="1828800" cy="138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728687-5B3E-41C0-8AEE-009E194786B4}"/>
              </a:ext>
            </a:extLst>
          </p:cNvPr>
          <p:cNvGrpSpPr/>
          <p:nvPr/>
        </p:nvGrpSpPr>
        <p:grpSpPr>
          <a:xfrm>
            <a:off x="1257300" y="6733540"/>
            <a:ext cx="7962900" cy="1371600"/>
            <a:chOff x="3377314" y="1040606"/>
            <a:chExt cx="7962900" cy="1371600"/>
          </a:xfrm>
        </p:grpSpPr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A1A6C648-ACCD-4B9F-A296-0A5D562AFECF}"/>
                </a:ext>
              </a:extLst>
            </p:cNvPr>
            <p:cNvSpPr txBox="1"/>
            <p:nvPr/>
          </p:nvSpPr>
          <p:spPr>
            <a:xfrm>
              <a:off x="3377314" y="1155700"/>
              <a:ext cx="796290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2 l x 7 =       l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9509F06-156C-4C3A-BB5D-A622C717B233}"/>
                </a:ext>
              </a:extLst>
            </p:cNvPr>
            <p:cNvSpPr/>
            <p:nvPr/>
          </p:nvSpPr>
          <p:spPr>
            <a:xfrm>
              <a:off x="8139814" y="1040606"/>
              <a:ext cx="18288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56BDAB5-FED3-443E-99B3-5524174AD337}"/>
              </a:ext>
            </a:extLst>
          </p:cNvPr>
          <p:cNvSpPr/>
          <p:nvPr/>
        </p:nvSpPr>
        <p:spPr>
          <a:xfrm>
            <a:off x="6019800" y="6718300"/>
            <a:ext cx="1828800" cy="138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535C021-C02F-4F2B-A7AE-AB560897BBDC}"/>
              </a:ext>
            </a:extLst>
          </p:cNvPr>
          <p:cNvGrpSpPr/>
          <p:nvPr/>
        </p:nvGrpSpPr>
        <p:grpSpPr>
          <a:xfrm>
            <a:off x="1257300" y="8267700"/>
            <a:ext cx="7886700" cy="1371600"/>
            <a:chOff x="3377314" y="1091406"/>
            <a:chExt cx="7886700" cy="1371600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8040D64F-E1CF-44E9-8C9A-F8A2638773F5}"/>
                </a:ext>
              </a:extLst>
            </p:cNvPr>
            <p:cNvSpPr txBox="1"/>
            <p:nvPr/>
          </p:nvSpPr>
          <p:spPr>
            <a:xfrm>
              <a:off x="3377314" y="1155700"/>
              <a:ext cx="788670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2 l x 5 =        l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CA00BC3-A652-4E00-9A24-3DB9BFB479C5}"/>
                </a:ext>
              </a:extLst>
            </p:cNvPr>
            <p:cNvSpPr/>
            <p:nvPr/>
          </p:nvSpPr>
          <p:spPr>
            <a:xfrm>
              <a:off x="8139814" y="1091406"/>
              <a:ext cx="18288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FA3CE61-BD61-481B-8ECC-623A6E3A6C83}"/>
              </a:ext>
            </a:extLst>
          </p:cNvPr>
          <p:cNvSpPr/>
          <p:nvPr/>
        </p:nvSpPr>
        <p:spPr>
          <a:xfrm>
            <a:off x="6019800" y="8204200"/>
            <a:ext cx="1828800" cy="143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4" grpId="0" animBg="1"/>
      <p:bldP spid="28" grpId="0" animBg="1"/>
      <p:bldP spid="32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61365">
            <a:off x="16003687" y="7914945"/>
            <a:ext cx="3018046" cy="34840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78015">
            <a:off x="318817" y="7336702"/>
            <a:ext cx="192881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121932" flipH="1">
            <a:off x="16439713" y="-493847"/>
            <a:ext cx="1654089" cy="35287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3DDC1F-7806-420F-9EFE-AC984DC3D796}"/>
              </a:ext>
            </a:extLst>
          </p:cNvPr>
          <p:cNvSpPr txBox="1"/>
          <p:nvPr/>
        </p:nvSpPr>
        <p:spPr>
          <a:xfrm>
            <a:off x="2342335" y="417178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DA5A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</a:t>
            </a:r>
            <a:endParaRPr lang="vi-VN" sz="4800" b="1" i="1" dirty="0">
              <a:solidFill>
                <a:srgbClr val="DA5A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FE6812-C5E4-4EE2-AE0F-9CC49578D7E1}"/>
              </a:ext>
            </a:extLst>
          </p:cNvPr>
          <p:cNvSpPr txBox="1"/>
          <p:nvPr/>
        </p:nvSpPr>
        <p:spPr>
          <a:xfrm>
            <a:off x="2581682" y="1333500"/>
            <a:ext cx="1312463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và viết phép nhân thích hợp vào bảng con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C23B55-B600-4352-A8C8-9CA21BFE4FC3}"/>
              </a:ext>
            </a:extLst>
          </p:cNvPr>
          <p:cNvGrpSpPr/>
          <p:nvPr/>
        </p:nvGrpSpPr>
        <p:grpSpPr>
          <a:xfrm>
            <a:off x="1967109" y="3247659"/>
            <a:ext cx="11519846" cy="2796844"/>
            <a:chOff x="1967109" y="3247659"/>
            <a:chExt cx="11519846" cy="2796844"/>
          </a:xfrm>
        </p:grpSpPr>
        <p:pic>
          <p:nvPicPr>
            <p:cNvPr id="19" name="Picture 18" descr="A group of decorated cupcakes&#10;&#10;Description automatically generated with medium confidence">
              <a:extLst>
                <a:ext uri="{FF2B5EF4-FFF2-40B4-BE49-F238E27FC236}">
                  <a16:creationId xmlns:a16="http://schemas.microsoft.com/office/drawing/2014/main" id="{F7F055EA-7DE7-43A8-AA31-BC74E8D31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13"/>
            <a:stretch/>
          </p:blipFill>
          <p:spPr>
            <a:xfrm>
              <a:off x="2556282" y="3247659"/>
              <a:ext cx="10930673" cy="2796844"/>
            </a:xfrm>
            <a:prstGeom prst="rect">
              <a:avLst/>
            </a:prstGeom>
          </p:spPr>
        </p:pic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083A5D49-20A3-4FB9-982B-E9C6750639B1}"/>
                </a:ext>
              </a:extLst>
            </p:cNvPr>
            <p:cNvSpPr txBox="1"/>
            <p:nvPr/>
          </p:nvSpPr>
          <p:spPr>
            <a:xfrm>
              <a:off x="1967109" y="4500931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0181C7-CF8C-483B-BABD-D2BBEFC700EF}"/>
              </a:ext>
            </a:extLst>
          </p:cNvPr>
          <p:cNvGrpSpPr/>
          <p:nvPr/>
        </p:nvGrpSpPr>
        <p:grpSpPr>
          <a:xfrm>
            <a:off x="8433846" y="6005675"/>
            <a:ext cx="8406354" cy="3743095"/>
            <a:chOff x="8433846" y="6005675"/>
            <a:chExt cx="8406354" cy="374309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5ACAEB6-76FF-40B3-ACA4-BA7077C27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00" y="6005675"/>
              <a:ext cx="6781800" cy="3743095"/>
            </a:xfrm>
            <a:prstGeom prst="rect">
              <a:avLst/>
            </a:prstGeom>
          </p:spPr>
        </p:pic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43F4757C-CDDC-418F-B385-4CD5FACBEEAF}"/>
                </a:ext>
              </a:extLst>
            </p:cNvPr>
            <p:cNvSpPr txBox="1"/>
            <p:nvPr/>
          </p:nvSpPr>
          <p:spPr>
            <a:xfrm>
              <a:off x="8433846" y="7654955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61365">
            <a:off x="16003687" y="7914945"/>
            <a:ext cx="3018046" cy="34840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78015">
            <a:off x="318817" y="7336702"/>
            <a:ext cx="192881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121932" flipH="1">
            <a:off x="16439713" y="-493847"/>
            <a:ext cx="1654089" cy="352872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3C23B55-B600-4352-A8C8-9CA21BFE4FC3}"/>
              </a:ext>
            </a:extLst>
          </p:cNvPr>
          <p:cNvGrpSpPr/>
          <p:nvPr/>
        </p:nvGrpSpPr>
        <p:grpSpPr>
          <a:xfrm>
            <a:off x="3384077" y="748627"/>
            <a:ext cx="11519846" cy="2796844"/>
            <a:chOff x="1967109" y="3247659"/>
            <a:chExt cx="11519846" cy="2796844"/>
          </a:xfrm>
        </p:grpSpPr>
        <p:pic>
          <p:nvPicPr>
            <p:cNvPr id="19" name="Picture 18" descr="A group of decorated cupcakes&#10;&#10;Description automatically generated with medium confidence">
              <a:extLst>
                <a:ext uri="{FF2B5EF4-FFF2-40B4-BE49-F238E27FC236}">
                  <a16:creationId xmlns:a16="http://schemas.microsoft.com/office/drawing/2014/main" id="{F7F055EA-7DE7-43A8-AA31-BC74E8D31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13"/>
            <a:stretch/>
          </p:blipFill>
          <p:spPr>
            <a:xfrm>
              <a:off x="2556282" y="3247659"/>
              <a:ext cx="10930673" cy="2796844"/>
            </a:xfrm>
            <a:prstGeom prst="rect">
              <a:avLst/>
            </a:prstGeom>
          </p:spPr>
        </p:pic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083A5D49-20A3-4FB9-982B-E9C6750639B1}"/>
                </a:ext>
              </a:extLst>
            </p:cNvPr>
            <p:cNvSpPr txBox="1"/>
            <p:nvPr/>
          </p:nvSpPr>
          <p:spPr>
            <a:xfrm>
              <a:off x="1967109" y="4500931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F01DC44-C201-40DB-8F39-B15038826A0E}"/>
              </a:ext>
            </a:extLst>
          </p:cNvPr>
          <p:cNvSpPr txBox="1"/>
          <p:nvPr/>
        </p:nvSpPr>
        <p:spPr>
          <a:xfrm>
            <a:off x="2581682" y="3570948"/>
            <a:ext cx="13124635" cy="195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chậu hoa có 2 bông hoa hồng, có 5 chậu hoa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nl-NL" sz="4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BC71A4-6838-41E3-B643-E70570F7DBA7}"/>
              </a:ext>
            </a:extLst>
          </p:cNvPr>
          <p:cNvSpPr txBox="1"/>
          <p:nvPr/>
        </p:nvSpPr>
        <p:spPr>
          <a:xfrm>
            <a:off x="5380818" y="5650154"/>
            <a:ext cx="773060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viết phép nhân: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BF4EF6-0789-4E62-9D65-EFAEDF3C3471}"/>
              </a:ext>
            </a:extLst>
          </p:cNvPr>
          <p:cNvSpPr/>
          <p:nvPr/>
        </p:nvSpPr>
        <p:spPr>
          <a:xfrm>
            <a:off x="7188723" y="676842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 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8956C-A520-4FEB-9A6F-EB6803C2F65B}"/>
              </a:ext>
            </a:extLst>
          </p:cNvPr>
          <p:cNvSpPr txBox="1"/>
          <p:nvPr/>
        </p:nvSpPr>
        <p:spPr>
          <a:xfrm>
            <a:off x="5979888" y="8280507"/>
            <a:ext cx="691739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10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bông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nl-NL" sz="4000" b="1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61365">
            <a:off x="16003687" y="7914945"/>
            <a:ext cx="3018046" cy="34840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78015">
            <a:off x="318817" y="7336702"/>
            <a:ext cx="192881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121932" flipH="1">
            <a:off x="16439713" y="-493847"/>
            <a:ext cx="1654089" cy="35287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01DC44-C201-40DB-8F39-B15038826A0E}"/>
              </a:ext>
            </a:extLst>
          </p:cNvPr>
          <p:cNvSpPr txBox="1"/>
          <p:nvPr/>
        </p:nvSpPr>
        <p:spPr>
          <a:xfrm>
            <a:off x="2581682" y="4229100"/>
            <a:ext cx="13124635" cy="195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vợt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nl-NL" sz="4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BC71A4-6838-41E3-B643-E70570F7DBA7}"/>
              </a:ext>
            </a:extLst>
          </p:cNvPr>
          <p:cNvSpPr txBox="1"/>
          <p:nvPr/>
        </p:nvSpPr>
        <p:spPr>
          <a:xfrm>
            <a:off x="5380818" y="6134100"/>
            <a:ext cx="773060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viết phép nhân: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BF4EF6-0789-4E62-9D65-EFAEDF3C3471}"/>
              </a:ext>
            </a:extLst>
          </p:cNvPr>
          <p:cNvSpPr/>
          <p:nvPr/>
        </p:nvSpPr>
        <p:spPr>
          <a:xfrm>
            <a:off x="7188723" y="7200900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3 =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8956C-A520-4FEB-9A6F-EB6803C2F65B}"/>
              </a:ext>
            </a:extLst>
          </p:cNvPr>
          <p:cNvSpPr txBox="1"/>
          <p:nvPr/>
        </p:nvSpPr>
        <p:spPr>
          <a:xfrm>
            <a:off x="4158867" y="8729529"/>
            <a:ext cx="101745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6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vợt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endParaRPr lang="nl-NL" sz="4000" b="1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D03851-8639-426C-BCCE-F29F3C60EA28}"/>
              </a:ext>
            </a:extLst>
          </p:cNvPr>
          <p:cNvGrpSpPr/>
          <p:nvPr/>
        </p:nvGrpSpPr>
        <p:grpSpPr>
          <a:xfrm>
            <a:off x="4940822" y="620862"/>
            <a:ext cx="8406354" cy="3743095"/>
            <a:chOff x="8433846" y="6005675"/>
            <a:chExt cx="8406354" cy="374309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5A367A-CE7A-454C-8495-9E23BB796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00" y="6005675"/>
              <a:ext cx="6781800" cy="3743095"/>
            </a:xfrm>
            <a:prstGeom prst="rect">
              <a:avLst/>
            </a:prstGeom>
          </p:spPr>
        </p:pic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FF1BD865-99C3-4C1E-A296-4B3ED90027B9}"/>
                </a:ext>
              </a:extLst>
            </p:cNvPr>
            <p:cNvSpPr txBox="1"/>
            <p:nvPr/>
          </p:nvSpPr>
          <p:spPr>
            <a:xfrm>
              <a:off x="8433846" y="7654955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46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505ECA0-4AE5-40D3-A887-584EE48A6B77}"/>
              </a:ext>
            </a:extLst>
          </p:cNvPr>
          <p:cNvSpPr txBox="1"/>
          <p:nvPr/>
        </p:nvSpPr>
        <p:spPr>
          <a:xfrm>
            <a:off x="685800" y="2308408"/>
            <a:ext cx="16916400" cy="7407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Luật chơi: 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 lớp hãy đứng thành vòng tròn nắm tay nhau và chọn ra một em làm chủ trò. 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đi vòng quanh chủ trò và hỏi “Kết mấy? Kết mấy?”. 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Chủ trò đưa ra yêu cầu, ví dụ “Kết 4. Kết 4.” 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nhanh chóng xếp thành từng nhóm 4. 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Sau khi xếp thành nhóm xong, giáo viên lại hỏi “Mỗi người có 2 chân, vậy 4 người có mấy chân?”. 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Nhiệm vụ của các em là nêu phép nhân để tìm tất cả số chân.</a:t>
            </a:r>
            <a:endParaRPr lang="vi-VN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A2C6FB9C-D032-4A8B-A070-1AEC3C520B86}"/>
              </a:ext>
            </a:extLst>
          </p:cNvPr>
          <p:cNvSpPr txBox="1"/>
          <p:nvPr/>
        </p:nvSpPr>
        <p:spPr>
          <a:xfrm>
            <a:off x="4219575" y="1661636"/>
            <a:ext cx="984885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KẾT BẠN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3CC1CFD5-50DE-4169-9D01-A1B8C1FB9180}"/>
              </a:ext>
            </a:extLst>
          </p:cNvPr>
          <p:cNvSpPr txBox="1"/>
          <p:nvPr/>
        </p:nvSpPr>
        <p:spPr>
          <a:xfrm>
            <a:off x="4219575" y="5588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2552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61365">
            <a:off x="16003687" y="7914945"/>
            <a:ext cx="3018046" cy="34840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78015">
            <a:off x="318817" y="7336702"/>
            <a:ext cx="192881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121932" flipH="1">
            <a:off x="16439713" y="-493847"/>
            <a:ext cx="1654089" cy="3528723"/>
          </a:xfrm>
          <a:prstGeom prst="rect">
            <a:avLst/>
          </a:prstGeom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id="{42700094-862D-4797-9B7C-2813F05A1992}"/>
              </a:ext>
            </a:extLst>
          </p:cNvPr>
          <p:cNvSpPr txBox="1"/>
          <p:nvPr/>
        </p:nvSpPr>
        <p:spPr>
          <a:xfrm>
            <a:off x="4832583" y="1485900"/>
            <a:ext cx="8679891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75"/>
              </a:lnSpc>
            </a:pPr>
            <a:r>
              <a:rPr lang="en-US" sz="60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FB7157-E86D-461E-BC59-C100520D2AAB}"/>
              </a:ext>
            </a:extLst>
          </p:cNvPr>
          <p:cNvGrpSpPr/>
          <p:nvPr/>
        </p:nvGrpSpPr>
        <p:grpSpPr>
          <a:xfrm>
            <a:off x="1822682" y="3390900"/>
            <a:ext cx="6940317" cy="3802069"/>
            <a:chOff x="1822682" y="3543300"/>
            <a:chExt cx="6940317" cy="3802069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CD286325-9DEB-416F-AB61-17DB01940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822682" y="3543300"/>
              <a:ext cx="6940317" cy="380206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CC3157-F6D3-4F33-A58A-53FCEE426D7C}"/>
                </a:ext>
              </a:extLst>
            </p:cNvPr>
            <p:cNvSpPr txBox="1"/>
            <p:nvPr/>
          </p:nvSpPr>
          <p:spPr>
            <a:xfrm>
              <a:off x="2243391" y="3840818"/>
              <a:ext cx="6098898" cy="221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EE2E92-F7EE-461A-9994-09F09D111A14}"/>
              </a:ext>
            </a:extLst>
          </p:cNvPr>
          <p:cNvGrpSpPr/>
          <p:nvPr/>
        </p:nvGrpSpPr>
        <p:grpSpPr>
          <a:xfrm flipH="1">
            <a:off x="9525001" y="5075231"/>
            <a:ext cx="6940317" cy="3802069"/>
            <a:chOff x="1822682" y="3543300"/>
            <a:chExt cx="6940317" cy="3802069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2362212B-B851-4E38-9CF1-17427AAEA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1822682" y="3543300"/>
              <a:ext cx="6940317" cy="380206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1CB283-CE38-4D33-90E9-E64EE92A4394}"/>
                </a:ext>
              </a:extLst>
            </p:cNvPr>
            <p:cNvSpPr txBox="1"/>
            <p:nvPr/>
          </p:nvSpPr>
          <p:spPr>
            <a:xfrm>
              <a:off x="2566442" y="4244277"/>
              <a:ext cx="5452799" cy="147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7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80633" y="7209059"/>
            <a:ext cx="22249265" cy="501385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E9B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78015">
            <a:off x="21204" y="3785815"/>
            <a:ext cx="1928812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21932" flipH="1">
            <a:off x="16240927" y="2300888"/>
            <a:ext cx="1654089" cy="35287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9812">
            <a:off x="4264114" y="-148689"/>
            <a:ext cx="10883925" cy="1021728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4650904" y="681711"/>
            <a:ext cx="2857050" cy="1439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763"/>
              </a:lnSpc>
            </a:pPr>
            <a:r>
              <a:rPr lang="en-US" sz="10872">
                <a:solidFill>
                  <a:srgbClr val="FFE9B9"/>
                </a:solidFill>
                <a:latin typeface="Lazydog"/>
              </a:rPr>
              <a:t>14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FF5E60D2-C79C-4509-AE7B-1CC51515F9D0}"/>
              </a:ext>
            </a:extLst>
          </p:cNvPr>
          <p:cNvSpPr txBox="1"/>
          <p:nvPr/>
        </p:nvSpPr>
        <p:spPr>
          <a:xfrm>
            <a:off x="5453032" y="2710847"/>
            <a:ext cx="8229600" cy="4865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E171E81A-8362-4509-8BC9-554A330CA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935" y="3077941"/>
            <a:ext cx="3994537" cy="68442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62099" y="7048500"/>
            <a:ext cx="22973452" cy="5562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121932" flipH="1">
            <a:off x="16432256" y="1826398"/>
            <a:ext cx="1654089" cy="3528723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13D7DD80-AC93-4C8F-B211-12A1C90264C6}"/>
              </a:ext>
            </a:extLst>
          </p:cNvPr>
          <p:cNvSpPr txBox="1"/>
          <p:nvPr/>
        </p:nvSpPr>
        <p:spPr>
          <a:xfrm>
            <a:off x="4219574" y="2118582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“ĐẾM CÁCH 2”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F54B12-658C-43D2-96A1-7034EC6235CA}"/>
              </a:ext>
            </a:extLst>
          </p:cNvPr>
          <p:cNvSpPr txBox="1"/>
          <p:nvPr/>
        </p:nvSpPr>
        <p:spPr>
          <a:xfrm>
            <a:off x="3050827" y="3302880"/>
            <a:ext cx="12186345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chơi: 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Một em lên bảng rút một thẻ số rồi đếm cách 2 bắt đầu từ số ghi trên thẻ vừa rút đến 20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B0EB150-AE60-4D48-8498-040145F2CA4E}"/>
              </a:ext>
            </a:extLst>
          </p:cNvPr>
          <p:cNvGrpSpPr/>
          <p:nvPr/>
        </p:nvGrpSpPr>
        <p:grpSpPr>
          <a:xfrm>
            <a:off x="0" y="5753100"/>
            <a:ext cx="18354676" cy="3342375"/>
            <a:chOff x="161924" y="6944625"/>
            <a:chExt cx="18354676" cy="3342375"/>
          </a:xfrm>
        </p:grpSpPr>
        <p:pic>
          <p:nvPicPr>
            <p:cNvPr id="15" name="Picture 16">
              <a:extLst>
                <a:ext uri="{FF2B5EF4-FFF2-40B4-BE49-F238E27FC236}">
                  <a16:creationId xmlns:a16="http://schemas.microsoft.com/office/drawing/2014/main" id="{49EF0D7C-AC96-4BE1-B0C9-E86439F2B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1924" y="6944625"/>
              <a:ext cx="10554869" cy="3342375"/>
            </a:xfrm>
            <a:prstGeom prst="rect">
              <a:avLst/>
            </a:prstGeom>
          </p:spPr>
        </p:pic>
        <p:pic>
          <p:nvPicPr>
            <p:cNvPr id="16" name="Picture 16">
              <a:extLst>
                <a:ext uri="{FF2B5EF4-FFF2-40B4-BE49-F238E27FC236}">
                  <a16:creationId xmlns:a16="http://schemas.microsoft.com/office/drawing/2014/main" id="{C8704CFB-D410-4CDD-B66B-370FFB107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474"/>
            <a:stretch/>
          </p:blipFill>
          <p:spPr>
            <a:xfrm>
              <a:off x="10439400" y="6944625"/>
              <a:ext cx="8077200" cy="3342375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E51963F-72EC-4728-A21B-B74D1CB1EFD1}"/>
                </a:ext>
              </a:extLst>
            </p:cNvPr>
            <p:cNvSpPr/>
            <p:nvPr/>
          </p:nvSpPr>
          <p:spPr>
            <a:xfrm>
              <a:off x="657472" y="7124700"/>
              <a:ext cx="1704728" cy="1143000"/>
            </a:xfrm>
            <a:prstGeom prst="ellipse">
              <a:avLst/>
            </a:prstGeom>
            <a:solidFill>
              <a:srgbClr val="C0DFFF"/>
            </a:solidFill>
            <a:ln>
              <a:solidFill>
                <a:srgbClr val="C0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09BF33C-D5F8-4149-B419-2BE0AAD21010}"/>
                </a:ext>
              </a:extLst>
            </p:cNvPr>
            <p:cNvSpPr/>
            <p:nvPr/>
          </p:nvSpPr>
          <p:spPr>
            <a:xfrm>
              <a:off x="2976686" y="7651226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2290D50-F026-42C8-AF9B-9B905FFD299D}"/>
                </a:ext>
              </a:extLst>
            </p:cNvPr>
            <p:cNvSpPr/>
            <p:nvPr/>
          </p:nvSpPr>
          <p:spPr>
            <a:xfrm>
              <a:off x="4553410" y="7744196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F00594E-6A1E-4358-96CD-56F611362542}"/>
                </a:ext>
              </a:extLst>
            </p:cNvPr>
            <p:cNvSpPr/>
            <p:nvPr/>
          </p:nvSpPr>
          <p:spPr>
            <a:xfrm>
              <a:off x="6137630" y="7651226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8946A2-7803-4D85-B290-B6E0F43133D9}"/>
                </a:ext>
              </a:extLst>
            </p:cNvPr>
            <p:cNvSpPr/>
            <p:nvPr/>
          </p:nvSpPr>
          <p:spPr>
            <a:xfrm>
              <a:off x="7701667" y="7744196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C9AF0AE-1AF5-4536-9067-B468D3C1E0EF}"/>
                </a:ext>
              </a:extLst>
            </p:cNvPr>
            <p:cNvSpPr/>
            <p:nvPr/>
          </p:nvSpPr>
          <p:spPr>
            <a:xfrm>
              <a:off x="9335172" y="7651226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B1CF8C3-FC91-4E5E-AA6A-FE0EAB81FDB3}"/>
                </a:ext>
              </a:extLst>
            </p:cNvPr>
            <p:cNvSpPr/>
            <p:nvPr/>
          </p:nvSpPr>
          <p:spPr>
            <a:xfrm>
              <a:off x="10776957" y="7651226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7CF2F7-3227-4D6C-A3FD-D684C55C4B87}"/>
                </a:ext>
              </a:extLst>
            </p:cNvPr>
            <p:cNvSpPr/>
            <p:nvPr/>
          </p:nvSpPr>
          <p:spPr>
            <a:xfrm>
              <a:off x="12353681" y="7744196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B886598-C33B-4761-9AD2-85EA3656E1E8}"/>
                </a:ext>
              </a:extLst>
            </p:cNvPr>
            <p:cNvSpPr/>
            <p:nvPr/>
          </p:nvSpPr>
          <p:spPr>
            <a:xfrm>
              <a:off x="13937901" y="7651226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D4EE8C-103C-44F8-8FFE-6B284AE100B6}"/>
                </a:ext>
              </a:extLst>
            </p:cNvPr>
            <p:cNvSpPr/>
            <p:nvPr/>
          </p:nvSpPr>
          <p:spPr>
            <a:xfrm>
              <a:off x="15501938" y="7744196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07B3545-148E-44DB-8EE7-6F415E26C72A}"/>
                </a:ext>
              </a:extLst>
            </p:cNvPr>
            <p:cNvSpPr/>
            <p:nvPr/>
          </p:nvSpPr>
          <p:spPr>
            <a:xfrm>
              <a:off x="17100873" y="7626741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78015">
            <a:off x="21204" y="3802763"/>
            <a:ext cx="1928812" cy="411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CA1115-6AB1-4F26-8C0B-7772B266EC17}"/>
              </a:ext>
            </a:extLst>
          </p:cNvPr>
          <p:cNvSpPr txBox="1"/>
          <p:nvPr/>
        </p:nvSpPr>
        <p:spPr>
          <a:xfrm>
            <a:off x="3777555" y="534475"/>
            <a:ext cx="1073288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em hãy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 sát bức tranh sau và mô tả những điều em thấy trong bức tranh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raphical user interface, Teams&#10;&#10;Description automatically generated">
            <a:extLst>
              <a:ext uri="{FF2B5EF4-FFF2-40B4-BE49-F238E27FC236}">
                <a16:creationId xmlns:a16="http://schemas.microsoft.com/office/drawing/2014/main" id="{D2C496B0-0C66-4293-9704-5440421CBC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/>
          <a:stretch/>
        </p:blipFill>
        <p:spPr>
          <a:xfrm>
            <a:off x="838200" y="2560320"/>
            <a:ext cx="8915401" cy="71922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54B813-DF55-4AEA-87B8-68845ECCADF9}"/>
              </a:ext>
            </a:extLst>
          </p:cNvPr>
          <p:cNvSpPr txBox="1"/>
          <p:nvPr/>
        </p:nvSpPr>
        <p:spPr>
          <a:xfrm>
            <a:off x="10088879" y="3390900"/>
            <a:ext cx="7730609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nhóm có 2 bạn, 3 nhóm có 6 bạn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26084B-48C2-4285-A558-17FBAEB68F02}"/>
              </a:ext>
            </a:extLst>
          </p:cNvPr>
          <p:cNvSpPr txBox="1"/>
          <p:nvPr/>
        </p:nvSpPr>
        <p:spPr>
          <a:xfrm>
            <a:off x="10088878" y="4322826"/>
            <a:ext cx="7730609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có phép nhân như thế nào?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5FF05-0BF3-481D-AF16-CF958408938B}"/>
              </a:ext>
            </a:extLst>
          </p:cNvPr>
          <p:cNvSpPr txBox="1"/>
          <p:nvPr/>
        </p:nvSpPr>
        <p:spPr>
          <a:xfrm>
            <a:off x="10060362" y="4383473"/>
            <a:ext cx="773060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3 lần.</a:t>
            </a:r>
          </a:p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viết phép nhân: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A427174-0B3B-4EE6-81CF-2CFEB747DE95}"/>
              </a:ext>
            </a:extLst>
          </p:cNvPr>
          <p:cNvSpPr/>
          <p:nvPr/>
        </p:nvSpPr>
        <p:spPr>
          <a:xfrm>
            <a:off x="11868266" y="6348254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3 =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6" grpId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BB8853E-1DDB-4A79-80F9-7EB574F5088F}"/>
              </a:ext>
            </a:extLst>
          </p:cNvPr>
          <p:cNvGrpSpPr/>
          <p:nvPr/>
        </p:nvGrpSpPr>
        <p:grpSpPr>
          <a:xfrm>
            <a:off x="-2667000" y="7608573"/>
            <a:ext cx="24077570" cy="5313584"/>
            <a:chOff x="-2667000" y="7608573"/>
            <a:chExt cx="24077570" cy="531358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667000" y="7855523"/>
              <a:ext cx="18809682" cy="5066634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5120145B-4AE7-497A-A1D5-242C84651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600888" y="7608573"/>
              <a:ext cx="18809682" cy="5066634"/>
            </a:xfrm>
            <a:prstGeom prst="rect">
              <a:avLst/>
            </a:prstGeom>
          </p:spPr>
        </p:pic>
      </p:grpSp>
      <p:pic>
        <p:nvPicPr>
          <p:cNvPr id="14" name="Picture 13" descr="Graphical user interface, Teams&#10;&#10;Description automatically generated">
            <a:extLst>
              <a:ext uri="{FF2B5EF4-FFF2-40B4-BE49-F238E27FC236}">
                <a16:creationId xmlns:a16="http://schemas.microsoft.com/office/drawing/2014/main" id="{3F61C643-1949-4DD6-9A0F-EC4780B5F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/>
          <a:stretch/>
        </p:blipFill>
        <p:spPr>
          <a:xfrm>
            <a:off x="4686299" y="1547397"/>
            <a:ext cx="8915401" cy="7192205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E633B6F2-D9E0-4103-9329-14C8D6C4B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90600" y="451873"/>
            <a:ext cx="3220576" cy="35245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35EF39-7C9F-46E2-B5A1-2DCD0B89D5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6018" y="5405907"/>
            <a:ext cx="3851534" cy="3562670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E7613D26-774A-4703-A9C0-8EE9D594DC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076823" y="551040"/>
            <a:ext cx="3573711" cy="3524571"/>
          </a:xfrm>
          <a:prstGeom prst="rect">
            <a:avLst/>
          </a:prstGeom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C1748A14-577E-4A7B-A730-75BCFA6DFA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200676" y="5292511"/>
            <a:ext cx="2904482" cy="333369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C401233-816A-4EE3-8356-FA8AB92A9921}"/>
              </a:ext>
            </a:extLst>
          </p:cNvPr>
          <p:cNvSpPr/>
          <p:nvPr/>
        </p:nvSpPr>
        <p:spPr>
          <a:xfrm>
            <a:off x="990600" y="3976444"/>
            <a:ext cx="3220576" cy="997697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4 = 8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F82CB1B-C49F-4646-AC65-ED6411717603}"/>
              </a:ext>
            </a:extLst>
          </p:cNvPr>
          <p:cNvSpPr/>
          <p:nvPr/>
        </p:nvSpPr>
        <p:spPr>
          <a:xfrm>
            <a:off x="990600" y="8901494"/>
            <a:ext cx="3220576" cy="997697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 10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BCF0A-B049-498D-AF16-A42652B65197}"/>
              </a:ext>
            </a:extLst>
          </p:cNvPr>
          <p:cNvSpPr/>
          <p:nvPr/>
        </p:nvSpPr>
        <p:spPr>
          <a:xfrm>
            <a:off x="14253390" y="4047864"/>
            <a:ext cx="3220576" cy="997697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6 = 12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A2C3237-E380-4326-ACFC-FDE4B0CBD75A}"/>
              </a:ext>
            </a:extLst>
          </p:cNvPr>
          <p:cNvSpPr/>
          <p:nvPr/>
        </p:nvSpPr>
        <p:spPr>
          <a:xfrm>
            <a:off x="14042629" y="8578523"/>
            <a:ext cx="3220576" cy="997697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7 =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80633" y="7209059"/>
            <a:ext cx="22249265" cy="501385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E9B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78015">
            <a:off x="21204" y="3785815"/>
            <a:ext cx="1928812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21932" flipH="1">
            <a:off x="16240927" y="2300888"/>
            <a:ext cx="1654089" cy="352872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4650904" y="681711"/>
            <a:ext cx="2857050" cy="1439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763"/>
              </a:lnSpc>
            </a:pPr>
            <a:r>
              <a:rPr lang="en-US" sz="10872">
                <a:solidFill>
                  <a:srgbClr val="FFE9B9"/>
                </a:solidFill>
                <a:latin typeface="Lazydog"/>
              </a:rPr>
              <a:t>14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FF5E60D2-C79C-4509-AE7B-1CC51515F9D0}"/>
              </a:ext>
            </a:extLst>
          </p:cNvPr>
          <p:cNvSpPr txBox="1"/>
          <p:nvPr/>
        </p:nvSpPr>
        <p:spPr>
          <a:xfrm>
            <a:off x="3069414" y="1848351"/>
            <a:ext cx="12149168" cy="1526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88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55: BẢNG NHÂN 2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471709DB-75D5-4690-8C08-7D101A81A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6241035"/>
            <a:ext cx="3682066" cy="347495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E7C13F6-A885-459D-8EE7-671650326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70486" y="4992229"/>
            <a:ext cx="3407009" cy="47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8911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4D1355D-6A1E-4810-BEC5-8DB34F83A963}"/>
              </a:ext>
            </a:extLst>
          </p:cNvPr>
          <p:cNvGrpSpPr/>
          <p:nvPr/>
        </p:nvGrpSpPr>
        <p:grpSpPr>
          <a:xfrm>
            <a:off x="838200" y="952500"/>
            <a:ext cx="2160713" cy="4191000"/>
            <a:chOff x="2017558" y="1562100"/>
            <a:chExt cx="2654590" cy="51816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8EDABE-B3A8-4893-B89D-8E2C21AD9C84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BC438D30-4736-4C4B-B6A9-8275D558A43F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36761302-EC99-46BB-BE56-24BCDC17F05E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59BA52B-E801-42EB-BE88-90F0FE7BFB9B}"/>
              </a:ext>
            </a:extLst>
          </p:cNvPr>
          <p:cNvSpPr txBox="1"/>
          <p:nvPr/>
        </p:nvSpPr>
        <p:spPr>
          <a:xfrm>
            <a:off x="838200" y="5449948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1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9ACF85C-F3F7-411E-B2DE-303336CF6D29}"/>
              </a:ext>
            </a:extLst>
          </p:cNvPr>
          <p:cNvSpPr/>
          <p:nvPr/>
        </p:nvSpPr>
        <p:spPr>
          <a:xfrm>
            <a:off x="684819" y="740806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 = 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5DF956-9492-42FE-B0B8-66FB625A90F3}"/>
              </a:ext>
            </a:extLst>
          </p:cNvPr>
          <p:cNvGrpSpPr/>
          <p:nvPr/>
        </p:nvGrpSpPr>
        <p:grpSpPr>
          <a:xfrm>
            <a:off x="3236019" y="959228"/>
            <a:ext cx="2160713" cy="4191000"/>
            <a:chOff x="2017558" y="1562100"/>
            <a:chExt cx="2654590" cy="51816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0D753B8-64F0-456E-8935-5AE5866858B0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F743436E-CDD8-44D2-AE49-32A2E230E86F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014CD33B-F7F8-49BE-9E2E-E36369793A3B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3C8453-4099-4D3A-8F38-18BAB55FE8CA}"/>
              </a:ext>
            </a:extLst>
          </p:cNvPr>
          <p:cNvGrpSpPr/>
          <p:nvPr/>
        </p:nvGrpSpPr>
        <p:grpSpPr>
          <a:xfrm>
            <a:off x="5633838" y="959228"/>
            <a:ext cx="2160713" cy="4191000"/>
            <a:chOff x="2017558" y="1562100"/>
            <a:chExt cx="2654590" cy="51816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D79775-C517-42DF-BE99-0CE3FAF8A4A4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F49146CD-1C86-417C-9426-6DB4F2AAAB01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F62286F8-2418-46BA-958F-5E5983A4E21B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40217FE-87ED-4051-86A6-098A678A2577}"/>
              </a:ext>
            </a:extLst>
          </p:cNvPr>
          <p:cNvSpPr txBox="1"/>
          <p:nvPr/>
        </p:nvSpPr>
        <p:spPr>
          <a:xfrm>
            <a:off x="2115582" y="5449948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7EF9EE8-ADC7-4E8E-9EC3-72541998C8F8}"/>
              </a:ext>
            </a:extLst>
          </p:cNvPr>
          <p:cNvSpPr/>
          <p:nvPr/>
        </p:nvSpPr>
        <p:spPr>
          <a:xfrm>
            <a:off x="2043932" y="740806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2 = 4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CC983F-9BA0-4055-AFD3-3EF1C87D43AF}"/>
              </a:ext>
            </a:extLst>
          </p:cNvPr>
          <p:cNvGrpSpPr/>
          <p:nvPr/>
        </p:nvGrpSpPr>
        <p:grpSpPr>
          <a:xfrm>
            <a:off x="8031657" y="952500"/>
            <a:ext cx="2160713" cy="4191000"/>
            <a:chOff x="2017558" y="1562100"/>
            <a:chExt cx="2654590" cy="51816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67FF2B8-797A-4E27-BD43-686C67EB6565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EE4A6321-C2E7-475A-BCD5-27A12A31A84B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AB7E5794-AE57-45DD-9420-7A6ECD744C47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DB0BE1-6F79-45E8-808F-F1B8794EF88C}"/>
              </a:ext>
            </a:extLst>
          </p:cNvPr>
          <p:cNvGrpSpPr/>
          <p:nvPr/>
        </p:nvGrpSpPr>
        <p:grpSpPr>
          <a:xfrm>
            <a:off x="10429476" y="952500"/>
            <a:ext cx="2160713" cy="4191000"/>
            <a:chOff x="2017558" y="1562100"/>
            <a:chExt cx="2654590" cy="51816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01B4064-D9E3-428C-8ECF-ECB00BE54878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D5962FCF-1A88-4FF6-B67A-4B57E0464C51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D5E0A6ED-F815-4BB9-9C6C-481E730260B1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4F782E-DDC1-48A2-813B-1941FE0D9910}"/>
              </a:ext>
            </a:extLst>
          </p:cNvPr>
          <p:cNvGrpSpPr/>
          <p:nvPr/>
        </p:nvGrpSpPr>
        <p:grpSpPr>
          <a:xfrm>
            <a:off x="12827295" y="952500"/>
            <a:ext cx="2160713" cy="4191000"/>
            <a:chOff x="2017558" y="1562100"/>
            <a:chExt cx="2654590" cy="51816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7C7FA87-DFA9-4330-931C-4F9A0DB736A5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692A3E88-1ACD-4AA5-8C72-B30B144547AE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13A88FDA-785A-4357-B328-E4FE0C67016A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60E70F4-4934-4299-86F1-E07442C0C7E0}"/>
              </a:ext>
            </a:extLst>
          </p:cNvPr>
          <p:cNvSpPr txBox="1"/>
          <p:nvPr/>
        </p:nvSpPr>
        <p:spPr>
          <a:xfrm>
            <a:off x="3093865" y="5449948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13BF489-B0A2-474D-89BE-D72F6136E275}"/>
              </a:ext>
            </a:extLst>
          </p:cNvPr>
          <p:cNvSpPr/>
          <p:nvPr/>
        </p:nvSpPr>
        <p:spPr>
          <a:xfrm>
            <a:off x="2940484" y="740806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3 = 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EF1B15-459C-4FC8-B35D-69F719DD86AA}"/>
              </a:ext>
            </a:extLst>
          </p:cNvPr>
          <p:cNvSpPr txBox="1"/>
          <p:nvPr/>
        </p:nvSpPr>
        <p:spPr>
          <a:xfrm>
            <a:off x="4172982" y="5449948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BBB0787-1A2A-4D49-A0D0-8DCDADF82457}"/>
              </a:ext>
            </a:extLst>
          </p:cNvPr>
          <p:cNvSpPr/>
          <p:nvPr/>
        </p:nvSpPr>
        <p:spPr>
          <a:xfrm>
            <a:off x="4019601" y="740806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4 = 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BEBBBF-059D-4D1A-8AD1-E3E01FCB93B8}"/>
              </a:ext>
            </a:extLst>
          </p:cNvPr>
          <p:cNvSpPr txBox="1"/>
          <p:nvPr/>
        </p:nvSpPr>
        <p:spPr>
          <a:xfrm>
            <a:off x="5296983" y="5449948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43B4475-E414-401A-9900-DD44DBC51EC9}"/>
              </a:ext>
            </a:extLst>
          </p:cNvPr>
          <p:cNvSpPr/>
          <p:nvPr/>
        </p:nvSpPr>
        <p:spPr>
          <a:xfrm>
            <a:off x="5143602" y="740806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 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BA6C53-F722-4F1F-AF7C-855099020FF9}"/>
              </a:ext>
            </a:extLst>
          </p:cNvPr>
          <p:cNvSpPr txBox="1"/>
          <p:nvPr/>
        </p:nvSpPr>
        <p:spPr>
          <a:xfrm>
            <a:off x="6383967" y="5449948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3265A6E-13AF-4977-9FCB-3F6F19B293E5}"/>
              </a:ext>
            </a:extLst>
          </p:cNvPr>
          <p:cNvSpPr/>
          <p:nvPr/>
        </p:nvSpPr>
        <p:spPr>
          <a:xfrm>
            <a:off x="6230586" y="740806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6 = 12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AD9EC57-FD4C-4DA5-8007-EB9F16BB404E}"/>
              </a:ext>
            </a:extLst>
          </p:cNvPr>
          <p:cNvGrpSpPr/>
          <p:nvPr/>
        </p:nvGrpSpPr>
        <p:grpSpPr>
          <a:xfrm>
            <a:off x="15225114" y="952500"/>
            <a:ext cx="2160713" cy="4191000"/>
            <a:chOff x="2017558" y="1562100"/>
            <a:chExt cx="2654590" cy="51816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A602D45-3878-43A7-8E86-AF3B27C0CD49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93FDB804-D817-4074-9FCE-72B059384139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id="{1B185D99-BED2-4F6C-841E-BF9473DF462D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CED16C8-4593-45AF-BCF0-A6196DA214A9}"/>
              </a:ext>
            </a:extLst>
          </p:cNvPr>
          <p:cNvSpPr txBox="1"/>
          <p:nvPr/>
        </p:nvSpPr>
        <p:spPr>
          <a:xfrm>
            <a:off x="7363956" y="5449948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55A60976-844A-41AA-A284-124A1C6956FD}"/>
              </a:ext>
            </a:extLst>
          </p:cNvPr>
          <p:cNvSpPr/>
          <p:nvPr/>
        </p:nvSpPr>
        <p:spPr>
          <a:xfrm>
            <a:off x="7210575" y="740806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7 = 14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6881BEE-FCE2-471D-918C-3C0E156A5E95}"/>
              </a:ext>
            </a:extLst>
          </p:cNvPr>
          <p:cNvGrpSpPr/>
          <p:nvPr/>
        </p:nvGrpSpPr>
        <p:grpSpPr>
          <a:xfrm>
            <a:off x="817909" y="5449948"/>
            <a:ext cx="2160713" cy="4191000"/>
            <a:chOff x="2017558" y="1562100"/>
            <a:chExt cx="2654590" cy="51816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4959CD7-ADE9-43D8-8C7C-4063F2759F05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id="{B8C3713A-55B6-46A7-9CF2-DCFF42C718FC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A4D107A7-7CB0-49C8-8013-1B3AE3E946F3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D6CCE70-F86B-481C-82FC-E001D249F679}"/>
              </a:ext>
            </a:extLst>
          </p:cNvPr>
          <p:cNvSpPr txBox="1"/>
          <p:nvPr/>
        </p:nvSpPr>
        <p:spPr>
          <a:xfrm>
            <a:off x="8631765" y="5449948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FEDEA09-A058-4D33-8591-38B96BD79896}"/>
              </a:ext>
            </a:extLst>
          </p:cNvPr>
          <p:cNvSpPr/>
          <p:nvPr/>
        </p:nvSpPr>
        <p:spPr>
          <a:xfrm>
            <a:off x="8478384" y="740806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8 = 16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008E358-0C55-40E7-B56F-CD6158773B10}"/>
              </a:ext>
            </a:extLst>
          </p:cNvPr>
          <p:cNvGrpSpPr/>
          <p:nvPr/>
        </p:nvGrpSpPr>
        <p:grpSpPr>
          <a:xfrm>
            <a:off x="3210933" y="5449948"/>
            <a:ext cx="2160713" cy="4191000"/>
            <a:chOff x="2017558" y="1562100"/>
            <a:chExt cx="2654590" cy="51816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5886099-8B85-4503-B483-7744ED5904D6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>
              <a:extLst>
                <a:ext uri="{FF2B5EF4-FFF2-40B4-BE49-F238E27FC236}">
                  <a16:creationId xmlns:a16="http://schemas.microsoft.com/office/drawing/2014/main" id="{08AE91C0-66DC-4150-895B-94A2D9FB5C05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>
              <a:extLst>
                <a:ext uri="{FF2B5EF4-FFF2-40B4-BE49-F238E27FC236}">
                  <a16:creationId xmlns:a16="http://schemas.microsoft.com/office/drawing/2014/main" id="{0A29822E-81D5-4F1E-8C9B-C2D17FBFDCC6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CFC46CE7-056F-4EAB-9CF5-F6DD7EC6E63F}"/>
              </a:ext>
            </a:extLst>
          </p:cNvPr>
          <p:cNvSpPr txBox="1"/>
          <p:nvPr/>
        </p:nvSpPr>
        <p:spPr>
          <a:xfrm>
            <a:off x="9718749" y="5449948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7159EC5-4EAC-4CBE-8339-19A7ACE96D32}"/>
              </a:ext>
            </a:extLst>
          </p:cNvPr>
          <p:cNvSpPr/>
          <p:nvPr/>
        </p:nvSpPr>
        <p:spPr>
          <a:xfrm>
            <a:off x="9565368" y="740806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9 = 18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2D0C778-8FBD-4D61-A894-F868EE4FB018}"/>
              </a:ext>
            </a:extLst>
          </p:cNvPr>
          <p:cNvGrpSpPr/>
          <p:nvPr/>
        </p:nvGrpSpPr>
        <p:grpSpPr>
          <a:xfrm>
            <a:off x="5621868" y="5449948"/>
            <a:ext cx="2160713" cy="4191000"/>
            <a:chOff x="2017558" y="1562100"/>
            <a:chExt cx="2654590" cy="51816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955CD7F-2068-41C9-B37D-95D9241E43C0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id="{73D6A962-64F8-468A-A21E-4204273CBCF5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Connector 71">
              <a:extLst>
                <a:ext uri="{FF2B5EF4-FFF2-40B4-BE49-F238E27FC236}">
                  <a16:creationId xmlns:a16="http://schemas.microsoft.com/office/drawing/2014/main" id="{019056E3-5519-4673-9318-C79040C5E67F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BB7D694-D9D1-4738-8F1C-2BFB415AF4FD}"/>
              </a:ext>
            </a:extLst>
          </p:cNvPr>
          <p:cNvSpPr txBox="1"/>
          <p:nvPr/>
        </p:nvSpPr>
        <p:spPr>
          <a:xfrm>
            <a:off x="10582857" y="5424172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AB13E1AB-951E-4F66-AB96-EFCAF8DECFA1}"/>
              </a:ext>
            </a:extLst>
          </p:cNvPr>
          <p:cNvSpPr/>
          <p:nvPr/>
        </p:nvSpPr>
        <p:spPr>
          <a:xfrm>
            <a:off x="10429476" y="7382291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10 = 20</a:t>
            </a:r>
          </a:p>
        </p:txBody>
      </p:sp>
    </p:spTree>
    <p:extLst>
      <p:ext uri="{BB962C8B-B14F-4D97-AF65-F5344CB8AC3E}">
        <p14:creationId xmlns:p14="http://schemas.microsoft.com/office/powerpoint/2010/main" val="12392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 animBg="1"/>
      <p:bldP spid="20" grpId="1" animBg="1"/>
      <p:bldP spid="29" grpId="0"/>
      <p:bldP spid="29" grpId="1"/>
      <p:bldP spid="30" grpId="0" animBg="1"/>
      <p:bldP spid="30" grpId="1" animBg="1"/>
      <p:bldP spid="43" grpId="0"/>
      <p:bldP spid="43" grpId="1"/>
      <p:bldP spid="44" grpId="0" animBg="1"/>
      <p:bldP spid="44" grpId="1" animBg="1"/>
      <p:bldP spid="45" grpId="0"/>
      <p:bldP spid="45" grpId="1"/>
      <p:bldP spid="46" grpId="0" animBg="1"/>
      <p:bldP spid="46" grpId="1" animBg="1"/>
      <p:bldP spid="47" grpId="0"/>
      <p:bldP spid="47" grpId="1"/>
      <p:bldP spid="48" grpId="0" animBg="1"/>
      <p:bldP spid="48" grpId="1" animBg="1"/>
      <p:bldP spid="49" grpId="0"/>
      <p:bldP spid="49" grpId="1"/>
      <p:bldP spid="50" grpId="0" animBg="1"/>
      <p:bldP spid="50" grpId="1" animBg="1"/>
      <p:bldP spid="55" grpId="0"/>
      <p:bldP spid="55" grpId="1"/>
      <p:bldP spid="56" grpId="0" animBg="1"/>
      <p:bldP spid="56" grpId="1" animBg="1"/>
      <p:bldP spid="61" grpId="0"/>
      <p:bldP spid="61" grpId="1"/>
      <p:bldP spid="62" grpId="0" animBg="1"/>
      <p:bldP spid="62" grpId="1" animBg="1"/>
      <p:bldP spid="67" grpId="0"/>
      <p:bldP spid="67" grpId="1"/>
      <p:bldP spid="68" grpId="0" animBg="1"/>
      <p:bldP spid="68" grpId="1" animBg="1"/>
      <p:bldP spid="73" grpId="0"/>
      <p:bldP spid="73" grpId="1"/>
      <p:bldP spid="74" grpId="0" animBg="1"/>
      <p:bldP spid="7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78015">
            <a:off x="64294" y="5843596"/>
            <a:ext cx="1928812" cy="41148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217E8A8-75F8-4141-A35A-5082A9BDE071}"/>
              </a:ext>
            </a:extLst>
          </p:cNvPr>
          <p:cNvSpPr txBox="1"/>
          <p:nvPr/>
        </p:nvSpPr>
        <p:spPr>
          <a:xfrm>
            <a:off x="3777555" y="682024"/>
            <a:ext cx="10732889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5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Bảng nhân 2</a:t>
            </a:r>
            <a:endParaRPr lang="en-US" sz="5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25746A73-157F-48C5-B9A0-B73D3227D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0557" y="38100"/>
            <a:ext cx="2622043" cy="2819400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7A13E7B3-6261-462E-8470-E5D08D6E4A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027" y="7522922"/>
            <a:ext cx="2870349" cy="280217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5FAE9FE-A28F-4581-9628-2305ED1AE714}"/>
              </a:ext>
            </a:extLst>
          </p:cNvPr>
          <p:cNvSpPr/>
          <p:nvPr/>
        </p:nvSpPr>
        <p:spPr>
          <a:xfrm>
            <a:off x="2581923" y="2539939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 =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80ADCD-8BC2-488E-BED1-C2374493D2DA}"/>
              </a:ext>
            </a:extLst>
          </p:cNvPr>
          <p:cNvSpPr/>
          <p:nvPr/>
        </p:nvSpPr>
        <p:spPr>
          <a:xfrm>
            <a:off x="2581923" y="4250698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2 = 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9364286-38B6-4020-A0BB-D1E63F2EDE08}"/>
              </a:ext>
            </a:extLst>
          </p:cNvPr>
          <p:cNvSpPr/>
          <p:nvPr/>
        </p:nvSpPr>
        <p:spPr>
          <a:xfrm>
            <a:off x="7442460" y="2542486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3 = 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51189C-62EE-4432-8252-55D590F1AE46}"/>
              </a:ext>
            </a:extLst>
          </p:cNvPr>
          <p:cNvSpPr/>
          <p:nvPr/>
        </p:nvSpPr>
        <p:spPr>
          <a:xfrm>
            <a:off x="7442460" y="4235002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4 = 8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8C7B863-E665-4DAB-B5AA-DD12165AACF4}"/>
              </a:ext>
            </a:extLst>
          </p:cNvPr>
          <p:cNvSpPr/>
          <p:nvPr/>
        </p:nvSpPr>
        <p:spPr>
          <a:xfrm>
            <a:off x="12302997" y="2539939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 10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32C8CA-B529-473B-974B-915BFFECE276}"/>
              </a:ext>
            </a:extLst>
          </p:cNvPr>
          <p:cNvSpPr/>
          <p:nvPr/>
        </p:nvSpPr>
        <p:spPr>
          <a:xfrm>
            <a:off x="12302997" y="4235002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6 = 12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F1BA9AC-6D54-4873-9BC7-611C440A7DA0}"/>
              </a:ext>
            </a:extLst>
          </p:cNvPr>
          <p:cNvSpPr/>
          <p:nvPr/>
        </p:nvSpPr>
        <p:spPr>
          <a:xfrm>
            <a:off x="4876800" y="6261618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7 = 14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66FF3D8-D0D7-471A-A96C-A71C5D9247B3}"/>
              </a:ext>
            </a:extLst>
          </p:cNvPr>
          <p:cNvSpPr/>
          <p:nvPr/>
        </p:nvSpPr>
        <p:spPr>
          <a:xfrm>
            <a:off x="4876800" y="7865031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8 = 16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211193E-2F3B-4079-9F90-341C42CD1FB5}"/>
              </a:ext>
            </a:extLst>
          </p:cNvPr>
          <p:cNvSpPr/>
          <p:nvPr/>
        </p:nvSpPr>
        <p:spPr>
          <a:xfrm>
            <a:off x="9753600" y="6261618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9 = 18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257D6B9-CBAC-4188-A593-48A57E4DE0CF}"/>
              </a:ext>
            </a:extLst>
          </p:cNvPr>
          <p:cNvSpPr/>
          <p:nvPr/>
        </p:nvSpPr>
        <p:spPr>
          <a:xfrm>
            <a:off x="9753600" y="7886700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10 =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873972" y="-3269616"/>
            <a:ext cx="17099011" cy="160516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78015">
            <a:off x="21204" y="3785815"/>
            <a:ext cx="1928812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121932" flipH="1">
            <a:off x="16415308" y="1775556"/>
            <a:ext cx="1654089" cy="3528723"/>
          </a:xfrm>
          <a:prstGeom prst="rect">
            <a:avLst/>
          </a:prstGeom>
        </p:spPr>
      </p:pic>
      <p:sp>
        <p:nvSpPr>
          <p:cNvPr id="26" name="TextBox 9">
            <a:extLst>
              <a:ext uri="{FF2B5EF4-FFF2-40B4-BE49-F238E27FC236}">
                <a16:creationId xmlns:a16="http://schemas.microsoft.com/office/drawing/2014/main" id="{06B3ED52-669E-4642-B1FF-E5DFBE987AA4}"/>
              </a:ext>
            </a:extLst>
          </p:cNvPr>
          <p:cNvSpPr txBox="1"/>
          <p:nvPr/>
        </p:nvSpPr>
        <p:spPr>
          <a:xfrm>
            <a:off x="4219573" y="1520834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“ĐỐ BẠN”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E343D1-C443-4701-B980-C370019C7192}"/>
              </a:ext>
            </a:extLst>
          </p:cNvPr>
          <p:cNvSpPr txBox="1"/>
          <p:nvPr/>
        </p:nvSpPr>
        <p:spPr>
          <a:xfrm>
            <a:off x="3777554" y="2714081"/>
            <a:ext cx="1073288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Luật chơi: 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em dựa vào bảng nhân 2 và đố bạn cùng bàn các phép tính để ghi nhớ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5">
            <a:extLst>
              <a:ext uri="{FF2B5EF4-FFF2-40B4-BE49-F238E27FC236}">
                <a16:creationId xmlns:a16="http://schemas.microsoft.com/office/drawing/2014/main" id="{8EE8C160-C9F9-4F7E-A05F-83E01F207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75868" y="5143500"/>
            <a:ext cx="753626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9">
            <a:extLst>
              <a:ext uri="{FF2B5EF4-FFF2-40B4-BE49-F238E27FC236}">
                <a16:creationId xmlns:a16="http://schemas.microsoft.com/office/drawing/2014/main" id="{EF4B8A71-D03B-44F7-A9FC-24C2856568CA}"/>
              </a:ext>
            </a:extLst>
          </p:cNvPr>
          <p:cNvSpPr txBox="1"/>
          <p:nvPr/>
        </p:nvSpPr>
        <p:spPr>
          <a:xfrm>
            <a:off x="4219575" y="8763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85958A-3370-4077-B080-604C9528AE38}"/>
              </a:ext>
            </a:extLst>
          </p:cNvPr>
          <p:cNvSpPr txBox="1"/>
          <p:nvPr/>
        </p:nvSpPr>
        <p:spPr>
          <a:xfrm>
            <a:off x="2362744" y="14859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DA5A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Thực hành theo cặp</a:t>
            </a:r>
            <a:endParaRPr lang="vi-VN" sz="4800" b="1" i="1" dirty="0">
              <a:solidFill>
                <a:srgbClr val="DA5A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331B09-8B76-4F96-A5DD-0115A8DF239D}"/>
              </a:ext>
            </a:extLst>
          </p:cNvPr>
          <p:cNvSpPr txBox="1"/>
          <p:nvPr/>
        </p:nvSpPr>
        <p:spPr>
          <a:xfrm>
            <a:off x="2000521" y="2324100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tính kết quả các phép nhân sau và đổi vở với bạn cùng bàn để chữa bài (có thể sử dụng bảng nhân 2)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6CF82E-BF57-40EB-BF70-A88F759CEE06}"/>
              </a:ext>
            </a:extLst>
          </p:cNvPr>
          <p:cNvGrpSpPr/>
          <p:nvPr/>
        </p:nvGrpSpPr>
        <p:grpSpPr>
          <a:xfrm>
            <a:off x="685800" y="4381500"/>
            <a:ext cx="4252231" cy="1130643"/>
            <a:chOff x="2210345" y="4760763"/>
            <a:chExt cx="4252231" cy="1130643"/>
          </a:xfrm>
        </p:grpSpPr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093F7663-CBCE-4A3E-B3BD-41A62AA892A1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7 =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2898B42-AB85-4917-90F2-D658FDF68730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A8F1854-7CAD-4759-8A6F-E647CB4B097F}"/>
              </a:ext>
            </a:extLst>
          </p:cNvPr>
          <p:cNvGrpSpPr/>
          <p:nvPr/>
        </p:nvGrpSpPr>
        <p:grpSpPr>
          <a:xfrm>
            <a:off x="685800" y="5514067"/>
            <a:ext cx="4252231" cy="1130643"/>
            <a:chOff x="2210345" y="4760763"/>
            <a:chExt cx="4252231" cy="1130643"/>
          </a:xfrm>
        </p:grpSpPr>
        <p:sp>
          <p:nvSpPr>
            <p:cNvPr id="72" name="TextBox 8">
              <a:extLst>
                <a:ext uri="{FF2B5EF4-FFF2-40B4-BE49-F238E27FC236}">
                  <a16:creationId xmlns:a16="http://schemas.microsoft.com/office/drawing/2014/main" id="{A928F3D2-32A6-41CC-84DF-54490B3A9E99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5 =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8485490-F8DD-4353-9986-C114DF2BA941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F20503F-C21F-4283-89D0-E24D078B5432}"/>
              </a:ext>
            </a:extLst>
          </p:cNvPr>
          <p:cNvGrpSpPr/>
          <p:nvPr/>
        </p:nvGrpSpPr>
        <p:grpSpPr>
          <a:xfrm>
            <a:off x="3544250" y="7035356"/>
            <a:ext cx="4252231" cy="1130643"/>
            <a:chOff x="2210345" y="4760763"/>
            <a:chExt cx="4252231" cy="1130643"/>
          </a:xfrm>
        </p:grpSpPr>
        <p:sp>
          <p:nvSpPr>
            <p:cNvPr id="75" name="TextBox 8">
              <a:extLst>
                <a:ext uri="{FF2B5EF4-FFF2-40B4-BE49-F238E27FC236}">
                  <a16:creationId xmlns:a16="http://schemas.microsoft.com/office/drawing/2014/main" id="{036ACFA8-C7A5-4941-B97D-5371E5EE637A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2 = 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F3BBC33-557C-4926-A46C-AC9CD58828BF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6C305B6-6FD7-479A-9A1C-513D11316066}"/>
              </a:ext>
            </a:extLst>
          </p:cNvPr>
          <p:cNvGrpSpPr/>
          <p:nvPr/>
        </p:nvGrpSpPr>
        <p:grpSpPr>
          <a:xfrm>
            <a:off x="3544250" y="8219167"/>
            <a:ext cx="4252231" cy="1130643"/>
            <a:chOff x="2210345" y="4760763"/>
            <a:chExt cx="4252231" cy="1130643"/>
          </a:xfrm>
        </p:grpSpPr>
        <p:sp>
          <p:nvSpPr>
            <p:cNvPr id="78" name="TextBox 8">
              <a:extLst>
                <a:ext uri="{FF2B5EF4-FFF2-40B4-BE49-F238E27FC236}">
                  <a16:creationId xmlns:a16="http://schemas.microsoft.com/office/drawing/2014/main" id="{7AAF91C7-C34B-4F97-A40D-156452E367FB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9 = 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A66BEB5-51F4-458D-A2E8-1E6054B69D48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F1336C-B3F7-4164-AB73-8A671A7D6BD2}"/>
              </a:ext>
            </a:extLst>
          </p:cNvPr>
          <p:cNvGrpSpPr/>
          <p:nvPr/>
        </p:nvGrpSpPr>
        <p:grpSpPr>
          <a:xfrm>
            <a:off x="6628312" y="4343400"/>
            <a:ext cx="4252231" cy="1130643"/>
            <a:chOff x="2210345" y="4760763"/>
            <a:chExt cx="4252231" cy="1130643"/>
          </a:xfrm>
        </p:grpSpPr>
        <p:sp>
          <p:nvSpPr>
            <p:cNvPr id="84" name="TextBox 8">
              <a:extLst>
                <a:ext uri="{FF2B5EF4-FFF2-40B4-BE49-F238E27FC236}">
                  <a16:creationId xmlns:a16="http://schemas.microsoft.com/office/drawing/2014/main" id="{AA90D773-6331-4F00-A6FD-AA764B03256C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6 = 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EF9724F-176C-4FB9-9CB2-992F9EF9D62B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C72D6FC-9F2A-44F3-82C2-B06B5065B017}"/>
              </a:ext>
            </a:extLst>
          </p:cNvPr>
          <p:cNvGrpSpPr/>
          <p:nvPr/>
        </p:nvGrpSpPr>
        <p:grpSpPr>
          <a:xfrm>
            <a:off x="6628312" y="5475967"/>
            <a:ext cx="4252231" cy="1130643"/>
            <a:chOff x="2210345" y="4760763"/>
            <a:chExt cx="4252231" cy="1130643"/>
          </a:xfrm>
        </p:grpSpPr>
        <p:sp>
          <p:nvSpPr>
            <p:cNvPr id="87" name="TextBox 8">
              <a:extLst>
                <a:ext uri="{FF2B5EF4-FFF2-40B4-BE49-F238E27FC236}">
                  <a16:creationId xmlns:a16="http://schemas.microsoft.com/office/drawing/2014/main" id="{B9923008-237C-48B1-94F0-B5B71CB40AAB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4 = 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6E57C24-B30C-4955-9E45-BA5251E6396C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0E21833-7357-4BD9-B373-52651831ACD9}"/>
              </a:ext>
            </a:extLst>
          </p:cNvPr>
          <p:cNvGrpSpPr/>
          <p:nvPr/>
        </p:nvGrpSpPr>
        <p:grpSpPr>
          <a:xfrm>
            <a:off x="9917972" y="6997256"/>
            <a:ext cx="4252231" cy="1130643"/>
            <a:chOff x="2210345" y="4760763"/>
            <a:chExt cx="4252231" cy="1130643"/>
          </a:xfrm>
        </p:grpSpPr>
        <p:sp>
          <p:nvSpPr>
            <p:cNvPr id="90" name="TextBox 8">
              <a:extLst>
                <a:ext uri="{FF2B5EF4-FFF2-40B4-BE49-F238E27FC236}">
                  <a16:creationId xmlns:a16="http://schemas.microsoft.com/office/drawing/2014/main" id="{5B0D1D30-9E83-477C-AC93-D4D34FBEEE07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3 = 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865DC8C-9ECF-419F-9FAF-1B996FFBFB2E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F1268E5-B435-4B5F-9587-0386FCECB4A0}"/>
              </a:ext>
            </a:extLst>
          </p:cNvPr>
          <p:cNvGrpSpPr/>
          <p:nvPr/>
        </p:nvGrpSpPr>
        <p:grpSpPr>
          <a:xfrm>
            <a:off x="9917972" y="8181067"/>
            <a:ext cx="4252231" cy="1130643"/>
            <a:chOff x="2210345" y="4760763"/>
            <a:chExt cx="4252231" cy="1130643"/>
          </a:xfrm>
        </p:grpSpPr>
        <p:sp>
          <p:nvSpPr>
            <p:cNvPr id="93" name="TextBox 8">
              <a:extLst>
                <a:ext uri="{FF2B5EF4-FFF2-40B4-BE49-F238E27FC236}">
                  <a16:creationId xmlns:a16="http://schemas.microsoft.com/office/drawing/2014/main" id="{0C9E8636-6412-4E4E-860A-03124171CB88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1 = 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AD0AFE5-4F9B-4B0C-991E-D1A34D503D3F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D5C33B2-E967-4A47-BF7F-3A88636166DD}"/>
              </a:ext>
            </a:extLst>
          </p:cNvPr>
          <p:cNvGrpSpPr/>
          <p:nvPr/>
        </p:nvGrpSpPr>
        <p:grpSpPr>
          <a:xfrm>
            <a:off x="12840650" y="4305300"/>
            <a:ext cx="4252231" cy="1130643"/>
            <a:chOff x="2210345" y="4760763"/>
            <a:chExt cx="4252231" cy="1130643"/>
          </a:xfrm>
        </p:grpSpPr>
        <p:sp>
          <p:nvSpPr>
            <p:cNvPr id="96" name="TextBox 8">
              <a:extLst>
                <a:ext uri="{FF2B5EF4-FFF2-40B4-BE49-F238E27FC236}">
                  <a16:creationId xmlns:a16="http://schemas.microsoft.com/office/drawing/2014/main" id="{79BBEBEE-04A9-4F05-A0F2-D01273A3A331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10 = 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CEFA0A3-85BD-4D44-A4AA-C413E0A4E79C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B21DC60-96F7-419C-B4CD-37352F835326}"/>
              </a:ext>
            </a:extLst>
          </p:cNvPr>
          <p:cNvGrpSpPr/>
          <p:nvPr/>
        </p:nvGrpSpPr>
        <p:grpSpPr>
          <a:xfrm>
            <a:off x="12840650" y="5437867"/>
            <a:ext cx="4252231" cy="1130643"/>
            <a:chOff x="2210345" y="4760763"/>
            <a:chExt cx="4252231" cy="1130643"/>
          </a:xfrm>
        </p:grpSpPr>
        <p:sp>
          <p:nvSpPr>
            <p:cNvPr id="99" name="TextBox 8">
              <a:extLst>
                <a:ext uri="{FF2B5EF4-FFF2-40B4-BE49-F238E27FC236}">
                  <a16:creationId xmlns:a16="http://schemas.microsoft.com/office/drawing/2014/main" id="{B0C9674E-03B5-4301-98A4-28DABCB176B1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8 = 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FA3E65B-5E48-459D-932E-DD165686E865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24F02F6-381B-4655-B0D3-48AED34B1D23}"/>
              </a:ext>
            </a:extLst>
          </p:cNvPr>
          <p:cNvSpPr/>
          <p:nvPr/>
        </p:nvSpPr>
        <p:spPr>
          <a:xfrm>
            <a:off x="3657055" y="4526070"/>
            <a:ext cx="1280975" cy="986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033C0D1-2AF6-4000-BA14-B731AE4E2EAF}"/>
              </a:ext>
            </a:extLst>
          </p:cNvPr>
          <p:cNvSpPr/>
          <p:nvPr/>
        </p:nvSpPr>
        <p:spPr>
          <a:xfrm>
            <a:off x="3657055" y="5663850"/>
            <a:ext cx="1280975" cy="986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7EF72F3-B419-4611-A7FD-C5DD8C1D9A4B}"/>
              </a:ext>
            </a:extLst>
          </p:cNvPr>
          <p:cNvSpPr/>
          <p:nvPr/>
        </p:nvSpPr>
        <p:spPr>
          <a:xfrm>
            <a:off x="6510882" y="7180152"/>
            <a:ext cx="1280975" cy="986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8A766EA-E84B-47A5-BE0B-5E3A04CBDFFD}"/>
              </a:ext>
            </a:extLst>
          </p:cNvPr>
          <p:cNvSpPr/>
          <p:nvPr/>
        </p:nvSpPr>
        <p:spPr>
          <a:xfrm>
            <a:off x="6510882" y="8351037"/>
            <a:ext cx="1280975" cy="986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AB35FFD-49AE-4B0B-B650-D0E06A78CB67}"/>
              </a:ext>
            </a:extLst>
          </p:cNvPr>
          <p:cNvSpPr/>
          <p:nvPr/>
        </p:nvSpPr>
        <p:spPr>
          <a:xfrm>
            <a:off x="9599567" y="4482880"/>
            <a:ext cx="1280975" cy="10102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B107F85-45E9-4CA0-B5AC-0790AF13DFA1}"/>
              </a:ext>
            </a:extLst>
          </p:cNvPr>
          <p:cNvSpPr/>
          <p:nvPr/>
        </p:nvSpPr>
        <p:spPr>
          <a:xfrm>
            <a:off x="9599567" y="5625628"/>
            <a:ext cx="1280975" cy="986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3218D48-7774-46B2-BC49-92C405A763CA}"/>
              </a:ext>
            </a:extLst>
          </p:cNvPr>
          <p:cNvSpPr/>
          <p:nvPr/>
        </p:nvSpPr>
        <p:spPr>
          <a:xfrm>
            <a:off x="15811905" y="4439780"/>
            <a:ext cx="1280975" cy="10102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59BA223-195C-4306-ADB1-45405EC7F96F}"/>
              </a:ext>
            </a:extLst>
          </p:cNvPr>
          <p:cNvSpPr/>
          <p:nvPr/>
        </p:nvSpPr>
        <p:spPr>
          <a:xfrm>
            <a:off x="15811905" y="5582528"/>
            <a:ext cx="1280975" cy="986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43499F7-FFC1-42D5-AAFE-DF6A6F8B7F73}"/>
              </a:ext>
            </a:extLst>
          </p:cNvPr>
          <p:cNvSpPr/>
          <p:nvPr/>
        </p:nvSpPr>
        <p:spPr>
          <a:xfrm>
            <a:off x="12889228" y="7130143"/>
            <a:ext cx="1280975" cy="10102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C169DA4-FC3F-4ECA-BB44-4C52DEA74375}"/>
              </a:ext>
            </a:extLst>
          </p:cNvPr>
          <p:cNvSpPr/>
          <p:nvPr/>
        </p:nvSpPr>
        <p:spPr>
          <a:xfrm>
            <a:off x="12889228" y="8330510"/>
            <a:ext cx="1280975" cy="986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816</Words>
  <Application>Microsoft Office PowerPoint</Application>
  <PresentationFormat>Custom</PresentationFormat>
  <Paragraphs>155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Arial</vt:lpstr>
      <vt:lpstr>Lazydog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56</dc:title>
  <cp:lastModifiedBy>Hương Giang</cp:lastModifiedBy>
  <cp:revision>8</cp:revision>
  <dcterms:created xsi:type="dcterms:W3CDTF">2006-08-16T00:00:00Z</dcterms:created>
  <dcterms:modified xsi:type="dcterms:W3CDTF">2021-10-22T06:40:49Z</dcterms:modified>
  <dc:identifier>DAEtQOoRWgU</dc:identifier>
</cp:coreProperties>
</file>