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Tahoma" panose="020B060403050404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E1B"/>
    <a:srgbClr val="217529"/>
    <a:srgbClr val="296F69"/>
    <a:srgbClr val="23710D"/>
    <a:srgbClr val="276F6A"/>
    <a:srgbClr val="25700F"/>
    <a:srgbClr val="082007"/>
    <a:srgbClr val="1B3D16"/>
    <a:srgbClr val="021C01"/>
    <a:srgbClr val="204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4C14-FA5B-45FC-A768-B473E1F84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74FB6-AE9F-4D53-BD01-CFA9A3AF9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6C2A8-7060-4CE4-B721-38CC4060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2EB5-2454-4BC3-AF42-862D402C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C47A-C18A-40AC-A518-265AC026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213B-73E5-4B78-B8E1-078EAA3D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A5696-14A2-4B08-95D4-24DE44CE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5CA9E-6600-49B7-BD0E-85B44109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A4BF0-0D24-45D0-85FA-B421F770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3599-ECAD-4506-AD40-86EAC1D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15FAD-6091-4D05-8292-C976FC6D1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B7260-C922-4EE7-B95F-7F64A417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ABD55-53FC-4ED3-99C9-E77EA45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83CF-CE17-4F34-929D-0E55AC49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7C01-1556-46CF-AAEF-D4367C6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C84E-54AD-4A55-B852-2BDDC7E1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4F41-CA75-4E84-81DF-F13B827F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0D0E-5123-41D6-86AC-AD5C9E58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5886-B2B5-43D1-B677-28984E3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6E9A3-37BA-4AFE-8C7A-68BDE88F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B37C-017E-4F94-9FE2-1465692F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3B622-9089-4508-A58E-AF765DAB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F164-20B8-4E88-A739-669B1D9C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E7F6-1434-4305-9310-3F294155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22B1-9764-43CE-BA8E-3DF29212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E8B1-7530-4FDF-B4C1-CB60C591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0187-512C-417A-9406-A1C31F10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3E90B-EA63-4EFA-8C71-C0E049F1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C2C78-8DC1-4A51-9B84-3DF3B060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FFEEF-6ADA-4C57-B86F-09A654AC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078A7-D1F7-4647-8378-942F9B70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4719-2BEC-4E96-8629-9C445F15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B5AA-3F8D-492C-9ABD-F074FB07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15DB8-2143-40A2-8ACE-4EEAF733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71052-3A19-4920-B901-44DAC5180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7FB91-F2EA-4EE5-99CF-D63B3732C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24647-E451-4069-BA08-59A9263E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3AF0B-7316-4556-A144-40C5A29F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EC480-F25D-40D6-BD69-7FEA1532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367C-D102-4E3A-9785-86FF6392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011F6-BC35-4FCD-9B0C-D42B97BE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CA4FD-B17F-41E7-97A2-2A6874A8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77AE-9DDD-4F53-80EF-8BBB04AA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F8728-897B-49ED-8B5F-E71AA77B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9700-CFE4-41A3-9A7F-42232FC9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4D20-D5FB-460D-A073-7A5F17C0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C81-1AB1-420B-9214-475A3EC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FB36-ACEB-4F65-AD46-1023E29D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9B792-F2EC-4131-BF78-3D3A59FED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B794F-84BE-4C0E-A221-B4853D11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D448E-AEF6-43F3-9D0C-854F5C08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AE6ED-8236-4172-82DC-21F17283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2B1C-CDD2-4417-88D2-1E05C846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49F7B-18A4-44EE-9D01-15E1B99AF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3050-C739-4369-B2D8-AA55FCA63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D70A1-D3DF-47E0-BC9F-C5EEE78E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42F77-7BA8-4FB1-8BE0-C88AE479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4FF0-8E40-403E-92CA-B5A26B92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437F-C08D-4140-A910-D94EADA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4BAF-AEB7-4374-9CEF-BFEFC4D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4788-ED14-4355-BD4A-9115D2AB9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38BB-EDEF-48A5-AB0C-1EC64D6DD4D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E97A-FE77-4619-963D-CE0197423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4943F-157D-4F29-81AE-9314FBAC0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8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570DD308-3F9B-4728-8A55-297E283233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9D71A-7CCA-4F5F-8E07-DBDDFAEB1E3D}"/>
              </a:ext>
            </a:extLst>
          </p:cNvPr>
          <p:cNvSpPr/>
          <p:nvPr/>
        </p:nvSpPr>
        <p:spPr>
          <a:xfrm>
            <a:off x="3915752" y="4299118"/>
            <a:ext cx="43604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23710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F226D-A470-4EB3-BDBB-258CD4816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6" y="1185626"/>
            <a:ext cx="5382263" cy="26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9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Q1">
            <a:extLst>
              <a:ext uri="{FF2B5EF4-FFF2-40B4-BE49-F238E27FC236}">
                <a16:creationId xmlns:a16="http://schemas.microsoft.com/office/drawing/2014/main" id="{B3DB058A-7F39-4989-A89A-565B4C7702E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</a:t>
            </a:r>
          </a:p>
        </p:txBody>
      </p:sp>
      <p:sp>
        <p:nvSpPr>
          <p:cNvPr id="410" name="Q2">
            <a:extLst>
              <a:ext uri="{FF2B5EF4-FFF2-40B4-BE49-F238E27FC236}">
                <a16:creationId xmlns:a16="http://schemas.microsoft.com/office/drawing/2014/main" id="{FDFBE095-7E10-4FD6-878E-C5E20FAD665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2</a:t>
            </a:r>
          </a:p>
        </p:txBody>
      </p:sp>
      <p:sp>
        <p:nvSpPr>
          <p:cNvPr id="411" name="Q3">
            <a:extLst>
              <a:ext uri="{FF2B5EF4-FFF2-40B4-BE49-F238E27FC236}">
                <a16:creationId xmlns:a16="http://schemas.microsoft.com/office/drawing/2014/main" id="{5A0C38EA-A0E3-400A-9442-B83F7A56B22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3</a:t>
            </a:r>
          </a:p>
        </p:txBody>
      </p:sp>
      <p:sp>
        <p:nvSpPr>
          <p:cNvPr id="412" name="Q4">
            <a:extLst>
              <a:ext uri="{FF2B5EF4-FFF2-40B4-BE49-F238E27FC236}">
                <a16:creationId xmlns:a16="http://schemas.microsoft.com/office/drawing/2014/main" id="{AD832735-102C-46EB-BA98-B08D4A0D845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4</a:t>
            </a:r>
          </a:p>
        </p:txBody>
      </p:sp>
      <p:sp>
        <p:nvSpPr>
          <p:cNvPr id="413" name="Q5">
            <a:extLst>
              <a:ext uri="{FF2B5EF4-FFF2-40B4-BE49-F238E27FC236}">
                <a16:creationId xmlns:a16="http://schemas.microsoft.com/office/drawing/2014/main" id="{3583678D-71F4-4598-9CD7-E3303390264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5</a:t>
            </a:r>
          </a:p>
        </p:txBody>
      </p:sp>
      <p:sp>
        <p:nvSpPr>
          <p:cNvPr id="414" name="Q6">
            <a:extLst>
              <a:ext uri="{FF2B5EF4-FFF2-40B4-BE49-F238E27FC236}">
                <a16:creationId xmlns:a16="http://schemas.microsoft.com/office/drawing/2014/main" id="{C43BFAA6-060C-4768-A8C0-60E533310862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6</a:t>
            </a:r>
          </a:p>
        </p:txBody>
      </p:sp>
      <p:sp>
        <p:nvSpPr>
          <p:cNvPr id="415" name="Q7">
            <a:extLst>
              <a:ext uri="{FF2B5EF4-FFF2-40B4-BE49-F238E27FC236}">
                <a16:creationId xmlns:a16="http://schemas.microsoft.com/office/drawing/2014/main" id="{D95E524B-BCEB-4127-9132-83A3A4FB243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7</a:t>
            </a:r>
          </a:p>
        </p:txBody>
      </p:sp>
      <p:sp>
        <p:nvSpPr>
          <p:cNvPr id="416" name="Q8">
            <a:extLst>
              <a:ext uri="{FF2B5EF4-FFF2-40B4-BE49-F238E27FC236}">
                <a16:creationId xmlns:a16="http://schemas.microsoft.com/office/drawing/2014/main" id="{9464EF76-0C7F-4D29-9282-174A4DF5822A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8</a:t>
            </a:r>
          </a:p>
        </p:txBody>
      </p:sp>
      <p:sp>
        <p:nvSpPr>
          <p:cNvPr id="417" name="Q9">
            <a:extLst>
              <a:ext uri="{FF2B5EF4-FFF2-40B4-BE49-F238E27FC236}">
                <a16:creationId xmlns:a16="http://schemas.microsoft.com/office/drawing/2014/main" id="{4D0FBCC3-BC73-43A6-AA80-7B53CC2E90C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9</a:t>
            </a:r>
          </a:p>
        </p:txBody>
      </p:sp>
      <p:sp>
        <p:nvSpPr>
          <p:cNvPr id="418" name="Q10">
            <a:extLst>
              <a:ext uri="{FF2B5EF4-FFF2-40B4-BE49-F238E27FC236}">
                <a16:creationId xmlns:a16="http://schemas.microsoft.com/office/drawing/2014/main" id="{2FD38172-095B-4012-8805-D3EAB0E3B197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10</a:t>
            </a:r>
          </a:p>
        </p:txBody>
      </p:sp>
      <p:sp>
        <p:nvSpPr>
          <p:cNvPr id="540" name="Q11">
            <a:extLst>
              <a:ext uri="{FF2B5EF4-FFF2-40B4-BE49-F238E27FC236}">
                <a16:creationId xmlns:a16="http://schemas.microsoft.com/office/drawing/2014/main" id="{8B0382CA-41B2-418A-A3C8-32198AE3C24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11</a:t>
            </a:r>
          </a:p>
        </p:txBody>
      </p:sp>
      <p:sp>
        <p:nvSpPr>
          <p:cNvPr id="541" name="Q12">
            <a:extLst>
              <a:ext uri="{FF2B5EF4-FFF2-40B4-BE49-F238E27FC236}">
                <a16:creationId xmlns:a16="http://schemas.microsoft.com/office/drawing/2014/main" id="{8ABB5FD2-B207-4AC4-9E70-BB619822A909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12</a:t>
            </a:r>
          </a:p>
        </p:txBody>
      </p:sp>
      <p:sp>
        <p:nvSpPr>
          <p:cNvPr id="542" name="Q13">
            <a:extLst>
              <a:ext uri="{FF2B5EF4-FFF2-40B4-BE49-F238E27FC236}">
                <a16:creationId xmlns:a16="http://schemas.microsoft.com/office/drawing/2014/main" id="{8C8D58F2-6D98-404F-A7D1-88F473981DF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13</a:t>
            </a:r>
          </a:p>
        </p:txBody>
      </p:sp>
      <p:sp>
        <p:nvSpPr>
          <p:cNvPr id="543" name="Q14">
            <a:extLst>
              <a:ext uri="{FF2B5EF4-FFF2-40B4-BE49-F238E27FC236}">
                <a16:creationId xmlns:a16="http://schemas.microsoft.com/office/drawing/2014/main" id="{C64C1200-E011-40CB-A64D-C40E0E262AB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14</a:t>
            </a:r>
          </a:p>
        </p:txBody>
      </p:sp>
      <p:sp>
        <p:nvSpPr>
          <p:cNvPr id="544" name="Q15">
            <a:extLst>
              <a:ext uri="{FF2B5EF4-FFF2-40B4-BE49-F238E27FC236}">
                <a16:creationId xmlns:a16="http://schemas.microsoft.com/office/drawing/2014/main" id="{164F3302-B370-400E-BF6C-9D36AC7697A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15</a:t>
            </a:r>
          </a:p>
        </p:txBody>
      </p:sp>
      <p:sp>
        <p:nvSpPr>
          <p:cNvPr id="545" name="Q16">
            <a:extLst>
              <a:ext uri="{FF2B5EF4-FFF2-40B4-BE49-F238E27FC236}">
                <a16:creationId xmlns:a16="http://schemas.microsoft.com/office/drawing/2014/main" id="{DA0F1C6B-AC3A-4ADF-BB1B-DCBDB74BA4E1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16</a:t>
            </a:r>
          </a:p>
        </p:txBody>
      </p:sp>
      <p:sp>
        <p:nvSpPr>
          <p:cNvPr id="546" name="Q17">
            <a:extLst>
              <a:ext uri="{FF2B5EF4-FFF2-40B4-BE49-F238E27FC236}">
                <a16:creationId xmlns:a16="http://schemas.microsoft.com/office/drawing/2014/main" id="{5AFAD2AC-4923-4B38-B870-5DC1B704692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17</a:t>
            </a:r>
          </a:p>
        </p:txBody>
      </p:sp>
      <p:sp>
        <p:nvSpPr>
          <p:cNvPr id="547" name="Q18">
            <a:extLst>
              <a:ext uri="{FF2B5EF4-FFF2-40B4-BE49-F238E27FC236}">
                <a16:creationId xmlns:a16="http://schemas.microsoft.com/office/drawing/2014/main" id="{D1A382F1-791B-4EC9-9806-D901B6FD9A58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18</a:t>
            </a:r>
          </a:p>
        </p:txBody>
      </p:sp>
      <p:sp>
        <p:nvSpPr>
          <p:cNvPr id="548" name="Q19">
            <a:extLst>
              <a:ext uri="{FF2B5EF4-FFF2-40B4-BE49-F238E27FC236}">
                <a16:creationId xmlns:a16="http://schemas.microsoft.com/office/drawing/2014/main" id="{D938CDE9-A7D7-4D6F-AE69-859F0A6786F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19</a:t>
            </a:r>
          </a:p>
        </p:txBody>
      </p:sp>
      <p:sp>
        <p:nvSpPr>
          <p:cNvPr id="549" name="Q20">
            <a:extLst>
              <a:ext uri="{FF2B5EF4-FFF2-40B4-BE49-F238E27FC236}">
                <a16:creationId xmlns:a16="http://schemas.microsoft.com/office/drawing/2014/main" id="{FB917919-E7E0-404E-80D3-EEBACEA9597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20</a:t>
            </a:r>
          </a:p>
        </p:txBody>
      </p:sp>
      <p:sp>
        <p:nvSpPr>
          <p:cNvPr id="409" name="Next 2">
            <a:extLst>
              <a:ext uri="{FF2B5EF4-FFF2-40B4-BE49-F238E27FC236}">
                <a16:creationId xmlns:a16="http://schemas.microsoft.com/office/drawing/2014/main" id="{5D733F5F-CE2E-4BD1-A739-7E3366340811}"/>
              </a:ext>
            </a:extLst>
          </p:cNvPr>
          <p:cNvSpPr/>
          <p:nvPr/>
        </p:nvSpPr>
        <p:spPr>
          <a:xfrm>
            <a:off x="3059695" y="4179239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" name="Rectangle: Rounded Corners 418">
            <a:extLst>
              <a:ext uri="{FF2B5EF4-FFF2-40B4-BE49-F238E27FC236}">
                <a16:creationId xmlns:a16="http://schemas.microsoft.com/office/drawing/2014/main" id="{E7328844-7B05-45F9-8E80-15C8E84EA73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20" name="Rectangle: Rounded Corners 419">
            <a:extLst>
              <a:ext uri="{FF2B5EF4-FFF2-40B4-BE49-F238E27FC236}">
                <a16:creationId xmlns:a16="http://schemas.microsoft.com/office/drawing/2014/main" id="{C93CB58F-1F2B-471F-A346-A938BD8F1B2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21" name="Rectangle: Rounded Corners 420">
            <a:extLst>
              <a:ext uri="{FF2B5EF4-FFF2-40B4-BE49-F238E27FC236}">
                <a16:creationId xmlns:a16="http://schemas.microsoft.com/office/drawing/2014/main" id="{4A63C04C-465A-48D2-BAD7-B536FC9FD93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22" name="Rectangle: Rounded Corners 421">
            <a:extLst>
              <a:ext uri="{FF2B5EF4-FFF2-40B4-BE49-F238E27FC236}">
                <a16:creationId xmlns:a16="http://schemas.microsoft.com/office/drawing/2014/main" id="{06C2FAE2-4F39-4F58-A553-80B66A4B513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23" name="Rectangle: Rounded Corners 422">
            <a:extLst>
              <a:ext uri="{FF2B5EF4-FFF2-40B4-BE49-F238E27FC236}">
                <a16:creationId xmlns:a16="http://schemas.microsoft.com/office/drawing/2014/main" id="{E3BFB852-2E72-4E8D-B18B-02C2168A42C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24" name="Rectangle: Rounded Corners 423">
            <a:extLst>
              <a:ext uri="{FF2B5EF4-FFF2-40B4-BE49-F238E27FC236}">
                <a16:creationId xmlns:a16="http://schemas.microsoft.com/office/drawing/2014/main" id="{540643AE-2B38-4263-8D28-12695B0D57B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:a16="http://schemas.microsoft.com/office/drawing/2014/main" id="{0F21BDE4-1AA4-4610-A392-D71101A5F91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:a16="http://schemas.microsoft.com/office/drawing/2014/main" id="{B1945633-1EC2-4CFE-BBA5-A0B574B7B91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:a16="http://schemas.microsoft.com/office/drawing/2014/main" id="{678D741D-08AE-458B-97CA-D95D968D8C0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28" name="Rectangle: Rounded Corners 427">
            <a:extLst>
              <a:ext uri="{FF2B5EF4-FFF2-40B4-BE49-F238E27FC236}">
                <a16:creationId xmlns:a16="http://schemas.microsoft.com/office/drawing/2014/main" id="{4545E140-9A3A-4EDE-B344-1E8CDBA80DB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7643F82E-2A33-440D-A5D4-28D24B8AD18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C37F8F5F-80B8-449C-89D4-1B6417C555A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id="{ED631598-E69E-4943-A1C6-F16AF732A6D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32" name="Rectangle: Rounded Corners 431">
            <a:extLst>
              <a:ext uri="{FF2B5EF4-FFF2-40B4-BE49-F238E27FC236}">
                <a16:creationId xmlns:a16="http://schemas.microsoft.com/office/drawing/2014/main" id="{FF02B242-6113-46F0-AC48-6B925FEF4F1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33" name="Rectangle: Rounded Corners 432">
            <a:extLst>
              <a:ext uri="{FF2B5EF4-FFF2-40B4-BE49-F238E27FC236}">
                <a16:creationId xmlns:a16="http://schemas.microsoft.com/office/drawing/2014/main" id="{1863E97B-06D3-4AA9-8250-F4DC9BFF37B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34" name="Rectangle: Rounded Corners 433">
            <a:extLst>
              <a:ext uri="{FF2B5EF4-FFF2-40B4-BE49-F238E27FC236}">
                <a16:creationId xmlns:a16="http://schemas.microsoft.com/office/drawing/2014/main" id="{F3FCB172-D918-4887-B505-5BAD3815BFD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id="{79CB3CDF-A216-4579-A1E8-0111D52F30A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id="{2C38DA8A-32E5-41B7-869A-C876BB93D88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id="{FB32BA9F-5A2C-4BA0-B341-5B14A297B84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D358E667-E0DB-448A-9E2A-933C9EE959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53E1FA97-038F-475A-8EE6-2C3E0DB5C14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FD10C72C-1FCF-4AB2-BFFB-4E15C769C65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id="{DC2AD533-A39B-4592-B7D4-F6A1A040ECE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:a16="http://schemas.microsoft.com/office/drawing/2014/main" id="{EB638418-4E4B-43E3-AD50-B1C457F192D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:a16="http://schemas.microsoft.com/office/drawing/2014/main" id="{60675B1A-0250-4654-9061-823CD1417E2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:a16="http://schemas.microsoft.com/office/drawing/2014/main" id="{B76820D0-C502-4EE0-A19E-7B77B4D1746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id="{65A4B7D4-F698-4DF7-8105-5EAE17F2711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:a16="http://schemas.microsoft.com/office/drawing/2014/main" id="{7C00D82D-F896-434C-AA91-99F22293938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47" name="Rectangle: Rounded Corners 446">
            <a:extLst>
              <a:ext uri="{FF2B5EF4-FFF2-40B4-BE49-F238E27FC236}">
                <a16:creationId xmlns:a16="http://schemas.microsoft.com/office/drawing/2014/main" id="{F2E95DE4-316B-4143-AA18-8B11B14A6F4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id="{F03CE554-33D3-4C9A-972A-C84D40F36E5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id="{B566A737-ED0F-4BD5-8AC5-A2BC7101908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:a16="http://schemas.microsoft.com/office/drawing/2014/main" id="{D549DDE9-C61D-41BF-8EF5-67483DF0AD3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id="{063419FF-C413-40FF-A5D1-6C0EE89943C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id="{81A68176-DED1-4B5C-B28E-0FF044ED7A9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AF69185F-3D5C-4877-9374-724D3DF5FDE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54" name="Rectangle: Rounded Corners 453">
            <a:extLst>
              <a:ext uri="{FF2B5EF4-FFF2-40B4-BE49-F238E27FC236}">
                <a16:creationId xmlns:a16="http://schemas.microsoft.com/office/drawing/2014/main" id="{DED0D99C-B518-412C-9B1B-F9C6614B1BF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55" name="Rectangle: Rounded Corners 454">
            <a:extLst>
              <a:ext uri="{FF2B5EF4-FFF2-40B4-BE49-F238E27FC236}">
                <a16:creationId xmlns:a16="http://schemas.microsoft.com/office/drawing/2014/main" id="{7FA09E35-AC75-44BC-897F-30E14DB5F20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id="{E7E393AD-37DF-4498-9AFE-613941350C3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8F179DBE-173E-4DE4-8539-4E01DD6A735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:a16="http://schemas.microsoft.com/office/drawing/2014/main" id="{45DE096E-BA23-4036-9333-EFB193199FB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7BA2D026-6E2D-47F6-81A5-F4F641247E2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:a16="http://schemas.microsoft.com/office/drawing/2014/main" id="{1954B4EF-5665-4222-9E87-E767B521554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id="{54B0950D-1344-434E-8CEC-4D16AAFE72B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6FD808F7-4241-40E5-A89A-88C373AF27A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667B7861-1CC8-4F78-A510-F73765E1A68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D2694F66-7AA9-4F6D-913C-AD43FDE771B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id="{545A837D-BBBF-4374-84EE-8D3EC2EA4E2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id="{0BD8D021-9387-4F56-9733-47EEE2105BA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D8F5EFD3-CF9A-49A6-AB9C-01FC88C7269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id="{9A0357A7-A366-41AA-BABB-9ED11124EF9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id="{E07609AD-4E90-4502-B890-1FB96D118B4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id="{38092733-3CB7-4AB6-8300-B1CA8338A06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FEAE5765-ACFE-4C50-A141-1388FB7AE2D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id="{F19BA1C5-E7AB-4E43-91E2-93831BEF7B0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7E2856D6-2755-4D7D-B814-B6BF0A6FBE7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id="{030BE0B8-AC60-47D7-A0D0-FE8146BEB0F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id="{24FF4023-2CC5-4AB9-890E-BE252AF732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id="{92EE3438-BCFE-4502-9E6D-3C00160F061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362EFF51-B7D8-4F8B-8550-F67581503F0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id="{CC06E14B-D6CF-4E9B-BF47-FECC1A60D47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id="{6D0955E9-C215-458C-AF69-00850A968C5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536C567C-0BFC-4637-ABB8-4CFCC756738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B205287E-5B6C-45AA-8F00-CE8C4E2AF73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D7DAFD9B-30D0-43D8-BD31-54F4FD17FC7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id="{2968E12D-5E4B-4FCF-90D2-C8F2CA6D614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id="{D2BA426F-4615-4F68-9A36-E140FAB1A5B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82C1E2E8-CF78-416A-B222-8AC1512C433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B608B762-81A0-4B53-B195-1C7865956BB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id="{D95DCDDE-D939-4A03-B61E-60B4640FA70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DC4871F1-CD4D-4179-9B9C-79AF1FE8756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489" name="Rectangle: Rounded Corners 488">
            <a:extLst>
              <a:ext uri="{FF2B5EF4-FFF2-40B4-BE49-F238E27FC236}">
                <a16:creationId xmlns:a16="http://schemas.microsoft.com/office/drawing/2014/main" id="{B5505968-4B0B-4B19-8A5A-E90E5912FDA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93DD1711-D1BE-4829-8F7B-DE9CB85996A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D399DEE9-5FB9-4FD3-AC7F-314F4D82C25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E72C5338-8D09-465E-BDE9-F8E34898F6D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C8EE3BA8-D8CE-4D78-BA9E-9D49E97915F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id="{4AF2A5C9-4D05-4786-B7FC-0444AB8343E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65F8C933-49A4-480D-A0A5-017168821C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50C95D85-6D45-4CD0-9F10-BF041125192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B9325E64-C984-4D37-8F4A-34D1C1CF9BE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A2F56BE4-F23C-4D78-B6EB-51A4E92A654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117A3CA0-65C3-472A-987D-B7D38BFE4EE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846EEB48-1040-4C0E-9148-AD539DE8E1A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1563B972-A185-40FB-9EC3-7AF9FD40E49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698EC34B-B527-41DA-9D0F-5C169DB9740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EB152AD5-9ADE-44DD-ACAC-0C3A06131DD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79BA867C-B182-4593-AC34-0E187B7E601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id="{3E2D21B4-33C1-42AA-A524-0EAA0C45389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id="{5F5AFFAA-3698-48DF-90CA-245A3A82D17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853B04A3-99D4-447A-8BAD-B0D9DDCD1C1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378048B6-2011-4A80-A35E-A65E6D56F97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3F747A99-5B48-4A90-8E8C-A573DC9AB55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4D0395C2-98BB-4725-BDFA-B35FF59FC72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11" name="Rectangle: Rounded Corners 510">
            <a:extLst>
              <a:ext uri="{FF2B5EF4-FFF2-40B4-BE49-F238E27FC236}">
                <a16:creationId xmlns:a16="http://schemas.microsoft.com/office/drawing/2014/main" id="{77110C1F-2EEF-4164-A94A-5EC8A683DE6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12" name="Rectangle: Rounded Corners 511">
            <a:extLst>
              <a:ext uri="{FF2B5EF4-FFF2-40B4-BE49-F238E27FC236}">
                <a16:creationId xmlns:a16="http://schemas.microsoft.com/office/drawing/2014/main" id="{96F9CF30-A579-4286-BA23-E9C3DA670D8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12CF47CA-CD5C-44EE-B5B4-6154CC65FB1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id="{347B2910-1E18-46D8-8ECE-28316A9A14F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8D2C1EB4-9115-4BD5-A894-48B5C386B57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id="{66566250-BF24-4A36-85AF-8B66FBCA5C5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id="{F8428583-3F03-4996-BA2A-9F5F72F4775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802E2C80-9511-4D25-BBA0-69D4A7C6C2E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0336A2EA-05F6-4F93-B507-5405964776F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20" name="Rectangle: Rounded Corners 519">
            <a:extLst>
              <a:ext uri="{FF2B5EF4-FFF2-40B4-BE49-F238E27FC236}">
                <a16:creationId xmlns:a16="http://schemas.microsoft.com/office/drawing/2014/main" id="{459B6DB4-A722-42CD-BBF1-65FEDDB5D38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21" name="Rectangle: Rounded Corners 520">
            <a:extLst>
              <a:ext uri="{FF2B5EF4-FFF2-40B4-BE49-F238E27FC236}">
                <a16:creationId xmlns:a16="http://schemas.microsoft.com/office/drawing/2014/main" id="{AFFC82C3-4B78-4799-8E5B-A2229313882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22" name="Rectangle: Rounded Corners 521">
            <a:extLst>
              <a:ext uri="{FF2B5EF4-FFF2-40B4-BE49-F238E27FC236}">
                <a16:creationId xmlns:a16="http://schemas.microsoft.com/office/drawing/2014/main" id="{ABB78660-8F92-4963-B840-0D7758BB1B1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id="{C1799B47-0FD2-47D0-A44F-62EFBE758C2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id="{C7FC7651-8F83-4B1C-98FC-0C0919049D1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id="{AA5D7905-38E7-447D-A577-3A191DACA12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5500C2CA-7589-4096-A709-1D45884019F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3622760F-3450-4E6C-9FEB-02BDA5C25D9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28" name="Rectangle: Rounded Corners 527">
            <a:extLst>
              <a:ext uri="{FF2B5EF4-FFF2-40B4-BE49-F238E27FC236}">
                <a16:creationId xmlns:a16="http://schemas.microsoft.com/office/drawing/2014/main" id="{713379EC-8BD7-4148-AE1B-08D26959ABD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id="{058606E9-D2CA-401E-8E03-D04F697F666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530" name="Rectangle: Rounded Corners 529">
            <a:extLst>
              <a:ext uri="{FF2B5EF4-FFF2-40B4-BE49-F238E27FC236}">
                <a16:creationId xmlns:a16="http://schemas.microsoft.com/office/drawing/2014/main" id="{329D9C59-CDE7-42D1-AA20-352167ECA0D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id="{E7893A9A-69EB-4DA9-898A-B16D90622EE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532" name="Rectangle: Rounded Corners 531">
            <a:extLst>
              <a:ext uri="{FF2B5EF4-FFF2-40B4-BE49-F238E27FC236}">
                <a16:creationId xmlns:a16="http://schemas.microsoft.com/office/drawing/2014/main" id="{F00EFF05-F239-4C90-B18A-32C3E358599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id="{3214DE18-7EAB-47E2-9D2B-A5186E1DC96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id="{68829B09-DC91-4C70-8227-26F707192A6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535" name="Rectangle: Rounded Corners 534">
            <a:extLst>
              <a:ext uri="{FF2B5EF4-FFF2-40B4-BE49-F238E27FC236}">
                <a16:creationId xmlns:a16="http://schemas.microsoft.com/office/drawing/2014/main" id="{888686CC-9C57-4D23-BE0C-960CADA88EE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392B1B5E-2191-45C2-8E8F-3C7934C1DB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537" name="Rectangle: Rounded Corners 536">
            <a:extLst>
              <a:ext uri="{FF2B5EF4-FFF2-40B4-BE49-F238E27FC236}">
                <a16:creationId xmlns:a16="http://schemas.microsoft.com/office/drawing/2014/main" id="{A397DD28-2F1B-47E7-B4AD-EA6974B7E8F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3068EC8E-036C-45C8-88C1-EB72B19F433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27D96E29-2FB7-4A38-B6B3-5B18761533E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50" name="Next 1">
            <a:extLst>
              <a:ext uri="{FF2B5EF4-FFF2-40B4-BE49-F238E27FC236}">
                <a16:creationId xmlns:a16="http://schemas.microsoft.com/office/drawing/2014/main" id="{09EA6259-5392-4068-A0AD-B7002EE24476}"/>
              </a:ext>
            </a:extLst>
          </p:cNvPr>
          <p:cNvSpPr/>
          <p:nvPr/>
        </p:nvSpPr>
        <p:spPr>
          <a:xfrm>
            <a:off x="3059695" y="4179238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885118-8270-4A66-8BCA-101ED2EFE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" y="4827105"/>
            <a:ext cx="2206943" cy="17375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80ACEF3-42E3-4B86-BCFD-6353E5E13E57}"/>
              </a:ext>
            </a:extLst>
          </p:cNvPr>
          <p:cNvGrpSpPr/>
          <p:nvPr/>
        </p:nvGrpSpPr>
        <p:grpSpPr>
          <a:xfrm>
            <a:off x="107681" y="4433879"/>
            <a:ext cx="1012024" cy="786452"/>
            <a:chOff x="200956" y="3500706"/>
            <a:chExt cx="1012024" cy="78645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A062DC-569E-49C5-B7FB-25F21FD7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56" y="3500706"/>
              <a:ext cx="1012024" cy="78645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9B2A67-F219-41BC-B62C-CC70D6941C78}"/>
                </a:ext>
              </a:extLst>
            </p:cNvPr>
            <p:cNvSpPr txBox="1"/>
            <p:nvPr/>
          </p:nvSpPr>
          <p:spPr>
            <a:xfrm>
              <a:off x="205191" y="3727851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 A</a:t>
              </a:r>
            </a:p>
          </p:txBody>
        </p:sp>
      </p:grpSp>
      <p:sp>
        <p:nvSpPr>
          <p:cNvPr id="405" name="0">
            <a:extLst>
              <a:ext uri="{FF2B5EF4-FFF2-40B4-BE49-F238E27FC236}">
                <a16:creationId xmlns:a16="http://schemas.microsoft.com/office/drawing/2014/main" id="{9D20E7DA-90EB-4A3C-9A16-044A46CC9F26}"/>
              </a:ext>
            </a:extLst>
          </p:cNvPr>
          <p:cNvSpPr/>
          <p:nvPr/>
        </p:nvSpPr>
        <p:spPr>
          <a:xfrm>
            <a:off x="1290947" y="4475097"/>
            <a:ext cx="505861" cy="583095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D1D0B35C-7548-4C39-843E-4269EF840E20}"/>
              </a:ext>
            </a:extLst>
          </p:cNvPr>
          <p:cNvSpPr/>
          <p:nvPr/>
        </p:nvSpPr>
        <p:spPr>
          <a:xfrm>
            <a:off x="1204912" y="4415285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03D9DE48-6FCB-4743-A44F-C4B93A9AD9D8}"/>
              </a:ext>
            </a:extLst>
          </p:cNvPr>
          <p:cNvSpPr/>
          <p:nvPr/>
        </p:nvSpPr>
        <p:spPr>
          <a:xfrm>
            <a:off x="1290947" y="404295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66B8AE-0660-4EB6-B289-D2A1810AC650}"/>
              </a:ext>
            </a:extLst>
          </p:cNvPr>
          <p:cNvSpPr/>
          <p:nvPr/>
        </p:nvSpPr>
        <p:spPr>
          <a:xfrm>
            <a:off x="1204912" y="398314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id="{C572263E-C9C9-496B-8F0A-4BEFF6970A6A}"/>
              </a:ext>
            </a:extLst>
          </p:cNvPr>
          <p:cNvSpPr/>
          <p:nvPr/>
        </p:nvSpPr>
        <p:spPr>
          <a:xfrm>
            <a:off x="1290947" y="361677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E4F50B1-2915-46B3-BF90-4B122B837603}"/>
              </a:ext>
            </a:extLst>
          </p:cNvPr>
          <p:cNvSpPr/>
          <p:nvPr/>
        </p:nvSpPr>
        <p:spPr>
          <a:xfrm>
            <a:off x="1204912" y="355696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id="{595A9014-B295-4A54-8A82-A4A81F8CD7C1}"/>
              </a:ext>
            </a:extLst>
          </p:cNvPr>
          <p:cNvSpPr/>
          <p:nvPr/>
        </p:nvSpPr>
        <p:spPr>
          <a:xfrm>
            <a:off x="1290947" y="319058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89B4273-DA74-4547-8A12-E7B7D33C2CBF}"/>
              </a:ext>
            </a:extLst>
          </p:cNvPr>
          <p:cNvSpPr/>
          <p:nvPr/>
        </p:nvSpPr>
        <p:spPr>
          <a:xfrm>
            <a:off x="1204912" y="313077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4">
            <a:extLst>
              <a:ext uri="{FF2B5EF4-FFF2-40B4-BE49-F238E27FC236}">
                <a16:creationId xmlns:a16="http://schemas.microsoft.com/office/drawing/2014/main" id="{6060A468-9A57-4B21-8CCA-1133D3440C47}"/>
              </a:ext>
            </a:extLst>
          </p:cNvPr>
          <p:cNvSpPr/>
          <p:nvPr/>
        </p:nvSpPr>
        <p:spPr>
          <a:xfrm>
            <a:off x="1290947" y="276440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F99947C-DDA5-43B9-86A6-46EB14827643}"/>
              </a:ext>
            </a:extLst>
          </p:cNvPr>
          <p:cNvSpPr/>
          <p:nvPr/>
        </p:nvSpPr>
        <p:spPr>
          <a:xfrm>
            <a:off x="1204912" y="270459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3B9CD15F-920C-41F5-91F6-37672771D306}"/>
              </a:ext>
            </a:extLst>
          </p:cNvPr>
          <p:cNvSpPr/>
          <p:nvPr/>
        </p:nvSpPr>
        <p:spPr>
          <a:xfrm>
            <a:off x="1290947" y="233821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19EEE63-2BCD-488D-803C-9EAC1648938D}"/>
              </a:ext>
            </a:extLst>
          </p:cNvPr>
          <p:cNvSpPr/>
          <p:nvPr/>
        </p:nvSpPr>
        <p:spPr>
          <a:xfrm>
            <a:off x="1204912" y="227840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">
            <a:extLst>
              <a:ext uri="{FF2B5EF4-FFF2-40B4-BE49-F238E27FC236}">
                <a16:creationId xmlns:a16="http://schemas.microsoft.com/office/drawing/2014/main" id="{A994FFD3-ADE0-4B93-9D03-AFE6C109C24C}"/>
              </a:ext>
            </a:extLst>
          </p:cNvPr>
          <p:cNvSpPr/>
          <p:nvPr/>
        </p:nvSpPr>
        <p:spPr>
          <a:xfrm>
            <a:off x="1290947" y="191203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7F92663-3FC1-4F7B-BC96-2D9FE33BBA8E}"/>
              </a:ext>
            </a:extLst>
          </p:cNvPr>
          <p:cNvSpPr/>
          <p:nvPr/>
        </p:nvSpPr>
        <p:spPr>
          <a:xfrm>
            <a:off x="1204912" y="185222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6AF0003A-C889-4B28-A943-D916F84DE2A8}"/>
              </a:ext>
            </a:extLst>
          </p:cNvPr>
          <p:cNvSpPr/>
          <p:nvPr/>
        </p:nvSpPr>
        <p:spPr>
          <a:xfrm>
            <a:off x="1290947" y="148584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168E55-AFD0-4508-83BC-932E2EE7E7D1}"/>
              </a:ext>
            </a:extLst>
          </p:cNvPr>
          <p:cNvSpPr/>
          <p:nvPr/>
        </p:nvSpPr>
        <p:spPr>
          <a:xfrm>
            <a:off x="1204912" y="142603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8">
            <a:extLst>
              <a:ext uri="{FF2B5EF4-FFF2-40B4-BE49-F238E27FC236}">
                <a16:creationId xmlns:a16="http://schemas.microsoft.com/office/drawing/2014/main" id="{023EF777-4A2C-4B79-9374-FA0D144CB5D8}"/>
              </a:ext>
            </a:extLst>
          </p:cNvPr>
          <p:cNvSpPr/>
          <p:nvPr/>
        </p:nvSpPr>
        <p:spPr>
          <a:xfrm>
            <a:off x="1290947" y="105966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CB4D8B2-CD1B-4650-9EDF-227B93EB2F3D}"/>
              </a:ext>
            </a:extLst>
          </p:cNvPr>
          <p:cNvSpPr/>
          <p:nvPr/>
        </p:nvSpPr>
        <p:spPr>
          <a:xfrm>
            <a:off x="1204912" y="99985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9">
            <a:extLst>
              <a:ext uri="{FF2B5EF4-FFF2-40B4-BE49-F238E27FC236}">
                <a16:creationId xmlns:a16="http://schemas.microsoft.com/office/drawing/2014/main" id="{DE844DEA-88D4-4DAA-9C80-08CB50CF6016}"/>
              </a:ext>
            </a:extLst>
          </p:cNvPr>
          <p:cNvSpPr/>
          <p:nvPr/>
        </p:nvSpPr>
        <p:spPr>
          <a:xfrm>
            <a:off x="1290947" y="63347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A851F0-445F-429F-B271-28F926908E86}"/>
              </a:ext>
            </a:extLst>
          </p:cNvPr>
          <p:cNvSpPr/>
          <p:nvPr/>
        </p:nvSpPr>
        <p:spPr>
          <a:xfrm>
            <a:off x="1204912" y="57366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10">
            <a:extLst>
              <a:ext uri="{FF2B5EF4-FFF2-40B4-BE49-F238E27FC236}">
                <a16:creationId xmlns:a16="http://schemas.microsoft.com/office/drawing/2014/main" id="{89B9C977-9526-4C05-B9F9-9D7D437E2FE6}"/>
              </a:ext>
            </a:extLst>
          </p:cNvPr>
          <p:cNvSpPr/>
          <p:nvPr/>
        </p:nvSpPr>
        <p:spPr>
          <a:xfrm>
            <a:off x="1290947" y="20729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4BEBF54-67F4-4483-86A3-5A501F7EFB7A}"/>
              </a:ext>
            </a:extLst>
          </p:cNvPr>
          <p:cNvSpPr/>
          <p:nvPr/>
        </p:nvSpPr>
        <p:spPr>
          <a:xfrm>
            <a:off x="1204912" y="165370"/>
            <a:ext cx="677103" cy="282126"/>
          </a:xfrm>
          <a:prstGeom prst="ellipse">
            <a:avLst/>
          </a:prstGeom>
          <a:solidFill>
            <a:srgbClr val="217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" name="Picture 551">
            <a:extLst>
              <a:ext uri="{FF2B5EF4-FFF2-40B4-BE49-F238E27FC236}">
                <a16:creationId xmlns:a16="http://schemas.microsoft.com/office/drawing/2014/main" id="{F47B9726-2654-43B0-B366-4F0A837BB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9" y="1435585"/>
            <a:ext cx="5382263" cy="26157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A5363FF-51D8-42D0-BDD9-EF97540DCD9C}"/>
              </a:ext>
            </a:extLst>
          </p:cNvPr>
          <p:cNvSpPr/>
          <p:nvPr/>
        </p:nvSpPr>
        <p:spPr>
          <a:xfrm>
            <a:off x="3082995" y="2181322"/>
            <a:ext cx="6026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</a:t>
            </a:r>
            <a:r>
              <a:rPr lang="en-US" sz="72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ỪNG</a:t>
            </a:r>
            <a:endParaRPr lang="en-US" sz="72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013 -0.06088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6088 L -4.16667E-7 -0.12314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12314 L -0.00026 -0.1851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8518 L -4.16667E-7 -0.24745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24745 L -4.16667E-7 -0.30949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0949 L -4.16667E-7 -0.37152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7152 L -0.00026 -0.43379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43379 L 0.00013 -0.49583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49583 L 0.00039 -0.55787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55787 L 0.00065 -0.62014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1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6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8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2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4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5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6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62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3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64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65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6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7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9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0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71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72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3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74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75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6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80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9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0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10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20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830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840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50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860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70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880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890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900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910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920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930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94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950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960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70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980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990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</p:childTnLst>
        </p:cTn>
      </p:par>
    </p:tnLst>
    <p:bldLst>
      <p:bldP spid="408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50" grpId="0" animBg="1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459</Words>
  <Application>Microsoft Office PowerPoint</Application>
  <PresentationFormat>Widescreen</PresentationFormat>
  <Paragraphs>154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Tahoma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68</cp:revision>
  <dcterms:created xsi:type="dcterms:W3CDTF">2018-05-12T07:18:33Z</dcterms:created>
  <dcterms:modified xsi:type="dcterms:W3CDTF">2019-04-01T18:28:36Z</dcterms:modified>
</cp:coreProperties>
</file>