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1FEC5A-C3DC-4037-8D27-738F62213A6F}"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EFD1EC-0D0C-48F8-ACB8-F836D5A1EB3E}" type="slidenum">
              <a:rPr lang="en-US" smtClean="0"/>
              <a:t>‹#›</a:t>
            </a:fld>
            <a:endParaRPr lang="en-US"/>
          </a:p>
        </p:txBody>
      </p:sp>
    </p:spTree>
    <p:extLst>
      <p:ext uri="{BB962C8B-B14F-4D97-AF65-F5344CB8AC3E}">
        <p14:creationId xmlns:p14="http://schemas.microsoft.com/office/powerpoint/2010/main" val="3139987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FEC5A-C3DC-4037-8D27-738F62213A6F}"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EFD1EC-0D0C-48F8-ACB8-F836D5A1EB3E}" type="slidenum">
              <a:rPr lang="en-US" smtClean="0"/>
              <a:t>‹#›</a:t>
            </a:fld>
            <a:endParaRPr lang="en-US"/>
          </a:p>
        </p:txBody>
      </p:sp>
    </p:spTree>
    <p:extLst>
      <p:ext uri="{BB962C8B-B14F-4D97-AF65-F5344CB8AC3E}">
        <p14:creationId xmlns:p14="http://schemas.microsoft.com/office/powerpoint/2010/main" val="3767937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FEC5A-C3DC-4037-8D27-738F62213A6F}"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EFD1EC-0D0C-48F8-ACB8-F836D5A1EB3E}" type="slidenum">
              <a:rPr lang="en-US" smtClean="0"/>
              <a:t>‹#›</a:t>
            </a:fld>
            <a:endParaRPr lang="en-US"/>
          </a:p>
        </p:txBody>
      </p:sp>
    </p:spTree>
    <p:extLst>
      <p:ext uri="{BB962C8B-B14F-4D97-AF65-F5344CB8AC3E}">
        <p14:creationId xmlns:p14="http://schemas.microsoft.com/office/powerpoint/2010/main" val="34548034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1FEC5A-C3DC-4037-8D27-738F62213A6F}"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EFD1EC-0D0C-48F8-ACB8-F836D5A1EB3E}" type="slidenum">
              <a:rPr lang="en-US" smtClean="0"/>
              <a:t>‹#›</a:t>
            </a:fld>
            <a:endParaRPr lang="en-US"/>
          </a:p>
        </p:txBody>
      </p:sp>
    </p:spTree>
    <p:extLst>
      <p:ext uri="{BB962C8B-B14F-4D97-AF65-F5344CB8AC3E}">
        <p14:creationId xmlns:p14="http://schemas.microsoft.com/office/powerpoint/2010/main" val="9074355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1FEC5A-C3DC-4037-8D27-738F62213A6F}" type="datetimeFigureOut">
              <a:rPr lang="en-US" smtClean="0"/>
              <a:t>5/7/2022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EFD1EC-0D0C-48F8-ACB8-F836D5A1EB3E}" type="slidenum">
              <a:rPr lang="en-US" smtClean="0"/>
              <a:t>‹#›</a:t>
            </a:fld>
            <a:endParaRPr lang="en-US"/>
          </a:p>
        </p:txBody>
      </p:sp>
    </p:spTree>
    <p:extLst>
      <p:ext uri="{BB962C8B-B14F-4D97-AF65-F5344CB8AC3E}">
        <p14:creationId xmlns:p14="http://schemas.microsoft.com/office/powerpoint/2010/main" val="234129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1FEC5A-C3DC-4037-8D27-738F62213A6F}" type="datetimeFigureOut">
              <a:rPr lang="en-US" smtClean="0"/>
              <a:t>5/7/2022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EFD1EC-0D0C-48F8-ACB8-F836D5A1EB3E}" type="slidenum">
              <a:rPr lang="en-US" smtClean="0"/>
              <a:t>‹#›</a:t>
            </a:fld>
            <a:endParaRPr lang="en-US"/>
          </a:p>
        </p:txBody>
      </p:sp>
    </p:spTree>
    <p:extLst>
      <p:ext uri="{BB962C8B-B14F-4D97-AF65-F5344CB8AC3E}">
        <p14:creationId xmlns:p14="http://schemas.microsoft.com/office/powerpoint/2010/main" val="2764771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1FEC5A-C3DC-4037-8D27-738F62213A6F}" type="datetimeFigureOut">
              <a:rPr lang="en-US" smtClean="0"/>
              <a:t>5/7/2022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EFD1EC-0D0C-48F8-ACB8-F836D5A1EB3E}" type="slidenum">
              <a:rPr lang="en-US" smtClean="0"/>
              <a:t>‹#›</a:t>
            </a:fld>
            <a:endParaRPr lang="en-US"/>
          </a:p>
        </p:txBody>
      </p:sp>
    </p:spTree>
    <p:extLst>
      <p:ext uri="{BB962C8B-B14F-4D97-AF65-F5344CB8AC3E}">
        <p14:creationId xmlns:p14="http://schemas.microsoft.com/office/powerpoint/2010/main" val="3387370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1FEC5A-C3DC-4037-8D27-738F62213A6F}" type="datetimeFigureOut">
              <a:rPr lang="en-US" smtClean="0"/>
              <a:t>5/7/2022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EFD1EC-0D0C-48F8-ACB8-F836D5A1EB3E}" type="slidenum">
              <a:rPr lang="en-US" smtClean="0"/>
              <a:t>‹#›</a:t>
            </a:fld>
            <a:endParaRPr lang="en-US"/>
          </a:p>
        </p:txBody>
      </p:sp>
    </p:spTree>
    <p:extLst>
      <p:ext uri="{BB962C8B-B14F-4D97-AF65-F5344CB8AC3E}">
        <p14:creationId xmlns:p14="http://schemas.microsoft.com/office/powerpoint/2010/main" val="2367557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FEC5A-C3DC-4037-8D27-738F62213A6F}" type="datetimeFigureOut">
              <a:rPr lang="en-US" smtClean="0"/>
              <a:t>5/7/2022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EFD1EC-0D0C-48F8-ACB8-F836D5A1EB3E}" type="slidenum">
              <a:rPr lang="en-US" smtClean="0"/>
              <a:t>‹#›</a:t>
            </a:fld>
            <a:endParaRPr lang="en-US"/>
          </a:p>
        </p:txBody>
      </p:sp>
    </p:spTree>
    <p:extLst>
      <p:ext uri="{BB962C8B-B14F-4D97-AF65-F5344CB8AC3E}">
        <p14:creationId xmlns:p14="http://schemas.microsoft.com/office/powerpoint/2010/main" val="3776554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FEC5A-C3DC-4037-8D27-738F62213A6F}" type="datetimeFigureOut">
              <a:rPr lang="en-US" smtClean="0"/>
              <a:t>5/7/2022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EFD1EC-0D0C-48F8-ACB8-F836D5A1EB3E}" type="slidenum">
              <a:rPr lang="en-US" smtClean="0"/>
              <a:t>‹#›</a:t>
            </a:fld>
            <a:endParaRPr lang="en-US"/>
          </a:p>
        </p:txBody>
      </p:sp>
    </p:spTree>
    <p:extLst>
      <p:ext uri="{BB962C8B-B14F-4D97-AF65-F5344CB8AC3E}">
        <p14:creationId xmlns:p14="http://schemas.microsoft.com/office/powerpoint/2010/main" val="1057956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1FEC5A-C3DC-4037-8D27-738F62213A6F}" type="datetimeFigureOut">
              <a:rPr lang="en-US" smtClean="0"/>
              <a:t>5/7/2022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EFD1EC-0D0C-48F8-ACB8-F836D5A1EB3E}" type="slidenum">
              <a:rPr lang="en-US" smtClean="0"/>
              <a:t>‹#›</a:t>
            </a:fld>
            <a:endParaRPr lang="en-US"/>
          </a:p>
        </p:txBody>
      </p:sp>
    </p:spTree>
    <p:extLst>
      <p:ext uri="{BB962C8B-B14F-4D97-AF65-F5344CB8AC3E}">
        <p14:creationId xmlns:p14="http://schemas.microsoft.com/office/powerpoint/2010/main" val="2374868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1FEC5A-C3DC-4037-8D27-738F62213A6F}" type="datetimeFigureOut">
              <a:rPr lang="en-US" smtClean="0"/>
              <a:t>5/7/2022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EFD1EC-0D0C-48F8-ACB8-F836D5A1EB3E}" type="slidenum">
              <a:rPr lang="en-US" smtClean="0"/>
              <a:t>‹#›</a:t>
            </a:fld>
            <a:endParaRPr lang="en-US"/>
          </a:p>
        </p:txBody>
      </p:sp>
    </p:spTree>
    <p:extLst>
      <p:ext uri="{BB962C8B-B14F-4D97-AF65-F5344CB8AC3E}">
        <p14:creationId xmlns:p14="http://schemas.microsoft.com/office/powerpoint/2010/main" val="273691395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6370975"/>
          </a:xfrm>
          <a:prstGeom prst="rect">
            <a:avLst/>
          </a:prstGeom>
          <a:noFill/>
        </p:spPr>
        <p:txBody>
          <a:bodyPr wrap="square" rtlCol="0">
            <a:spAutoFit/>
          </a:bodyPr>
          <a:lstStyle/>
          <a:p>
            <a:r>
              <a:rPr lang="en-GB" sz="2400" b="1" dirty="0"/>
              <a:t>Question 1:</a:t>
            </a:r>
            <a:r>
              <a:rPr lang="en-GB" sz="2400" dirty="0"/>
              <a:t> </a:t>
            </a:r>
            <a:r>
              <a:rPr lang="en-GB" sz="2400" b="1" dirty="0"/>
              <a:t> </a:t>
            </a:r>
            <a:r>
              <a:rPr lang="en-GB" sz="2400" dirty="0"/>
              <a:t>Hoang found it difficult to be in charge of the household _______.</a:t>
            </a:r>
            <a:endParaRPr lang="en-US" sz="2400" dirty="0"/>
          </a:p>
          <a:p>
            <a:r>
              <a:rPr lang="en-GB" sz="2400" b="1" dirty="0"/>
              <a:t>A. </a:t>
            </a:r>
            <a:r>
              <a:rPr lang="en-GB" sz="2400" dirty="0"/>
              <a:t>financial	</a:t>
            </a:r>
            <a:r>
              <a:rPr lang="en-GB" sz="2400" b="1" dirty="0"/>
              <a:t>B.</a:t>
            </a:r>
            <a:r>
              <a:rPr lang="en-GB" sz="2400" dirty="0"/>
              <a:t> financially	</a:t>
            </a:r>
            <a:r>
              <a:rPr lang="en-GB" sz="2400" b="1" dirty="0"/>
              <a:t>C. </a:t>
            </a:r>
            <a:r>
              <a:rPr lang="en-GB" sz="2400" dirty="0"/>
              <a:t>finances	</a:t>
            </a:r>
            <a:r>
              <a:rPr lang="en-GB" sz="2400" b="1" dirty="0"/>
              <a:t>D. </a:t>
            </a:r>
            <a:r>
              <a:rPr lang="en-GB" sz="2400" dirty="0"/>
              <a:t>financier</a:t>
            </a:r>
            <a:endParaRPr lang="en-US" sz="2400" dirty="0"/>
          </a:p>
          <a:p>
            <a:endParaRPr lang="vi-VN" sz="2400" b="1" dirty="0" smtClean="0"/>
          </a:p>
          <a:p>
            <a:r>
              <a:rPr lang="en-GB" sz="2400" b="1" i="1" dirty="0" err="1" smtClean="0"/>
              <a:t>Kiến</a:t>
            </a:r>
            <a:r>
              <a:rPr lang="en-GB" sz="2400" b="1" i="1" dirty="0" smtClean="0"/>
              <a:t> </a:t>
            </a:r>
            <a:r>
              <a:rPr lang="en-GB" sz="2400" b="1" i="1" dirty="0" err="1"/>
              <a:t>thức</a:t>
            </a:r>
            <a:r>
              <a:rPr lang="en-GB" sz="2400" b="1" i="1" dirty="0"/>
              <a:t> </a:t>
            </a:r>
            <a:r>
              <a:rPr lang="en-GB" sz="2400" b="1" i="1" dirty="0" err="1"/>
              <a:t>về</a:t>
            </a:r>
            <a:r>
              <a:rPr lang="en-GB" sz="2400" b="1" i="1" dirty="0"/>
              <a:t> </a:t>
            </a:r>
            <a:r>
              <a:rPr lang="en-GB" sz="2400" b="1" i="1" dirty="0" err="1"/>
              <a:t>từ</a:t>
            </a:r>
            <a:r>
              <a:rPr lang="en-GB" sz="2400" b="1" i="1" dirty="0"/>
              <a:t> </a:t>
            </a:r>
            <a:r>
              <a:rPr lang="en-GB" sz="2400" b="1" i="1" dirty="0" err="1"/>
              <a:t>loại</a:t>
            </a:r>
            <a:r>
              <a:rPr lang="en-GB" sz="2400" b="1" i="1" dirty="0"/>
              <a:t> </a:t>
            </a:r>
            <a:r>
              <a:rPr lang="en-GB" sz="2400" b="1" i="1" dirty="0" err="1"/>
              <a:t>và</a:t>
            </a:r>
            <a:r>
              <a:rPr lang="en-GB" sz="2400" b="1" i="1" dirty="0"/>
              <a:t> </a:t>
            </a:r>
            <a:r>
              <a:rPr lang="en-GB" sz="2400" b="1" i="1" dirty="0" err="1"/>
              <a:t>cụm</a:t>
            </a:r>
            <a:r>
              <a:rPr lang="en-GB" sz="2400" b="1" i="1" dirty="0"/>
              <a:t> </a:t>
            </a:r>
            <a:r>
              <a:rPr lang="en-GB" sz="2400" b="1" i="1" dirty="0" err="1"/>
              <a:t>từ</a:t>
            </a:r>
            <a:r>
              <a:rPr lang="en-GB" sz="2400" b="1" i="1" dirty="0"/>
              <a:t> </a:t>
            </a:r>
            <a:r>
              <a:rPr lang="en-GB" sz="2400" b="1" i="1" dirty="0" err="1"/>
              <a:t>cố</a:t>
            </a:r>
            <a:r>
              <a:rPr lang="en-GB" sz="2400" b="1" i="1" dirty="0"/>
              <a:t> </a:t>
            </a:r>
            <a:r>
              <a:rPr lang="en-GB" sz="2400" b="1" i="1" dirty="0" err="1"/>
              <a:t>định</a:t>
            </a:r>
            <a:endParaRPr lang="en-US" sz="2400" dirty="0"/>
          </a:p>
          <a:p>
            <a:r>
              <a:rPr lang="en-GB" sz="2400" b="1" dirty="0"/>
              <a:t>A.</a:t>
            </a:r>
            <a:r>
              <a:rPr lang="en-GB" sz="2400" dirty="0"/>
              <a:t> ﬁnancial /</a:t>
            </a:r>
            <a:r>
              <a:rPr lang="en-GB" sz="2400" dirty="0" err="1"/>
              <a:t>faɪ'næn∫əl</a:t>
            </a:r>
            <a:r>
              <a:rPr lang="en-GB" sz="2400" dirty="0"/>
              <a:t>/ (a): </a:t>
            </a:r>
            <a:r>
              <a:rPr lang="en-GB" sz="2400" dirty="0" err="1"/>
              <a:t>thuộc</a:t>
            </a:r>
            <a:r>
              <a:rPr lang="en-GB" sz="2400" dirty="0"/>
              <a:t> </a:t>
            </a:r>
            <a:r>
              <a:rPr lang="en-GB" sz="2400" dirty="0" err="1"/>
              <a:t>về</a:t>
            </a:r>
            <a:r>
              <a:rPr lang="en-GB" sz="2400" dirty="0"/>
              <a:t> </a:t>
            </a:r>
            <a:r>
              <a:rPr lang="en-GB" sz="2400" dirty="0" err="1"/>
              <a:t>tài</a:t>
            </a:r>
            <a:r>
              <a:rPr lang="en-GB" sz="2400" dirty="0"/>
              <a:t> </a:t>
            </a:r>
            <a:r>
              <a:rPr lang="en-GB" sz="2400" dirty="0" err="1"/>
              <a:t>chính</a:t>
            </a:r>
            <a:endParaRPr lang="en-US" sz="2400" dirty="0"/>
          </a:p>
          <a:p>
            <a:r>
              <a:rPr lang="en-GB" sz="2400" b="1" dirty="0"/>
              <a:t>B.</a:t>
            </a:r>
            <a:r>
              <a:rPr lang="en-GB" sz="2400" dirty="0"/>
              <a:t> ﬁnancially /</a:t>
            </a:r>
            <a:r>
              <a:rPr lang="en-GB" sz="2400" dirty="0" err="1"/>
              <a:t>faɪ‘næn∫əli</a:t>
            </a:r>
            <a:r>
              <a:rPr lang="en-GB" sz="2400" dirty="0"/>
              <a:t>/ (</a:t>
            </a:r>
            <a:r>
              <a:rPr lang="en-GB" sz="2400" dirty="0" err="1"/>
              <a:t>adv</a:t>
            </a:r>
            <a:r>
              <a:rPr lang="en-GB" sz="2400" dirty="0"/>
              <a:t>): </a:t>
            </a:r>
            <a:r>
              <a:rPr lang="en-GB" sz="2400" dirty="0" err="1"/>
              <a:t>về</a:t>
            </a:r>
            <a:r>
              <a:rPr lang="en-GB" sz="2400" dirty="0"/>
              <a:t> </a:t>
            </a:r>
            <a:r>
              <a:rPr lang="en-GB" sz="2400" dirty="0" err="1"/>
              <a:t>tài</a:t>
            </a:r>
            <a:r>
              <a:rPr lang="en-GB" sz="2400" dirty="0"/>
              <a:t> </a:t>
            </a:r>
            <a:r>
              <a:rPr lang="en-GB" sz="2400" dirty="0" err="1"/>
              <a:t>chính</a:t>
            </a:r>
            <a:endParaRPr lang="en-US" sz="2400" dirty="0"/>
          </a:p>
          <a:p>
            <a:r>
              <a:rPr lang="en-GB" sz="2400" b="1" dirty="0"/>
              <a:t>C.</a:t>
            </a:r>
            <a:r>
              <a:rPr lang="en-GB" sz="2400" dirty="0"/>
              <a:t> ﬁnances /'</a:t>
            </a:r>
            <a:r>
              <a:rPr lang="en-GB" sz="2400" dirty="0" err="1"/>
              <a:t>faɪnæns</a:t>
            </a:r>
            <a:r>
              <a:rPr lang="en-GB" sz="2400" dirty="0"/>
              <a:t>/ (n): </a:t>
            </a:r>
            <a:r>
              <a:rPr lang="en-GB" sz="2400" dirty="0" err="1"/>
              <a:t>tài</a:t>
            </a:r>
            <a:r>
              <a:rPr lang="en-GB" sz="2400" dirty="0"/>
              <a:t> </a:t>
            </a:r>
            <a:r>
              <a:rPr lang="en-GB" sz="2400" dirty="0" err="1"/>
              <a:t>chính</a:t>
            </a:r>
            <a:endParaRPr lang="en-US" sz="2400" dirty="0"/>
          </a:p>
          <a:p>
            <a:r>
              <a:rPr lang="en-GB" sz="2400" b="1" dirty="0"/>
              <a:t>D.</a:t>
            </a:r>
            <a:r>
              <a:rPr lang="en-GB" sz="2400" dirty="0"/>
              <a:t> ﬁnancier /</a:t>
            </a:r>
            <a:r>
              <a:rPr lang="en-GB" sz="2400" dirty="0" err="1"/>
              <a:t>fɪ'nænsiər</a:t>
            </a:r>
            <a:r>
              <a:rPr lang="en-GB" sz="2400" dirty="0"/>
              <a:t>/ (n): </a:t>
            </a:r>
            <a:r>
              <a:rPr lang="en-GB" sz="2400" dirty="0" err="1"/>
              <a:t>chuyên</a:t>
            </a:r>
            <a:r>
              <a:rPr lang="en-GB" sz="2400" dirty="0"/>
              <a:t> </a:t>
            </a:r>
            <a:r>
              <a:rPr lang="en-GB" sz="2400" dirty="0" err="1"/>
              <a:t>gia</a:t>
            </a:r>
            <a:r>
              <a:rPr lang="en-GB" sz="2400" dirty="0"/>
              <a:t> </a:t>
            </a:r>
            <a:r>
              <a:rPr lang="en-GB" sz="2400" dirty="0" err="1"/>
              <a:t>tài</a:t>
            </a:r>
            <a:r>
              <a:rPr lang="en-GB" sz="2400" dirty="0"/>
              <a:t> </a:t>
            </a:r>
            <a:r>
              <a:rPr lang="en-GB" sz="2400" dirty="0" err="1"/>
              <a:t>chính</a:t>
            </a:r>
            <a:endParaRPr lang="en-US" sz="2400" dirty="0"/>
          </a:p>
          <a:p>
            <a:r>
              <a:rPr lang="en-GB" sz="2400" dirty="0" err="1"/>
              <a:t>Căn</a:t>
            </a:r>
            <a:r>
              <a:rPr lang="en-GB" sz="2400" dirty="0"/>
              <a:t> </a:t>
            </a:r>
            <a:r>
              <a:rPr lang="en-GB" sz="2400" dirty="0" err="1"/>
              <a:t>cứ</a:t>
            </a:r>
            <a:r>
              <a:rPr lang="en-GB" sz="2400" dirty="0"/>
              <a:t> </a:t>
            </a:r>
            <a:r>
              <a:rPr lang="en-GB" sz="2400" dirty="0" err="1"/>
              <a:t>vao</a:t>
            </a:r>
            <a:r>
              <a:rPr lang="en-GB" sz="2400" dirty="0"/>
              <a:t> </a:t>
            </a:r>
            <a:r>
              <a:rPr lang="en-GB" sz="2400" dirty="0" err="1"/>
              <a:t>danh</a:t>
            </a:r>
            <a:r>
              <a:rPr lang="en-GB" sz="2400" dirty="0"/>
              <a:t> </a:t>
            </a:r>
            <a:r>
              <a:rPr lang="en-GB" sz="2400" dirty="0" err="1"/>
              <a:t>từ</a:t>
            </a:r>
            <a:r>
              <a:rPr lang="en-GB" sz="2400" dirty="0"/>
              <a:t> “household” </a:t>
            </a:r>
            <a:r>
              <a:rPr lang="en-GB" sz="2400" dirty="0" err="1"/>
              <a:t>nên</a:t>
            </a:r>
            <a:r>
              <a:rPr lang="en-GB" sz="2400" dirty="0"/>
              <a:t> vi </a:t>
            </a:r>
            <a:r>
              <a:rPr lang="en-GB" sz="2400" dirty="0" err="1"/>
              <a:t>trí</a:t>
            </a:r>
            <a:r>
              <a:rPr lang="en-GB" sz="2400" dirty="0"/>
              <a:t> </a:t>
            </a:r>
            <a:r>
              <a:rPr lang="en-GB" sz="2400" dirty="0" err="1"/>
              <a:t>trống</a:t>
            </a:r>
            <a:r>
              <a:rPr lang="en-GB" sz="2400" dirty="0"/>
              <a:t> </a:t>
            </a:r>
            <a:r>
              <a:rPr lang="en-GB" sz="2400" dirty="0" err="1"/>
              <a:t>cần</a:t>
            </a:r>
            <a:r>
              <a:rPr lang="en-GB" sz="2400" dirty="0"/>
              <a:t> </a:t>
            </a:r>
            <a:r>
              <a:rPr lang="en-GB" sz="2400" dirty="0" err="1"/>
              <a:t>một</a:t>
            </a:r>
            <a:r>
              <a:rPr lang="en-GB" sz="2400" dirty="0"/>
              <a:t> </a:t>
            </a:r>
            <a:r>
              <a:rPr lang="en-GB" sz="2400" dirty="0" err="1"/>
              <a:t>danh</a:t>
            </a:r>
            <a:r>
              <a:rPr lang="en-GB" sz="2400" dirty="0"/>
              <a:t> </a:t>
            </a:r>
            <a:r>
              <a:rPr lang="en-GB" sz="2400" dirty="0" err="1"/>
              <a:t>từ</a:t>
            </a:r>
            <a:r>
              <a:rPr lang="en-GB" sz="2400" dirty="0"/>
              <a:t> (</a:t>
            </a:r>
            <a:r>
              <a:rPr lang="en-GB" sz="2400" dirty="0" err="1"/>
              <a:t>sau</a:t>
            </a:r>
            <a:r>
              <a:rPr lang="en-GB" sz="2400" dirty="0"/>
              <a:t> </a:t>
            </a:r>
            <a:r>
              <a:rPr lang="en-GB" sz="2400" dirty="0" err="1"/>
              <a:t>danh</a:t>
            </a:r>
            <a:r>
              <a:rPr lang="en-GB" sz="2400" dirty="0"/>
              <a:t> </a:t>
            </a:r>
            <a:r>
              <a:rPr lang="en-GB" sz="2400" dirty="0" err="1"/>
              <a:t>từ</a:t>
            </a:r>
            <a:r>
              <a:rPr lang="en-GB" sz="2400" dirty="0"/>
              <a:t> </a:t>
            </a:r>
            <a:r>
              <a:rPr lang="en-GB" sz="2400" dirty="0" err="1"/>
              <a:t>là</a:t>
            </a:r>
            <a:r>
              <a:rPr lang="en-GB" sz="2400" dirty="0"/>
              <a:t> </a:t>
            </a:r>
            <a:r>
              <a:rPr lang="en-GB" sz="2400" dirty="0" err="1"/>
              <a:t>danh</a:t>
            </a:r>
            <a:r>
              <a:rPr lang="en-GB" sz="2400" dirty="0"/>
              <a:t> </a:t>
            </a:r>
            <a:r>
              <a:rPr lang="en-GB" sz="2400" dirty="0" err="1"/>
              <a:t>từ</a:t>
            </a:r>
            <a:r>
              <a:rPr lang="en-GB" sz="2400" dirty="0"/>
              <a:t>). </a:t>
            </a:r>
            <a:r>
              <a:rPr lang="en-GB" sz="2400" dirty="0" err="1"/>
              <a:t>Từ</a:t>
            </a:r>
            <a:r>
              <a:rPr lang="en-GB" sz="2400" dirty="0"/>
              <a:t> </a:t>
            </a:r>
            <a:r>
              <a:rPr lang="en-GB" sz="2400" dirty="0" err="1"/>
              <a:t>đó</a:t>
            </a:r>
            <a:r>
              <a:rPr lang="en-GB" sz="2400" dirty="0"/>
              <a:t> ta </a:t>
            </a:r>
            <a:r>
              <a:rPr lang="en-GB" sz="2400" dirty="0" err="1"/>
              <a:t>loại</a:t>
            </a:r>
            <a:r>
              <a:rPr lang="en-GB" sz="2400" dirty="0"/>
              <a:t> </a:t>
            </a:r>
            <a:r>
              <a:rPr lang="en-GB" sz="2400" dirty="0" err="1"/>
              <a:t>được</a:t>
            </a:r>
            <a:r>
              <a:rPr lang="en-GB" sz="2400" dirty="0"/>
              <a:t> </a:t>
            </a:r>
            <a:r>
              <a:rPr lang="en-GB" sz="2400" dirty="0" err="1"/>
              <a:t>phương</a:t>
            </a:r>
            <a:r>
              <a:rPr lang="en-GB" sz="2400" dirty="0"/>
              <a:t> </a:t>
            </a:r>
            <a:r>
              <a:rPr lang="en-GB" sz="2400" dirty="0" err="1"/>
              <a:t>án</a:t>
            </a:r>
            <a:r>
              <a:rPr lang="en-GB" sz="2400" dirty="0"/>
              <a:t> A, B.</a:t>
            </a:r>
            <a:endParaRPr lang="en-US" sz="2400" dirty="0"/>
          </a:p>
          <a:p>
            <a:r>
              <a:rPr lang="en-GB" sz="2400" dirty="0"/>
              <a:t>Ta </a:t>
            </a:r>
            <a:r>
              <a:rPr lang="en-GB" sz="2400" dirty="0" err="1"/>
              <a:t>có</a:t>
            </a:r>
            <a:r>
              <a:rPr lang="en-GB" sz="2400" dirty="0"/>
              <a:t> </a:t>
            </a:r>
            <a:r>
              <a:rPr lang="en-GB" sz="2400" dirty="0" err="1"/>
              <a:t>cụm</a:t>
            </a:r>
            <a:r>
              <a:rPr lang="en-GB" sz="2400" dirty="0"/>
              <a:t> </a:t>
            </a:r>
            <a:r>
              <a:rPr lang="en-GB" sz="2400" dirty="0" err="1"/>
              <a:t>từ</a:t>
            </a:r>
            <a:r>
              <a:rPr lang="en-GB" sz="2400" dirty="0"/>
              <a:t> </a:t>
            </a:r>
            <a:r>
              <a:rPr lang="en-GB" sz="2400" dirty="0" err="1"/>
              <a:t>cố</a:t>
            </a:r>
            <a:r>
              <a:rPr lang="en-GB" sz="2400" dirty="0"/>
              <a:t> </a:t>
            </a:r>
            <a:r>
              <a:rPr lang="en-GB" sz="2400" dirty="0" err="1"/>
              <a:t>định</a:t>
            </a:r>
            <a:r>
              <a:rPr lang="en-GB" sz="2400" dirty="0"/>
              <a:t>: household ﬁnances: </a:t>
            </a:r>
            <a:r>
              <a:rPr lang="en-GB" sz="2400" dirty="0" err="1"/>
              <a:t>tài</a:t>
            </a:r>
            <a:r>
              <a:rPr lang="en-GB" sz="2400" dirty="0"/>
              <a:t> </a:t>
            </a:r>
            <a:r>
              <a:rPr lang="en-GB" sz="2400" dirty="0" err="1"/>
              <a:t>chính</a:t>
            </a:r>
            <a:r>
              <a:rPr lang="en-GB" sz="2400" dirty="0"/>
              <a:t> </a:t>
            </a:r>
            <a:r>
              <a:rPr lang="en-GB" sz="2400" dirty="0" err="1"/>
              <a:t>của</a:t>
            </a:r>
            <a:r>
              <a:rPr lang="en-GB" sz="2400" dirty="0"/>
              <a:t> </a:t>
            </a:r>
            <a:r>
              <a:rPr lang="en-GB" sz="2400" dirty="0" err="1"/>
              <a:t>gia</a:t>
            </a:r>
            <a:r>
              <a:rPr lang="en-GB" sz="2400" dirty="0"/>
              <a:t> </a:t>
            </a:r>
            <a:r>
              <a:rPr lang="en-GB" sz="2400" dirty="0" err="1"/>
              <a:t>đình</a:t>
            </a:r>
            <a:endParaRPr lang="en-US" sz="2400" dirty="0"/>
          </a:p>
          <a:p>
            <a:r>
              <a:rPr lang="en-GB" sz="2400" b="1" dirty="0" err="1"/>
              <a:t>Tạm</a:t>
            </a:r>
            <a:r>
              <a:rPr lang="en-GB" sz="2400" b="1" dirty="0"/>
              <a:t> </a:t>
            </a:r>
            <a:r>
              <a:rPr lang="en-GB" sz="2400" b="1" dirty="0" err="1"/>
              <a:t>dịch</a:t>
            </a:r>
            <a:r>
              <a:rPr lang="en-GB" sz="2400" b="1" dirty="0"/>
              <a:t>:</a:t>
            </a:r>
            <a:r>
              <a:rPr lang="en-GB" sz="2400" dirty="0"/>
              <a:t> </a:t>
            </a:r>
            <a:r>
              <a:rPr lang="en-GB" sz="2400" dirty="0" err="1"/>
              <a:t>Ông</a:t>
            </a:r>
            <a:r>
              <a:rPr lang="en-GB" sz="2400" dirty="0"/>
              <a:t> </a:t>
            </a:r>
            <a:r>
              <a:rPr lang="en-GB" sz="2400" dirty="0" err="1"/>
              <a:t>Hoàng</a:t>
            </a:r>
            <a:r>
              <a:rPr lang="en-GB" sz="2400" dirty="0"/>
              <a:t> </a:t>
            </a:r>
            <a:r>
              <a:rPr lang="en-GB" sz="2400" dirty="0" err="1"/>
              <a:t>nhận</a:t>
            </a:r>
            <a:r>
              <a:rPr lang="en-GB" sz="2400" dirty="0"/>
              <a:t> </a:t>
            </a:r>
            <a:r>
              <a:rPr lang="en-GB" sz="2400" dirty="0" err="1"/>
              <a:t>ra</a:t>
            </a:r>
            <a:r>
              <a:rPr lang="en-GB" sz="2400" dirty="0"/>
              <a:t> </a:t>
            </a:r>
            <a:r>
              <a:rPr lang="en-GB" sz="2400" dirty="0" err="1"/>
              <a:t>rằng</a:t>
            </a:r>
            <a:r>
              <a:rPr lang="en-GB" sz="2400" dirty="0"/>
              <a:t> </a:t>
            </a:r>
            <a:r>
              <a:rPr lang="en-GB" sz="2400" dirty="0" err="1"/>
              <a:t>thật</a:t>
            </a:r>
            <a:r>
              <a:rPr lang="en-GB" sz="2400" dirty="0"/>
              <a:t> </a:t>
            </a:r>
            <a:r>
              <a:rPr lang="en-GB" sz="2400" dirty="0" err="1"/>
              <a:t>khó</a:t>
            </a:r>
            <a:r>
              <a:rPr lang="en-GB" sz="2400" dirty="0"/>
              <a:t> </a:t>
            </a:r>
            <a:r>
              <a:rPr lang="en-GB" sz="2400" dirty="0" err="1"/>
              <a:t>khăn</a:t>
            </a:r>
            <a:r>
              <a:rPr lang="en-GB" sz="2400" dirty="0"/>
              <a:t> </a:t>
            </a:r>
            <a:r>
              <a:rPr lang="en-GB" sz="2400" dirty="0" err="1"/>
              <a:t>khi</a:t>
            </a:r>
            <a:r>
              <a:rPr lang="en-GB" sz="2400" dirty="0"/>
              <a:t> </a:t>
            </a:r>
            <a:r>
              <a:rPr lang="en-GB" sz="2400" dirty="0" err="1"/>
              <a:t>gánh</a:t>
            </a:r>
            <a:r>
              <a:rPr lang="en-GB" sz="2400" dirty="0"/>
              <a:t> </a:t>
            </a:r>
            <a:r>
              <a:rPr lang="en-GB" sz="2400" dirty="0" err="1"/>
              <a:t>vác</a:t>
            </a:r>
            <a:r>
              <a:rPr lang="en-GB" sz="2400" dirty="0"/>
              <a:t> </a:t>
            </a:r>
            <a:r>
              <a:rPr lang="en-GB" sz="2400" dirty="0" err="1"/>
              <a:t>tài</a:t>
            </a:r>
            <a:r>
              <a:rPr lang="en-GB" sz="2400" dirty="0"/>
              <a:t> </a:t>
            </a:r>
            <a:r>
              <a:rPr lang="en-GB" sz="2400" dirty="0" err="1"/>
              <a:t>chính</a:t>
            </a:r>
            <a:r>
              <a:rPr lang="en-GB" sz="2400" dirty="0"/>
              <a:t> </a:t>
            </a:r>
            <a:r>
              <a:rPr lang="en-GB" sz="2400" dirty="0" err="1"/>
              <a:t>của</a:t>
            </a:r>
            <a:r>
              <a:rPr lang="en-GB" sz="2400" dirty="0"/>
              <a:t> </a:t>
            </a:r>
            <a:r>
              <a:rPr lang="en-GB" sz="2400" dirty="0" err="1"/>
              <a:t>gia</a:t>
            </a:r>
            <a:r>
              <a:rPr lang="en-GB" sz="2400" dirty="0"/>
              <a:t> </a:t>
            </a:r>
            <a:r>
              <a:rPr lang="en-GB" sz="2400" dirty="0" err="1"/>
              <a:t>đình</a:t>
            </a:r>
            <a:r>
              <a:rPr lang="en-GB" sz="2400" dirty="0"/>
              <a:t>.</a:t>
            </a:r>
            <a:endParaRPr lang="en-US" sz="2400" dirty="0"/>
          </a:p>
          <a:p>
            <a:r>
              <a:rPr lang="en-GB" sz="2400" b="1" dirty="0" err="1"/>
              <a:t>Cấu</a:t>
            </a:r>
            <a:r>
              <a:rPr lang="en-GB" sz="2400" b="1" dirty="0"/>
              <a:t> </a:t>
            </a:r>
            <a:r>
              <a:rPr lang="en-GB" sz="2400" b="1" dirty="0" err="1"/>
              <a:t>trúc</a:t>
            </a:r>
            <a:r>
              <a:rPr lang="en-GB" sz="2400" b="1" dirty="0"/>
              <a:t> </a:t>
            </a:r>
            <a:r>
              <a:rPr lang="en-GB" sz="2400" b="1" dirty="0" err="1"/>
              <a:t>khác</a:t>
            </a:r>
            <a:r>
              <a:rPr lang="en-GB" sz="2400" b="1" dirty="0"/>
              <a:t> </a:t>
            </a:r>
            <a:r>
              <a:rPr lang="en-GB" sz="2400" b="1" dirty="0" err="1"/>
              <a:t>cần</a:t>
            </a:r>
            <a:r>
              <a:rPr lang="en-GB" sz="2400" b="1" dirty="0"/>
              <a:t> </a:t>
            </a:r>
            <a:r>
              <a:rPr lang="en-GB" sz="2400" b="1" dirty="0" err="1"/>
              <a:t>lưu</a:t>
            </a:r>
            <a:r>
              <a:rPr lang="en-GB" sz="2400" b="1" dirty="0"/>
              <a:t> ý:</a:t>
            </a:r>
            <a:endParaRPr lang="en-US" sz="2400" dirty="0"/>
          </a:p>
          <a:p>
            <a:r>
              <a:rPr lang="en-GB" sz="2400" dirty="0"/>
              <a:t>Be in charge of: </a:t>
            </a:r>
            <a:r>
              <a:rPr lang="en-GB" sz="2400" dirty="0" err="1"/>
              <a:t>đảm</a:t>
            </a:r>
            <a:r>
              <a:rPr lang="en-GB" sz="2400" dirty="0"/>
              <a:t> </a:t>
            </a:r>
            <a:r>
              <a:rPr lang="en-GB" sz="2400" dirty="0" err="1"/>
              <a:t>nhiệm</a:t>
            </a:r>
            <a:r>
              <a:rPr lang="en-GB" sz="2400" dirty="0"/>
              <a:t>, </a:t>
            </a:r>
            <a:r>
              <a:rPr lang="en-GB" sz="2400" dirty="0" err="1"/>
              <a:t>phụ</a:t>
            </a:r>
            <a:r>
              <a:rPr lang="en-GB" sz="2400" dirty="0"/>
              <a:t> </a:t>
            </a:r>
            <a:r>
              <a:rPr lang="en-GB" sz="2400" dirty="0" err="1"/>
              <a:t>trách</a:t>
            </a:r>
            <a:r>
              <a:rPr lang="en-GB" sz="2400" dirty="0"/>
              <a:t>, </a:t>
            </a:r>
            <a:r>
              <a:rPr lang="en-GB" sz="2400" dirty="0" err="1"/>
              <a:t>gánh</a:t>
            </a:r>
            <a:r>
              <a:rPr lang="en-GB" sz="2400" dirty="0"/>
              <a:t> </a:t>
            </a:r>
            <a:r>
              <a:rPr lang="en-GB" sz="2400" dirty="0" err="1"/>
              <a:t>vác</a:t>
            </a:r>
            <a:endParaRPr lang="en-US" sz="2400" dirty="0"/>
          </a:p>
          <a:p>
            <a:endParaRPr lang="en-US" sz="2400" dirty="0"/>
          </a:p>
        </p:txBody>
      </p:sp>
      <p:sp>
        <p:nvSpPr>
          <p:cNvPr id="2" name="Oval 1"/>
          <p:cNvSpPr/>
          <p:nvPr/>
        </p:nvSpPr>
        <p:spPr>
          <a:xfrm>
            <a:off x="3886200" y="1143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2753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 calcmode="lin" valueType="num">
                                      <p:cBhvr additive="base">
                                        <p:cTn id="4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additive="base">
                                        <p:cTn id="49" dur="500" fill="hold"/>
                                        <p:tgtEl>
                                          <p:spTgt spid="2"/>
                                        </p:tgtEl>
                                        <p:attrNameLst>
                                          <p:attrName>ppt_x</p:attrName>
                                        </p:attrNameLst>
                                      </p:cBhvr>
                                      <p:tavLst>
                                        <p:tav tm="0">
                                          <p:val>
                                            <p:strVal val="#ppt_x"/>
                                          </p:val>
                                        </p:tav>
                                        <p:tav tm="100000">
                                          <p:val>
                                            <p:strVal val="#ppt_x"/>
                                          </p:val>
                                        </p:tav>
                                      </p:tavLst>
                                    </p:anim>
                                    <p:anim calcmode="lin" valueType="num">
                                      <p:cBhvr additive="base">
                                        <p:cTn id="5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3270"/>
            <a:ext cx="8839200" cy="7478970"/>
          </a:xfrm>
          <a:prstGeom prst="rect">
            <a:avLst/>
          </a:prstGeom>
          <a:noFill/>
        </p:spPr>
        <p:txBody>
          <a:bodyPr wrap="square" rtlCol="0">
            <a:spAutoFit/>
          </a:bodyPr>
          <a:lstStyle/>
          <a:p>
            <a:r>
              <a:rPr lang="en-GB" sz="2400" b="1" dirty="0"/>
              <a:t>Question 17: </a:t>
            </a:r>
            <a:r>
              <a:rPr lang="en-US" sz="2400" dirty="0"/>
              <a:t>Molly is talking to her sister about online shopping.</a:t>
            </a:r>
            <a:endParaRPr lang="en-US" sz="2400" dirty="0" smtClean="0">
              <a:effectLst/>
            </a:endParaRPr>
          </a:p>
          <a:p>
            <a:r>
              <a:rPr lang="en-US" sz="2400" dirty="0"/>
              <a:t>- Molly: “Shopping online is super convenient and trouble-free.” </a:t>
            </a:r>
            <a:endParaRPr lang="en-US" sz="2400" dirty="0" smtClean="0">
              <a:effectLst/>
            </a:endParaRPr>
          </a:p>
          <a:p>
            <a:r>
              <a:rPr lang="en-US" sz="2400" dirty="0"/>
              <a:t>- Molly’s sister: “___________. Sometimes a lot of serious problems arise.”</a:t>
            </a:r>
            <a:endParaRPr lang="en-US" sz="2400" dirty="0" smtClean="0">
              <a:effectLst/>
            </a:endParaRPr>
          </a:p>
          <a:p>
            <a:pPr marL="457200" indent="-457200">
              <a:buAutoNum type="alphaUcPeriod"/>
            </a:pPr>
            <a:r>
              <a:rPr lang="en-US" sz="2400" dirty="0" smtClean="0"/>
              <a:t>That’s </a:t>
            </a:r>
            <a:r>
              <a:rPr lang="en-US" sz="2400" dirty="0"/>
              <a:t>it			</a:t>
            </a:r>
            <a:r>
              <a:rPr lang="en-US" sz="2400" b="1" dirty="0"/>
              <a:t>B</a:t>
            </a:r>
            <a:r>
              <a:rPr lang="en-US" sz="2400" dirty="0"/>
              <a:t>. I take your view 		</a:t>
            </a:r>
            <a:endParaRPr lang="vi-VN" sz="2400" dirty="0" smtClean="0"/>
          </a:p>
          <a:p>
            <a:r>
              <a:rPr lang="en-US" sz="2400" b="1" dirty="0" smtClean="0"/>
              <a:t>C</a:t>
            </a:r>
            <a:r>
              <a:rPr lang="en-US" sz="2400" dirty="0"/>
              <a:t>. Absolutely		</a:t>
            </a:r>
            <a:r>
              <a:rPr lang="en-US" sz="2400" b="1" dirty="0"/>
              <a:t>D</a:t>
            </a:r>
            <a:r>
              <a:rPr lang="en-US" sz="2400" dirty="0"/>
              <a:t>. That’s not entirely true</a:t>
            </a:r>
            <a:endParaRPr lang="en-US" sz="2400" dirty="0" smtClean="0">
              <a:effectLst/>
            </a:endParaRPr>
          </a:p>
          <a:p>
            <a:endParaRPr lang="vi-VN" sz="2400" b="1" smtClean="0"/>
          </a:p>
          <a:p>
            <a:r>
              <a:rPr lang="vi-VN" sz="2400" smtClean="0"/>
              <a:t>Giải </a:t>
            </a:r>
            <a:r>
              <a:rPr lang="vi-VN" sz="2400" dirty="0"/>
              <a:t>thích: Đoạn hội thoại trình bày quan điểm cá nhân và người đáp không đồng ý với quan điểm được đưa ra.</a:t>
            </a:r>
            <a:endParaRPr lang="en-US" sz="2400" dirty="0" smtClean="0">
              <a:effectLst/>
            </a:endParaRPr>
          </a:p>
          <a:p>
            <a:r>
              <a:rPr lang="vi-VN" sz="2400" dirty="0"/>
              <a:t>Dịch nghĩa 4 phương án:</a:t>
            </a:r>
            <a:endParaRPr lang="en-US" sz="2400" dirty="0" smtClean="0">
              <a:effectLst/>
            </a:endParaRPr>
          </a:p>
          <a:p>
            <a:r>
              <a:rPr lang="vi-VN" sz="2400" dirty="0"/>
              <a:t>A</a:t>
            </a:r>
            <a:r>
              <a:rPr lang="vi-VN" sz="2400" i="1" dirty="0"/>
              <a:t>. Chính nó</a:t>
            </a:r>
            <a:r>
              <a:rPr lang="en-GB" sz="2400" i="1" dirty="0"/>
              <a:t>			</a:t>
            </a:r>
            <a:r>
              <a:rPr lang="vi-VN" sz="2400" dirty="0"/>
              <a:t>B</a:t>
            </a:r>
            <a:r>
              <a:rPr lang="vi-VN" sz="2400" i="1" dirty="0"/>
              <a:t>. Mình có cùng quan điểm</a:t>
            </a:r>
            <a:endParaRPr lang="en-US" sz="2400" dirty="0" smtClean="0">
              <a:effectLst/>
            </a:endParaRPr>
          </a:p>
          <a:p>
            <a:r>
              <a:rPr lang="en-GB" sz="2400" dirty="0"/>
              <a:t>C</a:t>
            </a:r>
            <a:r>
              <a:rPr lang="vi-VN" sz="2400" i="1" dirty="0"/>
              <a:t>. Chắc chắn rồi</a:t>
            </a:r>
            <a:r>
              <a:rPr lang="en-GB" sz="2400" i="1" dirty="0"/>
              <a:t>   		  </a:t>
            </a:r>
            <a:r>
              <a:rPr lang="vi-VN" sz="2400" dirty="0"/>
              <a:t>D</a:t>
            </a:r>
            <a:r>
              <a:rPr lang="vi-VN" sz="2400" i="1" dirty="0"/>
              <a:t>. Điều này không hoàn toàn đúng</a:t>
            </a:r>
            <a:r>
              <a:rPr lang="vi-VN" sz="2400" dirty="0"/>
              <a:t> (thể hiện việc không đồng ý với quan điểm được đưa ra) </a:t>
            </a:r>
            <a:endParaRPr lang="en-US" sz="2400" dirty="0" smtClean="0">
              <a:effectLst/>
            </a:endParaRPr>
          </a:p>
          <a:p>
            <a:r>
              <a:rPr lang="vi-VN" sz="2400" dirty="0"/>
              <a:t>Dịch nghĩa: </a:t>
            </a:r>
            <a:r>
              <a:rPr lang="vi-VN" sz="2400" i="1" dirty="0"/>
              <a:t>Molly đang nói chuyện với chị gái về việc mua sắm trực tuyến.</a:t>
            </a:r>
            <a:endParaRPr lang="en-US" sz="2400" dirty="0" smtClean="0">
              <a:effectLst/>
            </a:endParaRPr>
          </a:p>
          <a:p>
            <a:r>
              <a:rPr lang="vi-VN" sz="2400" i="1" dirty="0"/>
              <a:t>- Molly: “Mua sắm trực tuyến thật là siêu tiện lợi và không có rắc rối</a:t>
            </a:r>
            <a:endParaRPr lang="en-US" sz="2400" dirty="0" smtClean="0">
              <a:effectLst/>
            </a:endParaRPr>
          </a:p>
          <a:p>
            <a:r>
              <a:rPr lang="vi-VN" sz="2400" i="1" dirty="0"/>
              <a:t>- Chị của Molly: “Điều này không hoàn toàn đúng. Đôi khi có rất nhiều vấn đề nghiêm trọng phát sinh ”.</a:t>
            </a:r>
            <a:endParaRPr lang="en-US" sz="2400" dirty="0" smtClean="0">
              <a:effectLst/>
            </a:endParaRPr>
          </a:p>
          <a:p>
            <a:endParaRPr lang="en-US" sz="2400" dirty="0"/>
          </a:p>
        </p:txBody>
      </p:sp>
      <p:sp>
        <p:nvSpPr>
          <p:cNvPr id="2" name="Oval 1"/>
          <p:cNvSpPr/>
          <p:nvPr/>
        </p:nvSpPr>
        <p:spPr>
          <a:xfrm>
            <a:off x="2895600" y="1905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6427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5632311"/>
          </a:xfrm>
          <a:prstGeom prst="rect">
            <a:avLst/>
          </a:prstGeom>
          <a:noFill/>
        </p:spPr>
        <p:txBody>
          <a:bodyPr wrap="square" rtlCol="0">
            <a:spAutoFit/>
          </a:bodyPr>
          <a:lstStyle/>
          <a:p>
            <a:r>
              <a:rPr lang="en-GB" sz="2400" b="1" dirty="0"/>
              <a:t>Question 18. </a:t>
            </a:r>
            <a:endParaRPr lang="en-GB" sz="2400" b="1" dirty="0" smtClean="0"/>
          </a:p>
          <a:p>
            <a:r>
              <a:rPr lang="en-GB" sz="2400" b="1" dirty="0" smtClean="0"/>
              <a:t>A</a:t>
            </a:r>
            <a:r>
              <a:rPr lang="en-GB" sz="2400" dirty="0"/>
              <a:t>. arriv</a:t>
            </a:r>
            <a:r>
              <a:rPr lang="en-GB" sz="2400" u="sng" dirty="0"/>
              <a:t>ed</a:t>
            </a:r>
            <a:r>
              <a:rPr lang="en-GB" sz="2400" dirty="0"/>
              <a:t>          </a:t>
            </a:r>
            <a:r>
              <a:rPr lang="en-GB" sz="2400" b="1" dirty="0" smtClean="0"/>
              <a:t>B</a:t>
            </a:r>
            <a:r>
              <a:rPr lang="en-GB" sz="2400" b="1" dirty="0"/>
              <a:t>.</a:t>
            </a:r>
            <a:r>
              <a:rPr lang="en-GB" sz="2400" dirty="0"/>
              <a:t> appear</a:t>
            </a:r>
            <a:r>
              <a:rPr lang="en-GB" sz="2400" u="sng" dirty="0"/>
              <a:t>ed</a:t>
            </a:r>
            <a:r>
              <a:rPr lang="en-GB" sz="2400" dirty="0"/>
              <a:t>	</a:t>
            </a:r>
            <a:r>
              <a:rPr lang="en-GB" sz="2400" b="1" dirty="0" smtClean="0"/>
              <a:t>C</a:t>
            </a:r>
            <a:r>
              <a:rPr lang="en-GB" sz="2400" b="1" dirty="0"/>
              <a:t>.</a:t>
            </a:r>
            <a:r>
              <a:rPr lang="en-GB" sz="2400" dirty="0"/>
              <a:t> recogniz</a:t>
            </a:r>
            <a:r>
              <a:rPr lang="en-GB" sz="2400" u="sng" dirty="0"/>
              <a:t>ed</a:t>
            </a:r>
            <a:r>
              <a:rPr lang="en-GB" sz="2400" dirty="0"/>
              <a:t>		</a:t>
            </a:r>
            <a:r>
              <a:rPr lang="en-GB" sz="2400" b="1" dirty="0"/>
              <a:t>D</a:t>
            </a:r>
            <a:r>
              <a:rPr lang="en-GB" sz="2400" dirty="0"/>
              <a:t>. devastat</a:t>
            </a:r>
            <a:r>
              <a:rPr lang="en-GB" sz="2400" u="sng" dirty="0"/>
              <a:t>ed </a:t>
            </a:r>
            <a:endParaRPr lang="en-US" sz="2400" dirty="0" smtClean="0">
              <a:effectLst/>
            </a:endParaRPr>
          </a:p>
          <a:p>
            <a:endParaRPr lang="en-US" sz="2400" b="1" dirty="0" smtClean="0"/>
          </a:p>
          <a:p>
            <a:r>
              <a:rPr lang="en-GB" sz="2400" dirty="0" err="1" smtClean="0"/>
              <a:t>Động</a:t>
            </a:r>
            <a:r>
              <a:rPr lang="en-GB" sz="2400" dirty="0" smtClean="0"/>
              <a:t> </a:t>
            </a:r>
            <a:r>
              <a:rPr lang="en-GB" sz="2400" dirty="0" err="1"/>
              <a:t>từ</a:t>
            </a:r>
            <a:r>
              <a:rPr lang="en-GB" sz="2400" dirty="0"/>
              <a:t> ở </a:t>
            </a:r>
            <a:r>
              <a:rPr lang="en-GB" sz="2400" dirty="0" err="1"/>
              <a:t>phương</a:t>
            </a:r>
            <a:r>
              <a:rPr lang="en-GB" sz="2400" dirty="0"/>
              <a:t> </a:t>
            </a:r>
            <a:r>
              <a:rPr lang="en-GB" sz="2400" dirty="0" err="1"/>
              <a:t>án</a:t>
            </a:r>
            <a:r>
              <a:rPr lang="en-GB" sz="2400" dirty="0"/>
              <a:t> D </a:t>
            </a:r>
            <a:r>
              <a:rPr lang="en-GB" sz="2400" dirty="0" err="1"/>
              <a:t>kết</a:t>
            </a:r>
            <a:r>
              <a:rPr lang="en-GB" sz="2400" dirty="0"/>
              <a:t> </a:t>
            </a:r>
            <a:r>
              <a:rPr lang="en-GB" sz="2400" dirty="0" err="1"/>
              <a:t>thúc</a:t>
            </a:r>
            <a:r>
              <a:rPr lang="en-GB" sz="2400" dirty="0"/>
              <a:t> </a:t>
            </a:r>
            <a:r>
              <a:rPr lang="en-GB" sz="2400" dirty="0" err="1"/>
              <a:t>là</a:t>
            </a:r>
            <a:r>
              <a:rPr lang="en-GB" sz="2400" dirty="0"/>
              <a:t> </a:t>
            </a:r>
            <a:r>
              <a:rPr lang="en-GB" sz="2400" dirty="0" err="1"/>
              <a:t>nguyên</a:t>
            </a:r>
            <a:r>
              <a:rPr lang="en-GB" sz="2400" dirty="0"/>
              <a:t> </a:t>
            </a:r>
            <a:r>
              <a:rPr lang="en-GB" sz="2400" dirty="0" err="1"/>
              <a:t>âm</a:t>
            </a:r>
            <a:r>
              <a:rPr lang="en-GB" sz="2400" dirty="0"/>
              <a:t> /id/, </a:t>
            </a:r>
            <a:r>
              <a:rPr lang="en-GB" sz="2400" dirty="0" err="1"/>
              <a:t>nên</a:t>
            </a:r>
            <a:r>
              <a:rPr lang="en-GB" sz="2400" dirty="0"/>
              <a:t> -</a:t>
            </a:r>
            <a:r>
              <a:rPr lang="en-GB" sz="2400" dirty="0" err="1"/>
              <a:t>ed</a:t>
            </a:r>
            <a:r>
              <a:rPr lang="en-GB" sz="2400" dirty="0"/>
              <a:t> </a:t>
            </a:r>
            <a:r>
              <a:rPr lang="en-GB" sz="2400" dirty="0" err="1"/>
              <a:t>được</a:t>
            </a:r>
            <a:r>
              <a:rPr lang="en-GB" sz="2400" dirty="0"/>
              <a:t> </a:t>
            </a:r>
            <a:r>
              <a:rPr lang="en-GB" sz="2400" dirty="0" err="1"/>
              <a:t>phát</a:t>
            </a:r>
            <a:r>
              <a:rPr lang="en-GB" sz="2400" dirty="0"/>
              <a:t> </a:t>
            </a:r>
            <a:r>
              <a:rPr lang="en-GB" sz="2400" dirty="0" err="1"/>
              <a:t>âm</a:t>
            </a:r>
            <a:r>
              <a:rPr lang="en-GB" sz="2400" dirty="0"/>
              <a:t> </a:t>
            </a:r>
            <a:r>
              <a:rPr lang="en-GB" sz="2400" dirty="0" err="1"/>
              <a:t>là</a:t>
            </a:r>
            <a:r>
              <a:rPr lang="en-GB" sz="2400" dirty="0"/>
              <a:t> /t/, </a:t>
            </a:r>
            <a:r>
              <a:rPr lang="en-GB" sz="2400" dirty="0" err="1"/>
              <a:t>động</a:t>
            </a:r>
            <a:r>
              <a:rPr lang="en-GB" sz="2400" dirty="0"/>
              <a:t> </a:t>
            </a:r>
            <a:r>
              <a:rPr lang="en-GB" sz="2400" dirty="0" err="1"/>
              <a:t>từ</a:t>
            </a:r>
            <a:r>
              <a:rPr lang="en-GB" sz="2400" dirty="0"/>
              <a:t> ở </a:t>
            </a:r>
            <a:r>
              <a:rPr lang="en-GB" sz="2400" dirty="0" err="1"/>
              <a:t>các</a:t>
            </a:r>
            <a:r>
              <a:rPr lang="en-GB" sz="2400" dirty="0"/>
              <a:t> </a:t>
            </a:r>
            <a:r>
              <a:rPr lang="en-GB" sz="2400" dirty="0" err="1"/>
              <a:t>phương</a:t>
            </a:r>
            <a:r>
              <a:rPr lang="en-GB" sz="2400" dirty="0"/>
              <a:t> </a:t>
            </a:r>
            <a:r>
              <a:rPr lang="en-GB" sz="2400" dirty="0" err="1"/>
              <a:t>án</a:t>
            </a:r>
            <a:r>
              <a:rPr lang="en-GB" sz="2400" dirty="0"/>
              <a:t> A, B, C </a:t>
            </a:r>
            <a:r>
              <a:rPr lang="en-GB" sz="2400" dirty="0" err="1"/>
              <a:t>kết</a:t>
            </a:r>
            <a:r>
              <a:rPr lang="en-GB" sz="2400" dirty="0"/>
              <a:t> </a:t>
            </a:r>
            <a:r>
              <a:rPr lang="en-GB" sz="2400" dirty="0" err="1"/>
              <a:t>thúc</a:t>
            </a:r>
            <a:r>
              <a:rPr lang="en-GB" sz="2400" dirty="0"/>
              <a:t> </a:t>
            </a:r>
            <a:r>
              <a:rPr lang="en-GB" sz="2400" dirty="0" err="1"/>
              <a:t>lần</a:t>
            </a:r>
            <a:r>
              <a:rPr lang="en-GB" sz="2400" dirty="0"/>
              <a:t> </a:t>
            </a:r>
            <a:r>
              <a:rPr lang="en-GB" sz="2400" dirty="0" err="1"/>
              <a:t>lượt</a:t>
            </a:r>
            <a:r>
              <a:rPr lang="en-GB" sz="2400" dirty="0"/>
              <a:t> </a:t>
            </a:r>
            <a:r>
              <a:rPr lang="en-GB" sz="2400" dirty="0" err="1"/>
              <a:t>là</a:t>
            </a:r>
            <a:r>
              <a:rPr lang="en-GB" sz="2400" dirty="0"/>
              <a:t> </a:t>
            </a:r>
            <a:r>
              <a:rPr lang="en-GB" sz="2400" dirty="0" err="1"/>
              <a:t>các</a:t>
            </a:r>
            <a:r>
              <a:rPr lang="en-GB" sz="2400" dirty="0"/>
              <a:t> </a:t>
            </a:r>
            <a:r>
              <a:rPr lang="en-GB" sz="2400" dirty="0" err="1"/>
              <a:t>phụ</a:t>
            </a:r>
            <a:r>
              <a:rPr lang="en-GB" sz="2400" dirty="0"/>
              <a:t> </a:t>
            </a:r>
            <a:r>
              <a:rPr lang="en-GB" sz="2400" dirty="0" err="1"/>
              <a:t>âm</a:t>
            </a:r>
            <a:r>
              <a:rPr lang="en-GB" sz="2400" dirty="0"/>
              <a:t> </a:t>
            </a:r>
            <a:r>
              <a:rPr lang="en-GB" sz="2400" dirty="0" err="1"/>
              <a:t>nên</a:t>
            </a:r>
            <a:r>
              <a:rPr lang="en-GB" sz="2400" dirty="0"/>
              <a:t> -</a:t>
            </a:r>
            <a:r>
              <a:rPr lang="en-GB" sz="2400" dirty="0" err="1"/>
              <a:t>ed</a:t>
            </a:r>
            <a:r>
              <a:rPr lang="en-GB" sz="2400" dirty="0"/>
              <a:t> </a:t>
            </a:r>
            <a:r>
              <a:rPr lang="en-GB" sz="2400" dirty="0" err="1"/>
              <a:t>được</a:t>
            </a:r>
            <a:r>
              <a:rPr lang="en-GB" sz="2400" dirty="0"/>
              <a:t> </a:t>
            </a:r>
            <a:r>
              <a:rPr lang="en-GB" sz="2400" dirty="0" err="1"/>
              <a:t>phát</a:t>
            </a:r>
            <a:r>
              <a:rPr lang="en-GB" sz="2400" dirty="0"/>
              <a:t> </a:t>
            </a:r>
            <a:r>
              <a:rPr lang="en-GB" sz="2400" dirty="0" err="1"/>
              <a:t>âm</a:t>
            </a:r>
            <a:r>
              <a:rPr lang="en-GB" sz="2400" dirty="0"/>
              <a:t> </a:t>
            </a:r>
            <a:r>
              <a:rPr lang="en-GB" sz="2400" dirty="0" err="1"/>
              <a:t>là</a:t>
            </a:r>
            <a:r>
              <a:rPr lang="en-GB" sz="2400" dirty="0"/>
              <a:t> /d/.</a:t>
            </a:r>
            <a:endParaRPr lang="en-US" sz="2400" dirty="0" smtClean="0">
              <a:effectLst/>
            </a:endParaRPr>
          </a:p>
          <a:p>
            <a:endParaRPr lang="en-GB" sz="2400" b="1" dirty="0" smtClean="0"/>
          </a:p>
          <a:p>
            <a:endParaRPr lang="en-GB" sz="2400" b="1" dirty="0"/>
          </a:p>
          <a:p>
            <a:r>
              <a:rPr lang="en-GB" sz="2400" b="1" dirty="0" smtClean="0"/>
              <a:t>Question </a:t>
            </a:r>
            <a:r>
              <a:rPr lang="en-GB" sz="2400" b="1" dirty="0"/>
              <a:t>19.</a:t>
            </a:r>
            <a:r>
              <a:rPr lang="en-GB" sz="2400" dirty="0"/>
              <a:t> </a:t>
            </a:r>
            <a:r>
              <a:rPr lang="en-GB" sz="2400" b="1" dirty="0"/>
              <a:t>A</a:t>
            </a:r>
            <a:r>
              <a:rPr lang="en-GB" sz="2400" dirty="0"/>
              <a:t>. sp</a:t>
            </a:r>
            <a:r>
              <a:rPr lang="en-GB" sz="2400" u="sng" dirty="0"/>
              <a:t>e</a:t>
            </a:r>
            <a:r>
              <a:rPr lang="en-GB" sz="2400" dirty="0"/>
              <a:t>cies            </a:t>
            </a:r>
            <a:r>
              <a:rPr lang="en-GB" sz="2400" b="1" dirty="0" smtClean="0"/>
              <a:t>B</a:t>
            </a:r>
            <a:r>
              <a:rPr lang="en-GB" sz="2400" dirty="0"/>
              <a:t>. inv</a:t>
            </a:r>
            <a:r>
              <a:rPr lang="en-GB" sz="2400" u="sng" dirty="0"/>
              <a:t>e</a:t>
            </a:r>
            <a:r>
              <a:rPr lang="en-GB" sz="2400" dirty="0"/>
              <a:t>nt	</a:t>
            </a:r>
            <a:r>
              <a:rPr lang="en-GB" sz="2400" b="1" dirty="0" smtClean="0"/>
              <a:t>C</a:t>
            </a:r>
            <a:r>
              <a:rPr lang="en-GB" sz="2400" dirty="0"/>
              <a:t>. m</a:t>
            </a:r>
            <a:r>
              <a:rPr lang="en-GB" sz="2400" u="sng" dirty="0"/>
              <a:t>e</a:t>
            </a:r>
            <a:r>
              <a:rPr lang="en-GB" sz="2400" dirty="0"/>
              <a:t>dicine	</a:t>
            </a:r>
            <a:r>
              <a:rPr lang="en-GB" sz="2400" b="1" dirty="0" smtClean="0"/>
              <a:t>D</a:t>
            </a:r>
            <a:r>
              <a:rPr lang="en-GB" sz="2400" dirty="0"/>
              <a:t>. t</a:t>
            </a:r>
            <a:r>
              <a:rPr lang="en-GB" sz="2400" u="sng" dirty="0"/>
              <a:t>e</a:t>
            </a:r>
            <a:r>
              <a:rPr lang="en-GB" sz="2400" dirty="0"/>
              <a:t>nnis</a:t>
            </a:r>
            <a:endParaRPr lang="en-US" sz="2400" dirty="0" smtClean="0">
              <a:effectLst/>
            </a:endParaRPr>
          </a:p>
          <a:p>
            <a:endParaRPr lang="en-GB" sz="2400" b="1" dirty="0" smtClean="0"/>
          </a:p>
          <a:p>
            <a:r>
              <a:rPr lang="en-GB" sz="2400" b="1" dirty="0"/>
              <a:t>	</a:t>
            </a:r>
            <a:endParaRPr lang="en-US" sz="2400" dirty="0" smtClean="0">
              <a:effectLst/>
            </a:endParaRPr>
          </a:p>
          <a:p>
            <a:r>
              <a:rPr lang="en-GB" sz="2400" b="1" dirty="0" err="1"/>
              <a:t>Kiến</a:t>
            </a:r>
            <a:r>
              <a:rPr lang="en-GB" sz="2400" b="1" dirty="0"/>
              <a:t> </a:t>
            </a:r>
            <a:r>
              <a:rPr lang="en-GB" sz="2400" b="1" dirty="0" err="1"/>
              <a:t>thức</a:t>
            </a:r>
            <a:r>
              <a:rPr lang="en-GB" sz="2400" b="1" dirty="0"/>
              <a:t> </a:t>
            </a:r>
            <a:r>
              <a:rPr lang="en-GB" sz="2400" b="1" dirty="0" err="1"/>
              <a:t>về</a:t>
            </a:r>
            <a:r>
              <a:rPr lang="en-GB" sz="2400" b="1" dirty="0"/>
              <a:t> </a:t>
            </a:r>
            <a:r>
              <a:rPr lang="en-GB" sz="2400" b="1" dirty="0" err="1"/>
              <a:t>phát</a:t>
            </a:r>
            <a:r>
              <a:rPr lang="en-GB" sz="2400" b="1" dirty="0"/>
              <a:t> </a:t>
            </a:r>
            <a:r>
              <a:rPr lang="en-GB" sz="2400" b="1" dirty="0" err="1"/>
              <a:t>âm</a:t>
            </a:r>
            <a:r>
              <a:rPr lang="en-GB" sz="2400" b="1" dirty="0"/>
              <a:t> </a:t>
            </a:r>
            <a:r>
              <a:rPr lang="en-GB" sz="2400" b="1" dirty="0" err="1"/>
              <a:t>của</a:t>
            </a:r>
            <a:r>
              <a:rPr lang="en-GB" sz="2400" b="1" dirty="0"/>
              <a:t> </a:t>
            </a:r>
            <a:r>
              <a:rPr lang="en-GB" sz="2400" b="1" dirty="0" err="1"/>
              <a:t>nguyên</a:t>
            </a:r>
            <a:r>
              <a:rPr lang="en-GB" sz="2400" b="1" dirty="0"/>
              <a:t> </a:t>
            </a:r>
            <a:r>
              <a:rPr lang="en-GB" sz="2400" b="1" dirty="0" err="1"/>
              <a:t>âm</a:t>
            </a:r>
            <a:endParaRPr lang="en-US" sz="2400" dirty="0" smtClean="0">
              <a:effectLst/>
            </a:endParaRPr>
          </a:p>
          <a:p>
            <a:r>
              <a:rPr lang="en-GB" sz="2400" dirty="0"/>
              <a:t>A. sp</a:t>
            </a:r>
            <a:r>
              <a:rPr lang="en-GB" sz="2400" u="sng" dirty="0"/>
              <a:t>e</a:t>
            </a:r>
            <a:r>
              <a:rPr lang="en-GB" sz="2400" dirty="0"/>
              <a:t>cies /ˈ</a:t>
            </a:r>
            <a:r>
              <a:rPr lang="en-GB" sz="2400" dirty="0" err="1"/>
              <a:t>spiːʃiːz</a:t>
            </a:r>
            <a:r>
              <a:rPr lang="en-GB" sz="2400" dirty="0"/>
              <a:t>/  	B. inv</a:t>
            </a:r>
            <a:r>
              <a:rPr lang="en-GB" sz="2400" u="sng" dirty="0"/>
              <a:t>e</a:t>
            </a:r>
            <a:r>
              <a:rPr lang="en-GB" sz="2400" dirty="0"/>
              <a:t>nt /</a:t>
            </a:r>
            <a:r>
              <a:rPr lang="en-GB" sz="2400" dirty="0" err="1"/>
              <a:t>ɪnˈvent</a:t>
            </a:r>
            <a:r>
              <a:rPr lang="en-GB" sz="2400" dirty="0"/>
              <a:t>/ 	C. m</a:t>
            </a:r>
            <a:r>
              <a:rPr lang="en-GB" sz="2400" u="sng" dirty="0"/>
              <a:t>e</a:t>
            </a:r>
            <a:r>
              <a:rPr lang="en-GB" sz="2400" dirty="0"/>
              <a:t>dicine /ˈ</a:t>
            </a:r>
            <a:r>
              <a:rPr lang="en-GB" sz="2400" dirty="0" err="1"/>
              <a:t>medsn</a:t>
            </a:r>
            <a:r>
              <a:rPr lang="en-GB" sz="2400" dirty="0"/>
              <a:t>/  	D. t</a:t>
            </a:r>
            <a:r>
              <a:rPr lang="en-GB" sz="2400" u="sng" dirty="0"/>
              <a:t>e</a:t>
            </a:r>
            <a:r>
              <a:rPr lang="en-GB" sz="2400" dirty="0"/>
              <a:t>nnis /ˈ</a:t>
            </a:r>
            <a:r>
              <a:rPr lang="en-GB" sz="2400" dirty="0" err="1"/>
              <a:t>tenɪs</a:t>
            </a:r>
            <a:r>
              <a:rPr lang="en-GB" sz="2400" dirty="0"/>
              <a:t>/</a:t>
            </a:r>
            <a:endParaRPr lang="en-US" sz="2400" dirty="0" smtClean="0">
              <a:effectLst/>
            </a:endParaRPr>
          </a:p>
          <a:p>
            <a:endParaRPr lang="en-US" sz="2400" dirty="0"/>
          </a:p>
        </p:txBody>
      </p:sp>
      <p:sp>
        <p:nvSpPr>
          <p:cNvPr id="2" name="Oval 1"/>
          <p:cNvSpPr/>
          <p:nvPr/>
        </p:nvSpPr>
        <p:spPr>
          <a:xfrm>
            <a:off x="6477000" y="6858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1905000" y="3276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3029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839200" cy="7109639"/>
          </a:xfrm>
          <a:prstGeom prst="rect">
            <a:avLst/>
          </a:prstGeom>
          <a:noFill/>
        </p:spPr>
        <p:txBody>
          <a:bodyPr wrap="square" rtlCol="0">
            <a:spAutoFit/>
          </a:bodyPr>
          <a:lstStyle/>
          <a:p>
            <a:r>
              <a:rPr lang="en-US" sz="2400" b="1" dirty="0"/>
              <a:t>Question 20. </a:t>
            </a:r>
            <a:endParaRPr lang="en-US" sz="2400" b="1" dirty="0" smtClean="0"/>
          </a:p>
          <a:p>
            <a:r>
              <a:rPr lang="en-US" sz="2400" b="1" dirty="0" smtClean="0"/>
              <a:t>A</a:t>
            </a:r>
            <a:r>
              <a:rPr lang="en-US" sz="2400" dirty="0"/>
              <a:t>. scenery    	</a:t>
            </a:r>
            <a:r>
              <a:rPr lang="en-US" sz="2400" b="1" dirty="0" smtClean="0"/>
              <a:t>B</a:t>
            </a:r>
            <a:r>
              <a:rPr lang="en-US" sz="2400" dirty="0"/>
              <a:t>. festival		</a:t>
            </a:r>
            <a:r>
              <a:rPr lang="en-US" sz="2400" b="1" dirty="0"/>
              <a:t>C</a:t>
            </a:r>
            <a:r>
              <a:rPr lang="en-US" sz="2400" dirty="0"/>
              <a:t>. atmosphere		</a:t>
            </a:r>
            <a:r>
              <a:rPr lang="en-US" sz="2400" b="1" dirty="0"/>
              <a:t>D</a:t>
            </a:r>
            <a:r>
              <a:rPr lang="en-US" sz="2400" dirty="0"/>
              <a:t>. location</a:t>
            </a:r>
          </a:p>
          <a:p>
            <a:r>
              <a:rPr lang="en-GB" sz="2400" b="1" dirty="0"/>
              <a:t>	</a:t>
            </a:r>
            <a:r>
              <a:rPr lang="en-GB" sz="2400" b="1" dirty="0" err="1"/>
              <a:t>Kiến</a:t>
            </a:r>
            <a:r>
              <a:rPr lang="en-GB" sz="2400" b="1" dirty="0"/>
              <a:t> </a:t>
            </a:r>
            <a:r>
              <a:rPr lang="en-GB" sz="2400" b="1" dirty="0" err="1"/>
              <a:t>thức</a:t>
            </a:r>
            <a:r>
              <a:rPr lang="en-GB" sz="2400" b="1" dirty="0"/>
              <a:t> </a:t>
            </a:r>
            <a:r>
              <a:rPr lang="en-GB" sz="2400" b="1" dirty="0" err="1"/>
              <a:t>về</a:t>
            </a:r>
            <a:r>
              <a:rPr lang="en-GB" sz="2400" b="1" dirty="0"/>
              <a:t> </a:t>
            </a:r>
            <a:r>
              <a:rPr lang="en-GB" sz="2400" b="1" dirty="0" err="1"/>
              <a:t>trọng</a:t>
            </a:r>
            <a:r>
              <a:rPr lang="en-GB" sz="2400" b="1" dirty="0"/>
              <a:t> </a:t>
            </a:r>
            <a:r>
              <a:rPr lang="en-GB" sz="2400" b="1" dirty="0" err="1"/>
              <a:t>âm</a:t>
            </a:r>
            <a:r>
              <a:rPr lang="en-GB" sz="2400" b="1" dirty="0"/>
              <a:t> : </a:t>
            </a:r>
            <a:endParaRPr lang="en-US" sz="2400" dirty="0" smtClean="0">
              <a:effectLst/>
            </a:endParaRPr>
          </a:p>
          <a:p>
            <a:r>
              <a:rPr lang="en-GB" sz="2400" dirty="0" err="1"/>
              <a:t>Các</a:t>
            </a:r>
            <a:r>
              <a:rPr lang="en-GB" sz="2400" dirty="0"/>
              <a:t> </a:t>
            </a:r>
            <a:r>
              <a:rPr lang="en-GB" sz="2400" dirty="0" err="1"/>
              <a:t>từ</a:t>
            </a:r>
            <a:r>
              <a:rPr lang="en-GB" sz="2400" dirty="0"/>
              <a:t> </a:t>
            </a:r>
            <a:r>
              <a:rPr lang="en-GB" sz="2400" dirty="0" err="1"/>
              <a:t>có</a:t>
            </a:r>
            <a:r>
              <a:rPr lang="en-GB" sz="2400" dirty="0"/>
              <a:t> 3 </a:t>
            </a:r>
            <a:r>
              <a:rPr lang="en-GB" sz="2400" dirty="0" err="1"/>
              <a:t>âm</a:t>
            </a:r>
            <a:r>
              <a:rPr lang="en-GB" sz="2400" dirty="0"/>
              <a:t> </a:t>
            </a:r>
            <a:r>
              <a:rPr lang="en-GB" sz="2400" dirty="0" err="1"/>
              <a:t>tiết</a:t>
            </a:r>
            <a:r>
              <a:rPr lang="en-GB" sz="2400" dirty="0"/>
              <a:t> </a:t>
            </a:r>
            <a:r>
              <a:rPr lang="en-GB" sz="2400" dirty="0" err="1"/>
              <a:t>trở</a:t>
            </a:r>
            <a:r>
              <a:rPr lang="en-GB" sz="2400" dirty="0"/>
              <a:t> </a:t>
            </a:r>
            <a:r>
              <a:rPr lang="en-GB" sz="2400" dirty="0" err="1"/>
              <a:t>lên</a:t>
            </a:r>
            <a:r>
              <a:rPr lang="en-GB" sz="2400" dirty="0"/>
              <a:t> </a:t>
            </a:r>
            <a:r>
              <a:rPr lang="en-GB" sz="2400" dirty="0" err="1"/>
              <a:t>tận</a:t>
            </a:r>
            <a:r>
              <a:rPr lang="en-GB" sz="2400" dirty="0"/>
              <a:t> </a:t>
            </a:r>
            <a:r>
              <a:rPr lang="en-GB" sz="2400" dirty="0" err="1"/>
              <a:t>cùng</a:t>
            </a:r>
            <a:r>
              <a:rPr lang="en-GB" sz="2400" dirty="0"/>
              <a:t> </a:t>
            </a:r>
            <a:r>
              <a:rPr lang="en-GB" sz="2400" dirty="0" err="1"/>
              <a:t>là</a:t>
            </a:r>
            <a:r>
              <a:rPr lang="en-GB" sz="2400" dirty="0"/>
              <a:t> </a:t>
            </a:r>
            <a:r>
              <a:rPr lang="en-GB" sz="2400" i="1" dirty="0"/>
              <a:t>_</a:t>
            </a:r>
            <a:r>
              <a:rPr lang="en-GB" sz="2400" i="1" dirty="0" err="1"/>
              <a:t>ic,ical,ial,ian</a:t>
            </a:r>
            <a:r>
              <a:rPr lang="en-GB" sz="2400" dirty="0"/>
              <a:t> ….</a:t>
            </a:r>
            <a:r>
              <a:rPr lang="en-GB" sz="2400" dirty="0" err="1"/>
              <a:t>nhấn</a:t>
            </a:r>
            <a:r>
              <a:rPr lang="en-GB" sz="2400" dirty="0"/>
              <a:t> ở </a:t>
            </a:r>
            <a:r>
              <a:rPr lang="en-GB" sz="2400" dirty="0" err="1"/>
              <a:t>âm</a:t>
            </a:r>
            <a:r>
              <a:rPr lang="en-GB" sz="2400" dirty="0"/>
              <a:t> </a:t>
            </a:r>
            <a:r>
              <a:rPr lang="en-GB" sz="2400" dirty="0" err="1"/>
              <a:t>tiết</a:t>
            </a:r>
            <a:r>
              <a:rPr lang="en-GB" sz="2400" dirty="0"/>
              <a:t> </a:t>
            </a:r>
            <a:r>
              <a:rPr lang="en-GB" sz="2400" dirty="0" err="1"/>
              <a:t>liền</a:t>
            </a:r>
            <a:r>
              <a:rPr lang="en-GB" sz="2400" dirty="0"/>
              <a:t> </a:t>
            </a:r>
            <a:r>
              <a:rPr lang="en-GB" sz="2400" dirty="0" err="1"/>
              <a:t>trước</a:t>
            </a:r>
            <a:r>
              <a:rPr lang="en-GB" sz="2400" dirty="0"/>
              <a:t> </a:t>
            </a:r>
            <a:endParaRPr lang="en-US" sz="2400" dirty="0" smtClean="0">
              <a:effectLst/>
            </a:endParaRPr>
          </a:p>
          <a:p>
            <a:r>
              <a:rPr lang="en-GB" sz="2400" dirty="0" err="1"/>
              <a:t>Phương</a:t>
            </a:r>
            <a:r>
              <a:rPr lang="en-GB" sz="2400" dirty="0"/>
              <a:t> </a:t>
            </a:r>
            <a:r>
              <a:rPr lang="en-GB" sz="2400" dirty="0" err="1"/>
              <a:t>án</a:t>
            </a:r>
            <a:r>
              <a:rPr lang="en-GB" sz="2400" dirty="0"/>
              <a:t> B  </a:t>
            </a:r>
            <a:r>
              <a:rPr lang="en-GB" sz="2400" dirty="0" err="1"/>
              <a:t>có</a:t>
            </a:r>
            <a:r>
              <a:rPr lang="en-GB" sz="2400" dirty="0"/>
              <a:t> </a:t>
            </a:r>
            <a:r>
              <a:rPr lang="en-GB" sz="2400" dirty="0" err="1"/>
              <a:t>trọng</a:t>
            </a:r>
            <a:r>
              <a:rPr lang="en-GB" sz="2400" dirty="0"/>
              <a:t> </a:t>
            </a:r>
            <a:r>
              <a:rPr lang="en-GB" sz="2400" dirty="0" err="1"/>
              <a:t>âm</a:t>
            </a:r>
            <a:r>
              <a:rPr lang="en-GB" sz="2400" dirty="0"/>
              <a:t> </a:t>
            </a:r>
            <a:r>
              <a:rPr lang="en-GB" sz="2400" dirty="0" err="1"/>
              <a:t>rơi</a:t>
            </a:r>
            <a:r>
              <a:rPr lang="en-GB" sz="2400" dirty="0"/>
              <a:t> </a:t>
            </a:r>
            <a:r>
              <a:rPr lang="en-GB" sz="2400" dirty="0" err="1"/>
              <a:t>vào</a:t>
            </a:r>
            <a:r>
              <a:rPr lang="en-GB" sz="2400" dirty="0"/>
              <a:t> </a:t>
            </a:r>
            <a:r>
              <a:rPr lang="en-GB" sz="2400" dirty="0" err="1"/>
              <a:t>âm</a:t>
            </a:r>
            <a:r>
              <a:rPr lang="en-GB" sz="2400" dirty="0"/>
              <a:t> </a:t>
            </a:r>
            <a:r>
              <a:rPr lang="en-GB" sz="2400" dirty="0" err="1"/>
              <a:t>tiết</a:t>
            </a:r>
            <a:r>
              <a:rPr lang="en-GB" sz="2400" dirty="0"/>
              <a:t> </a:t>
            </a:r>
            <a:r>
              <a:rPr lang="en-GB" sz="2400" dirty="0" err="1"/>
              <a:t>thứ</a:t>
            </a:r>
            <a:r>
              <a:rPr lang="en-GB" sz="2400" dirty="0"/>
              <a:t> </a:t>
            </a:r>
            <a:r>
              <a:rPr lang="en-GB" sz="2400" dirty="0" err="1"/>
              <a:t>ba</a:t>
            </a:r>
            <a:r>
              <a:rPr lang="en-GB" sz="2400" dirty="0"/>
              <a:t>  </a:t>
            </a:r>
            <a:endParaRPr lang="en-US" sz="2400" dirty="0" smtClean="0">
              <a:effectLst/>
            </a:endParaRPr>
          </a:p>
          <a:p>
            <a:r>
              <a:rPr lang="en-GB" sz="2400" dirty="0" err="1"/>
              <a:t>Các</a:t>
            </a:r>
            <a:r>
              <a:rPr lang="en-GB" sz="2400" dirty="0"/>
              <a:t> </a:t>
            </a:r>
            <a:r>
              <a:rPr lang="en-GB" sz="2400" dirty="0" err="1"/>
              <a:t>phương</a:t>
            </a:r>
            <a:r>
              <a:rPr lang="en-GB" sz="2400" dirty="0"/>
              <a:t> </a:t>
            </a:r>
            <a:r>
              <a:rPr lang="en-GB" sz="2400" dirty="0" err="1"/>
              <a:t>án</a:t>
            </a:r>
            <a:r>
              <a:rPr lang="en-GB" sz="2400" dirty="0"/>
              <a:t> </a:t>
            </a:r>
            <a:r>
              <a:rPr lang="en-GB" sz="2400" dirty="0" err="1"/>
              <a:t>còn</a:t>
            </a:r>
            <a:r>
              <a:rPr lang="en-GB" sz="2400" dirty="0"/>
              <a:t> </a:t>
            </a:r>
            <a:r>
              <a:rPr lang="en-GB" sz="2400" dirty="0" err="1"/>
              <a:t>lại</a:t>
            </a:r>
            <a:r>
              <a:rPr lang="en-GB" sz="2400" dirty="0"/>
              <a:t> </a:t>
            </a:r>
            <a:r>
              <a:rPr lang="en-GB" sz="2400" dirty="0" err="1"/>
              <a:t>trọng</a:t>
            </a:r>
            <a:r>
              <a:rPr lang="en-GB" sz="2400" dirty="0"/>
              <a:t> </a:t>
            </a:r>
            <a:r>
              <a:rPr lang="en-GB" sz="2400" dirty="0" err="1"/>
              <a:t>âm</a:t>
            </a:r>
            <a:r>
              <a:rPr lang="en-GB" sz="2400" dirty="0"/>
              <a:t> </a:t>
            </a:r>
            <a:r>
              <a:rPr lang="en-GB" sz="2400" dirty="0" err="1"/>
              <a:t>rơi</a:t>
            </a:r>
            <a:r>
              <a:rPr lang="en-GB" sz="2400" dirty="0"/>
              <a:t> </a:t>
            </a:r>
            <a:r>
              <a:rPr lang="en-GB" sz="2400" dirty="0" err="1"/>
              <a:t>vào</a:t>
            </a:r>
            <a:r>
              <a:rPr lang="en-GB" sz="2400" dirty="0"/>
              <a:t> </a:t>
            </a:r>
            <a:r>
              <a:rPr lang="en-GB" sz="2400" dirty="0" err="1"/>
              <a:t>âm</a:t>
            </a:r>
            <a:r>
              <a:rPr lang="en-GB" sz="2400" dirty="0"/>
              <a:t> </a:t>
            </a:r>
            <a:r>
              <a:rPr lang="en-GB" sz="2400" dirty="0" err="1"/>
              <a:t>tiết</a:t>
            </a:r>
            <a:r>
              <a:rPr lang="en-GB" sz="2400" dirty="0"/>
              <a:t> </a:t>
            </a:r>
            <a:r>
              <a:rPr lang="en-GB" sz="2400" dirty="0" err="1"/>
              <a:t>thứ</a:t>
            </a:r>
            <a:r>
              <a:rPr lang="en-GB" sz="2400" dirty="0"/>
              <a:t> </a:t>
            </a:r>
            <a:r>
              <a:rPr lang="en-GB" sz="2400" dirty="0" err="1"/>
              <a:t>hai</a:t>
            </a:r>
            <a:endParaRPr lang="en-US" sz="2400" dirty="0" smtClean="0">
              <a:effectLst/>
            </a:endParaRPr>
          </a:p>
          <a:p>
            <a:r>
              <a:rPr lang="en-GB" sz="2400" b="1" dirty="0"/>
              <a:t>A</a:t>
            </a:r>
            <a:r>
              <a:rPr lang="en-GB" sz="2400" dirty="0"/>
              <a:t>. scenery /ˈ</a:t>
            </a:r>
            <a:r>
              <a:rPr lang="en-GB" sz="2400" dirty="0" err="1"/>
              <a:t>siːnəri</a:t>
            </a:r>
            <a:r>
              <a:rPr lang="en-GB" sz="2400" dirty="0"/>
              <a:t>/ 			</a:t>
            </a:r>
            <a:r>
              <a:rPr lang="en-GB" sz="2400" b="1" dirty="0" smtClean="0"/>
              <a:t>B</a:t>
            </a:r>
            <a:r>
              <a:rPr lang="en-GB" sz="2400" dirty="0"/>
              <a:t>. festival /ˈ</a:t>
            </a:r>
            <a:r>
              <a:rPr lang="en-GB" sz="2400" dirty="0" err="1"/>
              <a:t>festɪvl</a:t>
            </a:r>
            <a:r>
              <a:rPr lang="en-GB" sz="2400" dirty="0"/>
              <a:t>/	</a:t>
            </a:r>
            <a:endParaRPr lang="en-US" sz="2400" dirty="0" smtClean="0">
              <a:effectLst/>
            </a:endParaRPr>
          </a:p>
          <a:p>
            <a:r>
              <a:rPr lang="en-GB" sz="2400" b="1" dirty="0"/>
              <a:t>C</a:t>
            </a:r>
            <a:r>
              <a:rPr lang="en-GB" sz="2400" dirty="0"/>
              <a:t>. atmosphere /ˈ</a:t>
            </a:r>
            <a:r>
              <a:rPr lang="en-GB" sz="2400" dirty="0" err="1"/>
              <a:t>ætməsfɪə</a:t>
            </a:r>
            <a:r>
              <a:rPr lang="en-GB" sz="2400" dirty="0"/>
              <a:t>(r)/	</a:t>
            </a:r>
            <a:r>
              <a:rPr lang="en-GB" sz="2400" b="1" dirty="0" smtClean="0"/>
              <a:t>D</a:t>
            </a:r>
            <a:r>
              <a:rPr lang="en-GB" sz="2400" dirty="0"/>
              <a:t>. location /</a:t>
            </a:r>
            <a:r>
              <a:rPr lang="en-GB" sz="2400" dirty="0" err="1"/>
              <a:t>ləʊˈkeɪʃn</a:t>
            </a:r>
            <a:r>
              <a:rPr lang="en-GB" sz="2400" dirty="0"/>
              <a:t>/</a:t>
            </a:r>
            <a:endParaRPr lang="en-US" sz="2400" dirty="0" smtClean="0">
              <a:effectLst/>
            </a:endParaRPr>
          </a:p>
          <a:p>
            <a:endParaRPr lang="en-US" sz="2400" b="1" dirty="0" smtClean="0"/>
          </a:p>
          <a:p>
            <a:r>
              <a:rPr lang="en-US" sz="2400" b="1" dirty="0" smtClean="0"/>
              <a:t>Question </a:t>
            </a:r>
            <a:r>
              <a:rPr lang="en-US" sz="2400" b="1" dirty="0"/>
              <a:t>21. A</a:t>
            </a:r>
            <a:r>
              <a:rPr lang="en-US" sz="2400" dirty="0"/>
              <a:t>. parent      	</a:t>
            </a:r>
            <a:r>
              <a:rPr lang="en-US" sz="2400" b="1" dirty="0" smtClean="0"/>
              <a:t>B</a:t>
            </a:r>
            <a:r>
              <a:rPr lang="en-US" sz="2400" dirty="0"/>
              <a:t>. seldom	</a:t>
            </a:r>
            <a:r>
              <a:rPr lang="en-US" sz="2400" b="1" dirty="0" smtClean="0"/>
              <a:t>C</a:t>
            </a:r>
            <a:r>
              <a:rPr lang="en-US" sz="2400" dirty="0"/>
              <a:t>. unique	</a:t>
            </a:r>
            <a:r>
              <a:rPr lang="en-US" sz="2400" b="1" dirty="0" smtClean="0"/>
              <a:t>D</a:t>
            </a:r>
            <a:r>
              <a:rPr lang="en-US" sz="2400" b="1" dirty="0"/>
              <a:t>. </a:t>
            </a:r>
            <a:r>
              <a:rPr lang="en-US" sz="2400" dirty="0"/>
              <a:t>over</a:t>
            </a:r>
          </a:p>
          <a:p>
            <a:r>
              <a:rPr lang="en-GB" sz="2400" b="1" dirty="0"/>
              <a:t>	</a:t>
            </a:r>
            <a:r>
              <a:rPr lang="en-GB" sz="2400" b="1" dirty="0" err="1"/>
              <a:t>Kiến</a:t>
            </a:r>
            <a:r>
              <a:rPr lang="en-GB" sz="2400" b="1" dirty="0"/>
              <a:t> </a:t>
            </a:r>
            <a:r>
              <a:rPr lang="en-GB" sz="2400" b="1" dirty="0" err="1"/>
              <a:t>thức</a:t>
            </a:r>
            <a:r>
              <a:rPr lang="en-GB" sz="2400" b="1" dirty="0"/>
              <a:t> </a:t>
            </a:r>
            <a:r>
              <a:rPr lang="en-GB" sz="2400" b="1" dirty="0" err="1"/>
              <a:t>về</a:t>
            </a:r>
            <a:r>
              <a:rPr lang="en-GB" sz="2400" b="1" dirty="0"/>
              <a:t> </a:t>
            </a:r>
            <a:r>
              <a:rPr lang="en-GB" sz="2400" b="1" dirty="0" err="1"/>
              <a:t>trọng</a:t>
            </a:r>
            <a:r>
              <a:rPr lang="en-GB" sz="2400" b="1" dirty="0"/>
              <a:t> </a:t>
            </a:r>
            <a:r>
              <a:rPr lang="en-GB" sz="2400" b="1" dirty="0" err="1"/>
              <a:t>âm</a:t>
            </a:r>
            <a:r>
              <a:rPr lang="en-GB" sz="2400" b="1" dirty="0"/>
              <a:t> : </a:t>
            </a:r>
            <a:endParaRPr lang="en-US" sz="2400" dirty="0" smtClean="0">
              <a:effectLst/>
            </a:endParaRPr>
          </a:p>
          <a:p>
            <a:r>
              <a:rPr lang="en-GB" sz="2400" dirty="0"/>
              <a:t> Theo </a:t>
            </a:r>
            <a:r>
              <a:rPr lang="en-GB" sz="2400" dirty="0" err="1"/>
              <a:t>quy</a:t>
            </a:r>
            <a:r>
              <a:rPr lang="en-GB" sz="2400" dirty="0"/>
              <a:t> </a:t>
            </a:r>
            <a:r>
              <a:rPr lang="en-GB" sz="2400" dirty="0" err="1"/>
              <a:t>tắc</a:t>
            </a:r>
            <a:r>
              <a:rPr lang="en-GB" sz="2400" dirty="0"/>
              <a:t>  </a:t>
            </a:r>
            <a:r>
              <a:rPr lang="en-GB" sz="2400" dirty="0" err="1"/>
              <a:t>động</a:t>
            </a:r>
            <a:r>
              <a:rPr lang="en-GB" sz="2400" dirty="0"/>
              <a:t> </a:t>
            </a:r>
            <a:r>
              <a:rPr lang="en-GB" sz="2400" dirty="0" err="1"/>
              <a:t>từ</a:t>
            </a:r>
            <a:r>
              <a:rPr lang="en-GB" sz="2400" dirty="0"/>
              <a:t> 2 </a:t>
            </a:r>
            <a:r>
              <a:rPr lang="en-GB" sz="2400" dirty="0" err="1"/>
              <a:t>vần</a:t>
            </a:r>
            <a:r>
              <a:rPr lang="en-GB" sz="2400" dirty="0"/>
              <a:t> </a:t>
            </a:r>
            <a:r>
              <a:rPr lang="en-GB" sz="2400" dirty="0" err="1"/>
              <a:t>thường</a:t>
            </a:r>
            <a:r>
              <a:rPr lang="en-GB" sz="2400" dirty="0"/>
              <a:t> </a:t>
            </a:r>
            <a:r>
              <a:rPr lang="en-GB" sz="2400" dirty="0" err="1"/>
              <a:t>nhấn</a:t>
            </a:r>
            <a:r>
              <a:rPr lang="en-GB" sz="2400" dirty="0"/>
              <a:t> </a:t>
            </a:r>
            <a:r>
              <a:rPr lang="en-GB" sz="2400" dirty="0" err="1"/>
              <a:t>vần</a:t>
            </a:r>
            <a:r>
              <a:rPr lang="en-GB" sz="2400" dirty="0"/>
              <a:t> 1 / </a:t>
            </a:r>
            <a:r>
              <a:rPr lang="en-GB" sz="2400" dirty="0" err="1"/>
              <a:t>danh</a:t>
            </a:r>
            <a:r>
              <a:rPr lang="en-GB" sz="2400" dirty="0"/>
              <a:t> </a:t>
            </a:r>
            <a:r>
              <a:rPr lang="en-GB" sz="2400" dirty="0" err="1"/>
              <a:t>từ</a:t>
            </a:r>
            <a:r>
              <a:rPr lang="en-GB" sz="2400" dirty="0"/>
              <a:t> </a:t>
            </a:r>
            <a:r>
              <a:rPr lang="en-GB" sz="2400" dirty="0" err="1"/>
              <a:t>và</a:t>
            </a:r>
            <a:r>
              <a:rPr lang="en-GB" sz="2400" dirty="0"/>
              <a:t> </a:t>
            </a:r>
            <a:r>
              <a:rPr lang="en-GB" sz="2400" dirty="0" err="1"/>
              <a:t>tính</a:t>
            </a:r>
            <a:r>
              <a:rPr lang="en-GB" sz="2400" dirty="0"/>
              <a:t> </a:t>
            </a:r>
            <a:r>
              <a:rPr lang="en-GB" sz="2400" dirty="0" err="1"/>
              <a:t>từ</a:t>
            </a:r>
            <a:r>
              <a:rPr lang="en-GB" sz="2400" dirty="0"/>
              <a:t> 2 </a:t>
            </a:r>
            <a:r>
              <a:rPr lang="en-GB" sz="2400" dirty="0" err="1"/>
              <a:t>vần</a:t>
            </a:r>
            <a:r>
              <a:rPr lang="en-GB" sz="2400" dirty="0"/>
              <a:t> </a:t>
            </a:r>
            <a:r>
              <a:rPr lang="en-GB" sz="2400" dirty="0" err="1"/>
              <a:t>thường</a:t>
            </a:r>
            <a:r>
              <a:rPr lang="en-GB" sz="2400" dirty="0"/>
              <a:t> </a:t>
            </a:r>
            <a:r>
              <a:rPr lang="en-GB" sz="2400" dirty="0" err="1"/>
              <a:t>nhấn</a:t>
            </a:r>
            <a:r>
              <a:rPr lang="en-GB" sz="2400" dirty="0"/>
              <a:t> </a:t>
            </a:r>
            <a:r>
              <a:rPr lang="en-GB" sz="2400" dirty="0" err="1"/>
              <a:t>vần</a:t>
            </a:r>
            <a:r>
              <a:rPr lang="en-GB" sz="2400" dirty="0"/>
              <a:t> 2   </a:t>
            </a:r>
            <a:endParaRPr lang="en-US" sz="2400" dirty="0" smtClean="0">
              <a:effectLst/>
            </a:endParaRPr>
          </a:p>
          <a:p>
            <a:r>
              <a:rPr lang="en-GB" sz="2400" dirty="0" err="1"/>
              <a:t>Phương</a:t>
            </a:r>
            <a:r>
              <a:rPr lang="en-GB" sz="2400" dirty="0"/>
              <a:t> </a:t>
            </a:r>
            <a:r>
              <a:rPr lang="en-GB" sz="2400" dirty="0" err="1"/>
              <a:t>án</a:t>
            </a:r>
            <a:r>
              <a:rPr lang="en-GB" sz="2400" dirty="0"/>
              <a:t> C  </a:t>
            </a:r>
            <a:r>
              <a:rPr lang="en-GB" sz="2400" dirty="0" err="1"/>
              <a:t>có</a:t>
            </a:r>
            <a:r>
              <a:rPr lang="en-GB" sz="2400" dirty="0"/>
              <a:t> </a:t>
            </a:r>
            <a:r>
              <a:rPr lang="en-GB" sz="2400" dirty="0" err="1"/>
              <a:t>trọng</a:t>
            </a:r>
            <a:r>
              <a:rPr lang="en-GB" sz="2400" dirty="0"/>
              <a:t> </a:t>
            </a:r>
            <a:r>
              <a:rPr lang="en-GB" sz="2400" dirty="0" err="1"/>
              <a:t>âm</a:t>
            </a:r>
            <a:r>
              <a:rPr lang="en-GB" sz="2400" dirty="0"/>
              <a:t> </a:t>
            </a:r>
            <a:r>
              <a:rPr lang="en-GB" sz="2400" dirty="0" err="1"/>
              <a:t>rơi</a:t>
            </a:r>
            <a:r>
              <a:rPr lang="en-GB" sz="2400" dirty="0"/>
              <a:t> </a:t>
            </a:r>
            <a:r>
              <a:rPr lang="en-GB" sz="2400" dirty="0" err="1"/>
              <a:t>vào</a:t>
            </a:r>
            <a:r>
              <a:rPr lang="en-GB" sz="2400" dirty="0"/>
              <a:t> </a:t>
            </a:r>
            <a:r>
              <a:rPr lang="en-GB" sz="2400" dirty="0" err="1"/>
              <a:t>âm</a:t>
            </a:r>
            <a:r>
              <a:rPr lang="en-GB" sz="2400" dirty="0"/>
              <a:t> </a:t>
            </a:r>
            <a:r>
              <a:rPr lang="en-GB" sz="2400" dirty="0" err="1"/>
              <a:t>tiết</a:t>
            </a:r>
            <a:r>
              <a:rPr lang="en-GB" sz="2400" dirty="0"/>
              <a:t> </a:t>
            </a:r>
            <a:r>
              <a:rPr lang="en-GB" sz="2400" dirty="0" err="1"/>
              <a:t>thứ</a:t>
            </a:r>
            <a:r>
              <a:rPr lang="en-GB" sz="2400" dirty="0"/>
              <a:t> </a:t>
            </a:r>
            <a:r>
              <a:rPr lang="en-GB" sz="2400" dirty="0" err="1"/>
              <a:t>nhất</a:t>
            </a:r>
            <a:r>
              <a:rPr lang="en-GB" sz="2400" dirty="0"/>
              <a:t> </a:t>
            </a:r>
            <a:endParaRPr lang="en-US" sz="2400" dirty="0" smtClean="0">
              <a:effectLst/>
            </a:endParaRPr>
          </a:p>
          <a:p>
            <a:r>
              <a:rPr lang="en-GB" sz="2400" dirty="0" err="1"/>
              <a:t>Các</a:t>
            </a:r>
            <a:r>
              <a:rPr lang="en-GB" sz="2400" dirty="0"/>
              <a:t> </a:t>
            </a:r>
            <a:r>
              <a:rPr lang="en-GB" sz="2400" dirty="0" err="1"/>
              <a:t>phương</a:t>
            </a:r>
            <a:r>
              <a:rPr lang="en-GB" sz="2400" dirty="0"/>
              <a:t> </a:t>
            </a:r>
            <a:r>
              <a:rPr lang="en-GB" sz="2400" dirty="0" err="1"/>
              <a:t>án</a:t>
            </a:r>
            <a:r>
              <a:rPr lang="en-GB" sz="2400" dirty="0"/>
              <a:t> </a:t>
            </a:r>
            <a:r>
              <a:rPr lang="en-GB" sz="2400" dirty="0" err="1"/>
              <a:t>còn</a:t>
            </a:r>
            <a:r>
              <a:rPr lang="en-GB" sz="2400" dirty="0"/>
              <a:t> </a:t>
            </a:r>
            <a:r>
              <a:rPr lang="en-GB" sz="2400" dirty="0" err="1"/>
              <a:t>lại</a:t>
            </a:r>
            <a:r>
              <a:rPr lang="en-GB" sz="2400" dirty="0"/>
              <a:t> </a:t>
            </a:r>
            <a:r>
              <a:rPr lang="en-GB" sz="2400" dirty="0" err="1"/>
              <a:t>trọng</a:t>
            </a:r>
            <a:r>
              <a:rPr lang="en-GB" sz="2400" dirty="0"/>
              <a:t> </a:t>
            </a:r>
            <a:r>
              <a:rPr lang="en-GB" sz="2400" dirty="0" err="1"/>
              <a:t>âm</a:t>
            </a:r>
            <a:r>
              <a:rPr lang="en-GB" sz="2400" dirty="0"/>
              <a:t> </a:t>
            </a:r>
            <a:r>
              <a:rPr lang="en-GB" sz="2400" dirty="0" err="1"/>
              <a:t>rơi</a:t>
            </a:r>
            <a:r>
              <a:rPr lang="en-GB" sz="2400" dirty="0"/>
              <a:t> </a:t>
            </a:r>
            <a:r>
              <a:rPr lang="en-GB" sz="2400" dirty="0" err="1"/>
              <a:t>vào</a:t>
            </a:r>
            <a:r>
              <a:rPr lang="en-GB" sz="2400" dirty="0"/>
              <a:t> </a:t>
            </a:r>
            <a:r>
              <a:rPr lang="en-GB" sz="2400" dirty="0" err="1"/>
              <a:t>âm</a:t>
            </a:r>
            <a:r>
              <a:rPr lang="en-GB" sz="2400" dirty="0"/>
              <a:t> </a:t>
            </a:r>
            <a:r>
              <a:rPr lang="en-GB" sz="2400" dirty="0" err="1"/>
              <a:t>tiết</a:t>
            </a:r>
            <a:r>
              <a:rPr lang="en-GB" sz="2400" dirty="0"/>
              <a:t> </a:t>
            </a:r>
            <a:r>
              <a:rPr lang="en-GB" sz="2400" dirty="0" err="1"/>
              <a:t>thứ</a:t>
            </a:r>
            <a:r>
              <a:rPr lang="en-GB" sz="2400" dirty="0"/>
              <a:t> </a:t>
            </a:r>
            <a:r>
              <a:rPr lang="en-GB" sz="2400" dirty="0" err="1"/>
              <a:t>hai</a:t>
            </a:r>
            <a:endParaRPr lang="en-US" sz="2400" dirty="0" smtClean="0">
              <a:effectLst/>
            </a:endParaRPr>
          </a:p>
          <a:p>
            <a:r>
              <a:rPr lang="en-GB" sz="2400" b="1" dirty="0"/>
              <a:t>A</a:t>
            </a:r>
            <a:r>
              <a:rPr lang="en-GB" sz="2400" dirty="0"/>
              <a:t>. parent /ˈ</a:t>
            </a:r>
            <a:r>
              <a:rPr lang="en-GB" sz="2400" dirty="0" err="1"/>
              <a:t>peərənt</a:t>
            </a:r>
            <a:r>
              <a:rPr lang="en-GB" sz="2400" dirty="0"/>
              <a:t>/				</a:t>
            </a:r>
            <a:r>
              <a:rPr lang="en-GB" sz="2400" b="1" dirty="0"/>
              <a:t>B</a:t>
            </a:r>
            <a:r>
              <a:rPr lang="en-GB" sz="2400" dirty="0"/>
              <a:t>. seldom /ˈ</a:t>
            </a:r>
            <a:r>
              <a:rPr lang="en-GB" sz="2400" dirty="0" err="1"/>
              <a:t>seldəm</a:t>
            </a:r>
            <a:r>
              <a:rPr lang="en-GB" sz="2400" dirty="0"/>
              <a:t>/	</a:t>
            </a:r>
            <a:endParaRPr lang="en-US" sz="2400" dirty="0" smtClean="0">
              <a:effectLst/>
            </a:endParaRPr>
          </a:p>
          <a:p>
            <a:r>
              <a:rPr lang="en-GB" sz="2400" b="1" dirty="0"/>
              <a:t>C</a:t>
            </a:r>
            <a:r>
              <a:rPr lang="en-GB" sz="2400" dirty="0"/>
              <a:t>. unique /</a:t>
            </a:r>
            <a:r>
              <a:rPr lang="en-GB" sz="2400" dirty="0" err="1"/>
              <a:t>juˈniːk</a:t>
            </a:r>
            <a:r>
              <a:rPr lang="en-GB" sz="2400" dirty="0"/>
              <a:t>/				</a:t>
            </a:r>
            <a:r>
              <a:rPr lang="en-GB" sz="2400" b="1" dirty="0"/>
              <a:t>D. </a:t>
            </a:r>
            <a:r>
              <a:rPr lang="en-GB" sz="2400" dirty="0"/>
              <a:t>over /ˈ</a:t>
            </a:r>
            <a:r>
              <a:rPr lang="en-GB" sz="2400" dirty="0" err="1"/>
              <a:t>əʊvə</a:t>
            </a:r>
            <a:r>
              <a:rPr lang="en-GB" sz="2400" dirty="0"/>
              <a:t>(r)/</a:t>
            </a:r>
            <a:endParaRPr lang="en-US" sz="2400" dirty="0" smtClean="0">
              <a:effectLst/>
            </a:endParaRPr>
          </a:p>
          <a:p>
            <a:endParaRPr lang="en-US" sz="2400" dirty="0"/>
          </a:p>
        </p:txBody>
      </p:sp>
      <p:sp>
        <p:nvSpPr>
          <p:cNvPr id="2" name="Oval 1"/>
          <p:cNvSpPr/>
          <p:nvPr/>
        </p:nvSpPr>
        <p:spPr>
          <a:xfrm>
            <a:off x="7467600" y="6096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5715000" y="38862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5542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 calcmode="lin" valueType="num">
                                      <p:cBhvr additive="base">
                                        <p:cTn id="3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3" end="13"/>
                                            </p:txEl>
                                          </p:spTgt>
                                        </p:tgtEl>
                                        <p:attrNameLst>
                                          <p:attrName>style.visibility</p:attrName>
                                        </p:attrNameLst>
                                      </p:cBhvr>
                                      <p:to>
                                        <p:strVal val="visible"/>
                                      </p:to>
                                    </p:set>
                                    <p:anim calcmode="lin" valueType="num">
                                      <p:cBhvr additive="base">
                                        <p:cTn id="43"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4" end="14"/>
                                            </p:txEl>
                                          </p:spTgt>
                                        </p:tgtEl>
                                        <p:attrNameLst>
                                          <p:attrName>style.visibility</p:attrName>
                                        </p:attrNameLst>
                                      </p:cBhvr>
                                      <p:to>
                                        <p:strVal val="visible"/>
                                      </p:to>
                                    </p:set>
                                    <p:anim calcmode="lin" valueType="num">
                                      <p:cBhvr additive="base">
                                        <p:cTn id="47"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5" end="15"/>
                                            </p:txEl>
                                          </p:spTgt>
                                        </p:tgtEl>
                                        <p:attrNameLst>
                                          <p:attrName>style.visibility</p:attrName>
                                        </p:attrNameLst>
                                      </p:cBhvr>
                                      <p:to>
                                        <p:strVal val="visible"/>
                                      </p:to>
                                    </p:set>
                                    <p:anim calcmode="lin" valueType="num">
                                      <p:cBhvr additive="base">
                                        <p:cTn id="51"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3"/>
                                        </p:tgtEl>
                                        <p:attrNameLst>
                                          <p:attrName>style.visibility</p:attrName>
                                        </p:attrNameLst>
                                      </p:cBhvr>
                                      <p:to>
                                        <p:strVal val="visible"/>
                                      </p:to>
                                    </p:set>
                                    <p:anim calcmode="lin" valueType="num">
                                      <p:cBhvr additive="base">
                                        <p:cTn id="57" dur="500" fill="hold"/>
                                        <p:tgtEl>
                                          <p:spTgt spid="3"/>
                                        </p:tgtEl>
                                        <p:attrNameLst>
                                          <p:attrName>ppt_x</p:attrName>
                                        </p:attrNameLst>
                                      </p:cBhvr>
                                      <p:tavLst>
                                        <p:tav tm="0">
                                          <p:val>
                                            <p:strVal val="#ppt_x"/>
                                          </p:val>
                                        </p:tav>
                                        <p:tav tm="100000">
                                          <p:val>
                                            <p:strVal val="#ppt_x"/>
                                          </p:val>
                                        </p:tav>
                                      </p:tavLst>
                                    </p:anim>
                                    <p:anim calcmode="lin" valueType="num">
                                      <p:cBhvr additive="base">
                                        <p:cTn id="5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2792" y="33270"/>
            <a:ext cx="8763000" cy="6740307"/>
          </a:xfrm>
          <a:prstGeom prst="rect">
            <a:avLst/>
          </a:prstGeom>
          <a:noFill/>
        </p:spPr>
        <p:txBody>
          <a:bodyPr wrap="square" rtlCol="0">
            <a:spAutoFit/>
          </a:bodyPr>
          <a:lstStyle/>
          <a:p>
            <a:r>
              <a:rPr lang="en-GB" sz="2400" b="1" dirty="0"/>
              <a:t>Question</a:t>
            </a:r>
            <a:r>
              <a:rPr lang="en-GB" sz="2400" dirty="0"/>
              <a:t> 22. The promise of jobs and </a:t>
            </a:r>
            <a:r>
              <a:rPr lang="en-GB" sz="2400" b="1" u="sng" dirty="0"/>
              <a:t>prosperity</a:t>
            </a:r>
            <a:r>
              <a:rPr lang="en-GB" sz="2400" dirty="0"/>
              <a:t> pulls people to cities.</a:t>
            </a:r>
            <a:endParaRPr lang="en-US" sz="2400" dirty="0" smtClean="0">
              <a:effectLst/>
            </a:endParaRPr>
          </a:p>
          <a:p>
            <a:r>
              <a:rPr lang="en-GB" sz="2400" b="1" dirty="0"/>
              <a:t>A</a:t>
            </a:r>
            <a:r>
              <a:rPr lang="en-GB" sz="2400" dirty="0"/>
              <a:t>. education </a:t>
            </a:r>
            <a:r>
              <a:rPr lang="en-US" sz="2400" dirty="0"/>
              <a:t>	</a:t>
            </a:r>
            <a:r>
              <a:rPr lang="en-GB" sz="2400" b="1" dirty="0" smtClean="0"/>
              <a:t>B</a:t>
            </a:r>
            <a:r>
              <a:rPr lang="en-GB" sz="2400" dirty="0"/>
              <a:t>. employment </a:t>
            </a:r>
            <a:r>
              <a:rPr lang="en-US" sz="2400" dirty="0"/>
              <a:t>	</a:t>
            </a:r>
            <a:r>
              <a:rPr lang="en-GB" sz="2400" b="1" dirty="0"/>
              <a:t>C</a:t>
            </a:r>
            <a:r>
              <a:rPr lang="en-GB" sz="2400" dirty="0"/>
              <a:t>. stabilization </a:t>
            </a:r>
            <a:r>
              <a:rPr lang="en-US" sz="2400" dirty="0"/>
              <a:t>	</a:t>
            </a:r>
            <a:r>
              <a:rPr lang="en-GB" sz="2400" b="1" dirty="0"/>
              <a:t>D</a:t>
            </a:r>
            <a:r>
              <a:rPr lang="en-GB" sz="2400" dirty="0"/>
              <a:t>. wealth </a:t>
            </a:r>
            <a:endParaRPr lang="en-US" sz="2400" dirty="0" smtClean="0">
              <a:effectLst/>
            </a:endParaRPr>
          </a:p>
          <a:p>
            <a:r>
              <a:rPr lang="en-GB" sz="2400" b="1" dirty="0" err="1" smtClean="0"/>
              <a:t>Kiến</a:t>
            </a:r>
            <a:r>
              <a:rPr lang="en-GB" sz="2400" b="1" dirty="0" smtClean="0"/>
              <a:t> </a:t>
            </a:r>
            <a:r>
              <a:rPr lang="en-GB" sz="2400" b="1" dirty="0" err="1"/>
              <a:t>thức</a:t>
            </a:r>
            <a:r>
              <a:rPr lang="en-GB" sz="2400" b="1" dirty="0"/>
              <a:t> </a:t>
            </a:r>
            <a:r>
              <a:rPr lang="en-GB" sz="2400" b="1" dirty="0" err="1"/>
              <a:t>về</a:t>
            </a:r>
            <a:r>
              <a:rPr lang="en-GB" sz="2400" b="1" dirty="0"/>
              <a:t> </a:t>
            </a:r>
            <a:r>
              <a:rPr lang="en-GB" sz="2400" b="1" dirty="0" err="1"/>
              <a:t>từ</a:t>
            </a:r>
            <a:r>
              <a:rPr lang="en-GB" sz="2400" b="1" dirty="0"/>
              <a:t> </a:t>
            </a:r>
            <a:r>
              <a:rPr lang="en-GB" sz="2400" b="1" dirty="0" err="1"/>
              <a:t>đồng</a:t>
            </a:r>
            <a:r>
              <a:rPr lang="en-GB" sz="2400" b="1" dirty="0"/>
              <a:t> </a:t>
            </a:r>
            <a:r>
              <a:rPr lang="en-GB" sz="2400" b="1" dirty="0" err="1"/>
              <a:t>nghĩa</a:t>
            </a:r>
            <a:r>
              <a:rPr lang="en-GB" sz="2400" b="1" dirty="0"/>
              <a:t> </a:t>
            </a:r>
            <a:endParaRPr lang="en-US" sz="2400" dirty="0" smtClean="0">
              <a:effectLst/>
            </a:endParaRPr>
          </a:p>
          <a:p>
            <a:r>
              <a:rPr lang="en-GB" sz="2400" dirty="0"/>
              <a:t>Prosperity = wealth: </a:t>
            </a:r>
            <a:r>
              <a:rPr lang="en-GB" sz="2400" dirty="0" err="1"/>
              <a:t>giàu</a:t>
            </a:r>
            <a:r>
              <a:rPr lang="en-GB" sz="2400" dirty="0"/>
              <a:t> </a:t>
            </a:r>
            <a:r>
              <a:rPr lang="en-GB" sz="2400" dirty="0" err="1"/>
              <a:t>có</a:t>
            </a:r>
            <a:r>
              <a:rPr lang="en-GB" sz="2400" dirty="0"/>
              <a:t> , </a:t>
            </a:r>
            <a:r>
              <a:rPr lang="en-GB" sz="2400" dirty="0" err="1"/>
              <a:t>thịnh</a:t>
            </a:r>
            <a:r>
              <a:rPr lang="en-GB" sz="2400" dirty="0"/>
              <a:t> </a:t>
            </a:r>
            <a:r>
              <a:rPr lang="en-GB" sz="2400" dirty="0" err="1"/>
              <a:t>vượng</a:t>
            </a:r>
            <a:r>
              <a:rPr lang="en-GB" sz="2400" dirty="0"/>
              <a:t> </a:t>
            </a:r>
            <a:endParaRPr lang="en-US" sz="2400" dirty="0" smtClean="0">
              <a:effectLst/>
            </a:endParaRPr>
          </a:p>
          <a:p>
            <a:r>
              <a:rPr lang="en-GB" sz="2400" dirty="0"/>
              <a:t>A. </a:t>
            </a:r>
            <a:r>
              <a:rPr lang="en-GB" sz="2400" dirty="0" err="1"/>
              <a:t>giáo</a:t>
            </a:r>
            <a:r>
              <a:rPr lang="en-GB" sz="2400" dirty="0"/>
              <a:t> </a:t>
            </a:r>
            <a:r>
              <a:rPr lang="en-GB" sz="2400" dirty="0" err="1"/>
              <a:t>dục</a:t>
            </a:r>
            <a:r>
              <a:rPr lang="en-GB" sz="2400" dirty="0"/>
              <a:t> 		</a:t>
            </a:r>
            <a:r>
              <a:rPr lang="en-GB" sz="2400" dirty="0" smtClean="0"/>
              <a:t>B</a:t>
            </a:r>
            <a:r>
              <a:rPr lang="en-GB" sz="2400" dirty="0"/>
              <a:t>. </a:t>
            </a:r>
            <a:r>
              <a:rPr lang="en-GB" sz="2400" dirty="0" err="1"/>
              <a:t>việc</a:t>
            </a:r>
            <a:r>
              <a:rPr lang="en-GB" sz="2400" dirty="0"/>
              <a:t> </a:t>
            </a:r>
            <a:r>
              <a:rPr lang="en-GB" sz="2400" dirty="0" err="1"/>
              <a:t>làm</a:t>
            </a:r>
            <a:r>
              <a:rPr lang="en-GB" sz="2400" dirty="0"/>
              <a:t> </a:t>
            </a:r>
            <a:r>
              <a:rPr lang="en-US" sz="2400" dirty="0"/>
              <a:t> </a:t>
            </a:r>
            <a:r>
              <a:rPr lang="en-US" sz="2400" dirty="0" smtClean="0"/>
              <a:t>      </a:t>
            </a:r>
            <a:r>
              <a:rPr lang="en-GB" sz="2400" dirty="0" smtClean="0"/>
              <a:t>C</a:t>
            </a:r>
            <a:r>
              <a:rPr lang="en-GB" sz="2400" dirty="0"/>
              <a:t>. </a:t>
            </a:r>
            <a:r>
              <a:rPr lang="en-GB" sz="2400" dirty="0" err="1"/>
              <a:t>ổn</a:t>
            </a:r>
            <a:r>
              <a:rPr lang="en-GB" sz="2400" dirty="0"/>
              <a:t> </a:t>
            </a:r>
            <a:r>
              <a:rPr lang="en-GB" sz="2400" dirty="0" err="1"/>
              <a:t>định</a:t>
            </a:r>
            <a:r>
              <a:rPr lang="en-GB" sz="2400" dirty="0"/>
              <a:t> </a:t>
            </a:r>
            <a:endParaRPr lang="en-US" sz="2400" dirty="0" smtClean="0">
              <a:effectLst/>
            </a:endParaRPr>
          </a:p>
          <a:p>
            <a:r>
              <a:rPr lang="en-GB" sz="2400" dirty="0" err="1"/>
              <a:t>Lời</a:t>
            </a:r>
            <a:r>
              <a:rPr lang="en-GB" sz="2400" dirty="0"/>
              <a:t> </a:t>
            </a:r>
            <a:r>
              <a:rPr lang="en-GB" sz="2400" dirty="0" err="1"/>
              <a:t>hứa</a:t>
            </a:r>
            <a:r>
              <a:rPr lang="en-GB" sz="2400" dirty="0"/>
              <a:t> </a:t>
            </a:r>
            <a:r>
              <a:rPr lang="en-GB" sz="2400" dirty="0" err="1"/>
              <a:t>về</a:t>
            </a:r>
            <a:r>
              <a:rPr lang="en-GB" sz="2400" dirty="0"/>
              <a:t> </a:t>
            </a:r>
            <a:r>
              <a:rPr lang="en-GB" sz="2400" dirty="0" err="1"/>
              <a:t>công</a:t>
            </a:r>
            <a:r>
              <a:rPr lang="en-GB" sz="2400" dirty="0"/>
              <a:t> </a:t>
            </a:r>
            <a:r>
              <a:rPr lang="en-GB" sz="2400" dirty="0" err="1"/>
              <a:t>ăn</a:t>
            </a:r>
            <a:r>
              <a:rPr lang="en-GB" sz="2400" dirty="0"/>
              <a:t> </a:t>
            </a:r>
            <a:r>
              <a:rPr lang="en-GB" sz="2400" dirty="0" err="1"/>
              <a:t>việc</a:t>
            </a:r>
            <a:r>
              <a:rPr lang="en-GB" sz="2400" dirty="0"/>
              <a:t> </a:t>
            </a:r>
            <a:r>
              <a:rPr lang="en-GB" sz="2400" dirty="0" err="1"/>
              <a:t>làm</a:t>
            </a:r>
            <a:r>
              <a:rPr lang="en-GB" sz="2400" dirty="0"/>
              <a:t> </a:t>
            </a:r>
            <a:r>
              <a:rPr lang="en-GB" sz="2400" dirty="0" err="1"/>
              <a:t>và</a:t>
            </a:r>
            <a:r>
              <a:rPr lang="en-GB" sz="2400" dirty="0"/>
              <a:t> </a:t>
            </a:r>
            <a:r>
              <a:rPr lang="en-GB" sz="2400" dirty="0" err="1"/>
              <a:t>sự</a:t>
            </a:r>
            <a:r>
              <a:rPr lang="en-GB" sz="2400" dirty="0"/>
              <a:t> </a:t>
            </a:r>
            <a:r>
              <a:rPr lang="en-GB" sz="2400" dirty="0" err="1"/>
              <a:t>thịnh</a:t>
            </a:r>
            <a:r>
              <a:rPr lang="en-GB" sz="2400" dirty="0"/>
              <a:t> </a:t>
            </a:r>
            <a:r>
              <a:rPr lang="en-GB" sz="2400" dirty="0" err="1"/>
              <a:t>vượng</a:t>
            </a:r>
            <a:r>
              <a:rPr lang="en-GB" sz="2400" dirty="0"/>
              <a:t> </a:t>
            </a:r>
            <a:r>
              <a:rPr lang="en-GB" sz="2400" dirty="0" err="1"/>
              <a:t>kéo</a:t>
            </a:r>
            <a:r>
              <a:rPr lang="en-GB" sz="2400" dirty="0"/>
              <a:t> </a:t>
            </a:r>
            <a:r>
              <a:rPr lang="en-GB" sz="2400" dirty="0" err="1"/>
              <a:t>mọi</a:t>
            </a:r>
            <a:r>
              <a:rPr lang="en-GB" sz="2400" dirty="0"/>
              <a:t> </a:t>
            </a:r>
            <a:r>
              <a:rPr lang="en-GB" sz="2400" dirty="0" err="1"/>
              <a:t>người</a:t>
            </a:r>
            <a:r>
              <a:rPr lang="en-GB" sz="2400" dirty="0"/>
              <a:t> </a:t>
            </a:r>
            <a:r>
              <a:rPr lang="en-GB" sz="2400" dirty="0" err="1"/>
              <a:t>đến</a:t>
            </a:r>
            <a:r>
              <a:rPr lang="en-GB" sz="2400" dirty="0"/>
              <a:t> </a:t>
            </a:r>
            <a:r>
              <a:rPr lang="en-GB" sz="2400" dirty="0" err="1"/>
              <a:t>các</a:t>
            </a:r>
            <a:r>
              <a:rPr lang="en-GB" sz="2400" dirty="0"/>
              <a:t> </a:t>
            </a:r>
            <a:r>
              <a:rPr lang="en-GB" sz="2400" dirty="0" err="1"/>
              <a:t>thành</a:t>
            </a:r>
            <a:r>
              <a:rPr lang="en-GB" sz="2400" dirty="0"/>
              <a:t> </a:t>
            </a:r>
            <a:r>
              <a:rPr lang="en-GB" sz="2400" dirty="0" err="1"/>
              <a:t>phố</a:t>
            </a:r>
            <a:r>
              <a:rPr lang="en-GB" sz="2400" dirty="0"/>
              <a:t>.</a:t>
            </a:r>
            <a:endParaRPr lang="en-US" sz="2400" dirty="0" smtClean="0">
              <a:effectLst/>
            </a:endParaRPr>
          </a:p>
          <a:p>
            <a:r>
              <a:rPr lang="en-GB" sz="2400" b="1" dirty="0"/>
              <a:t>Question</a:t>
            </a:r>
            <a:r>
              <a:rPr lang="en-GB" sz="2400" dirty="0"/>
              <a:t> 23. Many of the immigrants have intermarried with the island's original </a:t>
            </a:r>
            <a:r>
              <a:rPr lang="en-GB" sz="2400" b="1" u="sng" dirty="0"/>
              <a:t>inhabitants</a:t>
            </a:r>
            <a:r>
              <a:rPr lang="en-GB" sz="2400" dirty="0"/>
              <a:t>. </a:t>
            </a:r>
            <a:endParaRPr lang="en-US" sz="2400" dirty="0" smtClean="0">
              <a:effectLst/>
            </a:endParaRPr>
          </a:p>
          <a:p>
            <a:r>
              <a:rPr lang="en-GB" sz="2400" b="1" dirty="0"/>
              <a:t>A.</a:t>
            </a:r>
            <a:r>
              <a:rPr lang="en-GB" sz="2400" dirty="0"/>
              <a:t> foreigners </a:t>
            </a:r>
            <a:r>
              <a:rPr lang="en-US" sz="2400" dirty="0"/>
              <a:t>		</a:t>
            </a:r>
            <a:r>
              <a:rPr lang="en-GB" sz="2400" b="1" dirty="0" smtClean="0"/>
              <a:t>B</a:t>
            </a:r>
            <a:r>
              <a:rPr lang="en-GB" sz="2400" dirty="0"/>
              <a:t>. landlord</a:t>
            </a:r>
            <a:r>
              <a:rPr lang="en-US" sz="2400" dirty="0"/>
              <a:t>	</a:t>
            </a:r>
            <a:r>
              <a:rPr lang="en-GB" sz="2400" b="1" dirty="0" smtClean="0"/>
              <a:t>C</a:t>
            </a:r>
            <a:r>
              <a:rPr lang="en-GB" sz="2400" dirty="0"/>
              <a:t>. newcomer </a:t>
            </a:r>
            <a:r>
              <a:rPr lang="en-US" sz="2400" dirty="0"/>
              <a:t>	</a:t>
            </a:r>
            <a:r>
              <a:rPr lang="en-GB" sz="2400" b="1" dirty="0" smtClean="0"/>
              <a:t>D</a:t>
            </a:r>
            <a:r>
              <a:rPr lang="en-GB" sz="2400" dirty="0"/>
              <a:t>. dwellers</a:t>
            </a:r>
            <a:endParaRPr lang="en-US" sz="2400" dirty="0" smtClean="0">
              <a:effectLst/>
            </a:endParaRPr>
          </a:p>
          <a:p>
            <a:endParaRPr lang="en-US" sz="2400" b="1" dirty="0" smtClean="0"/>
          </a:p>
          <a:p>
            <a:r>
              <a:rPr lang="en-GB" sz="2400" b="1" dirty="0" err="1" smtClean="0"/>
              <a:t>Kiến</a:t>
            </a:r>
            <a:r>
              <a:rPr lang="en-GB" sz="2400" b="1" dirty="0" smtClean="0"/>
              <a:t> </a:t>
            </a:r>
            <a:r>
              <a:rPr lang="en-GB" sz="2400" b="1" dirty="0" err="1"/>
              <a:t>thức</a:t>
            </a:r>
            <a:r>
              <a:rPr lang="en-GB" sz="2400" b="1" dirty="0"/>
              <a:t> </a:t>
            </a:r>
            <a:r>
              <a:rPr lang="en-GB" sz="2400" b="1" dirty="0" err="1"/>
              <a:t>về</a:t>
            </a:r>
            <a:r>
              <a:rPr lang="en-GB" sz="2400" b="1" dirty="0"/>
              <a:t> </a:t>
            </a:r>
            <a:r>
              <a:rPr lang="en-GB" sz="2400" b="1" dirty="0" err="1"/>
              <a:t>từ</a:t>
            </a:r>
            <a:r>
              <a:rPr lang="en-GB" sz="2400" b="1" dirty="0"/>
              <a:t> </a:t>
            </a:r>
            <a:r>
              <a:rPr lang="en-GB" sz="2400" b="1" dirty="0" err="1"/>
              <a:t>đồng</a:t>
            </a:r>
            <a:r>
              <a:rPr lang="en-GB" sz="2400" b="1" dirty="0"/>
              <a:t> </a:t>
            </a:r>
            <a:r>
              <a:rPr lang="en-GB" sz="2400" b="1" dirty="0" err="1"/>
              <a:t>nghĩa</a:t>
            </a:r>
            <a:r>
              <a:rPr lang="en-GB" sz="2400" b="1" dirty="0"/>
              <a:t> </a:t>
            </a:r>
            <a:endParaRPr lang="en-US" sz="2400" dirty="0" smtClean="0">
              <a:effectLst/>
            </a:endParaRPr>
          </a:p>
          <a:p>
            <a:r>
              <a:rPr lang="en-GB" sz="2400" dirty="0"/>
              <a:t>Inhabitants = dwellers : </a:t>
            </a:r>
            <a:r>
              <a:rPr lang="en-GB" sz="2400" dirty="0" err="1"/>
              <a:t>cư</a:t>
            </a:r>
            <a:r>
              <a:rPr lang="en-GB" sz="2400" dirty="0"/>
              <a:t> </a:t>
            </a:r>
            <a:r>
              <a:rPr lang="en-GB" sz="2400" dirty="0" err="1"/>
              <a:t>dân</a:t>
            </a:r>
            <a:r>
              <a:rPr lang="en-GB" sz="2400" dirty="0"/>
              <a:t> </a:t>
            </a:r>
            <a:endParaRPr lang="en-US" sz="2400" dirty="0" smtClean="0">
              <a:effectLst/>
            </a:endParaRPr>
          </a:p>
          <a:p>
            <a:r>
              <a:rPr lang="en-GB" sz="2400" dirty="0" err="1"/>
              <a:t>Nhiều</a:t>
            </a:r>
            <a:r>
              <a:rPr lang="en-GB" sz="2400" dirty="0"/>
              <a:t> </a:t>
            </a:r>
            <a:r>
              <a:rPr lang="en-GB" sz="2400" dirty="0" err="1"/>
              <a:t>người</a:t>
            </a:r>
            <a:r>
              <a:rPr lang="en-GB" sz="2400" dirty="0"/>
              <a:t> </a:t>
            </a:r>
            <a:r>
              <a:rPr lang="en-GB" sz="2400" dirty="0" err="1"/>
              <a:t>trong</a:t>
            </a:r>
            <a:r>
              <a:rPr lang="en-GB" sz="2400" dirty="0"/>
              <a:t> </a:t>
            </a:r>
            <a:r>
              <a:rPr lang="en-GB" sz="2400" dirty="0" err="1"/>
              <a:t>số</a:t>
            </a:r>
            <a:r>
              <a:rPr lang="en-GB" sz="2400" dirty="0"/>
              <a:t> </a:t>
            </a:r>
            <a:r>
              <a:rPr lang="en-GB" sz="2400" dirty="0" err="1"/>
              <a:t>những</a:t>
            </a:r>
            <a:r>
              <a:rPr lang="en-GB" sz="2400" dirty="0"/>
              <a:t> </a:t>
            </a:r>
            <a:r>
              <a:rPr lang="en-GB" sz="2400" dirty="0" err="1"/>
              <a:t>người</a:t>
            </a:r>
            <a:r>
              <a:rPr lang="en-GB" sz="2400" dirty="0"/>
              <a:t> </a:t>
            </a:r>
            <a:r>
              <a:rPr lang="en-GB" sz="2400" dirty="0" err="1"/>
              <a:t>nhập</a:t>
            </a:r>
            <a:r>
              <a:rPr lang="en-GB" sz="2400" dirty="0"/>
              <a:t> </a:t>
            </a:r>
            <a:r>
              <a:rPr lang="en-GB" sz="2400" dirty="0" err="1"/>
              <a:t>cư</a:t>
            </a:r>
            <a:r>
              <a:rPr lang="en-GB" sz="2400" dirty="0"/>
              <a:t> </a:t>
            </a:r>
            <a:r>
              <a:rPr lang="en-GB" sz="2400" dirty="0" err="1"/>
              <a:t>đã</a:t>
            </a:r>
            <a:r>
              <a:rPr lang="en-GB" sz="2400" dirty="0"/>
              <a:t> </a:t>
            </a:r>
            <a:r>
              <a:rPr lang="en-GB" sz="2400" dirty="0" err="1"/>
              <a:t>kết</a:t>
            </a:r>
            <a:r>
              <a:rPr lang="en-GB" sz="2400" dirty="0"/>
              <a:t> </a:t>
            </a:r>
            <a:r>
              <a:rPr lang="en-GB" sz="2400" dirty="0" err="1"/>
              <a:t>hôn</a:t>
            </a:r>
            <a:r>
              <a:rPr lang="en-GB" sz="2400" dirty="0"/>
              <a:t> </a:t>
            </a:r>
            <a:r>
              <a:rPr lang="en-GB" sz="2400" dirty="0" err="1"/>
              <a:t>với</a:t>
            </a:r>
            <a:r>
              <a:rPr lang="en-GB" sz="2400" dirty="0"/>
              <a:t> </a:t>
            </a:r>
            <a:r>
              <a:rPr lang="en-GB" sz="2400" dirty="0" err="1"/>
              <a:t>những</a:t>
            </a:r>
            <a:r>
              <a:rPr lang="en-GB" sz="2400" dirty="0"/>
              <a:t> </a:t>
            </a:r>
            <a:r>
              <a:rPr lang="en-GB" sz="2400" dirty="0" err="1"/>
              <a:t>cư</a:t>
            </a:r>
            <a:r>
              <a:rPr lang="en-GB" sz="2400" dirty="0"/>
              <a:t> </a:t>
            </a:r>
            <a:r>
              <a:rPr lang="en-GB" sz="2400" dirty="0" err="1"/>
              <a:t>dân</a:t>
            </a:r>
            <a:r>
              <a:rPr lang="en-GB" sz="2400" dirty="0"/>
              <a:t> ban </a:t>
            </a:r>
            <a:r>
              <a:rPr lang="en-GB" sz="2400" dirty="0" err="1"/>
              <a:t>đầu</a:t>
            </a:r>
            <a:r>
              <a:rPr lang="en-GB" sz="2400" dirty="0"/>
              <a:t> </a:t>
            </a:r>
            <a:r>
              <a:rPr lang="en-GB" sz="2400" dirty="0" err="1"/>
              <a:t>của</a:t>
            </a:r>
            <a:r>
              <a:rPr lang="en-GB" sz="2400" dirty="0"/>
              <a:t> </a:t>
            </a:r>
            <a:r>
              <a:rPr lang="en-GB" sz="2400" dirty="0" err="1"/>
              <a:t>hòn</a:t>
            </a:r>
            <a:r>
              <a:rPr lang="en-GB" sz="2400" dirty="0"/>
              <a:t> </a:t>
            </a:r>
            <a:r>
              <a:rPr lang="en-GB" sz="2400" dirty="0" err="1"/>
              <a:t>đảo</a:t>
            </a:r>
            <a:r>
              <a:rPr lang="en-GB" sz="2400" dirty="0"/>
              <a:t>.</a:t>
            </a:r>
            <a:endParaRPr lang="en-US" sz="2400" dirty="0" smtClean="0">
              <a:effectLst/>
            </a:endParaRPr>
          </a:p>
          <a:p>
            <a:r>
              <a:rPr lang="en-GB" sz="2400" dirty="0"/>
              <a:t>A. </a:t>
            </a:r>
            <a:r>
              <a:rPr lang="en-GB" sz="2400" dirty="0" err="1"/>
              <a:t>người</a:t>
            </a:r>
            <a:r>
              <a:rPr lang="en-GB" sz="2400" dirty="0"/>
              <a:t> </a:t>
            </a:r>
            <a:r>
              <a:rPr lang="en-GB" sz="2400" dirty="0" err="1"/>
              <a:t>nước</a:t>
            </a:r>
            <a:r>
              <a:rPr lang="en-GB" sz="2400" dirty="0"/>
              <a:t> </a:t>
            </a:r>
            <a:r>
              <a:rPr lang="en-GB" sz="2400" dirty="0" err="1"/>
              <a:t>ngoài</a:t>
            </a:r>
            <a:r>
              <a:rPr lang="en-GB" sz="2400" dirty="0"/>
              <a:t>	</a:t>
            </a:r>
            <a:r>
              <a:rPr lang="en-GB" sz="2400" dirty="0" smtClean="0"/>
              <a:t>B</a:t>
            </a:r>
            <a:r>
              <a:rPr lang="en-GB" sz="2400" dirty="0"/>
              <a:t>. </a:t>
            </a:r>
            <a:r>
              <a:rPr lang="en-GB" sz="2400" dirty="0" err="1"/>
              <a:t>chủ</a:t>
            </a:r>
            <a:r>
              <a:rPr lang="en-GB" sz="2400" dirty="0"/>
              <a:t> </a:t>
            </a:r>
            <a:r>
              <a:rPr lang="en-GB" sz="2400" dirty="0" err="1"/>
              <a:t>nhà</a:t>
            </a:r>
            <a:r>
              <a:rPr lang="en-GB" sz="2400" dirty="0"/>
              <a:t> 	</a:t>
            </a:r>
            <a:r>
              <a:rPr lang="en-GB" sz="2400" dirty="0" smtClean="0"/>
              <a:t>C</a:t>
            </a:r>
            <a:r>
              <a:rPr lang="en-GB" sz="2400" dirty="0"/>
              <a:t>. </a:t>
            </a:r>
            <a:r>
              <a:rPr lang="en-GB" sz="2400" dirty="0" err="1"/>
              <a:t>người</a:t>
            </a:r>
            <a:r>
              <a:rPr lang="en-GB" sz="2400" dirty="0"/>
              <a:t> </a:t>
            </a:r>
            <a:r>
              <a:rPr lang="en-GB" sz="2400" dirty="0" err="1"/>
              <a:t>mới</a:t>
            </a:r>
            <a:r>
              <a:rPr lang="en-GB" sz="2400" dirty="0"/>
              <a:t> </a:t>
            </a:r>
            <a:r>
              <a:rPr lang="en-GB" sz="2400" dirty="0" err="1" smtClean="0"/>
              <a:t>đến</a:t>
            </a:r>
            <a:r>
              <a:rPr lang="en-GB" sz="2400" dirty="0"/>
              <a:t> </a:t>
            </a:r>
            <a:r>
              <a:rPr lang="en-GB" sz="2400" dirty="0" smtClean="0"/>
              <a:t> </a:t>
            </a:r>
            <a:r>
              <a:rPr lang="en-GB" sz="2400" dirty="0"/>
              <a:t>D. </a:t>
            </a:r>
            <a:r>
              <a:rPr lang="en-GB" sz="2400" dirty="0" err="1"/>
              <a:t>cư</a:t>
            </a:r>
            <a:r>
              <a:rPr lang="en-GB" sz="2400" dirty="0"/>
              <a:t> </a:t>
            </a:r>
            <a:r>
              <a:rPr lang="en-GB" sz="2400" dirty="0" err="1"/>
              <a:t>dân</a:t>
            </a:r>
            <a:endParaRPr lang="en-US" sz="2400" dirty="0" smtClean="0">
              <a:effectLst/>
            </a:endParaRPr>
          </a:p>
          <a:p>
            <a:endParaRPr lang="en-US" sz="2400" dirty="0"/>
          </a:p>
        </p:txBody>
      </p:sp>
      <p:sp>
        <p:nvSpPr>
          <p:cNvPr id="2" name="Oval 1"/>
          <p:cNvSpPr/>
          <p:nvPr/>
        </p:nvSpPr>
        <p:spPr>
          <a:xfrm>
            <a:off x="7543800" y="838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6629400" y="3733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70028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 calcmode="lin" valueType="num">
                                      <p:cBhvr additive="base">
                                        <p:cTn id="4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ppt_x"/>
                                          </p:val>
                                        </p:tav>
                                        <p:tav tm="100000">
                                          <p:val>
                                            <p:strVal val="#ppt_x"/>
                                          </p:val>
                                        </p:tav>
                                      </p:tavLst>
                                    </p:anim>
                                    <p:anim calcmode="lin" valueType="num">
                                      <p:cBhvr additive="base">
                                        <p:cTn id="5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915400" cy="6186309"/>
          </a:xfrm>
          <a:prstGeom prst="rect">
            <a:avLst/>
          </a:prstGeom>
          <a:noFill/>
        </p:spPr>
        <p:txBody>
          <a:bodyPr wrap="square" rtlCol="0">
            <a:spAutoFit/>
          </a:bodyPr>
          <a:lstStyle/>
          <a:p>
            <a:r>
              <a:rPr lang="en-GB" b="1" dirty="0"/>
              <a:t>Question 24. </a:t>
            </a:r>
            <a:r>
              <a:rPr lang="en-GB" dirty="0"/>
              <a:t>I'd like to</a:t>
            </a:r>
            <a:r>
              <a:rPr lang="en-GB" b="1" dirty="0"/>
              <a:t> </a:t>
            </a:r>
            <a:r>
              <a:rPr lang="en-GB" b="1" u="sng" dirty="0"/>
              <a:t>pay some money into</a:t>
            </a:r>
            <a:r>
              <a:rPr lang="en-GB" b="1" dirty="0"/>
              <a:t> </a:t>
            </a:r>
            <a:r>
              <a:rPr lang="en-GB" dirty="0"/>
              <a:t>my bank account.</a:t>
            </a:r>
            <a:endParaRPr lang="en-US" dirty="0"/>
          </a:p>
          <a:p>
            <a:r>
              <a:rPr lang="en-GB" b="1" dirty="0"/>
              <a:t>A. </a:t>
            </a:r>
            <a:r>
              <a:rPr lang="en-GB" dirty="0"/>
              <a:t>put some money into		</a:t>
            </a:r>
            <a:r>
              <a:rPr lang="en-GB" b="1" dirty="0"/>
              <a:t>B. </a:t>
            </a:r>
            <a:r>
              <a:rPr lang="en-GB" dirty="0"/>
              <a:t>give some money out</a:t>
            </a:r>
            <a:endParaRPr lang="en-US" dirty="0"/>
          </a:p>
          <a:p>
            <a:r>
              <a:rPr lang="en-GB" b="1" dirty="0"/>
              <a:t>C. </a:t>
            </a:r>
            <a:r>
              <a:rPr lang="en-GB" dirty="0"/>
              <a:t>leave some money aside		</a:t>
            </a:r>
            <a:r>
              <a:rPr lang="en-GB" b="1" dirty="0"/>
              <a:t>D. </a:t>
            </a:r>
            <a:r>
              <a:rPr lang="en-GB" dirty="0"/>
              <a:t>withdraw some money from</a:t>
            </a:r>
            <a:endParaRPr lang="en-US" dirty="0"/>
          </a:p>
          <a:p>
            <a:endParaRPr lang="en-US" b="1" dirty="0" smtClean="0"/>
          </a:p>
          <a:p>
            <a:r>
              <a:rPr lang="en-GB" b="1" dirty="0" err="1" smtClean="0"/>
              <a:t>Giải</a:t>
            </a:r>
            <a:r>
              <a:rPr lang="en-GB" b="1" dirty="0" smtClean="0"/>
              <a:t> </a:t>
            </a:r>
            <a:r>
              <a:rPr lang="en-GB" b="1" dirty="0" err="1"/>
              <a:t>thích</a:t>
            </a:r>
            <a:r>
              <a:rPr lang="en-GB" b="1" dirty="0"/>
              <a:t>: </a:t>
            </a:r>
            <a:r>
              <a:rPr lang="en-GB" dirty="0"/>
              <a:t>pay some money into: </a:t>
            </a:r>
            <a:r>
              <a:rPr lang="en-GB" dirty="0" err="1"/>
              <a:t>nộp</a:t>
            </a:r>
            <a:r>
              <a:rPr lang="en-GB" dirty="0"/>
              <a:t> </a:t>
            </a:r>
            <a:r>
              <a:rPr lang="en-GB" dirty="0" err="1"/>
              <a:t>tiền</a:t>
            </a:r>
            <a:r>
              <a:rPr lang="en-GB" dirty="0"/>
              <a:t> </a:t>
            </a:r>
            <a:r>
              <a:rPr lang="en-GB" dirty="0" err="1"/>
              <a:t>vào</a:t>
            </a:r>
            <a:endParaRPr lang="en-US" dirty="0"/>
          </a:p>
          <a:p>
            <a:r>
              <a:rPr lang="en-GB" dirty="0"/>
              <a:t>put some money into: </a:t>
            </a:r>
            <a:r>
              <a:rPr lang="en-GB" dirty="0" err="1"/>
              <a:t>để</a:t>
            </a:r>
            <a:r>
              <a:rPr lang="en-GB" dirty="0"/>
              <a:t>, </a:t>
            </a:r>
            <a:r>
              <a:rPr lang="en-GB" dirty="0" err="1"/>
              <a:t>đưa</a:t>
            </a:r>
            <a:r>
              <a:rPr lang="en-GB" dirty="0"/>
              <a:t> </a:t>
            </a:r>
            <a:r>
              <a:rPr lang="en-GB" dirty="0" err="1"/>
              <a:t>tiền</a:t>
            </a:r>
            <a:r>
              <a:rPr lang="en-GB" dirty="0"/>
              <a:t> </a:t>
            </a:r>
            <a:r>
              <a:rPr lang="en-GB" dirty="0" err="1"/>
              <a:t>vào</a:t>
            </a:r>
            <a:r>
              <a:rPr lang="en-GB" dirty="0"/>
              <a:t>	give some money out: </a:t>
            </a:r>
            <a:r>
              <a:rPr lang="en-GB" dirty="0" err="1"/>
              <a:t>phát</a:t>
            </a:r>
            <a:r>
              <a:rPr lang="en-GB" dirty="0"/>
              <a:t> </a:t>
            </a:r>
            <a:r>
              <a:rPr lang="en-GB" dirty="0" err="1"/>
              <a:t>tiền</a:t>
            </a:r>
            <a:r>
              <a:rPr lang="en-GB" dirty="0"/>
              <a:t> </a:t>
            </a:r>
            <a:r>
              <a:rPr lang="en-GB" dirty="0" err="1"/>
              <a:t>ra</a:t>
            </a:r>
            <a:endParaRPr lang="en-US" dirty="0"/>
          </a:p>
          <a:p>
            <a:r>
              <a:rPr lang="en-GB" dirty="0"/>
              <a:t>leave some money aside: </a:t>
            </a:r>
            <a:r>
              <a:rPr lang="en-GB" dirty="0" err="1"/>
              <a:t>bỏ</a:t>
            </a:r>
            <a:r>
              <a:rPr lang="en-GB" dirty="0"/>
              <a:t> </a:t>
            </a:r>
            <a:r>
              <a:rPr lang="en-GB" dirty="0" err="1"/>
              <a:t>tiền</a:t>
            </a:r>
            <a:r>
              <a:rPr lang="en-GB" dirty="0"/>
              <a:t> sang </a:t>
            </a:r>
            <a:r>
              <a:rPr lang="en-GB" dirty="0" err="1"/>
              <a:t>một</a:t>
            </a:r>
            <a:r>
              <a:rPr lang="en-GB" dirty="0"/>
              <a:t> </a:t>
            </a:r>
            <a:r>
              <a:rPr lang="en-GB" dirty="0" err="1"/>
              <a:t>bên</a:t>
            </a:r>
            <a:r>
              <a:rPr lang="en-GB" dirty="0"/>
              <a:t>	withdraw some money from: </a:t>
            </a:r>
            <a:r>
              <a:rPr lang="en-GB" dirty="0" err="1"/>
              <a:t>rút</a:t>
            </a:r>
            <a:r>
              <a:rPr lang="en-GB" dirty="0"/>
              <a:t> </a:t>
            </a:r>
            <a:r>
              <a:rPr lang="en-GB" dirty="0" err="1"/>
              <a:t>tiền</a:t>
            </a:r>
            <a:r>
              <a:rPr lang="en-GB" dirty="0"/>
              <a:t> </a:t>
            </a:r>
            <a:r>
              <a:rPr lang="en-GB" dirty="0" err="1"/>
              <a:t>từ</a:t>
            </a:r>
            <a:endParaRPr lang="en-US" dirty="0"/>
          </a:p>
          <a:p>
            <a:r>
              <a:rPr lang="en-GB" dirty="0"/>
              <a:t>=&gt; pay some money into &gt;&lt; withdraw some money from</a:t>
            </a:r>
            <a:endParaRPr lang="en-US" dirty="0"/>
          </a:p>
          <a:p>
            <a:r>
              <a:rPr lang="en-GB" b="1" dirty="0" err="1"/>
              <a:t>Tạm</a:t>
            </a:r>
            <a:r>
              <a:rPr lang="en-GB" b="1" dirty="0"/>
              <a:t> </a:t>
            </a:r>
            <a:r>
              <a:rPr lang="en-GB" b="1" dirty="0" err="1"/>
              <a:t>dịch</a:t>
            </a:r>
            <a:r>
              <a:rPr lang="en-GB" b="1" dirty="0"/>
              <a:t>: </a:t>
            </a:r>
            <a:r>
              <a:rPr lang="en-GB" dirty="0" err="1"/>
              <a:t>Tôi</a:t>
            </a:r>
            <a:r>
              <a:rPr lang="en-GB" dirty="0"/>
              <a:t> </a:t>
            </a:r>
            <a:r>
              <a:rPr lang="en-GB" dirty="0" err="1"/>
              <a:t>muốn</a:t>
            </a:r>
            <a:r>
              <a:rPr lang="en-GB" dirty="0"/>
              <a:t> </a:t>
            </a:r>
            <a:r>
              <a:rPr lang="en-GB" dirty="0" err="1"/>
              <a:t>nộp</a:t>
            </a:r>
            <a:r>
              <a:rPr lang="en-GB" dirty="0"/>
              <a:t> </a:t>
            </a:r>
            <a:r>
              <a:rPr lang="en-GB" dirty="0" err="1"/>
              <a:t>tiền</a:t>
            </a:r>
            <a:r>
              <a:rPr lang="en-GB" dirty="0"/>
              <a:t> </a:t>
            </a:r>
            <a:r>
              <a:rPr lang="en-GB" dirty="0" err="1"/>
              <a:t>vào</a:t>
            </a:r>
            <a:r>
              <a:rPr lang="en-GB" dirty="0"/>
              <a:t> </a:t>
            </a:r>
            <a:r>
              <a:rPr lang="en-GB" dirty="0" err="1"/>
              <a:t>tài</a:t>
            </a:r>
            <a:r>
              <a:rPr lang="en-GB" dirty="0"/>
              <a:t> </a:t>
            </a:r>
            <a:r>
              <a:rPr lang="en-GB" dirty="0" err="1"/>
              <a:t>khoản</a:t>
            </a:r>
            <a:r>
              <a:rPr lang="en-GB" dirty="0"/>
              <a:t> </a:t>
            </a:r>
            <a:r>
              <a:rPr lang="en-GB" dirty="0" err="1"/>
              <a:t>ngân</a:t>
            </a:r>
            <a:r>
              <a:rPr lang="en-GB" dirty="0"/>
              <a:t> </a:t>
            </a:r>
            <a:r>
              <a:rPr lang="en-GB" dirty="0" err="1"/>
              <a:t>hàng</a:t>
            </a:r>
            <a:r>
              <a:rPr lang="en-GB" dirty="0"/>
              <a:t> </a:t>
            </a:r>
            <a:r>
              <a:rPr lang="en-GB" dirty="0" err="1"/>
              <a:t>của</a:t>
            </a:r>
            <a:r>
              <a:rPr lang="en-GB" dirty="0"/>
              <a:t> </a:t>
            </a:r>
            <a:r>
              <a:rPr lang="en-GB" dirty="0" err="1"/>
              <a:t>tôi</a:t>
            </a:r>
            <a:r>
              <a:rPr lang="en-GB" dirty="0"/>
              <a:t>.</a:t>
            </a:r>
            <a:endParaRPr lang="en-US" dirty="0"/>
          </a:p>
          <a:p>
            <a:endParaRPr lang="en-US" b="1" dirty="0" smtClean="0"/>
          </a:p>
          <a:p>
            <a:r>
              <a:rPr lang="en-GB" b="1" dirty="0" smtClean="0"/>
              <a:t>Question</a:t>
            </a:r>
            <a:r>
              <a:rPr lang="en-GB" dirty="0" smtClean="0"/>
              <a:t> </a:t>
            </a:r>
            <a:r>
              <a:rPr lang="en-GB" dirty="0"/>
              <a:t>25: In cities, two of the most pressing problems facing the world today also come together: poverty and environmental </a:t>
            </a:r>
            <a:r>
              <a:rPr lang="en-GB" u="sng" dirty="0"/>
              <a:t>degradation</a:t>
            </a:r>
            <a:r>
              <a:rPr lang="en-GB" dirty="0"/>
              <a:t>.</a:t>
            </a:r>
            <a:endParaRPr lang="en-US" dirty="0" smtClean="0">
              <a:effectLst/>
            </a:endParaRPr>
          </a:p>
          <a:p>
            <a:r>
              <a:rPr lang="en-GB" b="1" dirty="0"/>
              <a:t>A</a:t>
            </a:r>
            <a:r>
              <a:rPr lang="en-GB" dirty="0"/>
              <a:t>. destruction </a:t>
            </a:r>
            <a:r>
              <a:rPr lang="en-US" dirty="0"/>
              <a:t>				</a:t>
            </a:r>
            <a:r>
              <a:rPr lang="en-GB" b="1" dirty="0"/>
              <a:t>B</a:t>
            </a:r>
            <a:r>
              <a:rPr lang="en-GB" dirty="0"/>
              <a:t>. poisoning </a:t>
            </a:r>
            <a:r>
              <a:rPr lang="en-US" dirty="0"/>
              <a:t>		</a:t>
            </a:r>
            <a:r>
              <a:rPr lang="en-GB" b="1" dirty="0"/>
              <a:t>C</a:t>
            </a:r>
            <a:r>
              <a:rPr lang="en-GB" dirty="0"/>
              <a:t>. pollution </a:t>
            </a:r>
            <a:r>
              <a:rPr lang="en-US" dirty="0"/>
              <a:t>		</a:t>
            </a:r>
            <a:r>
              <a:rPr lang="en-GB" b="1" dirty="0"/>
              <a:t>D</a:t>
            </a:r>
            <a:r>
              <a:rPr lang="en-GB" dirty="0"/>
              <a:t>. progression </a:t>
            </a:r>
            <a:endParaRPr lang="en-US" dirty="0" smtClean="0">
              <a:effectLst/>
            </a:endParaRPr>
          </a:p>
          <a:p>
            <a:endParaRPr lang="en-US" b="1" dirty="0" smtClean="0"/>
          </a:p>
          <a:p>
            <a:r>
              <a:rPr lang="en-GB" dirty="0" err="1" smtClean="0"/>
              <a:t>Kiến</a:t>
            </a:r>
            <a:r>
              <a:rPr lang="en-GB" dirty="0" smtClean="0"/>
              <a:t> </a:t>
            </a:r>
            <a:r>
              <a:rPr lang="en-GB" dirty="0" err="1"/>
              <a:t>thức</a:t>
            </a:r>
            <a:r>
              <a:rPr lang="en-GB" dirty="0"/>
              <a:t> </a:t>
            </a:r>
            <a:r>
              <a:rPr lang="en-GB" dirty="0" err="1"/>
              <a:t>từ</a:t>
            </a:r>
            <a:r>
              <a:rPr lang="en-GB" dirty="0"/>
              <a:t> </a:t>
            </a:r>
            <a:r>
              <a:rPr lang="en-GB" dirty="0" err="1"/>
              <a:t>ngược</a:t>
            </a:r>
            <a:r>
              <a:rPr lang="en-GB" dirty="0"/>
              <a:t> </a:t>
            </a:r>
            <a:r>
              <a:rPr lang="en-GB" dirty="0" err="1"/>
              <a:t>nghĩa</a:t>
            </a:r>
            <a:r>
              <a:rPr lang="en-GB" dirty="0"/>
              <a:t> </a:t>
            </a:r>
            <a:endParaRPr lang="en-US" dirty="0" smtClean="0">
              <a:effectLst/>
            </a:endParaRPr>
          </a:p>
          <a:p>
            <a:r>
              <a:rPr lang="en-GB" dirty="0" err="1"/>
              <a:t>Degration</a:t>
            </a:r>
            <a:r>
              <a:rPr lang="en-GB" dirty="0"/>
              <a:t>: </a:t>
            </a:r>
            <a:r>
              <a:rPr lang="en-GB" dirty="0" err="1"/>
              <a:t>suy</a:t>
            </a:r>
            <a:r>
              <a:rPr lang="en-GB" dirty="0"/>
              <a:t> </a:t>
            </a:r>
            <a:r>
              <a:rPr lang="en-GB" dirty="0" err="1"/>
              <a:t>giảm</a:t>
            </a:r>
            <a:r>
              <a:rPr lang="en-GB" dirty="0"/>
              <a:t>, </a:t>
            </a:r>
            <a:r>
              <a:rPr lang="en-GB" dirty="0" err="1"/>
              <a:t>suy</a:t>
            </a:r>
            <a:r>
              <a:rPr lang="en-GB" dirty="0"/>
              <a:t> </a:t>
            </a:r>
            <a:r>
              <a:rPr lang="en-GB" dirty="0" err="1"/>
              <a:t>thoái</a:t>
            </a:r>
            <a:r>
              <a:rPr lang="en-GB" dirty="0"/>
              <a:t> &gt;&lt; progression: </a:t>
            </a:r>
            <a:r>
              <a:rPr lang="en-GB" dirty="0" err="1"/>
              <a:t>phát</a:t>
            </a:r>
            <a:r>
              <a:rPr lang="en-GB" dirty="0"/>
              <a:t> </a:t>
            </a:r>
            <a:r>
              <a:rPr lang="en-GB" dirty="0" err="1"/>
              <a:t>triển</a:t>
            </a:r>
            <a:endParaRPr lang="en-US" dirty="0" smtClean="0">
              <a:effectLst/>
            </a:endParaRPr>
          </a:p>
          <a:p>
            <a:r>
              <a:rPr lang="en-GB" dirty="0" err="1"/>
              <a:t>Tại</a:t>
            </a:r>
            <a:r>
              <a:rPr lang="en-GB" dirty="0"/>
              <a:t> </a:t>
            </a:r>
            <a:r>
              <a:rPr lang="en-GB" dirty="0" err="1"/>
              <a:t>các</a:t>
            </a:r>
            <a:r>
              <a:rPr lang="en-GB" dirty="0"/>
              <a:t> </a:t>
            </a:r>
            <a:r>
              <a:rPr lang="en-GB" dirty="0" err="1"/>
              <a:t>thành</a:t>
            </a:r>
            <a:r>
              <a:rPr lang="en-GB" dirty="0"/>
              <a:t> </a:t>
            </a:r>
            <a:r>
              <a:rPr lang="en-GB" dirty="0" err="1"/>
              <a:t>phố</a:t>
            </a:r>
            <a:r>
              <a:rPr lang="en-GB" dirty="0"/>
              <a:t>, </a:t>
            </a:r>
            <a:r>
              <a:rPr lang="en-GB" dirty="0" err="1"/>
              <a:t>hai</a:t>
            </a:r>
            <a:r>
              <a:rPr lang="en-GB" dirty="0"/>
              <a:t> </a:t>
            </a:r>
            <a:r>
              <a:rPr lang="en-GB" dirty="0" err="1"/>
              <a:t>trong</a:t>
            </a:r>
            <a:r>
              <a:rPr lang="en-GB" dirty="0"/>
              <a:t> </a:t>
            </a:r>
            <a:r>
              <a:rPr lang="en-GB" dirty="0" err="1"/>
              <a:t>số</a:t>
            </a:r>
            <a:r>
              <a:rPr lang="en-GB" dirty="0"/>
              <a:t> </a:t>
            </a:r>
            <a:r>
              <a:rPr lang="en-GB" dirty="0" err="1"/>
              <a:t>những</a:t>
            </a:r>
            <a:r>
              <a:rPr lang="en-GB" dirty="0"/>
              <a:t> </a:t>
            </a:r>
            <a:r>
              <a:rPr lang="en-GB" dirty="0" err="1"/>
              <a:t>vấn</a:t>
            </a:r>
            <a:r>
              <a:rPr lang="en-GB" dirty="0"/>
              <a:t> </a:t>
            </a:r>
            <a:r>
              <a:rPr lang="en-GB" dirty="0" err="1"/>
              <a:t>đề</a:t>
            </a:r>
            <a:r>
              <a:rPr lang="en-GB" dirty="0"/>
              <a:t> </a:t>
            </a:r>
            <a:r>
              <a:rPr lang="en-GB" dirty="0" err="1"/>
              <a:t>cấp</a:t>
            </a:r>
            <a:r>
              <a:rPr lang="en-GB" dirty="0"/>
              <a:t> </a:t>
            </a:r>
            <a:r>
              <a:rPr lang="en-GB" dirty="0" err="1"/>
              <a:t>bách</a:t>
            </a:r>
            <a:r>
              <a:rPr lang="en-GB" dirty="0"/>
              <a:t> </a:t>
            </a:r>
            <a:r>
              <a:rPr lang="en-GB" dirty="0" err="1"/>
              <a:t>nhất</a:t>
            </a:r>
            <a:r>
              <a:rPr lang="en-GB" dirty="0"/>
              <a:t> </a:t>
            </a:r>
            <a:r>
              <a:rPr lang="en-GB" dirty="0" err="1"/>
              <a:t>mà</a:t>
            </a:r>
            <a:r>
              <a:rPr lang="en-GB" dirty="0"/>
              <a:t> </a:t>
            </a:r>
            <a:r>
              <a:rPr lang="en-GB" dirty="0" err="1"/>
              <a:t>thế</a:t>
            </a:r>
            <a:r>
              <a:rPr lang="en-GB" dirty="0"/>
              <a:t> </a:t>
            </a:r>
            <a:r>
              <a:rPr lang="en-GB" dirty="0" err="1"/>
              <a:t>giới</a:t>
            </a:r>
            <a:r>
              <a:rPr lang="en-GB" dirty="0"/>
              <a:t> </a:t>
            </a:r>
            <a:r>
              <a:rPr lang="en-GB" dirty="0" err="1"/>
              <a:t>đang</a:t>
            </a:r>
            <a:r>
              <a:rPr lang="en-GB" dirty="0"/>
              <a:t> </a:t>
            </a:r>
            <a:r>
              <a:rPr lang="en-GB" dirty="0" err="1"/>
              <a:t>phải</a:t>
            </a:r>
            <a:r>
              <a:rPr lang="en-GB" dirty="0"/>
              <a:t> </a:t>
            </a:r>
            <a:r>
              <a:rPr lang="en-GB" dirty="0" err="1"/>
              <a:t>đối</a:t>
            </a:r>
            <a:r>
              <a:rPr lang="en-GB" dirty="0"/>
              <a:t> </a:t>
            </a:r>
            <a:r>
              <a:rPr lang="en-GB" dirty="0" err="1"/>
              <a:t>mặt</a:t>
            </a:r>
            <a:r>
              <a:rPr lang="en-GB" dirty="0"/>
              <a:t> </a:t>
            </a:r>
            <a:r>
              <a:rPr lang="en-GB" dirty="0" err="1"/>
              <a:t>ngày</a:t>
            </a:r>
            <a:r>
              <a:rPr lang="en-GB" dirty="0"/>
              <a:t> nay </a:t>
            </a:r>
            <a:r>
              <a:rPr lang="en-GB" dirty="0" err="1"/>
              <a:t>cũng</a:t>
            </a:r>
            <a:r>
              <a:rPr lang="en-GB" dirty="0"/>
              <a:t> </a:t>
            </a:r>
            <a:r>
              <a:rPr lang="en-GB" dirty="0" err="1"/>
              <a:t>đi</a:t>
            </a:r>
            <a:r>
              <a:rPr lang="en-GB" dirty="0"/>
              <a:t> </a:t>
            </a:r>
            <a:r>
              <a:rPr lang="en-GB" dirty="0" err="1"/>
              <a:t>kèm</a:t>
            </a:r>
            <a:r>
              <a:rPr lang="en-GB" dirty="0"/>
              <a:t> </a:t>
            </a:r>
            <a:r>
              <a:rPr lang="en-GB" dirty="0" err="1"/>
              <a:t>với</a:t>
            </a:r>
            <a:r>
              <a:rPr lang="en-GB" dirty="0"/>
              <a:t> </a:t>
            </a:r>
            <a:r>
              <a:rPr lang="en-GB" dirty="0" err="1"/>
              <a:t>nhau</a:t>
            </a:r>
            <a:r>
              <a:rPr lang="en-GB" dirty="0"/>
              <a:t>: </a:t>
            </a:r>
            <a:r>
              <a:rPr lang="en-GB" dirty="0" err="1"/>
              <a:t>nghèo</a:t>
            </a:r>
            <a:r>
              <a:rPr lang="en-GB" dirty="0"/>
              <a:t> </a:t>
            </a:r>
            <a:r>
              <a:rPr lang="en-GB" dirty="0" err="1"/>
              <a:t>đói</a:t>
            </a:r>
            <a:r>
              <a:rPr lang="en-GB" dirty="0"/>
              <a:t> </a:t>
            </a:r>
            <a:r>
              <a:rPr lang="en-GB" dirty="0" err="1"/>
              <a:t>và</a:t>
            </a:r>
            <a:r>
              <a:rPr lang="en-GB" dirty="0"/>
              <a:t> </a:t>
            </a:r>
            <a:r>
              <a:rPr lang="en-GB" dirty="0" err="1"/>
              <a:t>suy</a:t>
            </a:r>
            <a:r>
              <a:rPr lang="en-GB" dirty="0"/>
              <a:t> </a:t>
            </a:r>
            <a:r>
              <a:rPr lang="en-GB" dirty="0" err="1"/>
              <a:t>thoái</a:t>
            </a:r>
            <a:r>
              <a:rPr lang="en-GB" dirty="0"/>
              <a:t> </a:t>
            </a:r>
            <a:r>
              <a:rPr lang="en-GB" dirty="0" err="1"/>
              <a:t>môi</a:t>
            </a:r>
            <a:r>
              <a:rPr lang="en-GB" dirty="0"/>
              <a:t> </a:t>
            </a:r>
            <a:r>
              <a:rPr lang="en-GB" dirty="0" err="1"/>
              <a:t>trường</a:t>
            </a:r>
            <a:r>
              <a:rPr lang="en-GB" dirty="0"/>
              <a:t>.</a:t>
            </a:r>
            <a:endParaRPr lang="en-US" dirty="0" smtClean="0">
              <a:effectLst/>
            </a:endParaRPr>
          </a:p>
          <a:p>
            <a:r>
              <a:rPr lang="en-GB" dirty="0"/>
              <a:t>A. </a:t>
            </a:r>
            <a:r>
              <a:rPr lang="en-GB" dirty="0" err="1"/>
              <a:t>phá</a:t>
            </a:r>
            <a:r>
              <a:rPr lang="en-GB" dirty="0"/>
              <a:t> </a:t>
            </a:r>
            <a:r>
              <a:rPr lang="en-GB" dirty="0" err="1"/>
              <a:t>hủy</a:t>
            </a:r>
            <a:r>
              <a:rPr lang="en-GB" dirty="0"/>
              <a:t> 			B. </a:t>
            </a:r>
            <a:r>
              <a:rPr lang="en-GB" dirty="0" err="1"/>
              <a:t>đầu</a:t>
            </a:r>
            <a:r>
              <a:rPr lang="en-GB" dirty="0"/>
              <a:t> </a:t>
            </a:r>
            <a:r>
              <a:rPr lang="en-GB" dirty="0" err="1"/>
              <a:t>độc</a:t>
            </a:r>
            <a:r>
              <a:rPr lang="en-GB" dirty="0"/>
              <a:t> 		C. ô </a:t>
            </a:r>
            <a:r>
              <a:rPr lang="en-GB" dirty="0" err="1"/>
              <a:t>nhiễm</a:t>
            </a:r>
            <a:r>
              <a:rPr lang="en-GB" dirty="0"/>
              <a:t> 			D. </a:t>
            </a:r>
            <a:r>
              <a:rPr lang="en-GB" dirty="0" err="1"/>
              <a:t>tiến</a:t>
            </a:r>
            <a:r>
              <a:rPr lang="en-GB" dirty="0"/>
              <a:t> </a:t>
            </a:r>
            <a:r>
              <a:rPr lang="en-GB" dirty="0" err="1"/>
              <a:t>triển</a:t>
            </a:r>
            <a:endParaRPr lang="en-US" dirty="0" smtClean="0">
              <a:effectLst/>
            </a:endParaRPr>
          </a:p>
          <a:p>
            <a:endParaRPr lang="en-US" dirty="0"/>
          </a:p>
        </p:txBody>
      </p:sp>
      <p:sp>
        <p:nvSpPr>
          <p:cNvPr id="2" name="Oval 1"/>
          <p:cNvSpPr/>
          <p:nvPr/>
        </p:nvSpPr>
        <p:spPr>
          <a:xfrm>
            <a:off x="3810000" y="838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1905000" y="3810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5308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5" end="15"/>
                                            </p:txEl>
                                          </p:spTgt>
                                        </p:tgtEl>
                                        <p:attrNameLst>
                                          <p:attrName>style.visibility</p:attrName>
                                        </p:attrNameLst>
                                      </p:cBhvr>
                                      <p:to>
                                        <p:strVal val="visible"/>
                                      </p:to>
                                    </p:set>
                                    <p:anim calcmode="lin" valueType="num">
                                      <p:cBhvr additive="base">
                                        <p:cTn id="43"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6" end="16"/>
                                            </p:txEl>
                                          </p:spTgt>
                                        </p:tgtEl>
                                        <p:attrNameLst>
                                          <p:attrName>style.visibility</p:attrName>
                                        </p:attrNameLst>
                                      </p:cBhvr>
                                      <p:to>
                                        <p:strVal val="visible"/>
                                      </p:to>
                                    </p:set>
                                    <p:anim calcmode="lin" valueType="num">
                                      <p:cBhvr additive="base">
                                        <p:cTn id="4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3"/>
                                        </p:tgtEl>
                                        <p:attrNameLst>
                                          <p:attrName>style.visibility</p:attrName>
                                        </p:attrNameLst>
                                      </p:cBhvr>
                                      <p:to>
                                        <p:strVal val="visible"/>
                                      </p:to>
                                    </p:set>
                                    <p:anim calcmode="lin" valueType="num">
                                      <p:cBhvr additive="base">
                                        <p:cTn id="53" dur="500" fill="hold"/>
                                        <p:tgtEl>
                                          <p:spTgt spid="3"/>
                                        </p:tgtEl>
                                        <p:attrNameLst>
                                          <p:attrName>ppt_x</p:attrName>
                                        </p:attrNameLst>
                                      </p:cBhvr>
                                      <p:tavLst>
                                        <p:tav tm="0">
                                          <p:val>
                                            <p:strVal val="#ppt_x"/>
                                          </p:val>
                                        </p:tav>
                                        <p:tav tm="100000">
                                          <p:val>
                                            <p:strVal val="#ppt_x"/>
                                          </p:val>
                                        </p:tav>
                                      </p:tavLst>
                                    </p:anim>
                                    <p:anim calcmode="lin" valueType="num">
                                      <p:cBhvr additive="base">
                                        <p:cTn id="5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5632311"/>
          </a:xfrm>
          <a:prstGeom prst="rect">
            <a:avLst/>
          </a:prstGeom>
          <a:noFill/>
        </p:spPr>
        <p:txBody>
          <a:bodyPr wrap="square" rtlCol="0">
            <a:spAutoFit/>
          </a:bodyPr>
          <a:lstStyle/>
          <a:p>
            <a:r>
              <a:rPr lang="en-GB" sz="2400" b="1" dirty="0"/>
              <a:t>Question 26: </a:t>
            </a:r>
            <a:r>
              <a:rPr lang="en-GB" sz="2400" dirty="0"/>
              <a:t>I didn’t get admitted to Ha </a:t>
            </a:r>
            <a:r>
              <a:rPr lang="en-GB" sz="2400" dirty="0" err="1"/>
              <a:t>Noi</a:t>
            </a:r>
            <a:r>
              <a:rPr lang="en-GB" sz="2400" dirty="0"/>
              <a:t> Foreign Language University. It would have been fantastic otherwise.</a:t>
            </a:r>
            <a:endParaRPr lang="en-US" sz="2400" dirty="0" smtClean="0">
              <a:effectLst/>
            </a:endParaRPr>
          </a:p>
          <a:p>
            <a:r>
              <a:rPr lang="en-GB" sz="2400" b="1" dirty="0"/>
              <a:t>A.</a:t>
            </a:r>
            <a:r>
              <a:rPr lang="en-GB" sz="2400" dirty="0"/>
              <a:t> That I got admitted to Ha </a:t>
            </a:r>
            <a:r>
              <a:rPr lang="en-GB" sz="2400" dirty="0" err="1"/>
              <a:t>Noi</a:t>
            </a:r>
            <a:r>
              <a:rPr lang="en-GB" sz="2400" dirty="0"/>
              <a:t> Foreign Language University was fantastic.</a:t>
            </a:r>
            <a:endParaRPr lang="en-US" sz="2400" dirty="0" smtClean="0">
              <a:effectLst/>
            </a:endParaRPr>
          </a:p>
          <a:p>
            <a:r>
              <a:rPr lang="en-GB" sz="2400" b="1" dirty="0"/>
              <a:t>B.</a:t>
            </a:r>
            <a:r>
              <a:rPr lang="en-GB" sz="2400" dirty="0"/>
              <a:t> If only I gained admission to Ha </a:t>
            </a:r>
            <a:r>
              <a:rPr lang="en-GB" sz="2400" dirty="0" err="1"/>
              <a:t>Noi</a:t>
            </a:r>
            <a:r>
              <a:rPr lang="en-GB" sz="2400" dirty="0"/>
              <a:t> Foreign Language University.</a:t>
            </a:r>
            <a:endParaRPr lang="en-US" sz="2400" dirty="0" smtClean="0">
              <a:effectLst/>
            </a:endParaRPr>
          </a:p>
          <a:p>
            <a:r>
              <a:rPr lang="en-GB" sz="2400" b="1" dirty="0"/>
              <a:t>C.</a:t>
            </a:r>
            <a:r>
              <a:rPr lang="en-GB" sz="2400" dirty="0"/>
              <a:t> I regretted having been admitted to Ha </a:t>
            </a:r>
            <a:r>
              <a:rPr lang="en-GB" sz="2400" dirty="0" err="1"/>
              <a:t>Noi</a:t>
            </a:r>
            <a:r>
              <a:rPr lang="en-GB" sz="2400" dirty="0"/>
              <a:t> Foreign Language University.</a:t>
            </a:r>
            <a:endParaRPr lang="en-US" sz="2400" dirty="0" smtClean="0">
              <a:effectLst/>
            </a:endParaRPr>
          </a:p>
          <a:p>
            <a:r>
              <a:rPr lang="en-GB" sz="2400" b="1" dirty="0"/>
              <a:t>D.</a:t>
            </a:r>
            <a:r>
              <a:rPr lang="en-GB" sz="2400" dirty="0"/>
              <a:t> I wish I had gained admission to Ha </a:t>
            </a:r>
            <a:r>
              <a:rPr lang="en-GB" sz="2400" dirty="0" err="1"/>
              <a:t>Noi</a:t>
            </a:r>
            <a:r>
              <a:rPr lang="en-GB" sz="2400" dirty="0"/>
              <a:t> Foreign Language University.</a:t>
            </a:r>
            <a:endParaRPr lang="en-US" sz="2400" dirty="0" smtClean="0">
              <a:effectLst/>
            </a:endParaRPr>
          </a:p>
          <a:p>
            <a:endParaRPr lang="en-US" sz="2400" b="1" dirty="0" smtClean="0"/>
          </a:p>
          <a:p>
            <a:r>
              <a:rPr lang="en-GB" sz="2400" dirty="0" err="1" smtClean="0"/>
              <a:t>Kiến</a:t>
            </a:r>
            <a:r>
              <a:rPr lang="en-GB" sz="2400" dirty="0" smtClean="0"/>
              <a:t> </a:t>
            </a:r>
            <a:r>
              <a:rPr lang="en-GB" sz="2400" dirty="0" err="1"/>
              <a:t>thức</a:t>
            </a:r>
            <a:r>
              <a:rPr lang="en-GB" sz="2400" dirty="0"/>
              <a:t>: </a:t>
            </a:r>
            <a:r>
              <a:rPr lang="en-GB" sz="2400" dirty="0" err="1"/>
              <a:t>Câu</a:t>
            </a:r>
            <a:r>
              <a:rPr lang="en-GB" sz="2400" dirty="0"/>
              <a:t> </a:t>
            </a:r>
            <a:r>
              <a:rPr lang="en-GB" sz="2400" dirty="0" err="1"/>
              <a:t>ước</a:t>
            </a:r>
            <a:endParaRPr lang="en-US" sz="2400" dirty="0" smtClean="0">
              <a:effectLst/>
            </a:endParaRPr>
          </a:p>
          <a:p>
            <a:r>
              <a:rPr lang="en-GB" sz="2400" dirty="0" err="1"/>
              <a:t>Giải</a:t>
            </a:r>
            <a:r>
              <a:rPr lang="en-GB" sz="2400" dirty="0"/>
              <a:t> </a:t>
            </a:r>
            <a:r>
              <a:rPr lang="en-GB" sz="2400" dirty="0" err="1"/>
              <a:t>thích</a:t>
            </a:r>
            <a:r>
              <a:rPr lang="en-GB" sz="2400" dirty="0"/>
              <a:t>: </a:t>
            </a:r>
            <a:r>
              <a:rPr lang="en-GB" sz="2400" dirty="0" err="1"/>
              <a:t>Bạn</a:t>
            </a:r>
            <a:r>
              <a:rPr lang="en-GB" sz="2400" dirty="0"/>
              <a:t> </a:t>
            </a:r>
            <a:r>
              <a:rPr lang="en-GB" sz="2400" dirty="0" err="1"/>
              <a:t>đã</a:t>
            </a:r>
            <a:r>
              <a:rPr lang="en-GB" sz="2400" dirty="0"/>
              <a:t> </a:t>
            </a:r>
            <a:r>
              <a:rPr lang="en-GB" sz="2400" dirty="0" err="1"/>
              <a:t>không</a:t>
            </a:r>
            <a:r>
              <a:rPr lang="en-GB" sz="2400" dirty="0"/>
              <a:t> </a:t>
            </a:r>
            <a:r>
              <a:rPr lang="en-GB" sz="2400" dirty="0" err="1"/>
              <a:t>cho</a:t>
            </a:r>
            <a:r>
              <a:rPr lang="en-GB" sz="2400" dirty="0"/>
              <a:t> </a:t>
            </a:r>
            <a:r>
              <a:rPr lang="en-GB" sz="2400" dirty="0" err="1"/>
              <a:t>tôi</a:t>
            </a:r>
            <a:r>
              <a:rPr lang="en-GB" sz="2400" dirty="0"/>
              <a:t> </a:t>
            </a:r>
            <a:r>
              <a:rPr lang="en-GB" sz="2400" dirty="0" err="1"/>
              <a:t>cơ</a:t>
            </a:r>
            <a:r>
              <a:rPr lang="en-GB" sz="2400" dirty="0"/>
              <a:t> </a:t>
            </a:r>
            <a:r>
              <a:rPr lang="en-GB" sz="2400" dirty="0" err="1"/>
              <a:t>hội</a:t>
            </a:r>
            <a:r>
              <a:rPr lang="en-GB" sz="2400" dirty="0"/>
              <a:t> </a:t>
            </a:r>
            <a:r>
              <a:rPr lang="en-GB" sz="2400" dirty="0" err="1"/>
              <a:t>để</a:t>
            </a:r>
            <a:r>
              <a:rPr lang="en-GB" sz="2400" dirty="0"/>
              <a:t> </a:t>
            </a:r>
            <a:r>
              <a:rPr lang="en-GB" sz="2400" dirty="0" err="1"/>
              <a:t>nói</a:t>
            </a:r>
            <a:r>
              <a:rPr lang="en-GB" sz="2400" dirty="0"/>
              <a:t> </a:t>
            </a:r>
            <a:r>
              <a:rPr lang="en-GB" sz="2400" dirty="0" err="1"/>
              <a:t>cho</a:t>
            </a:r>
            <a:r>
              <a:rPr lang="en-GB" sz="2400" dirty="0"/>
              <a:t> </a:t>
            </a:r>
            <a:r>
              <a:rPr lang="en-GB" sz="2400" dirty="0" err="1"/>
              <a:t>bạn</a:t>
            </a:r>
            <a:r>
              <a:rPr lang="en-GB" sz="2400" dirty="0"/>
              <a:t> </a:t>
            </a:r>
            <a:r>
              <a:rPr lang="en-GB" sz="2400" dirty="0" err="1"/>
              <a:t>biết</a:t>
            </a:r>
            <a:r>
              <a:rPr lang="en-GB" sz="2400" dirty="0"/>
              <a:t> </a:t>
            </a:r>
            <a:r>
              <a:rPr lang="en-GB" sz="2400" dirty="0" err="1"/>
              <a:t>sự</a:t>
            </a:r>
            <a:r>
              <a:rPr lang="en-GB" sz="2400" dirty="0"/>
              <a:t> </a:t>
            </a:r>
            <a:r>
              <a:rPr lang="en-GB" sz="2400" dirty="0" err="1"/>
              <a:t>thật</a:t>
            </a:r>
            <a:r>
              <a:rPr lang="en-GB" sz="2400" dirty="0"/>
              <a:t>. </a:t>
            </a:r>
            <a:r>
              <a:rPr lang="en-GB" sz="2400" dirty="0" err="1"/>
              <a:t>Tôi</a:t>
            </a:r>
            <a:r>
              <a:rPr lang="en-GB" sz="2400" dirty="0"/>
              <a:t> </a:t>
            </a:r>
            <a:r>
              <a:rPr lang="en-GB" sz="2400" dirty="0" err="1"/>
              <a:t>rất</a:t>
            </a:r>
            <a:r>
              <a:rPr lang="en-GB" sz="2400" dirty="0"/>
              <a:t> </a:t>
            </a:r>
            <a:r>
              <a:rPr lang="en-GB" sz="2400" dirty="0" err="1"/>
              <a:t>tiếc</a:t>
            </a:r>
            <a:r>
              <a:rPr lang="en-GB" sz="2400" dirty="0"/>
              <a:t> </a:t>
            </a:r>
            <a:r>
              <a:rPr lang="en-GB" sz="2400" dirty="0" err="1"/>
              <a:t>về</a:t>
            </a:r>
            <a:r>
              <a:rPr lang="en-GB" sz="2400" dirty="0"/>
              <a:t> </a:t>
            </a:r>
            <a:r>
              <a:rPr lang="en-GB" sz="2400" dirty="0" err="1"/>
              <a:t>điều</a:t>
            </a:r>
            <a:r>
              <a:rPr lang="en-GB" sz="2400" dirty="0"/>
              <a:t> </a:t>
            </a:r>
            <a:r>
              <a:rPr lang="en-GB" sz="2400" dirty="0" err="1"/>
              <a:t>đó</a:t>
            </a:r>
            <a:endParaRPr lang="en-US" sz="2400" dirty="0" smtClean="0">
              <a:effectLst/>
            </a:endParaRPr>
          </a:p>
          <a:p>
            <a:r>
              <a:rPr lang="en-GB" sz="2400" dirty="0" err="1"/>
              <a:t>Lưu</a:t>
            </a:r>
            <a:r>
              <a:rPr lang="en-GB" sz="2400" dirty="0"/>
              <a:t> ý: </a:t>
            </a:r>
            <a:r>
              <a:rPr lang="en-GB" sz="2400" dirty="0" err="1"/>
              <a:t>điều</a:t>
            </a:r>
            <a:r>
              <a:rPr lang="en-GB" sz="2400" dirty="0"/>
              <a:t> </a:t>
            </a:r>
            <a:r>
              <a:rPr lang="en-GB" sz="2400" dirty="0" err="1"/>
              <a:t>ước</a:t>
            </a:r>
            <a:r>
              <a:rPr lang="en-GB" sz="2400" dirty="0"/>
              <a:t> </a:t>
            </a:r>
            <a:r>
              <a:rPr lang="en-GB" sz="2400" dirty="0" err="1"/>
              <a:t>về</a:t>
            </a:r>
            <a:r>
              <a:rPr lang="en-GB" sz="2400" dirty="0"/>
              <a:t> </a:t>
            </a:r>
            <a:r>
              <a:rPr lang="en-GB" sz="2400" dirty="0" err="1"/>
              <a:t>quá</a:t>
            </a:r>
            <a:r>
              <a:rPr lang="en-GB" sz="2400" dirty="0"/>
              <a:t> </a:t>
            </a:r>
            <a:r>
              <a:rPr lang="en-GB" sz="2400" dirty="0" err="1"/>
              <a:t>khứ</a:t>
            </a:r>
            <a:r>
              <a:rPr lang="en-GB" sz="2400" dirty="0"/>
              <a:t>- </a:t>
            </a:r>
            <a:r>
              <a:rPr lang="en-GB" sz="2400" dirty="0" err="1"/>
              <a:t>sử</a:t>
            </a:r>
            <a:r>
              <a:rPr lang="en-GB" sz="2400" dirty="0"/>
              <a:t> </a:t>
            </a:r>
            <a:r>
              <a:rPr lang="en-GB" sz="2400" dirty="0" err="1"/>
              <a:t>dụng</a:t>
            </a:r>
            <a:r>
              <a:rPr lang="en-GB" sz="2400" dirty="0"/>
              <a:t> …wish + S+ V (</a:t>
            </a:r>
            <a:r>
              <a:rPr lang="en-GB" sz="2400" dirty="0" err="1"/>
              <a:t>quá</a:t>
            </a:r>
            <a:r>
              <a:rPr lang="en-GB" sz="2400" dirty="0"/>
              <a:t> </a:t>
            </a:r>
            <a:r>
              <a:rPr lang="en-GB" sz="2400" dirty="0" err="1"/>
              <a:t>khứ</a:t>
            </a:r>
            <a:r>
              <a:rPr lang="en-GB" sz="2400" dirty="0"/>
              <a:t> </a:t>
            </a:r>
            <a:r>
              <a:rPr lang="en-GB" sz="2400" dirty="0" err="1"/>
              <a:t>hoàn</a:t>
            </a:r>
            <a:r>
              <a:rPr lang="en-GB" sz="2400" dirty="0"/>
              <a:t>)</a:t>
            </a:r>
            <a:endParaRPr lang="en-US" sz="2400" dirty="0" smtClean="0">
              <a:effectLst/>
            </a:endParaRPr>
          </a:p>
          <a:p>
            <a:endParaRPr lang="en-US" sz="2400" dirty="0"/>
          </a:p>
        </p:txBody>
      </p:sp>
      <p:sp>
        <p:nvSpPr>
          <p:cNvPr id="2" name="Oval 1"/>
          <p:cNvSpPr/>
          <p:nvPr/>
        </p:nvSpPr>
        <p:spPr>
          <a:xfrm>
            <a:off x="228600" y="2895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6243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6740307"/>
          </a:xfrm>
          <a:prstGeom prst="rect">
            <a:avLst/>
          </a:prstGeom>
          <a:noFill/>
        </p:spPr>
        <p:txBody>
          <a:bodyPr wrap="square" rtlCol="0">
            <a:spAutoFit/>
          </a:bodyPr>
          <a:lstStyle/>
          <a:p>
            <a:r>
              <a:rPr lang="en-GB" sz="2400" b="1" dirty="0"/>
              <a:t>Question 27:</a:t>
            </a:r>
            <a:r>
              <a:rPr lang="en-GB" sz="2400" dirty="0"/>
              <a:t> He finally contracted the disease. He was aware of the importance of preventive measures only then.</a:t>
            </a:r>
            <a:endParaRPr lang="en-US" sz="2400" dirty="0"/>
          </a:p>
          <a:p>
            <a:r>
              <a:rPr lang="en-GB" sz="2400" b="1" dirty="0"/>
              <a:t>A.</a:t>
            </a:r>
            <a:r>
              <a:rPr lang="en-GB" sz="2400" dirty="0"/>
              <a:t> But for his awareness of the importance of preventive measures, he could have contracted the disease. </a:t>
            </a:r>
            <a:endParaRPr lang="en-US" sz="2400" dirty="0"/>
          </a:p>
          <a:p>
            <a:r>
              <a:rPr lang="en-GB" sz="2400" b="1" dirty="0"/>
              <a:t>B.</a:t>
            </a:r>
            <a:r>
              <a:rPr lang="en-GB" sz="2400" dirty="0"/>
              <a:t> Hardly had he been aware that preventive measures were essential when he contracted the disease. </a:t>
            </a:r>
            <a:endParaRPr lang="en-US" sz="2400" dirty="0"/>
          </a:p>
          <a:p>
            <a:r>
              <a:rPr lang="en-GB" sz="2400" b="1" dirty="0"/>
              <a:t>C.</a:t>
            </a:r>
            <a:r>
              <a:rPr lang="en-GB" sz="2400" dirty="0"/>
              <a:t> Not until he was aware of the importance of preventive measures did he contract the disease. </a:t>
            </a:r>
            <a:endParaRPr lang="en-US" sz="2400" dirty="0"/>
          </a:p>
          <a:p>
            <a:r>
              <a:rPr lang="en-GB" sz="2400" b="1" dirty="0"/>
              <a:t>D.</a:t>
            </a:r>
            <a:r>
              <a:rPr lang="en-GB" sz="2400" dirty="0"/>
              <a:t> Only after he had contracted the disease was he aware that preventive measures were essential.</a:t>
            </a:r>
            <a:endParaRPr lang="en-US" sz="2400" dirty="0"/>
          </a:p>
          <a:p>
            <a:endParaRPr lang="en-US" sz="2400" b="1" dirty="0" smtClean="0"/>
          </a:p>
          <a:p>
            <a:r>
              <a:rPr lang="en-GB" sz="2400" dirty="0" err="1" smtClean="0"/>
              <a:t>Kiến</a:t>
            </a:r>
            <a:r>
              <a:rPr lang="en-GB" sz="2400" dirty="0" smtClean="0"/>
              <a:t> </a:t>
            </a:r>
            <a:r>
              <a:rPr lang="en-GB" sz="2400" dirty="0" err="1"/>
              <a:t>thức</a:t>
            </a:r>
            <a:r>
              <a:rPr lang="en-GB" sz="2400" dirty="0"/>
              <a:t>: </a:t>
            </a:r>
            <a:r>
              <a:rPr lang="en-GB" sz="2400" dirty="0" err="1"/>
              <a:t>về</a:t>
            </a:r>
            <a:r>
              <a:rPr lang="en-GB" sz="2400" dirty="0"/>
              <a:t> </a:t>
            </a:r>
            <a:r>
              <a:rPr lang="en-GB" sz="2400" dirty="0" err="1"/>
              <a:t>đảo</a:t>
            </a:r>
            <a:r>
              <a:rPr lang="en-GB" sz="2400" dirty="0"/>
              <a:t> </a:t>
            </a:r>
            <a:r>
              <a:rPr lang="en-GB" sz="2400" dirty="0" err="1"/>
              <a:t>ngữ</a:t>
            </a:r>
            <a:endParaRPr lang="en-US" sz="2400" dirty="0" smtClean="0">
              <a:effectLst/>
            </a:endParaRPr>
          </a:p>
          <a:p>
            <a:r>
              <a:rPr lang="en-GB" sz="2400" dirty="0"/>
              <a:t>Not until/Till + </a:t>
            </a:r>
            <a:r>
              <a:rPr lang="en-GB" sz="2400" dirty="0" err="1"/>
              <a:t>mệnh</a:t>
            </a:r>
            <a:r>
              <a:rPr lang="en-GB" sz="2400" dirty="0"/>
              <a:t> </a:t>
            </a:r>
            <a:r>
              <a:rPr lang="en-GB" sz="2400" dirty="0" err="1"/>
              <a:t>đề</a:t>
            </a:r>
            <a:r>
              <a:rPr lang="en-GB" sz="2400" dirty="0"/>
              <a:t>, </a:t>
            </a:r>
            <a:r>
              <a:rPr lang="en-GB" sz="2400" dirty="0" err="1"/>
              <a:t>trợ</a:t>
            </a:r>
            <a:r>
              <a:rPr lang="en-GB" sz="2400" dirty="0"/>
              <a:t> </a:t>
            </a:r>
            <a:r>
              <a:rPr lang="en-GB" sz="2400" dirty="0" err="1"/>
              <a:t>động</a:t>
            </a:r>
            <a:r>
              <a:rPr lang="en-GB" sz="2400" dirty="0"/>
              <a:t> </a:t>
            </a:r>
            <a:r>
              <a:rPr lang="en-GB" sz="2400" dirty="0" err="1"/>
              <a:t>từ</a:t>
            </a:r>
            <a:r>
              <a:rPr lang="en-GB" sz="2400" dirty="0"/>
              <a:t> + S + V: </a:t>
            </a:r>
            <a:r>
              <a:rPr lang="en-GB" sz="2400" dirty="0" err="1"/>
              <a:t>mãi</a:t>
            </a:r>
            <a:r>
              <a:rPr lang="en-GB" sz="2400" dirty="0"/>
              <a:t> </a:t>
            </a:r>
            <a:r>
              <a:rPr lang="en-GB" sz="2400" dirty="0" err="1"/>
              <a:t>cho</a:t>
            </a:r>
            <a:r>
              <a:rPr lang="en-GB" sz="2400" dirty="0"/>
              <a:t> </a:t>
            </a:r>
            <a:r>
              <a:rPr lang="en-GB" sz="2400" dirty="0" err="1"/>
              <a:t>đến</a:t>
            </a:r>
            <a:r>
              <a:rPr lang="en-GB" sz="2400" dirty="0"/>
              <a:t> </a:t>
            </a:r>
            <a:r>
              <a:rPr lang="en-GB" sz="2400" dirty="0" err="1"/>
              <a:t>khi</a:t>
            </a:r>
            <a:endParaRPr lang="en-US" sz="2400" dirty="0" smtClean="0">
              <a:effectLst/>
            </a:endParaRPr>
          </a:p>
          <a:p>
            <a:r>
              <a:rPr lang="en-GB" sz="2400" dirty="0" err="1"/>
              <a:t>Đề</a:t>
            </a:r>
            <a:r>
              <a:rPr lang="en-GB" sz="2400" dirty="0"/>
              <a:t> </a:t>
            </a:r>
            <a:r>
              <a:rPr lang="en-GB" sz="2400" dirty="0" err="1"/>
              <a:t>bài</a:t>
            </a:r>
            <a:r>
              <a:rPr lang="en-GB" sz="2400" dirty="0"/>
              <a:t>: </a:t>
            </a:r>
            <a:r>
              <a:rPr lang="en-GB" sz="2400" dirty="0" err="1"/>
              <a:t>Chúng</a:t>
            </a:r>
            <a:r>
              <a:rPr lang="en-GB" sz="2400" dirty="0"/>
              <a:t> </a:t>
            </a:r>
            <a:r>
              <a:rPr lang="en-GB" sz="2400" dirty="0" err="1"/>
              <a:t>tôi</a:t>
            </a:r>
            <a:r>
              <a:rPr lang="en-GB" sz="2400" dirty="0"/>
              <a:t> </a:t>
            </a:r>
            <a:r>
              <a:rPr lang="en-GB" sz="2400" dirty="0" err="1"/>
              <a:t>đến</a:t>
            </a:r>
            <a:r>
              <a:rPr lang="en-GB" sz="2400" dirty="0"/>
              <a:t> </a:t>
            </a:r>
            <a:r>
              <a:rPr lang="en-GB" sz="2400" dirty="0" err="1"/>
              <a:t>sân</a:t>
            </a:r>
            <a:r>
              <a:rPr lang="en-GB" sz="2400" dirty="0"/>
              <a:t> bay. </a:t>
            </a:r>
            <a:r>
              <a:rPr lang="en-GB" sz="2400" dirty="0" err="1"/>
              <a:t>Chúng</a:t>
            </a:r>
            <a:r>
              <a:rPr lang="en-GB" sz="2400" dirty="0"/>
              <a:t> </a:t>
            </a:r>
            <a:r>
              <a:rPr lang="en-GB" sz="2400" dirty="0" err="1"/>
              <a:t>tôi</a:t>
            </a:r>
            <a:r>
              <a:rPr lang="en-GB" sz="2400" dirty="0"/>
              <a:t> </a:t>
            </a:r>
            <a:r>
              <a:rPr lang="en-GB" sz="2400" dirty="0" err="1"/>
              <a:t>nhận</a:t>
            </a:r>
            <a:r>
              <a:rPr lang="en-GB" sz="2400" dirty="0"/>
              <a:t> </a:t>
            </a:r>
            <a:r>
              <a:rPr lang="en-GB" sz="2400" dirty="0" err="1"/>
              <a:t>ra</a:t>
            </a:r>
            <a:r>
              <a:rPr lang="en-GB" sz="2400" dirty="0"/>
              <a:t> </a:t>
            </a:r>
            <a:r>
              <a:rPr lang="en-GB" sz="2400" dirty="0" err="1"/>
              <a:t>rằng</a:t>
            </a:r>
            <a:r>
              <a:rPr lang="en-GB" sz="2400" dirty="0"/>
              <a:t> </a:t>
            </a:r>
            <a:r>
              <a:rPr lang="en-GB" sz="2400" dirty="0" err="1"/>
              <a:t>hộ</a:t>
            </a:r>
            <a:r>
              <a:rPr lang="en-GB" sz="2400" dirty="0"/>
              <a:t> </a:t>
            </a:r>
            <a:r>
              <a:rPr lang="en-GB" sz="2400" dirty="0" err="1"/>
              <a:t>chiếu</a:t>
            </a:r>
            <a:r>
              <a:rPr lang="en-GB" sz="2400" dirty="0"/>
              <a:t> </a:t>
            </a:r>
            <a:r>
              <a:rPr lang="en-GB" sz="2400" dirty="0" err="1"/>
              <a:t>của</a:t>
            </a:r>
            <a:r>
              <a:rPr lang="en-GB" sz="2400" dirty="0"/>
              <a:t> </a:t>
            </a:r>
            <a:r>
              <a:rPr lang="en-GB" sz="2400" dirty="0" err="1"/>
              <a:t>chúng</a:t>
            </a:r>
            <a:r>
              <a:rPr lang="en-GB" sz="2400" dirty="0"/>
              <a:t> </a:t>
            </a:r>
            <a:r>
              <a:rPr lang="en-GB" sz="2400" dirty="0" err="1"/>
              <a:t>tôi</a:t>
            </a:r>
            <a:r>
              <a:rPr lang="en-GB" sz="2400" dirty="0"/>
              <a:t> </a:t>
            </a:r>
            <a:r>
              <a:rPr lang="en-GB" sz="2400" dirty="0" err="1"/>
              <a:t>vẫn</a:t>
            </a:r>
            <a:r>
              <a:rPr lang="en-GB" sz="2400" dirty="0"/>
              <a:t> </a:t>
            </a:r>
            <a:r>
              <a:rPr lang="en-GB" sz="2400" dirty="0" err="1"/>
              <a:t>còn</a:t>
            </a:r>
            <a:r>
              <a:rPr lang="en-GB" sz="2400" dirty="0"/>
              <a:t> ở </a:t>
            </a:r>
            <a:r>
              <a:rPr lang="en-GB" sz="2400" dirty="0" err="1"/>
              <a:t>nhà</a:t>
            </a:r>
            <a:r>
              <a:rPr lang="en-GB" sz="2400" dirty="0"/>
              <a:t>.</a:t>
            </a:r>
            <a:endParaRPr lang="en-US" sz="2400" dirty="0" smtClean="0">
              <a:effectLst/>
            </a:endParaRPr>
          </a:p>
          <a:p>
            <a:r>
              <a:rPr lang="en-GB" sz="2400" dirty="0"/>
              <a:t>= D. </a:t>
            </a:r>
            <a:r>
              <a:rPr lang="en-GB" sz="2400" dirty="0" err="1"/>
              <a:t>Mãi</a:t>
            </a:r>
            <a:r>
              <a:rPr lang="en-GB" sz="2400" dirty="0"/>
              <a:t> </a:t>
            </a:r>
            <a:r>
              <a:rPr lang="en-GB" sz="2400" dirty="0" err="1"/>
              <a:t>cho</a:t>
            </a:r>
            <a:r>
              <a:rPr lang="en-GB" sz="2400" dirty="0"/>
              <a:t> </a:t>
            </a:r>
            <a:r>
              <a:rPr lang="en-GB" sz="2400" dirty="0" err="1"/>
              <a:t>đến</a:t>
            </a:r>
            <a:r>
              <a:rPr lang="en-GB" sz="2400" dirty="0"/>
              <a:t> </a:t>
            </a:r>
            <a:r>
              <a:rPr lang="en-GB" sz="2400" dirty="0" err="1"/>
              <a:t>khi</a:t>
            </a:r>
            <a:r>
              <a:rPr lang="en-GB" sz="2400" dirty="0"/>
              <a:t> </a:t>
            </a:r>
            <a:r>
              <a:rPr lang="en-GB" sz="2400" dirty="0" err="1"/>
              <a:t>chúng</a:t>
            </a:r>
            <a:r>
              <a:rPr lang="en-GB" sz="2400" dirty="0"/>
              <a:t> </a:t>
            </a:r>
            <a:r>
              <a:rPr lang="en-GB" sz="2400" dirty="0" err="1"/>
              <a:t>tôi</a:t>
            </a:r>
            <a:r>
              <a:rPr lang="en-GB" sz="2400" dirty="0"/>
              <a:t> </a:t>
            </a:r>
            <a:r>
              <a:rPr lang="en-GB" sz="2400" dirty="0" err="1"/>
              <a:t>đến</a:t>
            </a:r>
            <a:r>
              <a:rPr lang="en-GB" sz="2400" dirty="0"/>
              <a:t> </a:t>
            </a:r>
            <a:r>
              <a:rPr lang="en-GB" sz="2400" dirty="0" err="1"/>
              <a:t>sân</a:t>
            </a:r>
            <a:r>
              <a:rPr lang="en-GB" sz="2400" dirty="0"/>
              <a:t> bay, </a:t>
            </a:r>
            <a:r>
              <a:rPr lang="en-GB" sz="2400" dirty="0" err="1"/>
              <a:t>chúng</a:t>
            </a:r>
            <a:r>
              <a:rPr lang="en-GB" sz="2400" dirty="0"/>
              <a:t> </a:t>
            </a:r>
            <a:r>
              <a:rPr lang="en-GB" sz="2400" dirty="0" err="1"/>
              <a:t>tôi</a:t>
            </a:r>
            <a:r>
              <a:rPr lang="en-GB" sz="2400" dirty="0"/>
              <a:t> </a:t>
            </a:r>
            <a:r>
              <a:rPr lang="en-GB" sz="2400" dirty="0" err="1"/>
              <a:t>mới</a:t>
            </a:r>
            <a:r>
              <a:rPr lang="en-GB" sz="2400" dirty="0"/>
              <a:t> </a:t>
            </a:r>
            <a:r>
              <a:rPr lang="en-GB" sz="2400" dirty="0" err="1"/>
              <a:t>nhận</a:t>
            </a:r>
            <a:r>
              <a:rPr lang="en-GB" sz="2400" dirty="0"/>
              <a:t> </a:t>
            </a:r>
            <a:r>
              <a:rPr lang="en-GB" sz="2400" dirty="0" err="1"/>
              <a:t>ra</a:t>
            </a:r>
            <a:r>
              <a:rPr lang="en-GB" sz="2400" dirty="0"/>
              <a:t> </a:t>
            </a:r>
            <a:r>
              <a:rPr lang="en-GB" sz="2400" dirty="0" err="1"/>
              <a:t>rằng</a:t>
            </a:r>
            <a:r>
              <a:rPr lang="en-GB" sz="2400" dirty="0"/>
              <a:t> </a:t>
            </a:r>
            <a:r>
              <a:rPr lang="en-GB" sz="2400" dirty="0" err="1"/>
              <a:t>hộ</a:t>
            </a:r>
            <a:r>
              <a:rPr lang="en-GB" sz="2400" dirty="0"/>
              <a:t> </a:t>
            </a:r>
            <a:r>
              <a:rPr lang="en-GB" sz="2400" dirty="0" err="1"/>
              <a:t>chiếu</a:t>
            </a:r>
            <a:r>
              <a:rPr lang="en-GB" sz="2400" dirty="0"/>
              <a:t> </a:t>
            </a:r>
            <a:r>
              <a:rPr lang="en-GB" sz="2400" dirty="0" err="1"/>
              <a:t>của</a:t>
            </a:r>
            <a:r>
              <a:rPr lang="en-GB" sz="2400" dirty="0"/>
              <a:t> </a:t>
            </a:r>
            <a:r>
              <a:rPr lang="en-GB" sz="2400" dirty="0" err="1"/>
              <a:t>chúng</a:t>
            </a:r>
            <a:r>
              <a:rPr lang="en-GB" sz="2400" dirty="0"/>
              <a:t> </a:t>
            </a:r>
            <a:r>
              <a:rPr lang="en-GB" sz="2400" dirty="0" err="1"/>
              <a:t>tôi</a:t>
            </a:r>
            <a:r>
              <a:rPr lang="en-GB" sz="2400" dirty="0"/>
              <a:t> </a:t>
            </a:r>
            <a:r>
              <a:rPr lang="en-GB" sz="2400" dirty="0" err="1"/>
              <a:t>vẫn</a:t>
            </a:r>
            <a:r>
              <a:rPr lang="en-GB" sz="2400" dirty="0"/>
              <a:t> </a:t>
            </a:r>
            <a:r>
              <a:rPr lang="en-GB" sz="2400" dirty="0" err="1"/>
              <a:t>còn</a:t>
            </a:r>
            <a:r>
              <a:rPr lang="en-GB" sz="2400" dirty="0"/>
              <a:t> ở </a:t>
            </a:r>
            <a:r>
              <a:rPr lang="en-GB" sz="2400" dirty="0" err="1"/>
              <a:t>nhà</a:t>
            </a:r>
            <a:r>
              <a:rPr lang="en-GB" sz="2400" dirty="0"/>
              <a:t>.</a:t>
            </a:r>
            <a:endParaRPr lang="en-US" sz="2400" dirty="0" smtClean="0">
              <a:effectLst/>
            </a:endParaRPr>
          </a:p>
          <a:p>
            <a:endParaRPr lang="en-US" sz="2400" dirty="0"/>
          </a:p>
        </p:txBody>
      </p:sp>
      <p:sp>
        <p:nvSpPr>
          <p:cNvPr id="2" name="Oval 1"/>
          <p:cNvSpPr/>
          <p:nvPr/>
        </p:nvSpPr>
        <p:spPr>
          <a:xfrm>
            <a:off x="152400" y="3276600"/>
            <a:ext cx="381000" cy="398353"/>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4720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6186309"/>
          </a:xfrm>
          <a:prstGeom prst="rect">
            <a:avLst/>
          </a:prstGeom>
          <a:noFill/>
        </p:spPr>
        <p:txBody>
          <a:bodyPr wrap="square" rtlCol="0">
            <a:spAutoFit/>
          </a:bodyPr>
          <a:lstStyle/>
          <a:p>
            <a:r>
              <a:rPr lang="en-GB" b="1" dirty="0"/>
              <a:t>Question 28</a:t>
            </a:r>
            <a:r>
              <a:rPr lang="en-GB" dirty="0"/>
              <a:t>: Time </a:t>
            </a:r>
            <a:r>
              <a:rPr lang="en-GB" u="sng" dirty="0"/>
              <a:t>passed</a:t>
            </a:r>
            <a:r>
              <a:rPr lang="en-GB" dirty="0"/>
              <a:t> very </a:t>
            </a:r>
            <a:r>
              <a:rPr lang="en-GB" u="sng" dirty="0"/>
              <a:t>quickly</a:t>
            </a:r>
            <a:r>
              <a:rPr lang="en-GB" dirty="0"/>
              <a:t> </a:t>
            </a:r>
            <a:r>
              <a:rPr lang="en-GB" u="sng" dirty="0"/>
              <a:t>when</a:t>
            </a:r>
            <a:r>
              <a:rPr lang="en-GB" dirty="0"/>
              <a:t> you get </a:t>
            </a:r>
            <a:r>
              <a:rPr lang="en-GB" u="sng" dirty="0"/>
              <a:t>older</a:t>
            </a:r>
            <a:r>
              <a:rPr lang="en-GB" dirty="0"/>
              <a:t>. </a:t>
            </a:r>
            <a:endParaRPr lang="en-US" dirty="0" smtClean="0">
              <a:effectLst/>
            </a:endParaRPr>
          </a:p>
          <a:p>
            <a:r>
              <a:rPr lang="en-GB" b="1" dirty="0"/>
              <a:t>                                    A               B          C                   D</a:t>
            </a:r>
            <a:endParaRPr lang="en-US" dirty="0" smtClean="0">
              <a:effectLst/>
            </a:endParaRPr>
          </a:p>
          <a:p>
            <a:r>
              <a:rPr lang="en-GB" dirty="0" err="1" smtClean="0"/>
              <a:t>Đáp</a:t>
            </a:r>
            <a:r>
              <a:rPr lang="en-GB" dirty="0" smtClean="0"/>
              <a:t> </a:t>
            </a:r>
            <a:r>
              <a:rPr lang="en-GB" dirty="0" err="1"/>
              <a:t>án</a:t>
            </a:r>
            <a:r>
              <a:rPr lang="en-GB" dirty="0"/>
              <a:t>: A. passed </a:t>
            </a:r>
            <a:r>
              <a:rPr lang="en-GB" dirty="0">
                <a:sym typeface="Wingdings"/>
              </a:rPr>
              <a:t></a:t>
            </a:r>
            <a:r>
              <a:rPr lang="en-GB" dirty="0"/>
              <a:t> passes </a:t>
            </a:r>
            <a:endParaRPr lang="en-US" dirty="0" smtClean="0">
              <a:effectLst/>
            </a:endParaRPr>
          </a:p>
          <a:p>
            <a:r>
              <a:rPr lang="en-GB" dirty="0" err="1"/>
              <a:t>Trong</a:t>
            </a:r>
            <a:r>
              <a:rPr lang="en-GB" dirty="0"/>
              <a:t> </a:t>
            </a:r>
            <a:r>
              <a:rPr lang="en-GB" dirty="0" err="1"/>
              <a:t>câu</a:t>
            </a:r>
            <a:r>
              <a:rPr lang="en-GB" dirty="0"/>
              <a:t> </a:t>
            </a:r>
            <a:r>
              <a:rPr lang="en-GB" dirty="0" err="1"/>
              <a:t>đã</a:t>
            </a:r>
            <a:r>
              <a:rPr lang="en-GB" dirty="0"/>
              <a:t> </a:t>
            </a:r>
            <a:r>
              <a:rPr lang="en-GB" dirty="0" err="1"/>
              <a:t>cho</a:t>
            </a:r>
            <a:r>
              <a:rPr lang="en-GB" dirty="0"/>
              <a:t> “Time </a:t>
            </a:r>
            <a:r>
              <a:rPr lang="en-GB" u="sng" dirty="0"/>
              <a:t>passed</a:t>
            </a:r>
            <a:r>
              <a:rPr lang="en-GB" dirty="0"/>
              <a:t> very </a:t>
            </a:r>
            <a:r>
              <a:rPr lang="en-GB" u="sng" dirty="0"/>
              <a:t>quickly</a:t>
            </a:r>
            <a:r>
              <a:rPr lang="en-GB" dirty="0"/>
              <a:t> </a:t>
            </a:r>
            <a:r>
              <a:rPr lang="en-GB" u="sng" dirty="0"/>
              <a:t>when</a:t>
            </a:r>
            <a:r>
              <a:rPr lang="en-GB" dirty="0"/>
              <a:t> you get </a:t>
            </a:r>
            <a:r>
              <a:rPr lang="en-GB" u="sng" dirty="0"/>
              <a:t>older</a:t>
            </a:r>
            <a:r>
              <a:rPr lang="en-GB" dirty="0"/>
              <a:t>.”, </a:t>
            </a:r>
            <a:r>
              <a:rPr lang="en-GB" dirty="0" err="1"/>
              <a:t>động</a:t>
            </a:r>
            <a:r>
              <a:rPr lang="en-GB" dirty="0"/>
              <a:t> </a:t>
            </a:r>
            <a:r>
              <a:rPr lang="en-GB" dirty="0" err="1"/>
              <a:t>từ</a:t>
            </a:r>
            <a:r>
              <a:rPr lang="en-GB" dirty="0"/>
              <a:t> </a:t>
            </a:r>
            <a:r>
              <a:rPr lang="en-GB" dirty="0" err="1"/>
              <a:t>được</a:t>
            </a:r>
            <a:r>
              <a:rPr lang="en-GB" dirty="0"/>
              <a:t> chia ở </a:t>
            </a:r>
            <a:r>
              <a:rPr lang="en-GB" dirty="0" err="1"/>
              <a:t>thì</a:t>
            </a:r>
            <a:r>
              <a:rPr lang="en-GB" dirty="0"/>
              <a:t> </a:t>
            </a:r>
            <a:r>
              <a:rPr lang="en-GB" dirty="0" err="1"/>
              <a:t>hiện</a:t>
            </a:r>
            <a:r>
              <a:rPr lang="en-GB" dirty="0"/>
              <a:t> </a:t>
            </a:r>
            <a:r>
              <a:rPr lang="en-GB" dirty="0" err="1"/>
              <a:t>tại</a:t>
            </a:r>
            <a:r>
              <a:rPr lang="en-GB" dirty="0"/>
              <a:t> do </a:t>
            </a:r>
            <a:r>
              <a:rPr lang="en-GB" dirty="0" err="1"/>
              <a:t>mệnh</a:t>
            </a:r>
            <a:r>
              <a:rPr lang="en-GB" dirty="0"/>
              <a:t> </a:t>
            </a:r>
            <a:r>
              <a:rPr lang="en-GB" dirty="0" err="1"/>
              <a:t>đề</a:t>
            </a:r>
            <a:r>
              <a:rPr lang="en-GB" dirty="0"/>
              <a:t> “when” chia ở </a:t>
            </a:r>
            <a:r>
              <a:rPr lang="en-GB" dirty="0" err="1"/>
              <a:t>hiện</a:t>
            </a:r>
            <a:r>
              <a:rPr lang="en-GB" dirty="0"/>
              <a:t> </a:t>
            </a:r>
            <a:r>
              <a:rPr lang="en-GB" dirty="0" err="1"/>
              <a:t>tại</a:t>
            </a:r>
            <a:r>
              <a:rPr lang="en-GB" dirty="0"/>
              <a:t>. “Time” </a:t>
            </a:r>
            <a:r>
              <a:rPr lang="en-GB" dirty="0" err="1"/>
              <a:t>là</a:t>
            </a:r>
            <a:r>
              <a:rPr lang="en-GB" dirty="0"/>
              <a:t> </a:t>
            </a:r>
            <a:r>
              <a:rPr lang="en-GB" dirty="0" err="1"/>
              <a:t>một</a:t>
            </a:r>
            <a:r>
              <a:rPr lang="en-GB" dirty="0"/>
              <a:t> </a:t>
            </a:r>
            <a:r>
              <a:rPr lang="en-GB" dirty="0" err="1"/>
              <a:t>danh</a:t>
            </a:r>
            <a:r>
              <a:rPr lang="en-GB" dirty="0"/>
              <a:t> </a:t>
            </a:r>
            <a:r>
              <a:rPr lang="en-GB" dirty="0" err="1"/>
              <a:t>từ</a:t>
            </a:r>
            <a:r>
              <a:rPr lang="en-GB" dirty="0"/>
              <a:t> </a:t>
            </a:r>
            <a:r>
              <a:rPr lang="en-GB" dirty="0" err="1"/>
              <a:t>không</a:t>
            </a:r>
            <a:r>
              <a:rPr lang="en-GB" dirty="0"/>
              <a:t> </a:t>
            </a:r>
            <a:r>
              <a:rPr lang="en-GB" dirty="0" err="1"/>
              <a:t>đếm</a:t>
            </a:r>
            <a:r>
              <a:rPr lang="en-GB" dirty="0"/>
              <a:t> </a:t>
            </a:r>
            <a:r>
              <a:rPr lang="en-GB" dirty="0" err="1"/>
              <a:t>được</a:t>
            </a:r>
            <a:r>
              <a:rPr lang="en-GB" dirty="0"/>
              <a:t> </a:t>
            </a:r>
            <a:r>
              <a:rPr lang="en-GB" dirty="0" err="1"/>
              <a:t>đóng</a:t>
            </a:r>
            <a:r>
              <a:rPr lang="en-GB" dirty="0"/>
              <a:t> </a:t>
            </a:r>
            <a:r>
              <a:rPr lang="en-GB" dirty="0" err="1"/>
              <a:t>chức</a:t>
            </a:r>
            <a:r>
              <a:rPr lang="en-GB" dirty="0"/>
              <a:t> </a:t>
            </a:r>
            <a:r>
              <a:rPr lang="en-GB" dirty="0" err="1"/>
              <a:t>năng</a:t>
            </a:r>
            <a:r>
              <a:rPr lang="en-GB" dirty="0"/>
              <a:t> </a:t>
            </a:r>
            <a:r>
              <a:rPr lang="en-GB" dirty="0" err="1"/>
              <a:t>là</a:t>
            </a:r>
            <a:r>
              <a:rPr lang="en-GB" dirty="0"/>
              <a:t> </a:t>
            </a:r>
            <a:r>
              <a:rPr lang="en-GB" dirty="0" err="1"/>
              <a:t>chủ</a:t>
            </a:r>
            <a:r>
              <a:rPr lang="en-GB" dirty="0"/>
              <a:t> </a:t>
            </a:r>
            <a:r>
              <a:rPr lang="en-GB" dirty="0" err="1"/>
              <a:t>ngữ</a:t>
            </a:r>
            <a:r>
              <a:rPr lang="en-GB" dirty="0"/>
              <a:t>, </a:t>
            </a:r>
            <a:r>
              <a:rPr lang="en-GB" dirty="0" err="1"/>
              <a:t>vì</a:t>
            </a:r>
            <a:r>
              <a:rPr lang="en-GB" dirty="0"/>
              <a:t> </a:t>
            </a:r>
            <a:r>
              <a:rPr lang="en-GB" dirty="0" err="1"/>
              <a:t>vậy</a:t>
            </a:r>
            <a:r>
              <a:rPr lang="en-GB" dirty="0"/>
              <a:t>, “</a:t>
            </a:r>
            <a:r>
              <a:rPr lang="en-GB" dirty="0" err="1"/>
              <a:t>es</a:t>
            </a:r>
            <a:r>
              <a:rPr lang="en-GB" dirty="0"/>
              <a:t>” </a:t>
            </a:r>
            <a:r>
              <a:rPr lang="en-GB" dirty="0" err="1"/>
              <a:t>phải</a:t>
            </a:r>
            <a:r>
              <a:rPr lang="en-GB" dirty="0"/>
              <a:t> </a:t>
            </a:r>
            <a:r>
              <a:rPr lang="en-GB" dirty="0" err="1"/>
              <a:t>được</a:t>
            </a:r>
            <a:r>
              <a:rPr lang="en-GB" dirty="0"/>
              <a:t> </a:t>
            </a:r>
            <a:r>
              <a:rPr lang="en-GB" dirty="0" err="1"/>
              <a:t>thêm</a:t>
            </a:r>
            <a:r>
              <a:rPr lang="en-GB" dirty="0"/>
              <a:t> </a:t>
            </a:r>
            <a:r>
              <a:rPr lang="en-GB" dirty="0" err="1"/>
              <a:t>vào</a:t>
            </a:r>
            <a:r>
              <a:rPr lang="en-GB" dirty="0"/>
              <a:t> </a:t>
            </a:r>
            <a:r>
              <a:rPr lang="en-GB" dirty="0" err="1"/>
              <a:t>động</a:t>
            </a:r>
            <a:r>
              <a:rPr lang="en-GB" dirty="0"/>
              <a:t> </a:t>
            </a:r>
            <a:r>
              <a:rPr lang="en-GB" dirty="0" err="1"/>
              <a:t>từ</a:t>
            </a:r>
            <a:r>
              <a:rPr lang="en-GB" dirty="0"/>
              <a:t> “pass”. </a:t>
            </a:r>
            <a:r>
              <a:rPr lang="en-GB" dirty="0" err="1"/>
              <a:t>Trong</a:t>
            </a:r>
            <a:r>
              <a:rPr lang="en-GB" dirty="0"/>
              <a:t> </a:t>
            </a:r>
            <a:r>
              <a:rPr lang="en-GB" dirty="0" err="1"/>
              <a:t>trường</a:t>
            </a:r>
            <a:r>
              <a:rPr lang="en-GB" dirty="0"/>
              <a:t> </a:t>
            </a:r>
            <a:r>
              <a:rPr lang="en-GB" dirty="0" err="1"/>
              <a:t>hợp</a:t>
            </a:r>
            <a:r>
              <a:rPr lang="en-GB" dirty="0"/>
              <a:t> </a:t>
            </a:r>
            <a:r>
              <a:rPr lang="en-GB" dirty="0" err="1"/>
              <a:t>này</a:t>
            </a:r>
            <a:r>
              <a:rPr lang="en-GB" dirty="0"/>
              <a:t>, “passed” </a:t>
            </a:r>
            <a:r>
              <a:rPr lang="en-GB" dirty="0" err="1"/>
              <a:t>phải</a:t>
            </a:r>
            <a:r>
              <a:rPr lang="en-GB" dirty="0"/>
              <a:t> </a:t>
            </a:r>
            <a:r>
              <a:rPr lang="en-GB" dirty="0" err="1"/>
              <a:t>được</a:t>
            </a:r>
            <a:r>
              <a:rPr lang="en-GB" dirty="0"/>
              <a:t> </a:t>
            </a:r>
            <a:r>
              <a:rPr lang="en-GB" dirty="0" err="1"/>
              <a:t>sửa</a:t>
            </a:r>
            <a:r>
              <a:rPr lang="en-GB" dirty="0"/>
              <a:t> </a:t>
            </a:r>
            <a:r>
              <a:rPr lang="en-GB" dirty="0" err="1"/>
              <a:t>lại</a:t>
            </a:r>
            <a:r>
              <a:rPr lang="en-GB" dirty="0"/>
              <a:t> </a:t>
            </a:r>
            <a:r>
              <a:rPr lang="en-GB" dirty="0" err="1"/>
              <a:t>là</a:t>
            </a:r>
            <a:r>
              <a:rPr lang="en-GB" dirty="0"/>
              <a:t> “passes”. </a:t>
            </a:r>
            <a:endParaRPr lang="en-US" dirty="0" smtClean="0">
              <a:effectLst/>
            </a:endParaRPr>
          </a:p>
          <a:p>
            <a:r>
              <a:rPr lang="en-GB" b="1" dirty="0"/>
              <a:t>Question 29 : </a:t>
            </a:r>
            <a:r>
              <a:rPr lang="en-GB" dirty="0"/>
              <a:t>Upon </a:t>
            </a:r>
            <a:r>
              <a:rPr lang="en-GB" u="sng" dirty="0"/>
              <a:t>reaching</a:t>
            </a:r>
            <a:r>
              <a:rPr lang="en-GB" dirty="0"/>
              <a:t> the destination, a number of personnel </a:t>
            </a:r>
            <a:r>
              <a:rPr lang="en-GB" u="sng" dirty="0"/>
              <a:t>are</a:t>
            </a:r>
            <a:r>
              <a:rPr lang="en-GB" dirty="0"/>
              <a:t> expected to change </a:t>
            </a:r>
            <a:r>
              <a:rPr lang="en-GB" u="sng" dirty="0"/>
              <a:t>its</a:t>
            </a:r>
            <a:r>
              <a:rPr lang="en-GB" dirty="0"/>
              <a:t> </a:t>
            </a:r>
            <a:r>
              <a:rPr lang="en-US" dirty="0"/>
              <a:t> </a:t>
            </a:r>
            <a:r>
              <a:rPr lang="en-US" dirty="0" smtClean="0"/>
              <a:t>                     </a:t>
            </a:r>
            <a:r>
              <a:rPr lang="en-GB" b="1" dirty="0" smtClean="0"/>
              <a:t>A</a:t>
            </a:r>
            <a:r>
              <a:rPr lang="en-GB" b="1" dirty="0"/>
              <a:t>	                                                         </a:t>
            </a:r>
            <a:r>
              <a:rPr lang="en-GB" b="1" dirty="0" smtClean="0"/>
              <a:t>                </a:t>
            </a:r>
            <a:r>
              <a:rPr lang="en-GB" b="1" dirty="0"/>
              <a:t>B                                  </a:t>
            </a:r>
            <a:r>
              <a:rPr lang="en-GB" b="1" dirty="0" smtClean="0"/>
              <a:t>            </a:t>
            </a:r>
          </a:p>
          <a:p>
            <a:r>
              <a:rPr lang="en-GB" b="1" dirty="0"/>
              <a:t> </a:t>
            </a:r>
            <a:r>
              <a:rPr lang="en-GB" b="1" dirty="0" smtClean="0"/>
              <a:t>              C          </a:t>
            </a:r>
            <a:endParaRPr lang="en-US" dirty="0" smtClean="0">
              <a:effectLst/>
            </a:endParaRPr>
          </a:p>
          <a:p>
            <a:r>
              <a:rPr lang="en-GB" dirty="0"/>
              <a:t>reservations and </a:t>
            </a:r>
            <a:r>
              <a:rPr lang="en-GB" u="sng" dirty="0"/>
              <a:t>proceed to</a:t>
            </a:r>
            <a:r>
              <a:rPr lang="en-GB" dirty="0"/>
              <a:t> Hawaii.</a:t>
            </a:r>
            <a:endParaRPr lang="en-US" dirty="0" smtClean="0">
              <a:effectLst/>
            </a:endParaRPr>
          </a:p>
          <a:p>
            <a:r>
              <a:rPr lang="en-GB" b="1" dirty="0"/>
              <a:t>                                 D</a:t>
            </a:r>
            <a:endParaRPr lang="en-US" dirty="0" smtClean="0">
              <a:effectLst/>
            </a:endParaRPr>
          </a:p>
          <a:p>
            <a:r>
              <a:rPr lang="en-GB" dirty="0" err="1" smtClean="0"/>
              <a:t>Kiến</a:t>
            </a:r>
            <a:r>
              <a:rPr lang="en-GB" dirty="0" smtClean="0"/>
              <a:t> </a:t>
            </a:r>
            <a:r>
              <a:rPr lang="en-GB" dirty="0" err="1"/>
              <a:t>thức</a:t>
            </a:r>
            <a:r>
              <a:rPr lang="en-GB" dirty="0"/>
              <a:t>: </a:t>
            </a:r>
            <a:r>
              <a:rPr lang="en-GB" dirty="0" err="1"/>
              <a:t>Sự</a:t>
            </a:r>
            <a:r>
              <a:rPr lang="en-GB" dirty="0"/>
              <a:t> </a:t>
            </a:r>
            <a:r>
              <a:rPr lang="en-GB" dirty="0" err="1"/>
              <a:t>hoà</a:t>
            </a:r>
            <a:r>
              <a:rPr lang="en-GB" dirty="0"/>
              <a:t> </a:t>
            </a:r>
            <a:r>
              <a:rPr lang="en-GB" dirty="0" err="1"/>
              <a:t>hợp</a:t>
            </a:r>
            <a:r>
              <a:rPr lang="en-GB" dirty="0"/>
              <a:t> </a:t>
            </a:r>
            <a:r>
              <a:rPr lang="en-GB" dirty="0" err="1"/>
              <a:t>giữa</a:t>
            </a:r>
            <a:r>
              <a:rPr lang="en-GB" dirty="0"/>
              <a:t> </a:t>
            </a:r>
            <a:r>
              <a:rPr lang="en-GB" dirty="0" err="1"/>
              <a:t>chủ</a:t>
            </a:r>
            <a:r>
              <a:rPr lang="en-GB" dirty="0"/>
              <a:t> </a:t>
            </a:r>
            <a:r>
              <a:rPr lang="en-GB" dirty="0" err="1"/>
              <a:t>ngữ</a:t>
            </a:r>
            <a:r>
              <a:rPr lang="en-GB" dirty="0"/>
              <a:t> </a:t>
            </a:r>
            <a:r>
              <a:rPr lang="en-GB" dirty="0" err="1"/>
              <a:t>và</a:t>
            </a:r>
            <a:r>
              <a:rPr lang="en-GB" dirty="0"/>
              <a:t> </a:t>
            </a:r>
            <a:r>
              <a:rPr lang="en-GB" dirty="0" err="1"/>
              <a:t>tính</a:t>
            </a:r>
            <a:r>
              <a:rPr lang="en-GB" dirty="0"/>
              <a:t> </a:t>
            </a:r>
            <a:r>
              <a:rPr lang="en-GB" dirty="0" err="1"/>
              <a:t>từ</a:t>
            </a:r>
            <a:r>
              <a:rPr lang="en-GB" dirty="0"/>
              <a:t> </a:t>
            </a:r>
            <a:r>
              <a:rPr lang="en-GB" dirty="0" err="1"/>
              <a:t>sở</a:t>
            </a:r>
            <a:r>
              <a:rPr lang="en-GB" dirty="0"/>
              <a:t> </a:t>
            </a:r>
            <a:r>
              <a:rPr lang="en-GB" dirty="0" err="1"/>
              <a:t>hữu</a:t>
            </a:r>
            <a:endParaRPr lang="en-US" dirty="0" smtClean="0">
              <a:effectLst/>
            </a:endParaRPr>
          </a:p>
          <a:p>
            <a:r>
              <a:rPr lang="en-GB" dirty="0" err="1"/>
              <a:t>Giải</a:t>
            </a:r>
            <a:r>
              <a:rPr lang="en-GB" dirty="0"/>
              <a:t> </a:t>
            </a:r>
            <a:r>
              <a:rPr lang="en-GB" dirty="0" err="1"/>
              <a:t>thích</a:t>
            </a:r>
            <a:r>
              <a:rPr lang="en-GB" dirty="0"/>
              <a:t>: do </a:t>
            </a:r>
            <a:r>
              <a:rPr lang="en-GB" dirty="0" err="1"/>
              <a:t>chủ</a:t>
            </a:r>
            <a:r>
              <a:rPr lang="en-GB" dirty="0"/>
              <a:t> </a:t>
            </a:r>
            <a:r>
              <a:rPr lang="en-GB" dirty="0" err="1"/>
              <a:t>ngữ</a:t>
            </a:r>
            <a:r>
              <a:rPr lang="en-GB" dirty="0"/>
              <a:t> a number of + DT </a:t>
            </a:r>
            <a:r>
              <a:rPr lang="en-GB" dirty="0" err="1"/>
              <a:t>số</a:t>
            </a:r>
            <a:r>
              <a:rPr lang="en-GB" dirty="0"/>
              <a:t> </a:t>
            </a:r>
            <a:r>
              <a:rPr lang="en-GB" dirty="0" err="1"/>
              <a:t>nhiều</a:t>
            </a:r>
            <a:r>
              <a:rPr lang="en-GB" dirty="0"/>
              <a:t> </a:t>
            </a:r>
            <a:r>
              <a:rPr lang="en-GB" dirty="0" err="1"/>
              <a:t>nên</a:t>
            </a:r>
            <a:r>
              <a:rPr lang="en-GB" dirty="0"/>
              <a:t>…</a:t>
            </a:r>
            <a:endParaRPr lang="en-US" dirty="0" smtClean="0">
              <a:effectLst/>
            </a:endParaRPr>
          </a:p>
          <a:p>
            <a:r>
              <a:rPr lang="en-GB" dirty="0" err="1"/>
              <a:t>Sửa</a:t>
            </a:r>
            <a:r>
              <a:rPr lang="en-GB" dirty="0"/>
              <a:t> </a:t>
            </a:r>
            <a:r>
              <a:rPr lang="en-GB" dirty="0" err="1"/>
              <a:t>câu</a:t>
            </a:r>
            <a:r>
              <a:rPr lang="en-GB" dirty="0"/>
              <a:t> C. its =&gt; their</a:t>
            </a:r>
            <a:endParaRPr lang="en-US" dirty="0" smtClean="0">
              <a:effectLst/>
            </a:endParaRPr>
          </a:p>
          <a:p>
            <a:r>
              <a:rPr lang="en-GB" dirty="0" err="1"/>
              <a:t>Tạm</a:t>
            </a:r>
            <a:r>
              <a:rPr lang="en-GB" dirty="0"/>
              <a:t> </a:t>
            </a:r>
            <a:r>
              <a:rPr lang="en-GB" dirty="0" err="1"/>
              <a:t>dịch</a:t>
            </a:r>
            <a:r>
              <a:rPr lang="en-GB" dirty="0"/>
              <a:t>: </a:t>
            </a:r>
            <a:r>
              <a:rPr lang="en-GB" dirty="0" err="1"/>
              <a:t>Trước</a:t>
            </a:r>
            <a:r>
              <a:rPr lang="en-GB" dirty="0"/>
              <a:t> </a:t>
            </a:r>
            <a:r>
              <a:rPr lang="en-GB" dirty="0" err="1"/>
              <a:t>khi</a:t>
            </a:r>
            <a:r>
              <a:rPr lang="en-GB" dirty="0"/>
              <a:t> </a:t>
            </a:r>
            <a:r>
              <a:rPr lang="en-GB" dirty="0" err="1"/>
              <a:t>đến</a:t>
            </a:r>
            <a:r>
              <a:rPr lang="en-GB" dirty="0"/>
              <a:t> </a:t>
            </a:r>
            <a:r>
              <a:rPr lang="en-GB" dirty="0" err="1"/>
              <a:t>nơi</a:t>
            </a:r>
            <a:r>
              <a:rPr lang="en-GB" dirty="0"/>
              <a:t>, </a:t>
            </a:r>
            <a:r>
              <a:rPr lang="en-GB" dirty="0" err="1"/>
              <a:t>một</a:t>
            </a:r>
            <a:r>
              <a:rPr lang="en-GB" dirty="0"/>
              <a:t> </a:t>
            </a:r>
            <a:r>
              <a:rPr lang="en-GB" dirty="0" err="1"/>
              <a:t>số</a:t>
            </a:r>
            <a:r>
              <a:rPr lang="en-GB" dirty="0"/>
              <a:t> </a:t>
            </a:r>
            <a:r>
              <a:rPr lang="en-GB" dirty="0" err="1"/>
              <a:t>nhân</a:t>
            </a:r>
            <a:r>
              <a:rPr lang="en-GB" dirty="0"/>
              <a:t> </a:t>
            </a:r>
            <a:r>
              <a:rPr lang="en-GB" dirty="0" err="1"/>
              <a:t>viên</a:t>
            </a:r>
            <a:r>
              <a:rPr lang="en-GB" dirty="0"/>
              <a:t> </a:t>
            </a:r>
            <a:r>
              <a:rPr lang="en-GB" dirty="0" err="1"/>
              <a:t>dự</a:t>
            </a:r>
            <a:r>
              <a:rPr lang="en-GB" dirty="0"/>
              <a:t> </a:t>
            </a:r>
            <a:r>
              <a:rPr lang="en-GB" dirty="0" err="1"/>
              <a:t>kiến</a:t>
            </a:r>
            <a:r>
              <a:rPr lang="en-GB" dirty="0"/>
              <a:t> </a:t>
            </a:r>
            <a:r>
              <a:rPr lang="en-GB" dirty="0" err="1"/>
              <a:t>thay</a:t>
            </a:r>
            <a:r>
              <a:rPr lang="en-GB" dirty="0"/>
              <a:t> </a:t>
            </a:r>
            <a:r>
              <a:rPr lang="en-GB" dirty="0" err="1"/>
              <a:t>đổi</a:t>
            </a:r>
            <a:r>
              <a:rPr lang="en-GB" dirty="0"/>
              <a:t> </a:t>
            </a:r>
            <a:r>
              <a:rPr lang="en-GB" dirty="0" err="1"/>
              <a:t>đặt</a:t>
            </a:r>
            <a:r>
              <a:rPr lang="en-GB" dirty="0"/>
              <a:t> </a:t>
            </a:r>
            <a:r>
              <a:rPr lang="en-GB" dirty="0" err="1"/>
              <a:t>chỗ</a:t>
            </a:r>
            <a:r>
              <a:rPr lang="en-GB" dirty="0"/>
              <a:t> </a:t>
            </a:r>
            <a:r>
              <a:rPr lang="en-GB" dirty="0" err="1"/>
              <a:t>của</a:t>
            </a:r>
            <a:r>
              <a:rPr lang="en-GB" dirty="0"/>
              <a:t> </a:t>
            </a:r>
            <a:r>
              <a:rPr lang="en-GB" dirty="0" err="1"/>
              <a:t>họ</a:t>
            </a:r>
            <a:endParaRPr lang="en-US" dirty="0" smtClean="0">
              <a:effectLst/>
            </a:endParaRPr>
          </a:p>
          <a:p>
            <a:r>
              <a:rPr lang="en-GB" dirty="0" err="1"/>
              <a:t>và</a:t>
            </a:r>
            <a:r>
              <a:rPr lang="en-GB" dirty="0"/>
              <a:t> </a:t>
            </a:r>
            <a:r>
              <a:rPr lang="en-GB" dirty="0" err="1"/>
              <a:t>tiến</a:t>
            </a:r>
            <a:r>
              <a:rPr lang="en-GB" dirty="0"/>
              <a:t> </a:t>
            </a:r>
            <a:r>
              <a:rPr lang="en-GB" dirty="0" err="1"/>
              <a:t>tới</a:t>
            </a:r>
            <a:r>
              <a:rPr lang="en-GB" dirty="0"/>
              <a:t> Hawaii.</a:t>
            </a:r>
            <a:endParaRPr lang="en-US" dirty="0" smtClean="0">
              <a:effectLst/>
            </a:endParaRPr>
          </a:p>
          <a:p>
            <a:r>
              <a:rPr lang="x-none" b="1" smtClean="0">
                <a:effectLst/>
              </a:rPr>
              <a:t>Question </a:t>
            </a:r>
            <a:r>
              <a:rPr lang="en-GB" b="1" dirty="0" smtClean="0">
                <a:effectLst/>
              </a:rPr>
              <a:t>30</a:t>
            </a:r>
            <a:r>
              <a:rPr lang="en-GB" dirty="0" smtClean="0">
                <a:effectLst/>
              </a:rPr>
              <a:t>: </a:t>
            </a:r>
            <a:r>
              <a:rPr lang="x-none" smtClean="0">
                <a:effectLst/>
              </a:rPr>
              <a:t> Our  </a:t>
            </a:r>
            <a:r>
              <a:rPr lang="x-none" u="sng" smtClean="0">
                <a:effectLst/>
              </a:rPr>
              <a:t>principal</a:t>
            </a:r>
            <a:r>
              <a:rPr lang="x-none" smtClean="0">
                <a:effectLst/>
              </a:rPr>
              <a:t> is that everyone </a:t>
            </a:r>
            <a:r>
              <a:rPr lang="x-none" u="sng" smtClean="0">
                <a:effectLst/>
              </a:rPr>
              <a:t>has to</a:t>
            </a:r>
            <a:r>
              <a:rPr lang="x-none" smtClean="0">
                <a:effectLst/>
              </a:rPr>
              <a:t> join </a:t>
            </a:r>
            <a:r>
              <a:rPr lang="x-none" u="sng" smtClean="0">
                <a:effectLst/>
              </a:rPr>
              <a:t>hands</a:t>
            </a:r>
            <a:r>
              <a:rPr lang="x-none" smtClean="0">
                <a:effectLst/>
              </a:rPr>
              <a:t>  to </a:t>
            </a:r>
            <a:r>
              <a:rPr lang="x-none" u="sng" smtClean="0">
                <a:effectLst/>
              </a:rPr>
              <a:t>do</a:t>
            </a:r>
            <a:r>
              <a:rPr lang="x-none" smtClean="0">
                <a:effectLst/>
              </a:rPr>
              <a:t> the housework.</a:t>
            </a:r>
            <a:endParaRPr lang="en-US" dirty="0" smtClean="0">
              <a:effectLst/>
            </a:endParaRPr>
          </a:p>
          <a:p>
            <a:r>
              <a:rPr lang="en-US" b="1" dirty="0" smtClean="0">
                <a:effectLst/>
              </a:rPr>
              <a:t>                                     </a:t>
            </a:r>
            <a:r>
              <a:rPr lang="en-US" b="1" dirty="0"/>
              <a:t>A</a:t>
            </a:r>
            <a:r>
              <a:rPr lang="en-US" b="1" dirty="0" smtClean="0">
                <a:effectLst/>
              </a:rPr>
              <a:t>                                   B               C           D</a:t>
            </a:r>
            <a:endParaRPr lang="en-US" dirty="0" smtClean="0">
              <a:effectLst/>
            </a:endParaRPr>
          </a:p>
          <a:p>
            <a:endParaRPr lang="en-US" b="1" dirty="0" smtClean="0"/>
          </a:p>
          <a:p>
            <a:r>
              <a:rPr lang="en-GB" b="1" dirty="0" smtClean="0"/>
              <a:t>=&gt;</a:t>
            </a:r>
            <a:r>
              <a:rPr lang="en-GB" dirty="0" err="1"/>
              <a:t>sai</a:t>
            </a:r>
            <a:r>
              <a:rPr lang="en-GB" dirty="0"/>
              <a:t> </a:t>
            </a:r>
            <a:r>
              <a:rPr lang="en-GB" dirty="0" err="1"/>
              <a:t>nghĩa</a:t>
            </a:r>
            <a:r>
              <a:rPr lang="en-GB" dirty="0"/>
              <a:t>; principal (</a:t>
            </a:r>
            <a:r>
              <a:rPr lang="en-GB" dirty="0" err="1"/>
              <a:t>người</a:t>
            </a:r>
            <a:r>
              <a:rPr lang="en-GB" dirty="0"/>
              <a:t> </a:t>
            </a:r>
            <a:r>
              <a:rPr lang="en-GB" dirty="0" err="1"/>
              <a:t>đứng</a:t>
            </a:r>
            <a:r>
              <a:rPr lang="en-GB" dirty="0"/>
              <a:t> </a:t>
            </a:r>
            <a:r>
              <a:rPr lang="en-GB" dirty="0" err="1"/>
              <a:t>đầu</a:t>
            </a:r>
            <a:r>
              <a:rPr lang="en-GB" dirty="0"/>
              <a:t>, </a:t>
            </a:r>
            <a:r>
              <a:rPr lang="en-GB" dirty="0" err="1"/>
              <a:t>hiệu</a:t>
            </a:r>
            <a:r>
              <a:rPr lang="en-GB" dirty="0"/>
              <a:t> </a:t>
            </a:r>
            <a:r>
              <a:rPr lang="en-GB" dirty="0" err="1"/>
              <a:t>trưởng</a:t>
            </a:r>
            <a:r>
              <a:rPr lang="en-GB" dirty="0"/>
              <a:t>) =&gt; principle (</a:t>
            </a:r>
            <a:r>
              <a:rPr lang="en-GB" dirty="0" err="1"/>
              <a:t>nguyên</a:t>
            </a:r>
            <a:r>
              <a:rPr lang="en-GB" dirty="0"/>
              <a:t> </a:t>
            </a:r>
            <a:r>
              <a:rPr lang="en-GB" dirty="0" err="1"/>
              <a:t>tắc</a:t>
            </a:r>
            <a:r>
              <a:rPr lang="en-GB" dirty="0"/>
              <a:t>)</a:t>
            </a:r>
            <a:endParaRPr lang="en-US" dirty="0" smtClean="0">
              <a:effectLst/>
            </a:endParaRPr>
          </a:p>
          <a:p>
            <a:endParaRPr lang="en-US" dirty="0"/>
          </a:p>
        </p:txBody>
      </p:sp>
      <p:sp>
        <p:nvSpPr>
          <p:cNvPr id="2" name="Oval 1"/>
          <p:cNvSpPr/>
          <p:nvPr/>
        </p:nvSpPr>
        <p:spPr>
          <a:xfrm>
            <a:off x="1981200" y="609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914400" y="2743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Oval 4"/>
          <p:cNvSpPr/>
          <p:nvPr/>
        </p:nvSpPr>
        <p:spPr>
          <a:xfrm>
            <a:off x="1981200" y="5334000"/>
            <a:ext cx="5334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1733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 calcmode="lin" valueType="num">
                                      <p:cBhvr additive="base">
                                        <p:cTn id="3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 calcmode="lin" valueType="num">
                                      <p:cBhvr additive="base">
                                        <p:cTn id="45" dur="500" fill="hold"/>
                                        <p:tgtEl>
                                          <p:spTgt spid="3"/>
                                        </p:tgtEl>
                                        <p:attrNameLst>
                                          <p:attrName>ppt_x</p:attrName>
                                        </p:attrNameLst>
                                      </p:cBhvr>
                                      <p:tavLst>
                                        <p:tav tm="0">
                                          <p:val>
                                            <p:strVal val="#ppt_x"/>
                                          </p:val>
                                        </p:tav>
                                        <p:tav tm="100000">
                                          <p:val>
                                            <p:strVal val="#ppt_x"/>
                                          </p:val>
                                        </p:tav>
                                      </p:tavLst>
                                    </p:anim>
                                    <p:anim calcmode="lin" valueType="num">
                                      <p:cBhvr additive="base">
                                        <p:cTn id="4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4">
                                            <p:txEl>
                                              <p:pRg st="16" end="16"/>
                                            </p:txEl>
                                          </p:spTgt>
                                        </p:tgtEl>
                                        <p:attrNameLst>
                                          <p:attrName>style.visibility</p:attrName>
                                        </p:attrNameLst>
                                      </p:cBhvr>
                                      <p:to>
                                        <p:strVal val="visible"/>
                                      </p:to>
                                    </p:set>
                                    <p:anim calcmode="lin" valueType="num">
                                      <p:cBhvr additive="base">
                                        <p:cTn id="51"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5"/>
                                        </p:tgtEl>
                                        <p:attrNameLst>
                                          <p:attrName>style.visibility</p:attrName>
                                        </p:attrNameLst>
                                      </p:cBhvr>
                                      <p:to>
                                        <p:strVal val="visible"/>
                                      </p:to>
                                    </p:set>
                                    <p:anim calcmode="lin" valueType="num">
                                      <p:cBhvr additive="base">
                                        <p:cTn id="57" dur="500" fill="hold"/>
                                        <p:tgtEl>
                                          <p:spTgt spid="5"/>
                                        </p:tgtEl>
                                        <p:attrNameLst>
                                          <p:attrName>ppt_x</p:attrName>
                                        </p:attrNameLst>
                                      </p:cBhvr>
                                      <p:tavLst>
                                        <p:tav tm="0">
                                          <p:val>
                                            <p:strVal val="#ppt_x"/>
                                          </p:val>
                                        </p:tav>
                                        <p:tav tm="100000">
                                          <p:val>
                                            <p:strVal val="#ppt_x"/>
                                          </p:val>
                                        </p:tav>
                                      </p:tavLst>
                                    </p:anim>
                                    <p:anim calcmode="lin" valueType="num">
                                      <p:cBhvr additive="base">
                                        <p:cTn id="5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86800" cy="6740307"/>
          </a:xfrm>
          <a:prstGeom prst="rect">
            <a:avLst/>
          </a:prstGeom>
          <a:noFill/>
        </p:spPr>
        <p:txBody>
          <a:bodyPr wrap="square" rtlCol="0">
            <a:spAutoFit/>
          </a:bodyPr>
          <a:lstStyle/>
          <a:p>
            <a:r>
              <a:rPr lang="en-GB" sz="2400" b="1" dirty="0"/>
              <a:t>Question 31: </a:t>
            </a:r>
            <a:r>
              <a:rPr lang="en-GB" sz="2400" dirty="0"/>
              <a:t>Children are not allowed to play football in the streets.</a:t>
            </a:r>
            <a:endParaRPr lang="en-US" sz="2400" dirty="0" smtClean="0">
              <a:effectLst/>
            </a:endParaRPr>
          </a:p>
          <a:p>
            <a:r>
              <a:rPr lang="en-GB" sz="2400" b="1" dirty="0"/>
              <a:t>A.</a:t>
            </a:r>
            <a:r>
              <a:rPr lang="en-GB" sz="2400" dirty="0"/>
              <a:t> Children may play football in the streets.      	</a:t>
            </a:r>
            <a:r>
              <a:rPr lang="en-GB" sz="2400" b="1" dirty="0"/>
              <a:t>B.</a:t>
            </a:r>
            <a:r>
              <a:rPr lang="en-GB" sz="2400" dirty="0"/>
              <a:t> Children mustn’t play football in the streets.</a:t>
            </a:r>
            <a:endParaRPr lang="en-US" sz="2400" dirty="0" smtClean="0">
              <a:effectLst/>
            </a:endParaRPr>
          </a:p>
          <a:p>
            <a:r>
              <a:rPr lang="en-GB" sz="2400" b="1" dirty="0"/>
              <a:t>C.</a:t>
            </a:r>
            <a:r>
              <a:rPr lang="en-GB" sz="2400" dirty="0"/>
              <a:t> Children should play football in the streets.	</a:t>
            </a:r>
            <a:r>
              <a:rPr lang="en-GB" sz="2400" b="1" dirty="0"/>
              <a:t>D.</a:t>
            </a:r>
            <a:r>
              <a:rPr lang="en-GB" sz="2400" dirty="0"/>
              <a:t> Children needn’t play football in the streets.</a:t>
            </a:r>
            <a:endParaRPr lang="en-US" sz="2400" dirty="0" smtClean="0">
              <a:effectLst/>
            </a:endParaRPr>
          </a:p>
          <a:p>
            <a:endParaRPr lang="en-US" sz="2400" b="1" dirty="0" smtClean="0"/>
          </a:p>
          <a:p>
            <a:r>
              <a:rPr lang="en-GB" sz="2400" b="1" dirty="0" smtClean="0"/>
              <a:t>=&gt;</a:t>
            </a:r>
            <a:r>
              <a:rPr lang="en-GB" sz="2400" b="1" dirty="0" err="1"/>
              <a:t>Kiến</a:t>
            </a:r>
            <a:r>
              <a:rPr lang="en-GB" sz="2400" b="1" dirty="0"/>
              <a:t> </a:t>
            </a:r>
            <a:r>
              <a:rPr lang="en-GB" sz="2400" b="1" dirty="0" err="1"/>
              <a:t>thức</a:t>
            </a:r>
            <a:r>
              <a:rPr lang="en-GB" sz="2400" b="1" dirty="0"/>
              <a:t>:</a:t>
            </a:r>
            <a:r>
              <a:rPr lang="en-GB" sz="2400" dirty="0"/>
              <a:t> Modal verb “mustn’t” </a:t>
            </a:r>
            <a:r>
              <a:rPr lang="en-GB" sz="2400" dirty="0" err="1"/>
              <a:t>chỉ</a:t>
            </a:r>
            <a:r>
              <a:rPr lang="en-GB" sz="2400" dirty="0"/>
              <a:t> </a:t>
            </a:r>
            <a:r>
              <a:rPr lang="en-GB" sz="2400" dirty="0" err="1"/>
              <a:t>sự</a:t>
            </a:r>
            <a:r>
              <a:rPr lang="en-GB" sz="2400" dirty="0"/>
              <a:t> </a:t>
            </a:r>
            <a:r>
              <a:rPr lang="en-GB" sz="2400" dirty="0" err="1"/>
              <a:t>cấm</a:t>
            </a:r>
            <a:r>
              <a:rPr lang="en-GB" sz="2400" dirty="0"/>
              <a:t> </a:t>
            </a:r>
            <a:r>
              <a:rPr lang="en-GB" sz="2400" dirty="0" err="1"/>
              <a:t>đoán</a:t>
            </a:r>
            <a:endParaRPr lang="en-US" sz="2400" dirty="0" smtClean="0">
              <a:effectLst/>
            </a:endParaRPr>
          </a:p>
          <a:p>
            <a:r>
              <a:rPr lang="en-GB" sz="2400" dirty="0" err="1"/>
              <a:t>Tạm</a:t>
            </a:r>
            <a:r>
              <a:rPr lang="en-GB" sz="2400" dirty="0"/>
              <a:t> </a:t>
            </a:r>
            <a:r>
              <a:rPr lang="en-GB" sz="2400" dirty="0" err="1"/>
              <a:t>dịch</a:t>
            </a:r>
            <a:r>
              <a:rPr lang="en-GB" sz="2400" dirty="0"/>
              <a:t>: </a:t>
            </a:r>
            <a:r>
              <a:rPr lang="en-GB" sz="2400" dirty="0" err="1"/>
              <a:t>Trẻ</a:t>
            </a:r>
            <a:r>
              <a:rPr lang="en-GB" sz="2400" dirty="0"/>
              <a:t> </a:t>
            </a:r>
            <a:r>
              <a:rPr lang="en-GB" sz="2400" dirty="0" err="1"/>
              <a:t>em</a:t>
            </a:r>
            <a:r>
              <a:rPr lang="en-GB" sz="2400" dirty="0"/>
              <a:t> </a:t>
            </a:r>
            <a:r>
              <a:rPr lang="en-GB" sz="2400" dirty="0" err="1"/>
              <a:t>không</a:t>
            </a:r>
            <a:r>
              <a:rPr lang="en-GB" sz="2400" dirty="0"/>
              <a:t> </a:t>
            </a:r>
            <a:r>
              <a:rPr lang="en-GB" sz="2400" dirty="0" err="1"/>
              <a:t>được</a:t>
            </a:r>
            <a:r>
              <a:rPr lang="en-GB" sz="2400" dirty="0"/>
              <a:t> </a:t>
            </a:r>
            <a:r>
              <a:rPr lang="en-GB" sz="2400" dirty="0" err="1"/>
              <a:t>phép</a:t>
            </a:r>
            <a:r>
              <a:rPr lang="en-GB" sz="2400" dirty="0"/>
              <a:t> </a:t>
            </a:r>
            <a:r>
              <a:rPr lang="en-GB" sz="2400" dirty="0" err="1"/>
              <a:t>chơi</a:t>
            </a:r>
            <a:r>
              <a:rPr lang="en-GB" sz="2400" dirty="0"/>
              <a:t> </a:t>
            </a:r>
            <a:r>
              <a:rPr lang="en-GB" sz="2400" dirty="0" err="1"/>
              <a:t>bóng</a:t>
            </a:r>
            <a:r>
              <a:rPr lang="en-GB" sz="2400" dirty="0"/>
              <a:t> </a:t>
            </a:r>
            <a:r>
              <a:rPr lang="en-GB" sz="2400" dirty="0" err="1"/>
              <a:t>trên</a:t>
            </a:r>
            <a:r>
              <a:rPr lang="en-GB" sz="2400" dirty="0"/>
              <a:t> </a:t>
            </a:r>
            <a:r>
              <a:rPr lang="en-GB" sz="2400" dirty="0" err="1"/>
              <a:t>đường</a:t>
            </a:r>
            <a:r>
              <a:rPr lang="en-GB" sz="2400" dirty="0"/>
              <a:t> </a:t>
            </a:r>
            <a:r>
              <a:rPr lang="en-GB" sz="2400" dirty="0" err="1"/>
              <a:t>phố</a:t>
            </a:r>
            <a:endParaRPr lang="en-US" sz="2400" dirty="0" smtClean="0">
              <a:effectLst/>
            </a:endParaRPr>
          </a:p>
          <a:p>
            <a:r>
              <a:rPr lang="en-GB" sz="2400" dirty="0" err="1"/>
              <a:t>Đáp</a:t>
            </a:r>
            <a:r>
              <a:rPr lang="en-GB" sz="2400" dirty="0"/>
              <a:t> </a:t>
            </a:r>
            <a:r>
              <a:rPr lang="en-GB" sz="2400" dirty="0" err="1"/>
              <a:t>án</a:t>
            </a:r>
            <a:r>
              <a:rPr lang="en-GB" sz="2400" dirty="0"/>
              <a:t> A: </a:t>
            </a:r>
            <a:r>
              <a:rPr lang="en-GB" sz="2400" dirty="0" err="1"/>
              <a:t>Trẻ</a:t>
            </a:r>
            <a:r>
              <a:rPr lang="en-GB" sz="2400" dirty="0"/>
              <a:t> </a:t>
            </a:r>
            <a:r>
              <a:rPr lang="en-GB" sz="2400" dirty="0" err="1"/>
              <a:t>em</a:t>
            </a:r>
            <a:r>
              <a:rPr lang="en-GB" sz="2400" dirty="0"/>
              <a:t> </a:t>
            </a:r>
            <a:r>
              <a:rPr lang="en-GB" sz="2400" dirty="0" err="1"/>
              <a:t>có</a:t>
            </a:r>
            <a:r>
              <a:rPr lang="en-GB" sz="2400" dirty="0"/>
              <a:t> </a:t>
            </a:r>
            <a:r>
              <a:rPr lang="en-GB" sz="2400" dirty="0" err="1"/>
              <a:t>thể</a:t>
            </a:r>
            <a:r>
              <a:rPr lang="en-GB" sz="2400" dirty="0"/>
              <a:t> </a:t>
            </a:r>
            <a:r>
              <a:rPr lang="en-GB" sz="2400" dirty="0" err="1"/>
              <a:t>chơi</a:t>
            </a:r>
            <a:r>
              <a:rPr lang="en-GB" sz="2400" dirty="0"/>
              <a:t> </a:t>
            </a:r>
            <a:r>
              <a:rPr lang="en-GB" sz="2400" dirty="0" err="1"/>
              <a:t>bóng</a:t>
            </a:r>
            <a:r>
              <a:rPr lang="en-GB" sz="2400" dirty="0"/>
              <a:t> </a:t>
            </a:r>
            <a:r>
              <a:rPr lang="en-GB" sz="2400" dirty="0" err="1"/>
              <a:t>trên</a:t>
            </a:r>
            <a:r>
              <a:rPr lang="en-GB" sz="2400" dirty="0"/>
              <a:t> </a:t>
            </a:r>
            <a:r>
              <a:rPr lang="en-GB" sz="2400" dirty="0" err="1"/>
              <a:t>đường</a:t>
            </a:r>
            <a:r>
              <a:rPr lang="en-GB" sz="2400" dirty="0"/>
              <a:t> </a:t>
            </a:r>
            <a:r>
              <a:rPr lang="en-GB" sz="2400" dirty="0" err="1"/>
              <a:t>phố</a:t>
            </a:r>
            <a:r>
              <a:rPr lang="en-GB" sz="2400" dirty="0"/>
              <a:t>-&gt; </a:t>
            </a:r>
            <a:r>
              <a:rPr lang="en-GB" sz="2400" dirty="0" err="1"/>
              <a:t>sai</a:t>
            </a:r>
            <a:r>
              <a:rPr lang="en-GB" sz="2400" dirty="0"/>
              <a:t> </a:t>
            </a:r>
            <a:r>
              <a:rPr lang="en-GB" sz="2400" dirty="0" err="1"/>
              <a:t>nghĩa</a:t>
            </a:r>
            <a:endParaRPr lang="en-US" sz="2400" dirty="0" smtClean="0">
              <a:effectLst/>
            </a:endParaRPr>
          </a:p>
          <a:p>
            <a:r>
              <a:rPr lang="en-GB" sz="2400" dirty="0" err="1"/>
              <a:t>Đáp</a:t>
            </a:r>
            <a:r>
              <a:rPr lang="en-GB" sz="2400" dirty="0"/>
              <a:t> </a:t>
            </a:r>
            <a:r>
              <a:rPr lang="en-GB" sz="2400" dirty="0" err="1"/>
              <a:t>án</a:t>
            </a:r>
            <a:r>
              <a:rPr lang="en-GB" sz="2400" dirty="0"/>
              <a:t> C: </a:t>
            </a:r>
            <a:r>
              <a:rPr lang="en-GB" sz="2400" dirty="0" err="1"/>
              <a:t>Trẻ</a:t>
            </a:r>
            <a:r>
              <a:rPr lang="en-GB" sz="2400" dirty="0"/>
              <a:t> </a:t>
            </a:r>
            <a:r>
              <a:rPr lang="en-GB" sz="2400" dirty="0" err="1"/>
              <a:t>em</a:t>
            </a:r>
            <a:r>
              <a:rPr lang="en-GB" sz="2400" dirty="0"/>
              <a:t> </a:t>
            </a:r>
            <a:r>
              <a:rPr lang="en-GB" sz="2400" dirty="0" err="1"/>
              <a:t>nên</a:t>
            </a:r>
            <a:r>
              <a:rPr lang="en-GB" sz="2400" dirty="0"/>
              <a:t> </a:t>
            </a:r>
            <a:r>
              <a:rPr lang="en-GB" sz="2400" dirty="0" err="1"/>
              <a:t>chơi</a:t>
            </a:r>
            <a:r>
              <a:rPr lang="en-GB" sz="2400" dirty="0"/>
              <a:t> </a:t>
            </a:r>
            <a:r>
              <a:rPr lang="en-GB" sz="2400" dirty="0" err="1"/>
              <a:t>bóng</a:t>
            </a:r>
            <a:r>
              <a:rPr lang="en-GB" sz="2400" dirty="0"/>
              <a:t> </a:t>
            </a:r>
            <a:r>
              <a:rPr lang="en-GB" sz="2400" dirty="0" err="1"/>
              <a:t>trên</a:t>
            </a:r>
            <a:r>
              <a:rPr lang="en-GB" sz="2400" dirty="0"/>
              <a:t> </a:t>
            </a:r>
            <a:r>
              <a:rPr lang="en-GB" sz="2400" dirty="0" err="1"/>
              <a:t>đường</a:t>
            </a:r>
            <a:r>
              <a:rPr lang="en-GB" sz="2400" dirty="0"/>
              <a:t> </a:t>
            </a:r>
            <a:r>
              <a:rPr lang="en-GB" sz="2400" dirty="0" err="1"/>
              <a:t>phố</a:t>
            </a:r>
            <a:r>
              <a:rPr lang="en-GB" sz="2400" dirty="0"/>
              <a:t> -&gt; </a:t>
            </a:r>
            <a:r>
              <a:rPr lang="en-GB" sz="2400" dirty="0" err="1"/>
              <a:t>sai</a:t>
            </a:r>
            <a:r>
              <a:rPr lang="en-GB" sz="2400" dirty="0"/>
              <a:t> </a:t>
            </a:r>
            <a:r>
              <a:rPr lang="en-GB" sz="2400" dirty="0" err="1"/>
              <a:t>nghĩa</a:t>
            </a:r>
            <a:endParaRPr lang="en-US" sz="2400" dirty="0" smtClean="0">
              <a:effectLst/>
            </a:endParaRPr>
          </a:p>
          <a:p>
            <a:r>
              <a:rPr lang="en-GB" sz="2400" i="1" dirty="0" err="1"/>
              <a:t>Đáp</a:t>
            </a:r>
            <a:r>
              <a:rPr lang="en-GB" sz="2400" i="1" dirty="0"/>
              <a:t> </a:t>
            </a:r>
            <a:r>
              <a:rPr lang="en-GB" sz="2400" i="1" dirty="0" err="1"/>
              <a:t>án</a:t>
            </a:r>
            <a:r>
              <a:rPr lang="en-GB" sz="2400" i="1" dirty="0"/>
              <a:t> B: </a:t>
            </a:r>
            <a:r>
              <a:rPr lang="en-GB" sz="2400" i="1" dirty="0" err="1"/>
              <a:t>Trẻ</a:t>
            </a:r>
            <a:r>
              <a:rPr lang="en-GB" sz="2400" i="1" dirty="0"/>
              <a:t> </a:t>
            </a:r>
            <a:r>
              <a:rPr lang="en-GB" sz="2400" i="1" dirty="0" err="1"/>
              <a:t>em</a:t>
            </a:r>
            <a:r>
              <a:rPr lang="en-GB" sz="2400" i="1" dirty="0"/>
              <a:t> </a:t>
            </a:r>
            <a:r>
              <a:rPr lang="en-GB" sz="2400" i="1" dirty="0" err="1"/>
              <a:t>không</a:t>
            </a:r>
            <a:r>
              <a:rPr lang="en-GB" sz="2400" i="1" dirty="0"/>
              <a:t> </a:t>
            </a:r>
            <a:r>
              <a:rPr lang="en-GB" sz="2400" i="1" dirty="0" err="1"/>
              <a:t>được</a:t>
            </a:r>
            <a:r>
              <a:rPr lang="en-GB" sz="2400" i="1" dirty="0"/>
              <a:t> </a:t>
            </a:r>
            <a:r>
              <a:rPr lang="en-GB" sz="2400" i="1" dirty="0" err="1"/>
              <a:t>phép</a:t>
            </a:r>
            <a:r>
              <a:rPr lang="en-GB" sz="2400" i="1" dirty="0"/>
              <a:t> </a:t>
            </a:r>
            <a:r>
              <a:rPr lang="en-GB" sz="2400" i="1" dirty="0" err="1"/>
              <a:t>chơi</a:t>
            </a:r>
            <a:r>
              <a:rPr lang="en-GB" sz="2400" i="1" dirty="0"/>
              <a:t> </a:t>
            </a:r>
            <a:r>
              <a:rPr lang="en-GB" sz="2400" i="1" dirty="0" err="1"/>
              <a:t>bóng</a:t>
            </a:r>
            <a:r>
              <a:rPr lang="en-GB" sz="2400" i="1" dirty="0"/>
              <a:t> </a:t>
            </a:r>
            <a:r>
              <a:rPr lang="en-GB" sz="2400" i="1" dirty="0" err="1"/>
              <a:t>trên</a:t>
            </a:r>
            <a:r>
              <a:rPr lang="en-GB" sz="2400" i="1" dirty="0"/>
              <a:t> </a:t>
            </a:r>
            <a:r>
              <a:rPr lang="en-GB" sz="2400" i="1" dirty="0" err="1"/>
              <a:t>đường</a:t>
            </a:r>
            <a:r>
              <a:rPr lang="en-GB" sz="2400" i="1" dirty="0"/>
              <a:t> </a:t>
            </a:r>
            <a:r>
              <a:rPr lang="en-GB" sz="2400" i="1" dirty="0" err="1"/>
              <a:t>phố</a:t>
            </a:r>
            <a:r>
              <a:rPr lang="en-GB" sz="2400" i="1" dirty="0"/>
              <a:t> </a:t>
            </a:r>
            <a:endParaRPr lang="en-US" sz="2400" dirty="0" smtClean="0">
              <a:effectLst/>
            </a:endParaRPr>
          </a:p>
          <a:p>
            <a:r>
              <a:rPr lang="en-GB" sz="2400" dirty="0" err="1"/>
              <a:t>Đáp</a:t>
            </a:r>
            <a:r>
              <a:rPr lang="en-GB" sz="2400" dirty="0"/>
              <a:t> </a:t>
            </a:r>
            <a:r>
              <a:rPr lang="en-GB" sz="2400" dirty="0" err="1"/>
              <a:t>án</a:t>
            </a:r>
            <a:r>
              <a:rPr lang="en-GB" sz="2400" dirty="0"/>
              <a:t> D: </a:t>
            </a:r>
            <a:r>
              <a:rPr lang="en-GB" sz="2400" dirty="0" err="1"/>
              <a:t>Trẻ</a:t>
            </a:r>
            <a:r>
              <a:rPr lang="en-GB" sz="2400" dirty="0"/>
              <a:t> </a:t>
            </a:r>
            <a:r>
              <a:rPr lang="en-GB" sz="2400" dirty="0" err="1"/>
              <a:t>em</a:t>
            </a:r>
            <a:r>
              <a:rPr lang="en-GB" sz="2400" dirty="0"/>
              <a:t> </a:t>
            </a:r>
            <a:r>
              <a:rPr lang="en-GB" sz="2400" dirty="0" err="1"/>
              <a:t>không</a:t>
            </a:r>
            <a:r>
              <a:rPr lang="en-GB" sz="2400" dirty="0"/>
              <a:t> </a:t>
            </a:r>
            <a:r>
              <a:rPr lang="en-GB" sz="2400" dirty="0" err="1"/>
              <a:t>cần</a:t>
            </a:r>
            <a:r>
              <a:rPr lang="en-GB" sz="2400" dirty="0"/>
              <a:t> </a:t>
            </a:r>
            <a:r>
              <a:rPr lang="en-GB" sz="2400" dirty="0" err="1"/>
              <a:t>chơi</a:t>
            </a:r>
            <a:r>
              <a:rPr lang="en-GB" sz="2400" dirty="0"/>
              <a:t> </a:t>
            </a:r>
            <a:r>
              <a:rPr lang="en-GB" sz="2400" dirty="0" err="1"/>
              <a:t>bóng</a:t>
            </a:r>
            <a:r>
              <a:rPr lang="en-GB" sz="2400" dirty="0"/>
              <a:t> </a:t>
            </a:r>
            <a:r>
              <a:rPr lang="en-GB" sz="2400" dirty="0" err="1"/>
              <a:t>trên</a:t>
            </a:r>
            <a:r>
              <a:rPr lang="en-GB" sz="2400" dirty="0"/>
              <a:t> </a:t>
            </a:r>
            <a:r>
              <a:rPr lang="en-GB" sz="2400" dirty="0" err="1"/>
              <a:t>đường</a:t>
            </a:r>
            <a:r>
              <a:rPr lang="en-GB" sz="2400" dirty="0"/>
              <a:t> </a:t>
            </a:r>
            <a:r>
              <a:rPr lang="en-GB" sz="2400" dirty="0" err="1"/>
              <a:t>phố</a:t>
            </a:r>
            <a:r>
              <a:rPr lang="en-GB" sz="2400" dirty="0"/>
              <a:t> -&gt; </a:t>
            </a:r>
            <a:r>
              <a:rPr lang="en-GB" sz="2400" dirty="0" err="1"/>
              <a:t>sai</a:t>
            </a:r>
            <a:r>
              <a:rPr lang="en-GB" sz="2400" dirty="0"/>
              <a:t> </a:t>
            </a:r>
            <a:r>
              <a:rPr lang="en-GB" sz="2400" dirty="0" err="1"/>
              <a:t>nghĩa</a:t>
            </a:r>
            <a:endParaRPr lang="en-US" sz="2400" dirty="0" smtClean="0">
              <a:effectLst/>
            </a:endParaRPr>
          </a:p>
          <a:p>
            <a:r>
              <a:rPr lang="en-GB" sz="2400" dirty="0" err="1"/>
              <a:t>Cấu</a:t>
            </a:r>
            <a:r>
              <a:rPr lang="en-GB" sz="2400" dirty="0"/>
              <a:t> </a:t>
            </a:r>
            <a:r>
              <a:rPr lang="en-GB" sz="2400" dirty="0" err="1"/>
              <a:t>trúc</a:t>
            </a:r>
            <a:r>
              <a:rPr lang="en-GB" sz="2400" dirty="0"/>
              <a:t> </a:t>
            </a:r>
            <a:r>
              <a:rPr lang="en-GB" sz="2400" dirty="0" err="1"/>
              <a:t>cần</a:t>
            </a:r>
            <a:r>
              <a:rPr lang="en-GB" sz="2400" dirty="0"/>
              <a:t> </a:t>
            </a:r>
            <a:r>
              <a:rPr lang="en-GB" sz="2400" dirty="0" err="1"/>
              <a:t>nhớ</a:t>
            </a:r>
            <a:r>
              <a:rPr lang="en-GB" sz="2400" dirty="0"/>
              <a:t>:</a:t>
            </a:r>
            <a:endParaRPr lang="en-US" sz="2400" dirty="0" smtClean="0">
              <a:effectLst/>
            </a:endParaRPr>
          </a:p>
          <a:p>
            <a:r>
              <a:rPr lang="en-GB" sz="2400" dirty="0"/>
              <a:t>mustn't = </a:t>
            </a:r>
            <a:r>
              <a:rPr lang="en-GB" sz="2400" dirty="0" err="1"/>
              <a:t>không</a:t>
            </a:r>
            <a:r>
              <a:rPr lang="en-GB" sz="2400" dirty="0"/>
              <a:t> </a:t>
            </a:r>
            <a:r>
              <a:rPr lang="en-GB" sz="2400" dirty="0" err="1"/>
              <a:t>được</a:t>
            </a:r>
            <a:r>
              <a:rPr lang="en-GB" sz="2400" dirty="0"/>
              <a:t> </a:t>
            </a:r>
            <a:r>
              <a:rPr lang="en-GB" sz="2400" dirty="0" err="1"/>
              <a:t>phép</a:t>
            </a:r>
            <a:endParaRPr lang="en-US" sz="2400" dirty="0" smtClean="0">
              <a:effectLst/>
            </a:endParaRPr>
          </a:p>
          <a:p>
            <a:r>
              <a:rPr lang="en-GB" sz="2400" dirty="0"/>
              <a:t>may = </a:t>
            </a:r>
            <a:r>
              <a:rPr lang="en-GB" sz="2400" dirty="0" err="1"/>
              <a:t>được</a:t>
            </a:r>
            <a:r>
              <a:rPr lang="en-GB" sz="2400" dirty="0"/>
              <a:t> </a:t>
            </a:r>
            <a:r>
              <a:rPr lang="en-GB" sz="2400" dirty="0" err="1"/>
              <a:t>phép</a:t>
            </a:r>
            <a:endParaRPr lang="en-US" sz="2400" dirty="0" smtClean="0">
              <a:effectLst/>
            </a:endParaRPr>
          </a:p>
          <a:p>
            <a:r>
              <a:rPr lang="en-GB" sz="2400" dirty="0"/>
              <a:t>should = </a:t>
            </a:r>
            <a:r>
              <a:rPr lang="en-GB" sz="2400" dirty="0" err="1"/>
              <a:t>nên</a:t>
            </a:r>
            <a:endParaRPr lang="en-US" sz="2400" dirty="0" smtClean="0">
              <a:effectLst/>
            </a:endParaRPr>
          </a:p>
          <a:p>
            <a:r>
              <a:rPr lang="en-GB" sz="2400" dirty="0"/>
              <a:t>needn’t = </a:t>
            </a:r>
            <a:r>
              <a:rPr lang="en-GB" sz="2400" dirty="0" err="1"/>
              <a:t>không</a:t>
            </a:r>
            <a:r>
              <a:rPr lang="en-GB" sz="2400" dirty="0"/>
              <a:t> </a:t>
            </a:r>
            <a:r>
              <a:rPr lang="en-GB" sz="2400" dirty="0" err="1"/>
              <a:t>cần</a:t>
            </a:r>
            <a:endParaRPr lang="en-US" sz="2400" dirty="0" smtClean="0">
              <a:effectLst/>
            </a:endParaRPr>
          </a:p>
          <a:p>
            <a:endParaRPr lang="en-US" sz="2400" dirty="0"/>
          </a:p>
        </p:txBody>
      </p:sp>
      <p:sp>
        <p:nvSpPr>
          <p:cNvPr id="2" name="Oval 1"/>
          <p:cNvSpPr/>
          <p:nvPr/>
        </p:nvSpPr>
        <p:spPr>
          <a:xfrm>
            <a:off x="6553200" y="6858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23066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 calcmode="lin" valueType="num">
                                      <p:cBhvr additive="base">
                                        <p:cTn id="3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3" end="13"/>
                                            </p:txEl>
                                          </p:spTgt>
                                        </p:tgtEl>
                                        <p:attrNameLst>
                                          <p:attrName>style.visibility</p:attrName>
                                        </p:attrNameLst>
                                      </p:cBhvr>
                                      <p:to>
                                        <p:strVal val="visible"/>
                                      </p:to>
                                    </p:set>
                                    <p:anim calcmode="lin" valueType="num">
                                      <p:cBhvr additive="base">
                                        <p:cTn id="43"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4" end="14"/>
                                            </p:txEl>
                                          </p:spTgt>
                                        </p:tgtEl>
                                        <p:attrNameLst>
                                          <p:attrName>style.visibility</p:attrName>
                                        </p:attrNameLst>
                                      </p:cBhvr>
                                      <p:to>
                                        <p:strVal val="visible"/>
                                      </p:to>
                                    </p:set>
                                    <p:anim calcmode="lin" valueType="num">
                                      <p:cBhvr additive="base">
                                        <p:cTn id="47"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
                                        </p:tgtEl>
                                        <p:attrNameLst>
                                          <p:attrName>style.visibility</p:attrName>
                                        </p:attrNameLst>
                                      </p:cBhvr>
                                      <p:to>
                                        <p:strVal val="visible"/>
                                      </p:to>
                                    </p:set>
                                    <p:anim calcmode="lin" valueType="num">
                                      <p:cBhvr additive="base">
                                        <p:cTn id="53" dur="500" fill="hold"/>
                                        <p:tgtEl>
                                          <p:spTgt spid="2"/>
                                        </p:tgtEl>
                                        <p:attrNameLst>
                                          <p:attrName>ppt_x</p:attrName>
                                        </p:attrNameLst>
                                      </p:cBhvr>
                                      <p:tavLst>
                                        <p:tav tm="0">
                                          <p:val>
                                            <p:strVal val="#ppt_x"/>
                                          </p:val>
                                        </p:tav>
                                        <p:tav tm="100000">
                                          <p:val>
                                            <p:strVal val="#ppt_x"/>
                                          </p:val>
                                        </p:tav>
                                      </p:tavLst>
                                    </p:anim>
                                    <p:anim calcmode="lin" valueType="num">
                                      <p:cBhvr additive="base">
                                        <p:cTn id="5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457200"/>
            <a:ext cx="8610600" cy="5632311"/>
          </a:xfrm>
          <a:prstGeom prst="rect">
            <a:avLst/>
          </a:prstGeom>
          <a:noFill/>
        </p:spPr>
        <p:txBody>
          <a:bodyPr wrap="square" rtlCol="0">
            <a:spAutoFit/>
          </a:bodyPr>
          <a:lstStyle/>
          <a:p>
            <a:r>
              <a:rPr lang="en-US" sz="2400" b="1" dirty="0"/>
              <a:t>Question 32</a:t>
            </a:r>
            <a:r>
              <a:rPr lang="en-US" sz="2400" i="1" dirty="0"/>
              <a:t>: Tom said, “I’ll give you this book back tomorrow, Mary.” </a:t>
            </a:r>
            <a:endParaRPr lang="en-US" sz="2400" dirty="0" smtClean="0">
              <a:effectLst/>
            </a:endParaRPr>
          </a:p>
          <a:p>
            <a:pPr lvl="0"/>
            <a:r>
              <a:rPr lang="en-US" sz="2400" dirty="0" err="1"/>
              <a:t>A.Tom</a:t>
            </a:r>
            <a:r>
              <a:rPr lang="en-US" sz="2400" dirty="0"/>
              <a:t> told Mary that I would give you that book back the next day.</a:t>
            </a:r>
            <a:endParaRPr lang="en-US" sz="2400" dirty="0" smtClean="0">
              <a:effectLst/>
            </a:endParaRPr>
          </a:p>
          <a:p>
            <a:pPr lvl="0"/>
            <a:r>
              <a:rPr lang="en-US" sz="2400" dirty="0"/>
              <a:t>Tom told Mary that he would give her that book back the next day.</a:t>
            </a:r>
            <a:endParaRPr lang="en-US" sz="2400" dirty="0" smtClean="0">
              <a:effectLst/>
            </a:endParaRPr>
          </a:p>
          <a:p>
            <a:pPr lvl="0"/>
            <a:r>
              <a:rPr lang="en-US" sz="2400" dirty="0"/>
              <a:t>Tom told Mary that he wouldn’t give her that book back the next day.</a:t>
            </a:r>
            <a:endParaRPr lang="en-US" sz="2400" dirty="0" smtClean="0">
              <a:effectLst/>
            </a:endParaRPr>
          </a:p>
          <a:p>
            <a:pPr lvl="0"/>
            <a:r>
              <a:rPr lang="en-US" sz="2400" dirty="0"/>
              <a:t>Tom said to Mary that she would give him that book back the next day.</a:t>
            </a:r>
            <a:endParaRPr lang="en-US" sz="2400" dirty="0" smtClean="0">
              <a:effectLst/>
            </a:endParaRPr>
          </a:p>
          <a:p>
            <a:endParaRPr lang="en-GB" sz="2400" b="1" dirty="0" smtClean="0"/>
          </a:p>
          <a:p>
            <a:r>
              <a:rPr lang="en-GB" sz="2400" dirty="0"/>
              <a:t>	</a:t>
            </a:r>
            <a:endParaRPr lang="en-US" sz="2400" dirty="0" smtClean="0">
              <a:effectLst/>
            </a:endParaRPr>
          </a:p>
          <a:p>
            <a:r>
              <a:rPr lang="en-GB" sz="2400" dirty="0"/>
              <a:t>Tom told Mary that he would give her that book back the next day.</a:t>
            </a:r>
            <a:endParaRPr lang="en-US" sz="2400" dirty="0" smtClean="0">
              <a:effectLst/>
            </a:endParaRPr>
          </a:p>
          <a:p>
            <a:r>
              <a:rPr lang="en-GB" sz="2400" dirty="0" err="1"/>
              <a:t>Trong</a:t>
            </a:r>
            <a:r>
              <a:rPr lang="en-GB" sz="2400" dirty="0"/>
              <a:t> </a:t>
            </a:r>
            <a:r>
              <a:rPr lang="en-GB" sz="2400" dirty="0" err="1"/>
              <a:t>câu</a:t>
            </a:r>
            <a:r>
              <a:rPr lang="en-GB" sz="2400" dirty="0"/>
              <a:t> </a:t>
            </a:r>
            <a:r>
              <a:rPr lang="en-GB" sz="2400" dirty="0" err="1"/>
              <a:t>này</a:t>
            </a:r>
            <a:r>
              <a:rPr lang="en-GB" sz="2400" dirty="0"/>
              <a:t>. </a:t>
            </a:r>
            <a:r>
              <a:rPr lang="en-GB" sz="2400" dirty="0" err="1"/>
              <a:t>khi</a:t>
            </a:r>
            <a:r>
              <a:rPr lang="en-GB" sz="2400" dirty="0"/>
              <a:t> </a:t>
            </a:r>
            <a:r>
              <a:rPr lang="en-GB" sz="2400" dirty="0" err="1"/>
              <a:t>đổi</a:t>
            </a:r>
            <a:r>
              <a:rPr lang="en-GB" sz="2400" dirty="0"/>
              <a:t> </a:t>
            </a:r>
            <a:r>
              <a:rPr lang="en-GB" sz="2400" dirty="0" err="1"/>
              <a:t>từ</a:t>
            </a:r>
            <a:r>
              <a:rPr lang="en-GB" sz="2400" dirty="0"/>
              <a:t> </a:t>
            </a:r>
            <a:r>
              <a:rPr lang="en-GB" sz="2400" dirty="0" err="1"/>
              <a:t>câu</a:t>
            </a:r>
            <a:r>
              <a:rPr lang="en-GB" sz="2400" dirty="0"/>
              <a:t> </a:t>
            </a:r>
            <a:r>
              <a:rPr lang="en-GB" sz="2400" dirty="0" err="1"/>
              <a:t>trực</a:t>
            </a:r>
            <a:r>
              <a:rPr lang="en-GB" sz="2400" dirty="0"/>
              <a:t> </a:t>
            </a:r>
            <a:r>
              <a:rPr lang="en-GB" sz="2400" dirty="0" err="1"/>
              <a:t>tiếp</a:t>
            </a:r>
            <a:r>
              <a:rPr lang="en-GB" sz="2400" dirty="0"/>
              <a:t> sang </a:t>
            </a:r>
            <a:r>
              <a:rPr lang="en-GB" sz="2400" dirty="0" err="1"/>
              <a:t>câu</a:t>
            </a:r>
            <a:r>
              <a:rPr lang="en-GB" sz="2400" dirty="0"/>
              <a:t> </a:t>
            </a:r>
            <a:r>
              <a:rPr lang="en-GB" sz="2400" dirty="0" err="1"/>
              <a:t>gián</a:t>
            </a:r>
            <a:r>
              <a:rPr lang="en-GB" sz="2400" dirty="0"/>
              <a:t> </a:t>
            </a:r>
            <a:r>
              <a:rPr lang="en-GB" sz="2400" dirty="0" err="1"/>
              <a:t>tiếp</a:t>
            </a:r>
            <a:r>
              <a:rPr lang="en-GB" sz="2400" dirty="0"/>
              <a:t>, </a:t>
            </a:r>
            <a:r>
              <a:rPr lang="en-GB" sz="2400" b="1" dirty="0"/>
              <a:t>I</a:t>
            </a:r>
            <a:r>
              <a:rPr lang="en-GB" sz="2400" dirty="0"/>
              <a:t> </a:t>
            </a:r>
            <a:r>
              <a:rPr lang="en-GB" sz="2400" dirty="0" err="1"/>
              <a:t>phải</a:t>
            </a:r>
            <a:r>
              <a:rPr lang="en-GB" sz="2400" dirty="0"/>
              <a:t> </a:t>
            </a:r>
            <a:r>
              <a:rPr lang="en-GB" sz="2400" dirty="0" err="1"/>
              <a:t>chuyển</a:t>
            </a:r>
            <a:r>
              <a:rPr lang="en-GB" sz="2400" dirty="0"/>
              <a:t> </a:t>
            </a:r>
            <a:r>
              <a:rPr lang="en-GB" sz="2400" dirty="0" err="1"/>
              <a:t>thành</a:t>
            </a:r>
            <a:r>
              <a:rPr lang="en-GB" sz="2400" dirty="0"/>
              <a:t> </a:t>
            </a:r>
            <a:r>
              <a:rPr lang="en-GB" sz="2400" b="1" dirty="0"/>
              <a:t>he</a:t>
            </a:r>
            <a:r>
              <a:rPr lang="en-GB" sz="2400" dirty="0"/>
              <a:t>, </a:t>
            </a:r>
            <a:r>
              <a:rPr lang="en-GB" sz="2400" b="1" dirty="0"/>
              <a:t>you</a:t>
            </a:r>
            <a:r>
              <a:rPr lang="en-GB" sz="2400" dirty="0"/>
              <a:t> </a:t>
            </a:r>
            <a:r>
              <a:rPr lang="en-GB" sz="2400" dirty="0" err="1"/>
              <a:t>chuyển</a:t>
            </a:r>
            <a:r>
              <a:rPr lang="en-GB" sz="2400" dirty="0"/>
              <a:t> </a:t>
            </a:r>
            <a:r>
              <a:rPr lang="en-GB" sz="2400" dirty="0" err="1"/>
              <a:t>thành</a:t>
            </a:r>
            <a:r>
              <a:rPr lang="en-GB" sz="2400" dirty="0"/>
              <a:t> </a:t>
            </a:r>
            <a:r>
              <a:rPr lang="en-GB" sz="2400" b="1" dirty="0"/>
              <a:t>her</a:t>
            </a:r>
            <a:r>
              <a:rPr lang="en-GB" sz="2400" dirty="0"/>
              <a:t>, </a:t>
            </a:r>
            <a:r>
              <a:rPr lang="en-GB" sz="2400" b="1" dirty="0"/>
              <a:t>tomorrow</a:t>
            </a:r>
            <a:r>
              <a:rPr lang="en-GB" sz="2400" dirty="0"/>
              <a:t> </a:t>
            </a:r>
            <a:r>
              <a:rPr lang="en-GB" sz="2400" dirty="0" err="1"/>
              <a:t>thành</a:t>
            </a:r>
            <a:r>
              <a:rPr lang="en-GB" sz="2400" dirty="0"/>
              <a:t> </a:t>
            </a:r>
            <a:r>
              <a:rPr lang="en-GB" sz="2400" b="1" dirty="0"/>
              <a:t>the next day</a:t>
            </a:r>
            <a:r>
              <a:rPr lang="en-GB" sz="2400" dirty="0"/>
              <a:t> </a:t>
            </a:r>
            <a:r>
              <a:rPr lang="en-GB" sz="2400" dirty="0" err="1"/>
              <a:t>và</a:t>
            </a:r>
            <a:r>
              <a:rPr lang="en-GB" sz="2400" dirty="0"/>
              <a:t> </a:t>
            </a:r>
            <a:r>
              <a:rPr lang="en-GB" sz="2400" b="1" dirty="0"/>
              <a:t>will</a:t>
            </a:r>
            <a:r>
              <a:rPr lang="en-GB" sz="2400" dirty="0"/>
              <a:t> </a:t>
            </a:r>
            <a:r>
              <a:rPr lang="en-GB" sz="2400" dirty="0" err="1"/>
              <a:t>phải</a:t>
            </a:r>
            <a:r>
              <a:rPr lang="en-GB" sz="2400" dirty="0"/>
              <a:t> </a:t>
            </a:r>
            <a:r>
              <a:rPr lang="en-GB" sz="2400" dirty="0" err="1"/>
              <a:t>chuyển</a:t>
            </a:r>
            <a:r>
              <a:rPr lang="en-GB" sz="2400" dirty="0"/>
              <a:t> </a:t>
            </a:r>
            <a:r>
              <a:rPr lang="en-GB" sz="2400" dirty="0" err="1"/>
              <a:t>thành</a:t>
            </a:r>
            <a:r>
              <a:rPr lang="en-GB" sz="2400" dirty="0"/>
              <a:t> </a:t>
            </a:r>
            <a:r>
              <a:rPr lang="en-GB" sz="2400" b="1" dirty="0"/>
              <a:t>would</a:t>
            </a:r>
            <a:r>
              <a:rPr lang="en-GB" sz="2400" dirty="0"/>
              <a:t>.</a:t>
            </a:r>
            <a:endParaRPr lang="en-US" sz="2400" dirty="0" smtClean="0">
              <a:effectLst/>
            </a:endParaRPr>
          </a:p>
          <a:p>
            <a:endParaRPr lang="en-US" sz="2400" dirty="0"/>
          </a:p>
        </p:txBody>
      </p:sp>
      <p:sp>
        <p:nvSpPr>
          <p:cNvPr id="2" name="Oval 1"/>
          <p:cNvSpPr/>
          <p:nvPr/>
        </p:nvSpPr>
        <p:spPr>
          <a:xfrm>
            <a:off x="76200" y="16002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7583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 calcmode="lin" valueType="num">
                                      <p:cBhvr additive="base">
                                        <p:cTn id="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anim calcmode="lin" valueType="num">
                                      <p:cBhvr additive="base">
                                        <p:cTn id="1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10600" cy="3785652"/>
          </a:xfrm>
          <a:prstGeom prst="rect">
            <a:avLst/>
          </a:prstGeom>
          <a:noFill/>
        </p:spPr>
        <p:txBody>
          <a:bodyPr wrap="square" rtlCol="0">
            <a:spAutoFit/>
          </a:bodyPr>
          <a:lstStyle/>
          <a:p>
            <a:r>
              <a:rPr lang="en-GB" sz="2400" b="1" dirty="0"/>
              <a:t>Question 2. </a:t>
            </a:r>
            <a:r>
              <a:rPr lang="en-GB" sz="2400" dirty="0"/>
              <a:t>Nobody was harmed in the fire, _____?</a:t>
            </a:r>
            <a:endParaRPr lang="en-US" sz="2400" dirty="0" smtClean="0">
              <a:effectLst/>
            </a:endParaRPr>
          </a:p>
          <a:p>
            <a:r>
              <a:rPr lang="en-GB" sz="2400" b="1" dirty="0"/>
              <a:t>A. </a:t>
            </a:r>
            <a:r>
              <a:rPr lang="en-GB" sz="2400" dirty="0"/>
              <a:t>was he	</a:t>
            </a:r>
            <a:r>
              <a:rPr lang="en-GB" sz="2400" b="1" dirty="0"/>
              <a:t>B. </a:t>
            </a:r>
            <a:r>
              <a:rPr lang="en-GB" sz="2400" dirty="0"/>
              <a:t>wasn't he	 </a:t>
            </a:r>
            <a:r>
              <a:rPr lang="en-GB" sz="2400" b="1" dirty="0"/>
              <a:t>C. </a:t>
            </a:r>
            <a:r>
              <a:rPr lang="en-GB" sz="2400" dirty="0"/>
              <a:t>were they	</a:t>
            </a:r>
            <a:r>
              <a:rPr lang="en-GB" sz="2400" b="1" dirty="0"/>
              <a:t>D. </a:t>
            </a:r>
            <a:r>
              <a:rPr lang="en-GB" sz="2400" dirty="0"/>
              <a:t>weren't they</a:t>
            </a:r>
            <a:endParaRPr lang="en-US" sz="2400" dirty="0" smtClean="0">
              <a:effectLst/>
            </a:endParaRPr>
          </a:p>
          <a:p>
            <a:endParaRPr lang="vi-VN" sz="2400" dirty="0" smtClean="0"/>
          </a:p>
          <a:p>
            <a:r>
              <a:rPr lang="en-GB" sz="2400" b="1" dirty="0" err="1" smtClean="0"/>
              <a:t>Kiến</a:t>
            </a:r>
            <a:r>
              <a:rPr lang="en-GB" sz="2400" b="1" dirty="0" smtClean="0"/>
              <a:t> </a:t>
            </a:r>
            <a:r>
              <a:rPr lang="en-GB" sz="2400" b="1" dirty="0" err="1"/>
              <a:t>thức</a:t>
            </a:r>
            <a:r>
              <a:rPr lang="en-GB" sz="2400" b="1" dirty="0"/>
              <a:t>: </a:t>
            </a:r>
            <a:r>
              <a:rPr lang="en-GB" sz="2400" dirty="0" err="1"/>
              <a:t>Câu</a:t>
            </a:r>
            <a:r>
              <a:rPr lang="en-GB" sz="2400" dirty="0"/>
              <a:t> </a:t>
            </a:r>
            <a:r>
              <a:rPr lang="en-GB" sz="2400" dirty="0" err="1"/>
              <a:t>hỏi</a:t>
            </a:r>
            <a:r>
              <a:rPr lang="en-GB" sz="2400" dirty="0"/>
              <a:t> </a:t>
            </a:r>
            <a:r>
              <a:rPr lang="en-GB" sz="2400" dirty="0" err="1"/>
              <a:t>đuôi</a:t>
            </a:r>
            <a:endParaRPr lang="en-US" sz="2400" dirty="0" smtClean="0">
              <a:effectLst/>
            </a:endParaRPr>
          </a:p>
          <a:p>
            <a:r>
              <a:rPr lang="en-GB" sz="2400" b="1" dirty="0" err="1"/>
              <a:t>Giải</a:t>
            </a:r>
            <a:r>
              <a:rPr lang="en-GB" sz="2400" b="1" dirty="0"/>
              <a:t> </a:t>
            </a:r>
            <a:r>
              <a:rPr lang="en-GB" sz="2400" b="1" dirty="0" err="1"/>
              <a:t>thích</a:t>
            </a:r>
            <a:r>
              <a:rPr lang="en-GB" sz="2400" b="1" dirty="0"/>
              <a:t>:</a:t>
            </a:r>
            <a:endParaRPr lang="en-US" sz="2400" dirty="0" smtClean="0">
              <a:effectLst/>
            </a:endParaRPr>
          </a:p>
          <a:p>
            <a:r>
              <a:rPr lang="en-GB" sz="2400" dirty="0" err="1"/>
              <a:t>Vế</a:t>
            </a:r>
            <a:r>
              <a:rPr lang="en-GB" sz="2400" dirty="0"/>
              <a:t> </a:t>
            </a:r>
            <a:r>
              <a:rPr lang="en-GB" sz="2400" dirty="0" err="1"/>
              <a:t>trước</a:t>
            </a:r>
            <a:r>
              <a:rPr lang="en-GB" sz="2400" dirty="0"/>
              <a:t> </a:t>
            </a:r>
            <a:r>
              <a:rPr lang="en-GB" sz="2400" dirty="0" err="1"/>
              <a:t>có</a:t>
            </a:r>
            <a:r>
              <a:rPr lang="en-GB" sz="2400" dirty="0"/>
              <a:t> “nobody” </a:t>
            </a:r>
            <a:r>
              <a:rPr lang="en-GB" sz="2400" dirty="0" err="1"/>
              <a:t>thì</a:t>
            </a:r>
            <a:r>
              <a:rPr lang="en-GB" sz="2400" dirty="0"/>
              <a:t> </a:t>
            </a:r>
            <a:r>
              <a:rPr lang="en-GB" sz="2400" dirty="0" err="1"/>
              <a:t>câu</a:t>
            </a:r>
            <a:r>
              <a:rPr lang="en-GB" sz="2400" dirty="0"/>
              <a:t> </a:t>
            </a:r>
            <a:r>
              <a:rPr lang="en-GB" sz="2400" dirty="0" err="1"/>
              <a:t>hỏi</a:t>
            </a:r>
            <a:r>
              <a:rPr lang="en-GB" sz="2400" dirty="0"/>
              <a:t> </a:t>
            </a:r>
            <a:r>
              <a:rPr lang="en-GB" sz="2400" dirty="0" err="1"/>
              <a:t>đuôi</a:t>
            </a:r>
            <a:r>
              <a:rPr lang="en-GB" sz="2400" dirty="0"/>
              <a:t> ta </a:t>
            </a:r>
            <a:r>
              <a:rPr lang="en-GB" sz="2400" dirty="0" err="1"/>
              <a:t>dùng</a:t>
            </a:r>
            <a:r>
              <a:rPr lang="en-GB" sz="2400" dirty="0"/>
              <a:t> </a:t>
            </a:r>
            <a:r>
              <a:rPr lang="en-GB" sz="2400" dirty="0" err="1"/>
              <a:t>đại</a:t>
            </a:r>
            <a:r>
              <a:rPr lang="en-GB" sz="2400" dirty="0"/>
              <a:t> </a:t>
            </a:r>
            <a:r>
              <a:rPr lang="en-GB" sz="2400" dirty="0" err="1"/>
              <a:t>từ</a:t>
            </a:r>
            <a:r>
              <a:rPr lang="en-GB" sz="2400" dirty="0"/>
              <a:t> “they”</a:t>
            </a:r>
            <a:endParaRPr lang="en-US" sz="2400" dirty="0" smtClean="0">
              <a:effectLst/>
            </a:endParaRPr>
          </a:p>
          <a:p>
            <a:r>
              <a:rPr lang="en-GB" sz="2400" dirty="0" err="1"/>
              <a:t>Vế</a:t>
            </a:r>
            <a:r>
              <a:rPr lang="en-GB" sz="2400" dirty="0"/>
              <a:t> </a:t>
            </a:r>
            <a:r>
              <a:rPr lang="en-GB" sz="2400" dirty="0" err="1"/>
              <a:t>trước</a:t>
            </a:r>
            <a:r>
              <a:rPr lang="en-GB" sz="2400" dirty="0"/>
              <a:t> </a:t>
            </a:r>
            <a:r>
              <a:rPr lang="en-GB" sz="2400" dirty="0" err="1"/>
              <a:t>có</a:t>
            </a:r>
            <a:r>
              <a:rPr lang="en-GB" sz="2400" dirty="0"/>
              <a:t> “nobody” </a:t>
            </a:r>
            <a:r>
              <a:rPr lang="en-GB" sz="2400" dirty="0" err="1"/>
              <a:t>nên</a:t>
            </a:r>
            <a:r>
              <a:rPr lang="en-GB" sz="2400" dirty="0"/>
              <a:t> </a:t>
            </a:r>
            <a:r>
              <a:rPr lang="en-GB" sz="2400" dirty="0" err="1"/>
              <a:t>được</a:t>
            </a:r>
            <a:r>
              <a:rPr lang="en-GB" sz="2400" dirty="0"/>
              <a:t> </a:t>
            </a:r>
            <a:r>
              <a:rPr lang="en-GB" sz="2400" dirty="0" err="1"/>
              <a:t>xem</a:t>
            </a:r>
            <a:r>
              <a:rPr lang="en-GB" sz="2400" dirty="0"/>
              <a:t> </a:t>
            </a:r>
            <a:r>
              <a:rPr lang="en-GB" sz="2400" dirty="0" err="1"/>
              <a:t>là</a:t>
            </a:r>
            <a:r>
              <a:rPr lang="en-GB" sz="2400" dirty="0"/>
              <a:t> </a:t>
            </a:r>
            <a:r>
              <a:rPr lang="en-GB" sz="2400" dirty="0" err="1"/>
              <a:t>phủ</a:t>
            </a:r>
            <a:r>
              <a:rPr lang="en-GB" sz="2400" dirty="0"/>
              <a:t> </a:t>
            </a:r>
            <a:r>
              <a:rPr lang="en-GB" sz="2400" dirty="0" err="1"/>
              <a:t>định</a:t>
            </a:r>
            <a:r>
              <a:rPr lang="en-GB" sz="2400" dirty="0"/>
              <a:t>, </a:t>
            </a:r>
            <a:r>
              <a:rPr lang="en-GB" sz="2400" dirty="0" err="1"/>
              <a:t>câu</a:t>
            </a:r>
            <a:r>
              <a:rPr lang="en-GB" sz="2400" dirty="0"/>
              <a:t> </a:t>
            </a:r>
            <a:r>
              <a:rPr lang="en-GB" sz="2400" dirty="0" err="1"/>
              <a:t>hỏi</a:t>
            </a:r>
            <a:r>
              <a:rPr lang="en-GB" sz="2400" dirty="0"/>
              <a:t> </a:t>
            </a:r>
            <a:r>
              <a:rPr lang="en-GB" sz="2400" dirty="0" err="1"/>
              <a:t>đuôi</a:t>
            </a:r>
            <a:r>
              <a:rPr lang="en-GB" sz="2400" dirty="0"/>
              <a:t> </a:t>
            </a:r>
            <a:r>
              <a:rPr lang="en-GB" sz="2400" dirty="0" err="1"/>
              <a:t>sẽ</a:t>
            </a:r>
            <a:r>
              <a:rPr lang="en-GB" sz="2400" dirty="0"/>
              <a:t> </a:t>
            </a:r>
            <a:r>
              <a:rPr lang="en-GB" sz="2400" dirty="0" err="1"/>
              <a:t>là</a:t>
            </a:r>
            <a:r>
              <a:rPr lang="en-GB" sz="2400" dirty="0"/>
              <a:t> </a:t>
            </a:r>
            <a:r>
              <a:rPr lang="en-GB" sz="2400" dirty="0" err="1"/>
              <a:t>khẳng</a:t>
            </a:r>
            <a:r>
              <a:rPr lang="en-GB" sz="2400" dirty="0"/>
              <a:t> </a:t>
            </a:r>
            <a:r>
              <a:rPr lang="en-GB" sz="2400" dirty="0" err="1"/>
              <a:t>định</a:t>
            </a:r>
            <a:endParaRPr lang="en-US" sz="2400" dirty="0" smtClean="0">
              <a:effectLst/>
            </a:endParaRPr>
          </a:p>
          <a:p>
            <a:r>
              <a:rPr lang="en-GB" sz="2400" b="1" dirty="0" err="1"/>
              <a:t>Tạm</a:t>
            </a:r>
            <a:r>
              <a:rPr lang="en-GB" sz="2400" b="1" dirty="0"/>
              <a:t> </a:t>
            </a:r>
            <a:r>
              <a:rPr lang="en-GB" sz="2400" b="1" dirty="0" err="1"/>
              <a:t>dịch</a:t>
            </a:r>
            <a:r>
              <a:rPr lang="en-GB" sz="2400" b="1" dirty="0"/>
              <a:t>: </a:t>
            </a:r>
            <a:r>
              <a:rPr lang="en-GB" sz="2400" dirty="0" err="1"/>
              <a:t>Không</a:t>
            </a:r>
            <a:r>
              <a:rPr lang="en-GB" sz="2400" dirty="0"/>
              <a:t> </a:t>
            </a:r>
            <a:r>
              <a:rPr lang="en-GB" sz="2400" dirty="0" err="1"/>
              <a:t>ai</a:t>
            </a:r>
            <a:r>
              <a:rPr lang="en-GB" sz="2400" dirty="0"/>
              <a:t> </a:t>
            </a:r>
            <a:r>
              <a:rPr lang="en-GB" sz="2400" dirty="0" err="1"/>
              <a:t>bị</a:t>
            </a:r>
            <a:r>
              <a:rPr lang="en-GB" sz="2400" dirty="0"/>
              <a:t> </a:t>
            </a:r>
            <a:r>
              <a:rPr lang="en-GB" sz="2400" dirty="0" err="1"/>
              <a:t>thương</a:t>
            </a:r>
            <a:r>
              <a:rPr lang="en-GB" sz="2400" dirty="0"/>
              <a:t> </a:t>
            </a:r>
            <a:r>
              <a:rPr lang="en-GB" sz="2400" dirty="0" err="1"/>
              <a:t>trong</a:t>
            </a:r>
            <a:r>
              <a:rPr lang="en-GB" sz="2400" dirty="0"/>
              <a:t> </a:t>
            </a:r>
            <a:r>
              <a:rPr lang="en-GB" sz="2400" dirty="0" err="1"/>
              <a:t>đám</a:t>
            </a:r>
            <a:r>
              <a:rPr lang="en-GB" sz="2400" dirty="0"/>
              <a:t> </a:t>
            </a:r>
            <a:r>
              <a:rPr lang="en-GB" sz="2400" dirty="0" err="1"/>
              <a:t>cháy</a:t>
            </a:r>
            <a:r>
              <a:rPr lang="en-GB" sz="2400" dirty="0"/>
              <a:t>, </a:t>
            </a:r>
            <a:r>
              <a:rPr lang="en-GB" sz="2400" dirty="0" err="1"/>
              <a:t>đúng</a:t>
            </a:r>
            <a:r>
              <a:rPr lang="en-GB" sz="2400" dirty="0"/>
              <a:t> </a:t>
            </a:r>
            <a:r>
              <a:rPr lang="en-GB" sz="2400" dirty="0" err="1"/>
              <a:t>không</a:t>
            </a:r>
            <a:r>
              <a:rPr lang="en-GB" sz="2400" dirty="0"/>
              <a:t>?</a:t>
            </a:r>
            <a:endParaRPr lang="en-US" sz="2400" dirty="0" smtClean="0">
              <a:effectLst/>
            </a:endParaRPr>
          </a:p>
          <a:p>
            <a:endParaRPr lang="en-US" sz="2400" dirty="0"/>
          </a:p>
        </p:txBody>
      </p:sp>
      <p:sp>
        <p:nvSpPr>
          <p:cNvPr id="2" name="Oval 1"/>
          <p:cNvSpPr/>
          <p:nvPr/>
        </p:nvSpPr>
        <p:spPr>
          <a:xfrm>
            <a:off x="3962400" y="685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5364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76200"/>
            <a:ext cx="8839200" cy="7201972"/>
          </a:xfrm>
          <a:prstGeom prst="rect">
            <a:avLst/>
          </a:prstGeom>
          <a:noFill/>
        </p:spPr>
        <p:txBody>
          <a:bodyPr wrap="square" rtlCol="0">
            <a:spAutoFit/>
          </a:bodyPr>
          <a:lstStyle/>
          <a:p>
            <a:r>
              <a:rPr lang="en-GB" sz="2200" b="1" dirty="0"/>
              <a:t>Question 33: D</a:t>
            </a:r>
            <a:endParaRPr lang="en-US" sz="2200" dirty="0" smtClean="0">
              <a:effectLst/>
            </a:endParaRPr>
          </a:p>
          <a:p>
            <a:r>
              <a:rPr lang="en-GB" sz="2200" b="1" dirty="0"/>
              <a:t>Question 33</a:t>
            </a:r>
            <a:r>
              <a:rPr lang="en-GB" sz="2200" dirty="0"/>
              <a:t>: Phuong started to study English when he was in secondary school </a:t>
            </a:r>
            <a:endParaRPr lang="en-US" sz="2200" dirty="0" smtClean="0">
              <a:effectLst/>
            </a:endParaRPr>
          </a:p>
          <a:p>
            <a:r>
              <a:rPr lang="en-GB" sz="2200" b="1" dirty="0"/>
              <a:t>A.</a:t>
            </a:r>
            <a:r>
              <a:rPr lang="en-GB" sz="2200" dirty="0"/>
              <a:t> Phuong was studying English when he was in secondary school. </a:t>
            </a:r>
            <a:endParaRPr lang="en-US" sz="2200" dirty="0" smtClean="0">
              <a:effectLst/>
            </a:endParaRPr>
          </a:p>
          <a:p>
            <a:r>
              <a:rPr lang="en-GB" sz="2200" b="1" dirty="0"/>
              <a:t>B.</a:t>
            </a:r>
            <a:r>
              <a:rPr lang="en-GB" sz="2200" dirty="0"/>
              <a:t> Phuong studied English in secondary school. </a:t>
            </a:r>
            <a:endParaRPr lang="en-US" sz="2200" dirty="0" smtClean="0">
              <a:effectLst/>
            </a:endParaRPr>
          </a:p>
          <a:p>
            <a:r>
              <a:rPr lang="en-GB" sz="2200" b="1" dirty="0"/>
              <a:t>C.</a:t>
            </a:r>
            <a:r>
              <a:rPr lang="en-GB" sz="2200" dirty="0"/>
              <a:t> Phuong has never studied English. </a:t>
            </a:r>
            <a:endParaRPr lang="en-US" sz="2200" dirty="0" smtClean="0">
              <a:effectLst/>
            </a:endParaRPr>
          </a:p>
          <a:p>
            <a:r>
              <a:rPr lang="en-GB" sz="2200" b="1" dirty="0"/>
              <a:t>D.</a:t>
            </a:r>
            <a:r>
              <a:rPr lang="en-GB" sz="2200" dirty="0"/>
              <a:t> Phuong has studied English since he was in secondary school. </a:t>
            </a:r>
            <a:endParaRPr lang="en-US" sz="2200" dirty="0" smtClean="0">
              <a:effectLst/>
            </a:endParaRPr>
          </a:p>
          <a:p>
            <a:endParaRPr lang="en-US" sz="2200" dirty="0" smtClean="0"/>
          </a:p>
          <a:p>
            <a:r>
              <a:rPr lang="en-GB" sz="2200" i="1" dirty="0" smtClean="0"/>
              <a:t>(</a:t>
            </a:r>
            <a:r>
              <a:rPr lang="en-GB" sz="2200" dirty="0" err="1"/>
              <a:t>dùng</a:t>
            </a:r>
            <a:r>
              <a:rPr lang="en-GB" sz="2200" dirty="0"/>
              <a:t> </a:t>
            </a:r>
            <a:r>
              <a:rPr lang="en-GB" sz="2200" dirty="0" err="1"/>
              <a:t>thì</a:t>
            </a:r>
            <a:r>
              <a:rPr lang="en-GB" sz="2200" dirty="0"/>
              <a:t> </a:t>
            </a:r>
            <a:r>
              <a:rPr lang="en-GB" sz="2200" dirty="0" err="1"/>
              <a:t>hiện</a:t>
            </a:r>
            <a:r>
              <a:rPr lang="en-GB" sz="2200" dirty="0"/>
              <a:t> </a:t>
            </a:r>
            <a:r>
              <a:rPr lang="en-GB" sz="2200" dirty="0" err="1"/>
              <a:t>tại</a:t>
            </a:r>
            <a:r>
              <a:rPr lang="en-GB" sz="2200" dirty="0"/>
              <a:t> </a:t>
            </a:r>
            <a:r>
              <a:rPr lang="en-GB" sz="2200" dirty="0" err="1"/>
              <a:t>hoàn</a:t>
            </a:r>
            <a:r>
              <a:rPr lang="en-GB" sz="2200" dirty="0"/>
              <a:t> </a:t>
            </a:r>
            <a:r>
              <a:rPr lang="en-GB" sz="2200" dirty="0" err="1"/>
              <a:t>thành</a:t>
            </a:r>
            <a:r>
              <a:rPr lang="en-GB" sz="2200" dirty="0"/>
              <a:t> </a:t>
            </a:r>
            <a:r>
              <a:rPr lang="en-GB" sz="2200" dirty="0" err="1"/>
              <a:t>để</a:t>
            </a:r>
            <a:r>
              <a:rPr lang="en-GB" sz="2200" dirty="0"/>
              <a:t> </a:t>
            </a:r>
            <a:r>
              <a:rPr lang="en-GB" sz="2200" dirty="0" err="1"/>
              <a:t>diễn</a:t>
            </a:r>
            <a:r>
              <a:rPr lang="en-GB" sz="2200" dirty="0"/>
              <a:t> </a:t>
            </a:r>
            <a:r>
              <a:rPr lang="en-GB" sz="2200" dirty="0" err="1"/>
              <a:t>tả</a:t>
            </a:r>
            <a:r>
              <a:rPr lang="en-GB" sz="2200" dirty="0"/>
              <a:t> </a:t>
            </a:r>
            <a:r>
              <a:rPr lang="en-GB" sz="2200" dirty="0" err="1"/>
              <a:t>một</a:t>
            </a:r>
            <a:r>
              <a:rPr lang="en-GB" sz="2200" dirty="0"/>
              <a:t> </a:t>
            </a:r>
            <a:r>
              <a:rPr lang="en-GB" sz="2200" dirty="0" err="1"/>
              <a:t>hành</a:t>
            </a:r>
            <a:r>
              <a:rPr lang="en-GB" sz="2200" dirty="0"/>
              <a:t> </a:t>
            </a:r>
            <a:r>
              <a:rPr lang="en-GB" sz="2200" dirty="0" err="1"/>
              <a:t>động</a:t>
            </a:r>
            <a:r>
              <a:rPr lang="en-GB" sz="2200" dirty="0"/>
              <a:t> </a:t>
            </a:r>
            <a:r>
              <a:rPr lang="en-GB" sz="2200" dirty="0" err="1"/>
              <a:t>xảy</a:t>
            </a:r>
            <a:r>
              <a:rPr lang="en-GB" sz="2200" dirty="0"/>
              <a:t> </a:t>
            </a:r>
            <a:r>
              <a:rPr lang="en-GB" sz="2200" dirty="0" err="1"/>
              <a:t>ra</a:t>
            </a:r>
            <a:r>
              <a:rPr lang="en-GB" sz="2200" dirty="0"/>
              <a:t> </a:t>
            </a:r>
            <a:r>
              <a:rPr lang="en-GB" sz="2200" dirty="0" err="1"/>
              <a:t>trong</a:t>
            </a:r>
            <a:r>
              <a:rPr lang="en-GB" sz="2200" dirty="0"/>
              <a:t> </a:t>
            </a:r>
            <a:r>
              <a:rPr lang="en-GB" sz="2200" dirty="0" err="1"/>
              <a:t>quá</a:t>
            </a:r>
            <a:r>
              <a:rPr lang="en-GB" sz="2200" dirty="0"/>
              <a:t> </a:t>
            </a:r>
            <a:r>
              <a:rPr lang="en-GB" sz="2200" dirty="0" err="1"/>
              <a:t>khứ</a:t>
            </a:r>
            <a:r>
              <a:rPr lang="en-GB" sz="2200" dirty="0"/>
              <a:t>.)</a:t>
            </a:r>
            <a:r>
              <a:rPr lang="en-GB" sz="2200" i="1" dirty="0"/>
              <a:t> </a:t>
            </a:r>
            <a:endParaRPr lang="en-US" sz="2200" dirty="0" smtClean="0">
              <a:effectLst/>
            </a:endParaRPr>
          </a:p>
          <a:p>
            <a:r>
              <a:rPr lang="en-GB" sz="2200" dirty="0" err="1"/>
              <a:t>Câu</a:t>
            </a:r>
            <a:r>
              <a:rPr lang="en-GB" sz="2200" dirty="0"/>
              <a:t> </a:t>
            </a:r>
            <a:r>
              <a:rPr lang="en-GB" sz="2200" dirty="0" err="1"/>
              <a:t>đã</a:t>
            </a:r>
            <a:r>
              <a:rPr lang="en-GB" sz="2200" dirty="0"/>
              <a:t> </a:t>
            </a:r>
            <a:r>
              <a:rPr lang="en-GB" sz="2200" dirty="0" err="1"/>
              <a:t>cho</a:t>
            </a:r>
            <a:r>
              <a:rPr lang="en-GB" sz="2200" dirty="0"/>
              <a:t> </a:t>
            </a:r>
            <a:r>
              <a:rPr lang="en-GB" sz="2200" dirty="0" err="1"/>
              <a:t>tạm</a:t>
            </a:r>
            <a:r>
              <a:rPr lang="en-GB" sz="2200" dirty="0"/>
              <a:t> </a:t>
            </a:r>
            <a:r>
              <a:rPr lang="en-GB" sz="2200" dirty="0" err="1"/>
              <a:t>dịch</a:t>
            </a:r>
            <a:r>
              <a:rPr lang="en-GB" sz="2200" dirty="0"/>
              <a:t> </a:t>
            </a:r>
            <a:r>
              <a:rPr lang="en-GB" sz="2200" dirty="0" err="1"/>
              <a:t>là</a:t>
            </a:r>
            <a:r>
              <a:rPr lang="en-GB" sz="2200" dirty="0"/>
              <a:t>:</a:t>
            </a:r>
            <a:r>
              <a:rPr lang="en-GB" sz="2200" i="1" dirty="0"/>
              <a:t>  </a:t>
            </a:r>
            <a:r>
              <a:rPr lang="en-GB" sz="2200" i="1" dirty="0" err="1"/>
              <a:t>Phương</a:t>
            </a:r>
            <a:r>
              <a:rPr lang="en-GB" sz="2200" i="1" dirty="0"/>
              <a:t> </a:t>
            </a:r>
            <a:r>
              <a:rPr lang="en-GB" sz="2200" i="1" dirty="0" err="1"/>
              <a:t>bắt</a:t>
            </a:r>
            <a:r>
              <a:rPr lang="en-GB" sz="2200" i="1" dirty="0"/>
              <a:t> </a:t>
            </a:r>
            <a:r>
              <a:rPr lang="en-GB" sz="2200" i="1" dirty="0" err="1"/>
              <a:t>đầu</a:t>
            </a:r>
            <a:r>
              <a:rPr lang="en-GB" sz="2200" i="1" dirty="0"/>
              <a:t> </a:t>
            </a:r>
            <a:r>
              <a:rPr lang="en-GB" sz="2200" i="1" dirty="0" err="1"/>
              <a:t>học</a:t>
            </a:r>
            <a:r>
              <a:rPr lang="en-GB" sz="2200" i="1" dirty="0"/>
              <a:t> </a:t>
            </a:r>
            <a:r>
              <a:rPr lang="en-GB" sz="2200" i="1" dirty="0" err="1"/>
              <a:t>tiếng</a:t>
            </a:r>
            <a:r>
              <a:rPr lang="en-GB" sz="2200" i="1" dirty="0"/>
              <a:t> </a:t>
            </a:r>
            <a:r>
              <a:rPr lang="en-GB" sz="2200" i="1" dirty="0" err="1"/>
              <a:t>Anh</a:t>
            </a:r>
            <a:r>
              <a:rPr lang="en-GB" sz="2200" i="1" dirty="0"/>
              <a:t> </a:t>
            </a:r>
            <a:r>
              <a:rPr lang="en-GB" sz="2200" i="1" dirty="0" err="1"/>
              <a:t>khi</a:t>
            </a:r>
            <a:r>
              <a:rPr lang="en-GB" sz="2200" i="1" dirty="0"/>
              <a:t> </a:t>
            </a:r>
            <a:r>
              <a:rPr lang="en-GB" sz="2200" i="1" dirty="0" err="1"/>
              <a:t>em</a:t>
            </a:r>
            <a:r>
              <a:rPr lang="en-GB" sz="2200" i="1" dirty="0"/>
              <a:t> </a:t>
            </a:r>
            <a:r>
              <a:rPr lang="en-GB" sz="2200" i="1" dirty="0" err="1"/>
              <a:t>ấy</a:t>
            </a:r>
            <a:r>
              <a:rPr lang="en-GB" sz="2200" i="1" dirty="0"/>
              <a:t> </a:t>
            </a:r>
            <a:r>
              <a:rPr lang="en-GB" sz="2200" i="1" dirty="0" err="1"/>
              <a:t>đang</a:t>
            </a:r>
            <a:r>
              <a:rPr lang="en-GB" sz="2200" i="1" dirty="0"/>
              <a:t> </a:t>
            </a:r>
            <a:r>
              <a:rPr lang="en-GB" sz="2200" i="1" dirty="0" err="1"/>
              <a:t>học</a:t>
            </a:r>
            <a:r>
              <a:rPr lang="en-GB" sz="2200" i="1" dirty="0"/>
              <a:t> </a:t>
            </a:r>
            <a:r>
              <a:rPr lang="en-GB" sz="2200" i="1" dirty="0" err="1"/>
              <a:t>cấp</a:t>
            </a:r>
            <a:r>
              <a:rPr lang="en-GB" sz="2200" i="1" dirty="0"/>
              <a:t> 2 </a:t>
            </a:r>
            <a:r>
              <a:rPr lang="en-GB" sz="2200" i="1" dirty="0" err="1"/>
              <a:t>và</a:t>
            </a:r>
            <a:r>
              <a:rPr lang="en-GB" sz="2200" i="1" dirty="0"/>
              <a:t> </a:t>
            </a:r>
            <a:r>
              <a:rPr lang="en-GB" sz="2200" i="1" dirty="0" err="1"/>
              <a:t>giờ</a:t>
            </a:r>
            <a:r>
              <a:rPr lang="en-GB" sz="2200" i="1" dirty="0"/>
              <a:t> </a:t>
            </a:r>
            <a:r>
              <a:rPr lang="en-GB" sz="2200" i="1" dirty="0" err="1"/>
              <a:t>em</a:t>
            </a:r>
            <a:r>
              <a:rPr lang="en-GB" sz="2200" i="1" dirty="0"/>
              <a:t> </a:t>
            </a:r>
            <a:r>
              <a:rPr lang="en-GB" sz="2200" i="1" dirty="0" err="1"/>
              <a:t>ấy</a:t>
            </a:r>
            <a:r>
              <a:rPr lang="en-GB" sz="2200" i="1" dirty="0"/>
              <a:t> </a:t>
            </a:r>
            <a:r>
              <a:rPr lang="en-GB" sz="2200" i="1" dirty="0" err="1"/>
              <a:t>vẫn</a:t>
            </a:r>
            <a:r>
              <a:rPr lang="en-GB" sz="2200" i="1" dirty="0"/>
              <a:t> </a:t>
            </a:r>
            <a:r>
              <a:rPr lang="en-GB" sz="2200" i="1" dirty="0" err="1"/>
              <a:t>học</a:t>
            </a:r>
            <a:r>
              <a:rPr lang="en-GB" sz="2200" i="1" dirty="0"/>
              <a:t> </a:t>
            </a:r>
            <a:r>
              <a:rPr lang="en-GB" sz="2200" i="1" dirty="0" err="1"/>
              <a:t>tiếng</a:t>
            </a:r>
            <a:r>
              <a:rPr lang="en-GB" sz="2200" i="1" dirty="0"/>
              <a:t> </a:t>
            </a:r>
            <a:r>
              <a:rPr lang="en-GB" sz="2200" i="1" dirty="0" err="1"/>
              <a:t>Anh</a:t>
            </a:r>
            <a:r>
              <a:rPr lang="en-GB" sz="2200" i="1" dirty="0"/>
              <a:t>. </a:t>
            </a:r>
            <a:endParaRPr lang="en-US" sz="2200" dirty="0" smtClean="0">
              <a:effectLst/>
            </a:endParaRPr>
          </a:p>
          <a:p>
            <a:r>
              <a:rPr lang="en-GB" sz="2200" dirty="0"/>
              <a:t>- </a:t>
            </a:r>
            <a:r>
              <a:rPr lang="en-GB" sz="2200" dirty="0" err="1"/>
              <a:t>Câu</a:t>
            </a:r>
            <a:r>
              <a:rPr lang="en-GB" sz="2200" dirty="0"/>
              <a:t> “</a:t>
            </a:r>
            <a:r>
              <a:rPr lang="en-GB" sz="2200" i="1" dirty="0"/>
              <a:t>Phuong was studying English when he was in secondary school”</a:t>
            </a:r>
            <a:r>
              <a:rPr lang="en-GB" sz="2200" dirty="0"/>
              <a:t> </a:t>
            </a:r>
            <a:r>
              <a:rPr lang="en-GB" sz="2200" dirty="0" err="1"/>
              <a:t>không</a:t>
            </a:r>
            <a:r>
              <a:rPr lang="en-GB" sz="2200" dirty="0"/>
              <a:t> </a:t>
            </a:r>
            <a:r>
              <a:rPr lang="en-GB" sz="2200" dirty="0" err="1"/>
              <a:t>thích</a:t>
            </a:r>
            <a:r>
              <a:rPr lang="en-GB" sz="2200" dirty="0"/>
              <a:t> </a:t>
            </a:r>
            <a:r>
              <a:rPr lang="en-GB" sz="2200" dirty="0" err="1"/>
              <a:t>hợp</a:t>
            </a:r>
            <a:r>
              <a:rPr lang="en-GB" sz="2200" dirty="0"/>
              <a:t>: </a:t>
            </a:r>
            <a:r>
              <a:rPr lang="en-GB" sz="2200" dirty="0" err="1"/>
              <a:t>động</a:t>
            </a:r>
            <a:r>
              <a:rPr lang="en-GB" sz="2200" dirty="0"/>
              <a:t> </a:t>
            </a:r>
            <a:r>
              <a:rPr lang="en-GB" sz="2200" dirty="0" err="1"/>
              <a:t>từ</a:t>
            </a:r>
            <a:r>
              <a:rPr lang="en-GB" sz="2200" dirty="0"/>
              <a:t> “</a:t>
            </a:r>
            <a:r>
              <a:rPr lang="en-GB" sz="2200" i="1" dirty="0"/>
              <a:t>study</a:t>
            </a:r>
            <a:r>
              <a:rPr lang="en-GB" sz="2200" dirty="0"/>
              <a:t>” chia ở </a:t>
            </a:r>
            <a:r>
              <a:rPr lang="en-GB" sz="2200" dirty="0" err="1"/>
              <a:t>quá</a:t>
            </a:r>
            <a:r>
              <a:rPr lang="en-GB" sz="2200" dirty="0"/>
              <a:t> </a:t>
            </a:r>
            <a:r>
              <a:rPr lang="en-GB" sz="2200" dirty="0" err="1"/>
              <a:t>khứ</a:t>
            </a:r>
            <a:r>
              <a:rPr lang="en-GB" sz="2200" dirty="0"/>
              <a:t> </a:t>
            </a:r>
            <a:r>
              <a:rPr lang="en-GB" sz="2200" dirty="0" err="1"/>
              <a:t>tiếp</a:t>
            </a:r>
            <a:r>
              <a:rPr lang="en-GB" sz="2200" dirty="0"/>
              <a:t> </a:t>
            </a:r>
            <a:r>
              <a:rPr lang="en-GB" sz="2200" dirty="0" err="1"/>
              <a:t>diễn</a:t>
            </a:r>
            <a:r>
              <a:rPr lang="en-GB" sz="2200" dirty="0"/>
              <a:t>, </a:t>
            </a:r>
            <a:r>
              <a:rPr lang="en-GB" sz="2200" dirty="0" err="1"/>
              <a:t>không</a:t>
            </a:r>
            <a:r>
              <a:rPr lang="en-GB" sz="2200" dirty="0"/>
              <a:t> </a:t>
            </a:r>
            <a:r>
              <a:rPr lang="en-GB" sz="2200" dirty="0" err="1"/>
              <a:t>còn</a:t>
            </a:r>
            <a:r>
              <a:rPr lang="en-GB" sz="2200" dirty="0"/>
              <a:t> </a:t>
            </a:r>
            <a:r>
              <a:rPr lang="en-GB" sz="2200" dirty="0" err="1"/>
              <a:t>liên</a:t>
            </a:r>
            <a:r>
              <a:rPr lang="en-GB" sz="2200" dirty="0"/>
              <a:t> </a:t>
            </a:r>
            <a:r>
              <a:rPr lang="en-GB" sz="2200" dirty="0" err="1"/>
              <a:t>quan</a:t>
            </a:r>
            <a:r>
              <a:rPr lang="en-GB" sz="2200" dirty="0"/>
              <a:t> </a:t>
            </a:r>
            <a:r>
              <a:rPr lang="en-GB" sz="2200" dirty="0" err="1"/>
              <a:t>đến</a:t>
            </a:r>
            <a:r>
              <a:rPr lang="en-GB" sz="2200" dirty="0"/>
              <a:t> </a:t>
            </a:r>
            <a:r>
              <a:rPr lang="en-GB" sz="2200" dirty="0" err="1"/>
              <a:t>hiện</a:t>
            </a:r>
            <a:r>
              <a:rPr lang="en-GB" sz="2200" dirty="0"/>
              <a:t> </a:t>
            </a:r>
            <a:r>
              <a:rPr lang="en-GB" sz="2200" dirty="0" err="1"/>
              <a:t>tại</a:t>
            </a:r>
            <a:r>
              <a:rPr lang="en-GB" sz="2200" dirty="0"/>
              <a:t> (“when he was in secondary school” </a:t>
            </a:r>
            <a:r>
              <a:rPr lang="en-GB" sz="2200" dirty="0" err="1"/>
              <a:t>chỉ</a:t>
            </a:r>
            <a:r>
              <a:rPr lang="en-GB" sz="2200" dirty="0"/>
              <a:t> </a:t>
            </a:r>
            <a:r>
              <a:rPr lang="en-GB" sz="2200" dirty="0" err="1"/>
              <a:t>thời</a:t>
            </a:r>
            <a:r>
              <a:rPr lang="en-GB" sz="2200" dirty="0"/>
              <a:t> </a:t>
            </a:r>
            <a:r>
              <a:rPr lang="en-GB" sz="2200" dirty="0" err="1"/>
              <a:t>gian</a:t>
            </a:r>
            <a:r>
              <a:rPr lang="en-GB" sz="2200" dirty="0"/>
              <a:t> </a:t>
            </a:r>
            <a:r>
              <a:rPr lang="en-GB" sz="2200" dirty="0" err="1"/>
              <a:t>quá</a:t>
            </a:r>
            <a:r>
              <a:rPr lang="en-GB" sz="2200" dirty="0"/>
              <a:t> </a:t>
            </a:r>
            <a:r>
              <a:rPr lang="en-GB" sz="2200" dirty="0" err="1"/>
              <a:t>khứ</a:t>
            </a:r>
            <a:r>
              <a:rPr lang="en-GB" sz="2200" dirty="0"/>
              <a:t>. </a:t>
            </a:r>
            <a:endParaRPr lang="en-US" sz="2200" dirty="0" smtClean="0">
              <a:effectLst/>
            </a:endParaRPr>
          </a:p>
          <a:p>
            <a:r>
              <a:rPr lang="en-GB" sz="2200" i="1" dirty="0"/>
              <a:t>- </a:t>
            </a:r>
            <a:r>
              <a:rPr lang="en-GB" sz="2200" i="1" dirty="0" err="1"/>
              <a:t>Câu</a:t>
            </a:r>
            <a:r>
              <a:rPr lang="en-GB" sz="2200" i="1" dirty="0"/>
              <a:t> “</a:t>
            </a:r>
            <a:r>
              <a:rPr lang="en-GB" sz="2200" dirty="0"/>
              <a:t>Phuong studied English in secondary school”:  </a:t>
            </a:r>
            <a:r>
              <a:rPr lang="en-GB" sz="2200" dirty="0" err="1"/>
              <a:t>hành</a:t>
            </a:r>
            <a:r>
              <a:rPr lang="en-GB" sz="2200" dirty="0"/>
              <a:t> </a:t>
            </a:r>
            <a:r>
              <a:rPr lang="en-GB" sz="2200" dirty="0" err="1"/>
              <a:t>động</a:t>
            </a:r>
            <a:r>
              <a:rPr lang="en-GB" sz="2200" dirty="0"/>
              <a:t> “study” </a:t>
            </a:r>
            <a:r>
              <a:rPr lang="en-GB" sz="2200" dirty="0" err="1"/>
              <a:t>đã</a:t>
            </a:r>
            <a:r>
              <a:rPr lang="en-GB" sz="2200" dirty="0"/>
              <a:t> </a:t>
            </a:r>
            <a:r>
              <a:rPr lang="en-GB" sz="2200" dirty="0" err="1"/>
              <a:t>hoàn</a:t>
            </a:r>
            <a:r>
              <a:rPr lang="en-GB" sz="2200" dirty="0"/>
              <a:t> </a:t>
            </a:r>
            <a:r>
              <a:rPr lang="en-GB" sz="2200" dirty="0" err="1"/>
              <a:t>thành</a:t>
            </a:r>
            <a:r>
              <a:rPr lang="en-GB" sz="2200" dirty="0"/>
              <a:t> </a:t>
            </a:r>
            <a:r>
              <a:rPr lang="en-GB" sz="2200" dirty="0" err="1"/>
              <a:t>trong</a:t>
            </a:r>
            <a:r>
              <a:rPr lang="en-GB" sz="2200" dirty="0"/>
              <a:t> </a:t>
            </a:r>
            <a:r>
              <a:rPr lang="en-GB" sz="2200" dirty="0" err="1"/>
              <a:t>quá</a:t>
            </a:r>
            <a:r>
              <a:rPr lang="en-GB" sz="2200" dirty="0"/>
              <a:t> </a:t>
            </a:r>
            <a:r>
              <a:rPr lang="en-GB" sz="2200" dirty="0" err="1"/>
              <a:t>khứ</a:t>
            </a:r>
            <a:r>
              <a:rPr lang="en-GB" sz="2200" dirty="0"/>
              <a:t> 🡪 </a:t>
            </a:r>
            <a:r>
              <a:rPr lang="en-GB" sz="2200" dirty="0" err="1"/>
              <a:t>không</a:t>
            </a:r>
            <a:r>
              <a:rPr lang="en-GB" sz="2200" dirty="0"/>
              <a:t> </a:t>
            </a:r>
            <a:r>
              <a:rPr lang="en-GB" sz="2200" dirty="0" err="1"/>
              <a:t>thích</a:t>
            </a:r>
            <a:r>
              <a:rPr lang="en-GB" sz="2200" dirty="0"/>
              <a:t> </a:t>
            </a:r>
            <a:r>
              <a:rPr lang="en-GB" sz="2200" dirty="0" err="1"/>
              <a:t>hợp</a:t>
            </a:r>
            <a:r>
              <a:rPr lang="en-GB" sz="2200" dirty="0"/>
              <a:t>. </a:t>
            </a:r>
            <a:endParaRPr lang="en-US" sz="2200" dirty="0" smtClean="0">
              <a:effectLst/>
            </a:endParaRPr>
          </a:p>
          <a:p>
            <a:r>
              <a:rPr lang="en-GB" sz="2200" i="1" dirty="0"/>
              <a:t>- </a:t>
            </a:r>
            <a:r>
              <a:rPr lang="en-GB" sz="2200" i="1" dirty="0" err="1"/>
              <a:t>Câu</a:t>
            </a:r>
            <a:r>
              <a:rPr lang="en-GB" sz="2200" i="1" dirty="0"/>
              <a:t> “</a:t>
            </a:r>
            <a:r>
              <a:rPr lang="en-GB" sz="2200" dirty="0"/>
              <a:t>Phuong has never studied English”:  </a:t>
            </a:r>
            <a:r>
              <a:rPr lang="en-GB" sz="2200" dirty="0" err="1"/>
              <a:t>trạng</a:t>
            </a:r>
            <a:r>
              <a:rPr lang="en-GB" sz="2200" dirty="0"/>
              <a:t> </a:t>
            </a:r>
            <a:r>
              <a:rPr lang="en-GB" sz="2200" dirty="0" err="1"/>
              <a:t>từ</a:t>
            </a:r>
            <a:r>
              <a:rPr lang="en-GB" sz="2200" dirty="0"/>
              <a:t> “never” </a:t>
            </a:r>
            <a:r>
              <a:rPr lang="en-GB" sz="2200" dirty="0" err="1"/>
              <a:t>diễn</a:t>
            </a:r>
            <a:r>
              <a:rPr lang="en-GB" sz="2200" dirty="0"/>
              <a:t> </a:t>
            </a:r>
            <a:r>
              <a:rPr lang="en-GB" sz="2200" dirty="0" err="1"/>
              <a:t>đạt</a:t>
            </a:r>
            <a:r>
              <a:rPr lang="en-GB" sz="2200" dirty="0"/>
              <a:t> </a:t>
            </a:r>
            <a:r>
              <a:rPr lang="en-GB" sz="2200" dirty="0" err="1"/>
              <a:t>nghĩa</a:t>
            </a:r>
            <a:r>
              <a:rPr lang="en-GB" sz="2200" dirty="0"/>
              <a:t> </a:t>
            </a:r>
            <a:r>
              <a:rPr lang="en-GB" sz="2200" dirty="0" err="1"/>
              <a:t>trái</a:t>
            </a:r>
            <a:r>
              <a:rPr lang="en-GB" sz="2200" dirty="0"/>
              <a:t> </a:t>
            </a:r>
            <a:r>
              <a:rPr lang="en-GB" sz="2200" dirty="0" err="1"/>
              <a:t>với</a:t>
            </a:r>
            <a:r>
              <a:rPr lang="en-GB" sz="2200" dirty="0"/>
              <a:t> </a:t>
            </a:r>
            <a:r>
              <a:rPr lang="en-GB" sz="2200" dirty="0" err="1"/>
              <a:t>câu</a:t>
            </a:r>
            <a:r>
              <a:rPr lang="en-GB" sz="2200" dirty="0"/>
              <a:t> </a:t>
            </a:r>
            <a:r>
              <a:rPr lang="en-GB" sz="2200" dirty="0" err="1"/>
              <a:t>gốc</a:t>
            </a:r>
            <a:r>
              <a:rPr lang="en-GB" sz="2200" dirty="0"/>
              <a:t> 🡪 </a:t>
            </a:r>
            <a:r>
              <a:rPr lang="en-GB" sz="2200" dirty="0" err="1"/>
              <a:t>không</a:t>
            </a:r>
            <a:r>
              <a:rPr lang="en-GB" sz="2200" dirty="0"/>
              <a:t> </a:t>
            </a:r>
            <a:r>
              <a:rPr lang="en-GB" sz="2200" dirty="0" err="1"/>
              <a:t>thích</a:t>
            </a:r>
            <a:r>
              <a:rPr lang="en-GB" sz="2200" dirty="0"/>
              <a:t> </a:t>
            </a:r>
            <a:r>
              <a:rPr lang="en-GB" sz="2200" dirty="0" err="1"/>
              <a:t>hợp</a:t>
            </a:r>
            <a:r>
              <a:rPr lang="en-GB" sz="2200" dirty="0"/>
              <a:t>.  </a:t>
            </a:r>
            <a:endParaRPr lang="en-US" sz="2200" dirty="0" smtClean="0">
              <a:effectLst/>
            </a:endParaRPr>
          </a:p>
          <a:p>
            <a:endParaRPr lang="en-US" sz="2200" dirty="0"/>
          </a:p>
        </p:txBody>
      </p:sp>
      <p:sp>
        <p:nvSpPr>
          <p:cNvPr id="2" name="Oval 1"/>
          <p:cNvSpPr/>
          <p:nvPr/>
        </p:nvSpPr>
        <p:spPr>
          <a:xfrm>
            <a:off x="152400" y="2133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1184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anim calcmode="lin" valueType="num">
                                      <p:cBhvr additive="base">
                                        <p:cTn id="7"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8" end="8"/>
                                            </p:txEl>
                                          </p:spTgt>
                                        </p:tgtEl>
                                        <p:attrNameLst>
                                          <p:attrName>style.visibility</p:attrName>
                                        </p:attrNameLst>
                                      </p:cBhvr>
                                      <p:to>
                                        <p:strVal val="visible"/>
                                      </p:to>
                                    </p:set>
                                    <p:anim calcmode="lin" valueType="num">
                                      <p:cBhvr additive="base">
                                        <p:cTn id="11"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8" end="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9" end="9"/>
                                            </p:txEl>
                                          </p:spTgt>
                                        </p:tgtEl>
                                        <p:attrNameLst>
                                          <p:attrName>style.visibility</p:attrName>
                                        </p:attrNameLst>
                                      </p:cBhvr>
                                      <p:to>
                                        <p:strVal val="visible"/>
                                      </p:to>
                                    </p:set>
                                    <p:anim calcmode="lin" valueType="num">
                                      <p:cBhvr additive="base">
                                        <p:cTn id="15"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9" end="9"/>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10" end="10"/>
                                            </p:txEl>
                                          </p:spTgt>
                                        </p:tgtEl>
                                        <p:attrNameLst>
                                          <p:attrName>style.visibility</p:attrName>
                                        </p:attrNameLst>
                                      </p:cBhvr>
                                      <p:to>
                                        <p:strVal val="visible"/>
                                      </p:to>
                                    </p:set>
                                    <p:anim calcmode="lin" valueType="num">
                                      <p:cBhvr additive="base">
                                        <p:cTn id="19"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11" end="11"/>
                                            </p:txEl>
                                          </p:spTgt>
                                        </p:tgtEl>
                                        <p:attrNameLst>
                                          <p:attrName>style.visibility</p:attrName>
                                        </p:attrNameLst>
                                      </p:cBhvr>
                                      <p:to>
                                        <p:strVal val="visible"/>
                                      </p:to>
                                    </p:set>
                                    <p:anim calcmode="lin" valueType="num">
                                      <p:cBhvr additive="base">
                                        <p:cTn id="23"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457200"/>
            <a:ext cx="8458200" cy="4524315"/>
          </a:xfrm>
          <a:prstGeom prst="rect">
            <a:avLst/>
          </a:prstGeom>
          <a:noFill/>
        </p:spPr>
        <p:txBody>
          <a:bodyPr wrap="square" rtlCol="0">
            <a:spAutoFit/>
          </a:bodyPr>
          <a:lstStyle/>
          <a:p>
            <a:r>
              <a:rPr lang="en-US" sz="2400" b="1" dirty="0"/>
              <a:t>Question 34:</a:t>
            </a:r>
            <a:r>
              <a:rPr lang="en-US" sz="2400" dirty="0"/>
              <a:t> 	</a:t>
            </a:r>
            <a:r>
              <a:rPr lang="en-US" sz="2400" b="1" dirty="0"/>
              <a:t>A.</a:t>
            </a:r>
            <a:r>
              <a:rPr lang="en-US" sz="2400" dirty="0"/>
              <a:t> concern	</a:t>
            </a:r>
            <a:r>
              <a:rPr lang="en-US" sz="2400" b="1" u="sng" dirty="0"/>
              <a:t>B.</a:t>
            </a:r>
            <a:r>
              <a:rPr lang="en-US" sz="2400" u="sng" dirty="0"/>
              <a:t> interest</a:t>
            </a:r>
            <a:r>
              <a:rPr lang="en-US" sz="2400" dirty="0"/>
              <a:t>	</a:t>
            </a:r>
            <a:r>
              <a:rPr lang="en-US" sz="2400" b="1" dirty="0"/>
              <a:t>C.</a:t>
            </a:r>
            <a:r>
              <a:rPr lang="en-US" sz="2400" dirty="0"/>
              <a:t> worry	</a:t>
            </a:r>
            <a:r>
              <a:rPr lang="en-US" sz="2400" b="1" dirty="0"/>
              <a:t>D.</a:t>
            </a:r>
            <a:r>
              <a:rPr lang="en-US" sz="2400" dirty="0"/>
              <a:t> care</a:t>
            </a:r>
          </a:p>
          <a:p>
            <a:endParaRPr lang="en-US" sz="2400" b="1" dirty="0" smtClean="0"/>
          </a:p>
          <a:p>
            <a:r>
              <a:rPr lang="en-GB" sz="2400" b="1" dirty="0" err="1" smtClean="0"/>
              <a:t>Kiến</a:t>
            </a:r>
            <a:r>
              <a:rPr lang="en-GB" sz="2400" b="1" dirty="0" smtClean="0"/>
              <a:t> </a:t>
            </a:r>
            <a:r>
              <a:rPr lang="en-GB" sz="2400" b="1" dirty="0" err="1"/>
              <a:t>thức</a:t>
            </a:r>
            <a:r>
              <a:rPr lang="en-GB" sz="2400" b="1" dirty="0"/>
              <a:t> </a:t>
            </a:r>
            <a:r>
              <a:rPr lang="en-GB" sz="2400" b="1" dirty="0" err="1"/>
              <a:t>về</a:t>
            </a:r>
            <a:r>
              <a:rPr lang="en-GB" sz="2400" b="1" dirty="0"/>
              <a:t> </a:t>
            </a:r>
            <a:r>
              <a:rPr lang="en-GB" sz="2400" b="1" dirty="0" err="1"/>
              <a:t>từ</a:t>
            </a:r>
            <a:r>
              <a:rPr lang="en-GB" sz="2400" b="1" dirty="0"/>
              <a:t> </a:t>
            </a:r>
            <a:r>
              <a:rPr lang="en-GB" sz="2400" b="1" dirty="0" err="1"/>
              <a:t>vựng</a:t>
            </a:r>
            <a:r>
              <a:rPr lang="en-GB" sz="2400" dirty="0"/>
              <a:t/>
            </a:r>
            <a:br>
              <a:rPr lang="en-GB" sz="2400" dirty="0"/>
            </a:br>
            <a:r>
              <a:rPr lang="en-GB" sz="2400" dirty="0"/>
              <a:t>A. concern /</a:t>
            </a:r>
            <a:r>
              <a:rPr lang="en-GB" sz="2400" dirty="0" err="1"/>
              <a:t>kən’sɜ:n</a:t>
            </a:r>
            <a:r>
              <a:rPr lang="en-GB" sz="2400" dirty="0"/>
              <a:t>/ (n): </a:t>
            </a:r>
            <a:r>
              <a:rPr lang="en-GB" sz="2400" dirty="0" err="1"/>
              <a:t>sự</a:t>
            </a:r>
            <a:r>
              <a:rPr lang="en-GB" sz="2400" dirty="0"/>
              <a:t> lo </a:t>
            </a:r>
            <a:r>
              <a:rPr lang="en-GB" sz="2400" dirty="0" err="1"/>
              <a:t>lắng</a:t>
            </a:r>
            <a:r>
              <a:rPr lang="en-GB" sz="2400" dirty="0"/>
              <a:t>, </a:t>
            </a:r>
            <a:r>
              <a:rPr lang="en-GB" sz="2400" dirty="0" err="1"/>
              <a:t>bận</a:t>
            </a:r>
            <a:r>
              <a:rPr lang="en-GB" sz="2400" dirty="0"/>
              <a:t> </a:t>
            </a:r>
            <a:r>
              <a:rPr lang="en-GB" sz="2400" dirty="0" err="1"/>
              <a:t>tâm</a:t>
            </a:r>
            <a:r>
              <a:rPr lang="en-GB" sz="2400" dirty="0"/>
              <a:t/>
            </a:r>
            <a:br>
              <a:rPr lang="en-GB" sz="2400" dirty="0"/>
            </a:br>
            <a:r>
              <a:rPr lang="en-GB" sz="2400" dirty="0"/>
              <a:t>B. interest /’</a:t>
            </a:r>
            <a:r>
              <a:rPr lang="en-GB" sz="2400" dirty="0" err="1"/>
              <a:t>intrəst</a:t>
            </a:r>
            <a:r>
              <a:rPr lang="en-GB" sz="2400" dirty="0"/>
              <a:t>/ (n): </a:t>
            </a:r>
            <a:r>
              <a:rPr lang="en-GB" sz="2400" dirty="0" err="1"/>
              <a:t>sự</a:t>
            </a:r>
            <a:r>
              <a:rPr lang="en-GB" sz="2400" dirty="0"/>
              <a:t> </a:t>
            </a:r>
            <a:r>
              <a:rPr lang="en-GB" sz="2400" dirty="0" err="1"/>
              <a:t>quan</a:t>
            </a:r>
            <a:r>
              <a:rPr lang="en-GB" sz="2400" dirty="0"/>
              <a:t> </a:t>
            </a:r>
            <a:r>
              <a:rPr lang="en-GB" sz="2400" dirty="0" err="1"/>
              <a:t>tâm</a:t>
            </a:r>
            <a:r>
              <a:rPr lang="en-GB" sz="2400" dirty="0"/>
              <a:t>, </a:t>
            </a:r>
            <a:r>
              <a:rPr lang="en-GB" sz="2400" dirty="0" err="1"/>
              <a:t>chú</a:t>
            </a:r>
            <a:r>
              <a:rPr lang="en-GB" sz="2400" dirty="0"/>
              <a:t> ý, </a:t>
            </a:r>
            <a:r>
              <a:rPr lang="en-GB" sz="2400" dirty="0" err="1"/>
              <a:t>thích</a:t>
            </a:r>
            <a:r>
              <a:rPr lang="en-GB" sz="2400" dirty="0"/>
              <a:t> </a:t>
            </a:r>
            <a:r>
              <a:rPr lang="en-GB" sz="2400" dirty="0" err="1"/>
              <a:t>thú</a:t>
            </a:r>
            <a:r>
              <a:rPr lang="en-GB" sz="2400" dirty="0"/>
              <a:t/>
            </a:r>
            <a:br>
              <a:rPr lang="en-GB" sz="2400" dirty="0"/>
            </a:br>
            <a:r>
              <a:rPr lang="en-GB" sz="2400" dirty="0"/>
              <a:t>C. worry /’</a:t>
            </a:r>
            <a:r>
              <a:rPr lang="en-GB" sz="2400" dirty="0" err="1"/>
              <a:t>wʌri</a:t>
            </a:r>
            <a:r>
              <a:rPr lang="en-GB" sz="2400" dirty="0"/>
              <a:t>/ (n): </a:t>
            </a:r>
            <a:r>
              <a:rPr lang="en-GB" sz="2400" dirty="0" err="1"/>
              <a:t>sự</a:t>
            </a:r>
            <a:r>
              <a:rPr lang="en-GB" sz="2400" dirty="0"/>
              <a:t> lo </a:t>
            </a:r>
            <a:r>
              <a:rPr lang="en-GB" sz="2400" dirty="0" err="1"/>
              <a:t>lắng</a:t>
            </a:r>
            <a:r>
              <a:rPr lang="en-GB" sz="2400" dirty="0"/>
              <a:t/>
            </a:r>
            <a:br>
              <a:rPr lang="en-GB" sz="2400" dirty="0"/>
            </a:br>
            <a:r>
              <a:rPr lang="en-GB" sz="2400" dirty="0"/>
              <a:t>D. care /</a:t>
            </a:r>
            <a:r>
              <a:rPr lang="en-GB" sz="2400" dirty="0" err="1"/>
              <a:t>keə</a:t>
            </a:r>
            <a:r>
              <a:rPr lang="en-GB" sz="2400" dirty="0"/>
              <a:t>[r]/ (n): </a:t>
            </a:r>
            <a:r>
              <a:rPr lang="en-GB" sz="2400" dirty="0" err="1"/>
              <a:t>sự</a:t>
            </a:r>
            <a:r>
              <a:rPr lang="en-GB" sz="2400" dirty="0"/>
              <a:t> </a:t>
            </a:r>
            <a:r>
              <a:rPr lang="en-GB" sz="2400" dirty="0" err="1"/>
              <a:t>chăm</a:t>
            </a:r>
            <a:r>
              <a:rPr lang="en-GB" sz="2400" dirty="0"/>
              <a:t> </a:t>
            </a:r>
            <a:r>
              <a:rPr lang="en-GB" sz="2400" dirty="0" err="1"/>
              <a:t>chú</a:t>
            </a:r>
            <a:r>
              <a:rPr lang="en-GB" sz="2400" dirty="0"/>
              <a:t>, </a:t>
            </a:r>
            <a:r>
              <a:rPr lang="en-GB" sz="2400" dirty="0" err="1"/>
              <a:t>cẩn</a:t>
            </a:r>
            <a:r>
              <a:rPr lang="en-GB" sz="2400" dirty="0"/>
              <a:t> </a:t>
            </a:r>
            <a:r>
              <a:rPr lang="en-GB" sz="2400" dirty="0" err="1"/>
              <a:t>thận</a:t>
            </a:r>
            <a:r>
              <a:rPr lang="en-GB" sz="2400" dirty="0"/>
              <a:t/>
            </a:r>
            <a:br>
              <a:rPr lang="en-GB" sz="2400" dirty="0"/>
            </a:br>
            <a:r>
              <a:rPr lang="en-GB" sz="2400" dirty="0"/>
              <a:t>Ta </a:t>
            </a:r>
            <a:r>
              <a:rPr lang="en-GB" sz="2400" dirty="0" err="1"/>
              <a:t>có</a:t>
            </a:r>
            <a:r>
              <a:rPr lang="en-GB" sz="2400" dirty="0"/>
              <a:t> </a:t>
            </a:r>
            <a:r>
              <a:rPr lang="en-GB" sz="2400" dirty="0" err="1"/>
              <a:t>cụm</a:t>
            </a:r>
            <a:r>
              <a:rPr lang="en-GB" sz="2400" dirty="0"/>
              <a:t> interest in </a:t>
            </a:r>
            <a:r>
              <a:rPr lang="en-GB" sz="2400" dirty="0" err="1"/>
              <a:t>sth</a:t>
            </a:r>
            <a:r>
              <a:rPr lang="en-GB" sz="2400" dirty="0"/>
              <a:t>: </a:t>
            </a:r>
            <a:r>
              <a:rPr lang="en-GB" sz="2400" dirty="0" err="1"/>
              <a:t>quan</a:t>
            </a:r>
            <a:r>
              <a:rPr lang="en-GB" sz="2400" dirty="0"/>
              <a:t> </a:t>
            </a:r>
            <a:r>
              <a:rPr lang="en-GB" sz="2400" dirty="0" err="1"/>
              <a:t>tâm</a:t>
            </a:r>
            <a:r>
              <a:rPr lang="en-GB" sz="2400" dirty="0"/>
              <a:t>, </a:t>
            </a:r>
            <a:r>
              <a:rPr lang="en-GB" sz="2400" dirty="0" err="1"/>
              <a:t>chú</a:t>
            </a:r>
            <a:r>
              <a:rPr lang="en-GB" sz="2400" dirty="0"/>
              <a:t> ý </a:t>
            </a:r>
            <a:r>
              <a:rPr lang="en-GB" sz="2400" dirty="0" err="1"/>
              <a:t>đến</a:t>
            </a:r>
            <a:r>
              <a:rPr lang="en-GB" sz="2400" dirty="0"/>
              <a:t> </a:t>
            </a:r>
            <a:r>
              <a:rPr lang="en-GB" sz="2400" dirty="0" err="1"/>
              <a:t>cái</a:t>
            </a:r>
            <a:r>
              <a:rPr lang="en-GB" sz="2400" dirty="0"/>
              <a:t> </a:t>
            </a:r>
            <a:r>
              <a:rPr lang="en-GB" sz="2400" dirty="0" err="1"/>
              <a:t>gì</a:t>
            </a:r>
            <a:r>
              <a:rPr lang="en-GB" sz="2400" dirty="0"/>
              <a:t/>
            </a:r>
            <a:br>
              <a:rPr lang="en-GB" sz="2400" dirty="0"/>
            </a:br>
            <a:r>
              <a:rPr lang="en-GB" sz="2400" dirty="0" smtClean="0"/>
              <a:t>In </a:t>
            </a:r>
            <a:r>
              <a:rPr lang="en-GB" sz="2400" dirty="0"/>
              <a:t>the 1980s feminism became less popular in the US and there was less (1) ____ in solving the remaining problems, such as the fact that most women still earn much less than men.</a:t>
            </a:r>
            <a:br>
              <a:rPr lang="en-GB" sz="2400" dirty="0"/>
            </a:br>
            <a:endParaRPr lang="en-US" sz="2400" dirty="0"/>
          </a:p>
        </p:txBody>
      </p:sp>
      <p:sp>
        <p:nvSpPr>
          <p:cNvPr id="2" name="Oval 1"/>
          <p:cNvSpPr/>
          <p:nvPr/>
        </p:nvSpPr>
        <p:spPr>
          <a:xfrm>
            <a:off x="3962400" y="457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47156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10600" cy="4893647"/>
          </a:xfrm>
          <a:prstGeom prst="rect">
            <a:avLst/>
          </a:prstGeom>
          <a:noFill/>
        </p:spPr>
        <p:txBody>
          <a:bodyPr wrap="square" rtlCol="0">
            <a:spAutoFit/>
          </a:bodyPr>
          <a:lstStyle/>
          <a:p>
            <a:r>
              <a:rPr lang="en-US" sz="2400" b="1" dirty="0"/>
              <a:t>Question 35:</a:t>
            </a:r>
            <a:r>
              <a:rPr lang="en-US" sz="2400" dirty="0"/>
              <a:t> 	</a:t>
            </a:r>
            <a:r>
              <a:rPr lang="en-US" sz="2400" b="1" dirty="0"/>
              <a:t>A.</a:t>
            </a:r>
            <a:r>
              <a:rPr lang="en-US" sz="2400" dirty="0"/>
              <a:t> what	</a:t>
            </a:r>
            <a:r>
              <a:rPr lang="en-US" sz="2400" b="1" dirty="0"/>
              <a:t>B.</a:t>
            </a:r>
            <a:r>
              <a:rPr lang="en-US" sz="2400" dirty="0"/>
              <a:t> which	</a:t>
            </a:r>
            <a:r>
              <a:rPr lang="en-US" sz="2400" b="1" dirty="0"/>
              <a:t>C.</a:t>
            </a:r>
            <a:r>
              <a:rPr lang="en-US" sz="2400" dirty="0"/>
              <a:t> that	</a:t>
            </a:r>
            <a:r>
              <a:rPr lang="en-US" sz="2400" b="1" dirty="0"/>
              <a:t>D.</a:t>
            </a:r>
            <a:r>
              <a:rPr lang="en-US" sz="2400" dirty="0"/>
              <a:t> how</a:t>
            </a:r>
          </a:p>
          <a:p>
            <a:endParaRPr lang="en-US" sz="2400" b="1" dirty="0" smtClean="0"/>
          </a:p>
          <a:p>
            <a:r>
              <a:rPr lang="en-GB" sz="2400" b="1" dirty="0" err="1" smtClean="0"/>
              <a:t>Kiến</a:t>
            </a:r>
            <a:r>
              <a:rPr lang="en-GB" sz="2400" b="1" dirty="0" smtClean="0"/>
              <a:t> </a:t>
            </a:r>
            <a:r>
              <a:rPr lang="en-GB" sz="2400" b="1" dirty="0" err="1"/>
              <a:t>thức</a:t>
            </a:r>
            <a:r>
              <a:rPr lang="en-GB" sz="2400" b="1" dirty="0"/>
              <a:t> </a:t>
            </a:r>
            <a:r>
              <a:rPr lang="en-GB" sz="2400" b="1" dirty="0" err="1"/>
              <a:t>về</a:t>
            </a:r>
            <a:r>
              <a:rPr lang="en-GB" sz="2400" b="1" dirty="0"/>
              <a:t> </a:t>
            </a:r>
            <a:r>
              <a:rPr lang="en-GB" sz="2400" b="1" dirty="0" err="1"/>
              <a:t>đại</a:t>
            </a:r>
            <a:r>
              <a:rPr lang="en-GB" sz="2400" b="1" dirty="0"/>
              <a:t> </a:t>
            </a:r>
            <a:r>
              <a:rPr lang="en-GB" sz="2400" b="1" dirty="0" err="1"/>
              <a:t>từ</a:t>
            </a:r>
            <a:r>
              <a:rPr lang="en-GB" sz="2400" b="1" dirty="0"/>
              <a:t> </a:t>
            </a:r>
            <a:r>
              <a:rPr lang="en-GB" sz="2400" b="1" dirty="0" err="1"/>
              <a:t>quan</a:t>
            </a:r>
            <a:r>
              <a:rPr lang="en-GB" sz="2400" b="1" dirty="0"/>
              <a:t> </a:t>
            </a:r>
            <a:r>
              <a:rPr lang="en-GB" sz="2400" b="1" dirty="0" err="1"/>
              <a:t>hệ</a:t>
            </a:r>
            <a:r>
              <a:rPr lang="en-GB" sz="2400" b="1" dirty="0"/>
              <a:t> </a:t>
            </a:r>
            <a:r>
              <a:rPr lang="en-GB" sz="2400" dirty="0"/>
              <a:t/>
            </a:r>
            <a:br>
              <a:rPr lang="en-GB" sz="2400" dirty="0"/>
            </a:br>
            <a:r>
              <a:rPr lang="en-GB" sz="2400" dirty="0"/>
              <a:t>A. </a:t>
            </a:r>
            <a:r>
              <a:rPr lang="en-GB" sz="2400" dirty="0" err="1"/>
              <a:t>cái</a:t>
            </a:r>
            <a:r>
              <a:rPr lang="en-GB" sz="2400" dirty="0"/>
              <a:t> </a:t>
            </a:r>
            <a:r>
              <a:rPr lang="en-GB" sz="2400" dirty="0" err="1"/>
              <a:t>gì</a:t>
            </a:r>
            <a:r>
              <a:rPr lang="en-GB" sz="2400" dirty="0"/>
              <a:t/>
            </a:r>
            <a:br>
              <a:rPr lang="en-GB" sz="2400" dirty="0"/>
            </a:br>
            <a:r>
              <a:rPr lang="en-GB" sz="2400" dirty="0"/>
              <a:t>B. </a:t>
            </a:r>
            <a:r>
              <a:rPr lang="en-GB" sz="2400" dirty="0" err="1"/>
              <a:t>cái</a:t>
            </a:r>
            <a:r>
              <a:rPr lang="en-GB" sz="2400" dirty="0"/>
              <a:t> </a:t>
            </a:r>
            <a:r>
              <a:rPr lang="en-GB" sz="2400" dirty="0" err="1"/>
              <a:t>mà</a:t>
            </a:r>
            <a:r>
              <a:rPr lang="en-GB" sz="2400" dirty="0"/>
              <a:t/>
            </a:r>
            <a:br>
              <a:rPr lang="en-GB" sz="2400" dirty="0"/>
            </a:br>
            <a:r>
              <a:rPr lang="en-GB" sz="2400" dirty="0"/>
              <a:t>C. </a:t>
            </a:r>
            <a:r>
              <a:rPr lang="en-GB" sz="2400" dirty="0" err="1"/>
              <a:t>cái</a:t>
            </a:r>
            <a:r>
              <a:rPr lang="en-GB" sz="2400" dirty="0"/>
              <a:t> </a:t>
            </a:r>
            <a:r>
              <a:rPr lang="en-GB" sz="2400" dirty="0" err="1"/>
              <a:t>mà</a:t>
            </a:r>
            <a:r>
              <a:rPr lang="en-GB" sz="2400" dirty="0"/>
              <a:t>, </a:t>
            </a:r>
            <a:r>
              <a:rPr lang="en-GB" sz="2400" dirty="0" err="1"/>
              <a:t>người</a:t>
            </a:r>
            <a:r>
              <a:rPr lang="en-GB" sz="2400" dirty="0"/>
              <a:t> </a:t>
            </a:r>
            <a:r>
              <a:rPr lang="en-GB" sz="2400" dirty="0" err="1"/>
              <a:t>mà</a:t>
            </a:r>
            <a:r>
              <a:rPr lang="en-GB" sz="2400" dirty="0"/>
              <a:t>, </a:t>
            </a:r>
            <a:r>
              <a:rPr lang="en-GB" sz="2400" dirty="0" err="1"/>
              <a:t>những</a:t>
            </a:r>
            <a:r>
              <a:rPr lang="en-GB" sz="2400" dirty="0"/>
              <a:t> </a:t>
            </a:r>
            <a:r>
              <a:rPr lang="en-GB" sz="2400" dirty="0" err="1"/>
              <a:t>thứ</a:t>
            </a:r>
            <a:r>
              <a:rPr lang="en-GB" sz="2400" dirty="0"/>
              <a:t> </a:t>
            </a:r>
            <a:r>
              <a:rPr lang="en-GB" sz="2400" dirty="0" err="1"/>
              <a:t>mà</a:t>
            </a:r>
            <a:r>
              <a:rPr lang="en-GB" sz="2400" dirty="0"/>
              <a:t/>
            </a:r>
            <a:br>
              <a:rPr lang="en-GB" sz="2400" dirty="0"/>
            </a:br>
            <a:r>
              <a:rPr lang="en-GB" sz="2400" dirty="0"/>
              <a:t>D. </a:t>
            </a:r>
            <a:r>
              <a:rPr lang="en-GB" sz="2400" dirty="0" err="1"/>
              <a:t>như</a:t>
            </a:r>
            <a:r>
              <a:rPr lang="en-GB" sz="2400" dirty="0"/>
              <a:t> </a:t>
            </a:r>
            <a:r>
              <a:rPr lang="en-GB" sz="2400" dirty="0" err="1"/>
              <a:t>thế</a:t>
            </a:r>
            <a:r>
              <a:rPr lang="en-GB" sz="2400" dirty="0"/>
              <a:t> </a:t>
            </a:r>
            <a:r>
              <a:rPr lang="en-GB" sz="2400" dirty="0" err="1"/>
              <a:t>nào</a:t>
            </a:r>
            <a:r>
              <a:rPr lang="en-GB" sz="2400" dirty="0"/>
              <a:t/>
            </a:r>
            <a:br>
              <a:rPr lang="en-GB" sz="2400" dirty="0"/>
            </a:br>
            <a:r>
              <a:rPr lang="en-GB" sz="2400" b="1" dirty="0" err="1"/>
              <a:t>Căn</a:t>
            </a:r>
            <a:r>
              <a:rPr lang="en-GB" sz="2400" b="1" dirty="0"/>
              <a:t> </a:t>
            </a:r>
            <a:r>
              <a:rPr lang="en-GB" sz="2400" b="1" dirty="0" err="1"/>
              <a:t>cứ</a:t>
            </a:r>
            <a:r>
              <a:rPr lang="en-GB" sz="2400" b="1" dirty="0"/>
              <a:t> </a:t>
            </a:r>
            <a:r>
              <a:rPr lang="en-GB" sz="2400" b="1" dirty="0" err="1"/>
              <a:t>vào</a:t>
            </a:r>
            <a:r>
              <a:rPr lang="en-GB" sz="2400" b="1" dirty="0"/>
              <a:t> </a:t>
            </a:r>
            <a:r>
              <a:rPr lang="en-GB" sz="2400" b="1" dirty="0" err="1"/>
              <a:t>ngữ</a:t>
            </a:r>
            <a:r>
              <a:rPr lang="en-GB" sz="2400" b="1" dirty="0"/>
              <a:t> </a:t>
            </a:r>
            <a:r>
              <a:rPr lang="en-GB" sz="2400" b="1" dirty="0" err="1"/>
              <a:t>cảnh</a:t>
            </a:r>
            <a:r>
              <a:rPr lang="en-GB" sz="2400" b="1" dirty="0"/>
              <a:t> </a:t>
            </a:r>
            <a:r>
              <a:rPr lang="en-GB" sz="2400" b="1" dirty="0" err="1"/>
              <a:t>của</a:t>
            </a:r>
            <a:r>
              <a:rPr lang="en-GB" sz="2400" b="1" dirty="0"/>
              <a:t> </a:t>
            </a:r>
            <a:r>
              <a:rPr lang="en-GB" sz="2400" b="1" dirty="0" err="1"/>
              <a:t>câu</a:t>
            </a:r>
            <a:r>
              <a:rPr lang="en-GB" sz="2400" dirty="0"/>
              <a:t/>
            </a:r>
            <a:br>
              <a:rPr lang="en-GB" sz="2400" dirty="0"/>
            </a:br>
            <a:r>
              <a:rPr lang="en-GB" sz="2400" dirty="0" smtClean="0"/>
              <a:t>But </a:t>
            </a:r>
            <a:r>
              <a:rPr lang="en-GB" sz="2400" dirty="0"/>
              <a:t>American women have more opportunities than anyone thought possible 40 years ago. One of the biggest discrimination is in How people think. Although there is still discrimination, the principle ___</a:t>
            </a:r>
            <a:r>
              <a:rPr lang="en-GB" sz="2400" dirty="0" err="1"/>
              <a:t>That_________should</a:t>
            </a:r>
            <a:r>
              <a:rPr lang="en-GB" sz="2400" dirty="0"/>
              <a:t> not exist is widely accepted.</a:t>
            </a:r>
            <a:br>
              <a:rPr lang="en-GB" sz="2400" dirty="0"/>
            </a:br>
            <a:endParaRPr lang="en-US" sz="2400" dirty="0"/>
          </a:p>
        </p:txBody>
      </p:sp>
      <p:sp>
        <p:nvSpPr>
          <p:cNvPr id="2" name="Oval 1"/>
          <p:cNvSpPr/>
          <p:nvPr/>
        </p:nvSpPr>
        <p:spPr>
          <a:xfrm>
            <a:off x="5791200" y="3048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920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86800" cy="4154984"/>
          </a:xfrm>
          <a:prstGeom prst="rect">
            <a:avLst/>
          </a:prstGeom>
          <a:noFill/>
        </p:spPr>
        <p:txBody>
          <a:bodyPr wrap="square" rtlCol="0">
            <a:spAutoFit/>
          </a:bodyPr>
          <a:lstStyle/>
          <a:p>
            <a:r>
              <a:rPr lang="en-US" sz="2400" b="1" dirty="0"/>
              <a:t>Question 36:</a:t>
            </a:r>
            <a:r>
              <a:rPr lang="en-US" sz="2400" dirty="0"/>
              <a:t> 	</a:t>
            </a:r>
            <a:r>
              <a:rPr lang="en-US" sz="2400" b="1" dirty="0"/>
              <a:t>A.</a:t>
            </a:r>
            <a:r>
              <a:rPr lang="en-US" sz="2400" dirty="0"/>
              <a:t> many 	</a:t>
            </a:r>
            <a:r>
              <a:rPr lang="en-US" sz="2400" b="1" dirty="0"/>
              <a:t>B.</a:t>
            </a:r>
            <a:r>
              <a:rPr lang="en-US" sz="2400" dirty="0"/>
              <a:t> few	</a:t>
            </a:r>
            <a:r>
              <a:rPr lang="en-US" sz="2400" b="1" dirty="0"/>
              <a:t>C.</a:t>
            </a:r>
            <a:r>
              <a:rPr lang="en-US" sz="2400" dirty="0"/>
              <a:t> little	</a:t>
            </a:r>
            <a:r>
              <a:rPr lang="en-US" sz="2400" b="1" dirty="0"/>
              <a:t>D.</a:t>
            </a:r>
            <a:r>
              <a:rPr lang="en-US" sz="2400" dirty="0"/>
              <a:t> much</a:t>
            </a:r>
          </a:p>
          <a:p>
            <a:endParaRPr lang="en-US" sz="2400" b="1" dirty="0" smtClean="0"/>
          </a:p>
          <a:p>
            <a:r>
              <a:rPr lang="en-GB" sz="2400" dirty="0" err="1" smtClean="0"/>
              <a:t>Kiến</a:t>
            </a:r>
            <a:r>
              <a:rPr lang="en-GB" sz="2400" dirty="0" smtClean="0"/>
              <a:t> </a:t>
            </a:r>
            <a:r>
              <a:rPr lang="en-GB" sz="2400" dirty="0" err="1"/>
              <a:t>thức</a:t>
            </a:r>
            <a:r>
              <a:rPr lang="en-GB" sz="2400" dirty="0"/>
              <a:t> </a:t>
            </a:r>
            <a:r>
              <a:rPr lang="en-GB" sz="2400" dirty="0" err="1"/>
              <a:t>kiểm</a:t>
            </a:r>
            <a:r>
              <a:rPr lang="en-GB" sz="2400" dirty="0"/>
              <a:t> </a:t>
            </a:r>
            <a:r>
              <a:rPr lang="en-GB" sz="2400" dirty="0" err="1"/>
              <a:t>tra</a:t>
            </a:r>
            <a:r>
              <a:rPr lang="en-GB" sz="2400" dirty="0"/>
              <a:t> </a:t>
            </a:r>
            <a:r>
              <a:rPr lang="en-GB" sz="2400" dirty="0" err="1"/>
              <a:t>về</a:t>
            </a:r>
            <a:r>
              <a:rPr lang="en-GB" sz="2400" dirty="0"/>
              <a:t> </a:t>
            </a:r>
            <a:r>
              <a:rPr lang="en-GB" sz="2400" dirty="0" err="1"/>
              <a:t>lượng</a:t>
            </a:r>
            <a:r>
              <a:rPr lang="en-GB" sz="2400" dirty="0"/>
              <a:t> </a:t>
            </a:r>
            <a:r>
              <a:rPr lang="en-GB" sz="2400" dirty="0" err="1"/>
              <a:t>từ</a:t>
            </a:r>
            <a:endParaRPr lang="en-US" sz="2400" dirty="0"/>
          </a:p>
          <a:p>
            <a:r>
              <a:rPr lang="en-GB" sz="2400" dirty="0"/>
              <a:t>Many + N ( </a:t>
            </a:r>
            <a:r>
              <a:rPr lang="en-GB" sz="2400" dirty="0" err="1"/>
              <a:t>số</a:t>
            </a:r>
            <a:r>
              <a:rPr lang="en-GB" sz="2400" dirty="0"/>
              <a:t> </a:t>
            </a:r>
            <a:r>
              <a:rPr lang="en-GB" sz="2400" dirty="0" err="1"/>
              <a:t>nhiều</a:t>
            </a:r>
            <a:r>
              <a:rPr lang="en-GB" sz="2400" dirty="0"/>
              <a:t>) </a:t>
            </a:r>
            <a:endParaRPr lang="en-US" sz="2400" dirty="0"/>
          </a:p>
          <a:p>
            <a:r>
              <a:rPr lang="en-GB" sz="2400" dirty="0"/>
              <a:t>Few + N ( </a:t>
            </a:r>
            <a:r>
              <a:rPr lang="en-GB" sz="2400" dirty="0" err="1"/>
              <a:t>số</a:t>
            </a:r>
            <a:r>
              <a:rPr lang="en-GB" sz="2400" dirty="0"/>
              <a:t> </a:t>
            </a:r>
            <a:r>
              <a:rPr lang="en-GB" sz="2400" dirty="0" err="1"/>
              <a:t>nhiều</a:t>
            </a:r>
            <a:r>
              <a:rPr lang="en-GB" sz="2400" dirty="0"/>
              <a:t> </a:t>
            </a:r>
            <a:r>
              <a:rPr lang="en-GB" sz="2400" dirty="0" err="1"/>
              <a:t>mang</a:t>
            </a:r>
            <a:r>
              <a:rPr lang="en-GB" sz="2400" dirty="0"/>
              <a:t> </a:t>
            </a:r>
            <a:r>
              <a:rPr lang="en-GB" sz="2400" dirty="0" err="1"/>
              <a:t>nghĩa</a:t>
            </a:r>
            <a:r>
              <a:rPr lang="en-GB" sz="2400" dirty="0"/>
              <a:t> </a:t>
            </a:r>
            <a:r>
              <a:rPr lang="en-GB" sz="2400" dirty="0" err="1"/>
              <a:t>phủ</a:t>
            </a:r>
            <a:r>
              <a:rPr lang="en-GB" sz="2400" dirty="0"/>
              <a:t> </a:t>
            </a:r>
            <a:r>
              <a:rPr lang="en-GB" sz="2400" dirty="0" err="1"/>
              <a:t>định</a:t>
            </a:r>
            <a:r>
              <a:rPr lang="en-GB" sz="2400" dirty="0"/>
              <a:t>)</a:t>
            </a:r>
            <a:endParaRPr lang="en-US" sz="2400" dirty="0"/>
          </a:p>
          <a:p>
            <a:r>
              <a:rPr lang="en-GB" sz="2400" dirty="0"/>
              <a:t>Little + N ( </a:t>
            </a:r>
            <a:r>
              <a:rPr lang="en-GB" sz="2400" dirty="0" err="1"/>
              <a:t>không</a:t>
            </a:r>
            <a:r>
              <a:rPr lang="en-GB" sz="2400" dirty="0"/>
              <a:t> </a:t>
            </a:r>
            <a:r>
              <a:rPr lang="en-GB" sz="2400" dirty="0" err="1"/>
              <a:t>xác</a:t>
            </a:r>
            <a:r>
              <a:rPr lang="en-GB" sz="2400" dirty="0"/>
              <a:t> </a:t>
            </a:r>
            <a:r>
              <a:rPr lang="en-GB" sz="2400" dirty="0" err="1"/>
              <a:t>định</a:t>
            </a:r>
            <a:r>
              <a:rPr lang="en-GB" sz="2400" dirty="0"/>
              <a:t> </a:t>
            </a:r>
            <a:r>
              <a:rPr lang="en-GB" sz="2400" dirty="0" err="1"/>
              <a:t>mang</a:t>
            </a:r>
            <a:r>
              <a:rPr lang="en-GB" sz="2400" dirty="0"/>
              <a:t> </a:t>
            </a:r>
            <a:r>
              <a:rPr lang="en-GB" sz="2400" dirty="0" err="1"/>
              <a:t>nghĩa</a:t>
            </a:r>
            <a:r>
              <a:rPr lang="en-GB" sz="2400" dirty="0"/>
              <a:t> </a:t>
            </a:r>
            <a:r>
              <a:rPr lang="en-GB" sz="2400" dirty="0" err="1"/>
              <a:t>phủ</a:t>
            </a:r>
            <a:r>
              <a:rPr lang="en-GB" sz="2400" dirty="0"/>
              <a:t> </a:t>
            </a:r>
            <a:r>
              <a:rPr lang="en-GB" sz="2400" dirty="0" err="1"/>
              <a:t>định</a:t>
            </a:r>
            <a:r>
              <a:rPr lang="en-GB" sz="2400" dirty="0"/>
              <a:t>)</a:t>
            </a:r>
            <a:endParaRPr lang="en-US" sz="2400" dirty="0"/>
          </a:p>
          <a:p>
            <a:r>
              <a:rPr lang="en-GB" sz="2400" dirty="0"/>
              <a:t>Much + N ( </a:t>
            </a:r>
            <a:r>
              <a:rPr lang="en-GB" sz="2400" dirty="0" err="1"/>
              <a:t>không</a:t>
            </a:r>
            <a:r>
              <a:rPr lang="en-GB" sz="2400" dirty="0"/>
              <a:t> </a:t>
            </a:r>
            <a:r>
              <a:rPr lang="en-GB" sz="2400" dirty="0" err="1"/>
              <a:t>xác</a:t>
            </a:r>
            <a:r>
              <a:rPr lang="en-GB" sz="2400" dirty="0"/>
              <a:t> </a:t>
            </a:r>
            <a:r>
              <a:rPr lang="en-GB" sz="2400" dirty="0" err="1"/>
              <a:t>định</a:t>
            </a:r>
            <a:r>
              <a:rPr lang="en-GB" sz="2400" dirty="0"/>
              <a:t>)</a:t>
            </a:r>
            <a:endParaRPr lang="en-US" sz="2400" dirty="0"/>
          </a:p>
          <a:p>
            <a:r>
              <a:rPr lang="en-GB" sz="2400" dirty="0"/>
              <a:t>Feminism has brought about many changes in the English language. ____(36</a:t>
            </a:r>
            <a:r>
              <a:rPr lang="en-GB" sz="2400" dirty="0" smtClean="0"/>
              <a:t>)______ </a:t>
            </a:r>
            <a:r>
              <a:rPr lang="en-GB" sz="2400" dirty="0"/>
              <a:t>words for job titles that included ‘man’ have been </a:t>
            </a:r>
            <a:r>
              <a:rPr lang="en-GB" sz="2400" b="1" dirty="0"/>
              <a:t>replaced</a:t>
            </a:r>
            <a:endParaRPr lang="en-US" sz="2400" dirty="0"/>
          </a:p>
          <a:p>
            <a:endParaRPr lang="en-US" sz="2400" dirty="0"/>
          </a:p>
        </p:txBody>
      </p:sp>
      <p:sp>
        <p:nvSpPr>
          <p:cNvPr id="2" name="Oval 1"/>
          <p:cNvSpPr/>
          <p:nvPr/>
        </p:nvSpPr>
        <p:spPr>
          <a:xfrm>
            <a:off x="2057400" y="4572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8587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6186309"/>
          </a:xfrm>
          <a:prstGeom prst="rect">
            <a:avLst/>
          </a:prstGeom>
          <a:noFill/>
        </p:spPr>
        <p:txBody>
          <a:bodyPr wrap="square" rtlCol="0">
            <a:spAutoFit/>
          </a:bodyPr>
          <a:lstStyle/>
          <a:p>
            <a:r>
              <a:rPr lang="en-US" b="1" dirty="0"/>
              <a:t>Question 37:</a:t>
            </a:r>
            <a:r>
              <a:rPr lang="en-US" dirty="0"/>
              <a:t> 	</a:t>
            </a:r>
            <a:r>
              <a:rPr lang="en-US" b="1" dirty="0"/>
              <a:t>A.</a:t>
            </a:r>
            <a:r>
              <a:rPr lang="en-US" dirty="0"/>
              <a:t> replaced 	</a:t>
            </a:r>
            <a:r>
              <a:rPr lang="en-US" b="1" dirty="0"/>
              <a:t>B.</a:t>
            </a:r>
            <a:r>
              <a:rPr lang="en-US" dirty="0"/>
              <a:t> appeared 	</a:t>
            </a:r>
            <a:r>
              <a:rPr lang="en-US" b="1" dirty="0"/>
              <a:t>C.</a:t>
            </a:r>
            <a:r>
              <a:rPr lang="en-US" dirty="0"/>
              <a:t> created	</a:t>
            </a:r>
            <a:r>
              <a:rPr lang="en-US" b="1" dirty="0"/>
              <a:t>D.</a:t>
            </a:r>
            <a:r>
              <a:rPr lang="en-US" dirty="0"/>
              <a:t> gave</a:t>
            </a:r>
          </a:p>
          <a:p>
            <a:endParaRPr lang="en-US" b="1" dirty="0" smtClean="0"/>
          </a:p>
          <a:p>
            <a:r>
              <a:rPr lang="en-GB" b="1" dirty="0" err="1" smtClean="0"/>
              <a:t>Kiến</a:t>
            </a:r>
            <a:r>
              <a:rPr lang="en-GB" b="1" dirty="0" smtClean="0"/>
              <a:t> </a:t>
            </a:r>
            <a:r>
              <a:rPr lang="en-GB" b="1" dirty="0" err="1"/>
              <a:t>thức</a:t>
            </a:r>
            <a:r>
              <a:rPr lang="en-GB" b="1" dirty="0"/>
              <a:t> </a:t>
            </a:r>
            <a:r>
              <a:rPr lang="en-GB" b="1" dirty="0" err="1"/>
              <a:t>từ</a:t>
            </a:r>
            <a:r>
              <a:rPr lang="en-GB" b="1" dirty="0"/>
              <a:t> </a:t>
            </a:r>
            <a:r>
              <a:rPr lang="en-GB" b="1" dirty="0" err="1"/>
              <a:t>vựng</a:t>
            </a:r>
            <a:r>
              <a:rPr lang="en-GB" b="1" dirty="0"/>
              <a:t> </a:t>
            </a:r>
            <a:endParaRPr lang="en-US" dirty="0"/>
          </a:p>
          <a:p>
            <a:r>
              <a:rPr lang="en-GB" b="1" dirty="0"/>
              <a:t>Replaced: </a:t>
            </a:r>
            <a:r>
              <a:rPr lang="en-GB" b="1" dirty="0" err="1"/>
              <a:t>thay</a:t>
            </a:r>
            <a:r>
              <a:rPr lang="en-GB" b="1" dirty="0"/>
              <a:t> </a:t>
            </a:r>
            <a:r>
              <a:rPr lang="en-GB" b="1" dirty="0" err="1"/>
              <a:t>thế</a:t>
            </a:r>
            <a:endParaRPr lang="en-US" dirty="0"/>
          </a:p>
          <a:p>
            <a:r>
              <a:rPr lang="en-GB" dirty="0" err="1"/>
              <a:t>Appreared</a:t>
            </a:r>
            <a:r>
              <a:rPr lang="en-GB" dirty="0"/>
              <a:t> : </a:t>
            </a:r>
            <a:r>
              <a:rPr lang="en-GB" dirty="0" err="1"/>
              <a:t>xuất</a:t>
            </a:r>
            <a:r>
              <a:rPr lang="en-GB" dirty="0"/>
              <a:t> </a:t>
            </a:r>
            <a:r>
              <a:rPr lang="en-GB" dirty="0" err="1"/>
              <a:t>hiện</a:t>
            </a:r>
            <a:r>
              <a:rPr lang="en-GB" dirty="0"/>
              <a:t> </a:t>
            </a:r>
            <a:endParaRPr lang="en-US" dirty="0"/>
          </a:p>
          <a:p>
            <a:r>
              <a:rPr lang="en-GB" dirty="0"/>
              <a:t>Created : </a:t>
            </a:r>
            <a:r>
              <a:rPr lang="en-GB" dirty="0" err="1"/>
              <a:t>tạo</a:t>
            </a:r>
            <a:r>
              <a:rPr lang="en-GB" dirty="0"/>
              <a:t> </a:t>
            </a:r>
            <a:r>
              <a:rPr lang="en-GB" dirty="0" err="1"/>
              <a:t>ra</a:t>
            </a:r>
            <a:endParaRPr lang="en-US" dirty="0"/>
          </a:p>
          <a:p>
            <a:r>
              <a:rPr lang="en-GB" dirty="0"/>
              <a:t>Gave : </a:t>
            </a:r>
            <a:r>
              <a:rPr lang="en-GB" dirty="0" err="1"/>
              <a:t>đưa</a:t>
            </a:r>
            <a:r>
              <a:rPr lang="en-GB" dirty="0"/>
              <a:t>, </a:t>
            </a:r>
            <a:r>
              <a:rPr lang="en-GB" dirty="0" err="1"/>
              <a:t>tặng</a:t>
            </a:r>
            <a:r>
              <a:rPr lang="en-GB" dirty="0"/>
              <a:t/>
            </a:r>
            <a:br>
              <a:rPr lang="en-GB" dirty="0"/>
            </a:br>
            <a:r>
              <a:rPr lang="en-GB" b="1" dirty="0" err="1"/>
              <a:t>Căn</a:t>
            </a:r>
            <a:r>
              <a:rPr lang="en-GB" b="1" dirty="0"/>
              <a:t> </a:t>
            </a:r>
            <a:r>
              <a:rPr lang="en-GB" b="1" dirty="0" err="1"/>
              <a:t>cứ</a:t>
            </a:r>
            <a:r>
              <a:rPr lang="en-GB" b="1" dirty="0"/>
              <a:t> </a:t>
            </a:r>
            <a:r>
              <a:rPr lang="en-GB" b="1" dirty="0" err="1"/>
              <a:t>vào</a:t>
            </a:r>
            <a:r>
              <a:rPr lang="en-GB" b="1" dirty="0"/>
              <a:t> </a:t>
            </a:r>
            <a:r>
              <a:rPr lang="en-GB" b="1" dirty="0" err="1"/>
              <a:t>ngữ</a:t>
            </a:r>
            <a:r>
              <a:rPr lang="en-GB" b="1" dirty="0"/>
              <a:t> </a:t>
            </a:r>
            <a:r>
              <a:rPr lang="en-GB" b="1" dirty="0" err="1"/>
              <a:t>cảnh</a:t>
            </a:r>
            <a:r>
              <a:rPr lang="en-GB" b="1" dirty="0"/>
              <a:t> </a:t>
            </a:r>
            <a:r>
              <a:rPr lang="en-GB" b="1" dirty="0" err="1"/>
              <a:t>của</a:t>
            </a:r>
            <a:r>
              <a:rPr lang="en-GB" b="1" dirty="0"/>
              <a:t> </a:t>
            </a:r>
            <a:r>
              <a:rPr lang="en-GB" b="1" dirty="0" err="1"/>
              <a:t>câu</a:t>
            </a:r>
            <a:r>
              <a:rPr lang="en-GB" dirty="0"/>
              <a:t/>
            </a:r>
            <a:br>
              <a:rPr lang="en-GB" dirty="0"/>
            </a:br>
            <a:r>
              <a:rPr lang="en-GB" dirty="0" err="1"/>
              <a:t>Tạm</a:t>
            </a:r>
            <a:r>
              <a:rPr lang="en-GB" dirty="0"/>
              <a:t> </a:t>
            </a:r>
            <a:r>
              <a:rPr lang="en-GB" dirty="0" err="1"/>
              <a:t>dịch</a:t>
            </a:r>
            <a:r>
              <a:rPr lang="en-GB" dirty="0"/>
              <a:t>: Many words for job titles that included ‘man’ have been </a:t>
            </a:r>
            <a:r>
              <a:rPr lang="en-GB" b="1" dirty="0"/>
              <a:t>replaced</a:t>
            </a:r>
            <a:r>
              <a:rPr lang="en-GB" dirty="0"/>
              <a:t>, for example ‘police officer’ is used instead of policeman’ and ‘chair’ or ‘chairperson’ for ‘chairman’.</a:t>
            </a:r>
            <a:br>
              <a:rPr lang="en-GB" dirty="0"/>
            </a:br>
            <a:endParaRPr lang="en-US" dirty="0"/>
          </a:p>
          <a:p>
            <a:r>
              <a:rPr lang="en-US" b="1" dirty="0"/>
              <a:t>Question 38:</a:t>
            </a:r>
            <a:r>
              <a:rPr lang="en-US" dirty="0"/>
              <a:t> 	</a:t>
            </a:r>
            <a:r>
              <a:rPr lang="en-US" b="1" dirty="0"/>
              <a:t>A.</a:t>
            </a:r>
            <a:r>
              <a:rPr lang="en-US" dirty="0"/>
              <a:t> either	</a:t>
            </a:r>
            <a:r>
              <a:rPr lang="en-US" b="1" dirty="0"/>
              <a:t>B.</a:t>
            </a:r>
            <a:r>
              <a:rPr lang="en-US" dirty="0"/>
              <a:t> neither	</a:t>
            </a:r>
            <a:r>
              <a:rPr lang="en-US" b="1" dirty="0"/>
              <a:t>C.</a:t>
            </a:r>
            <a:r>
              <a:rPr lang="en-US" dirty="0"/>
              <a:t> whether	</a:t>
            </a:r>
            <a:r>
              <a:rPr lang="en-US" b="1" dirty="0"/>
              <a:t>D.</a:t>
            </a:r>
            <a:r>
              <a:rPr lang="en-US" dirty="0"/>
              <a:t> rather</a:t>
            </a:r>
          </a:p>
          <a:p>
            <a:endParaRPr lang="en-US" b="1" dirty="0" smtClean="0"/>
          </a:p>
          <a:p>
            <a:r>
              <a:rPr lang="en-GB" b="1" dirty="0" err="1" smtClean="0"/>
              <a:t>Kiến</a:t>
            </a:r>
            <a:r>
              <a:rPr lang="en-GB" b="1" dirty="0" smtClean="0"/>
              <a:t> </a:t>
            </a:r>
            <a:r>
              <a:rPr lang="en-GB" b="1" dirty="0" err="1"/>
              <a:t>thức</a:t>
            </a:r>
            <a:r>
              <a:rPr lang="en-GB" b="1" dirty="0"/>
              <a:t> </a:t>
            </a:r>
            <a:r>
              <a:rPr lang="en-GB" b="1" dirty="0" err="1"/>
              <a:t>về</a:t>
            </a:r>
            <a:r>
              <a:rPr lang="en-GB" b="1" dirty="0"/>
              <a:t> </a:t>
            </a:r>
            <a:r>
              <a:rPr lang="en-GB" b="1" dirty="0" err="1"/>
              <a:t>liên</a:t>
            </a:r>
            <a:r>
              <a:rPr lang="en-GB" b="1" dirty="0"/>
              <a:t> </a:t>
            </a:r>
            <a:r>
              <a:rPr lang="en-GB" b="1" dirty="0" err="1"/>
              <a:t>từ</a:t>
            </a:r>
            <a:r>
              <a:rPr lang="en-GB" dirty="0"/>
              <a:t/>
            </a:r>
            <a:br>
              <a:rPr lang="en-GB" dirty="0"/>
            </a:br>
            <a:r>
              <a:rPr lang="en-GB" dirty="0"/>
              <a:t>A. </a:t>
            </a:r>
            <a:r>
              <a:rPr lang="en-GB" dirty="0" err="1"/>
              <a:t>cũng</a:t>
            </a:r>
            <a:r>
              <a:rPr lang="en-GB" dirty="0"/>
              <a:t> </a:t>
            </a:r>
            <a:r>
              <a:rPr lang="en-GB" dirty="0" err="1"/>
              <a:t>thế</a:t>
            </a:r>
            <a:r>
              <a:rPr lang="en-GB" dirty="0"/>
              <a:t/>
            </a:r>
            <a:br>
              <a:rPr lang="en-GB" dirty="0"/>
            </a:br>
            <a:r>
              <a:rPr lang="en-GB" dirty="0"/>
              <a:t>B. </a:t>
            </a:r>
            <a:r>
              <a:rPr lang="en-GB" dirty="0" err="1"/>
              <a:t>cũng</a:t>
            </a:r>
            <a:r>
              <a:rPr lang="en-GB" dirty="0"/>
              <a:t> </a:t>
            </a:r>
            <a:r>
              <a:rPr lang="en-GB" dirty="0" err="1"/>
              <a:t>không</a:t>
            </a:r>
            <a:r>
              <a:rPr lang="en-GB" dirty="0"/>
              <a:t>, </a:t>
            </a:r>
            <a:r>
              <a:rPr lang="en-GB" dirty="0" err="1"/>
              <a:t>không</a:t>
            </a:r>
            <a:r>
              <a:rPr lang="en-GB" dirty="0"/>
              <a:t> </a:t>
            </a:r>
            <a:r>
              <a:rPr lang="en-GB" dirty="0" err="1"/>
              <a:t>cái</a:t>
            </a:r>
            <a:r>
              <a:rPr lang="en-GB" dirty="0"/>
              <a:t> </a:t>
            </a:r>
            <a:r>
              <a:rPr lang="en-GB" dirty="0" err="1"/>
              <a:t>nào</a:t>
            </a:r>
            <a:r>
              <a:rPr lang="en-GB" dirty="0"/>
              <a:t/>
            </a:r>
            <a:br>
              <a:rPr lang="en-GB" dirty="0"/>
            </a:br>
            <a:r>
              <a:rPr lang="en-GB" dirty="0"/>
              <a:t>C. </a:t>
            </a:r>
            <a:r>
              <a:rPr lang="en-GB" dirty="0" err="1"/>
              <a:t>không</a:t>
            </a:r>
            <a:r>
              <a:rPr lang="en-GB" dirty="0"/>
              <a:t> </a:t>
            </a:r>
            <a:r>
              <a:rPr lang="en-GB" dirty="0" err="1"/>
              <a:t>biết</a:t>
            </a:r>
            <a:r>
              <a:rPr lang="en-GB" dirty="0"/>
              <a:t> </a:t>
            </a:r>
            <a:r>
              <a:rPr lang="en-GB" dirty="0" err="1"/>
              <a:t>có</a:t>
            </a:r>
            <a:r>
              <a:rPr lang="en-GB" dirty="0"/>
              <a:t> </a:t>
            </a:r>
            <a:r>
              <a:rPr lang="en-GB" dirty="0" err="1"/>
              <a:t>không</a:t>
            </a:r>
            <a:r>
              <a:rPr lang="en-GB" dirty="0"/>
              <a:t/>
            </a:r>
            <a:br>
              <a:rPr lang="en-GB" dirty="0"/>
            </a:br>
            <a:r>
              <a:rPr lang="en-GB" dirty="0"/>
              <a:t>D. </a:t>
            </a:r>
            <a:r>
              <a:rPr lang="en-GB" dirty="0" err="1"/>
              <a:t>khá</a:t>
            </a:r>
            <a:r>
              <a:rPr lang="en-GB" dirty="0"/>
              <a:t> </a:t>
            </a:r>
            <a:r>
              <a:rPr lang="en-GB" dirty="0" err="1"/>
              <a:t>hơn</a:t>
            </a:r>
            <a:r>
              <a:rPr lang="en-GB" dirty="0"/>
              <a:t>, </a:t>
            </a:r>
            <a:r>
              <a:rPr lang="en-GB" dirty="0" err="1"/>
              <a:t>thà</a:t>
            </a:r>
            <a:r>
              <a:rPr lang="en-GB" dirty="0"/>
              <a:t/>
            </a:r>
            <a:br>
              <a:rPr lang="en-GB" dirty="0"/>
            </a:br>
            <a:r>
              <a:rPr lang="en-GB" b="1" dirty="0" err="1"/>
              <a:t>Tạm</a:t>
            </a:r>
            <a:r>
              <a:rPr lang="en-GB" b="1" dirty="0"/>
              <a:t> </a:t>
            </a:r>
            <a:r>
              <a:rPr lang="en-GB" b="1" dirty="0" err="1"/>
              <a:t>dịch</a:t>
            </a:r>
            <a:r>
              <a:rPr lang="en-GB" dirty="0"/>
              <a:t>: The title Ms is used for women instead of ‘Miss’ or ‘Mrs’, since, like ’Mr, it does not show (5) ____ a person is married or not.</a:t>
            </a:r>
            <a:br>
              <a:rPr lang="en-GB" dirty="0"/>
            </a:br>
            <a:endParaRPr lang="en-US" dirty="0"/>
          </a:p>
          <a:p>
            <a:endParaRPr lang="en-US" dirty="0"/>
          </a:p>
        </p:txBody>
      </p:sp>
      <p:sp>
        <p:nvSpPr>
          <p:cNvPr id="2" name="Oval 1"/>
          <p:cNvSpPr/>
          <p:nvPr/>
        </p:nvSpPr>
        <p:spPr>
          <a:xfrm>
            <a:off x="1905000" y="304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4724400" y="3397954"/>
            <a:ext cx="304800" cy="259646"/>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2042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anim calcmode="lin" valueType="num">
                                      <p:cBhvr additive="base">
                                        <p:cTn id="3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86800" cy="5909310"/>
          </a:xfrm>
          <a:prstGeom prst="rect">
            <a:avLst/>
          </a:prstGeom>
          <a:noFill/>
        </p:spPr>
        <p:txBody>
          <a:bodyPr wrap="square" rtlCol="0">
            <a:spAutoFit/>
          </a:bodyPr>
          <a:lstStyle/>
          <a:p>
            <a:r>
              <a:rPr lang="en-US" b="1" dirty="0"/>
              <a:t>Question 39:</a:t>
            </a:r>
            <a:r>
              <a:rPr lang="en-US" dirty="0"/>
              <a:t> Which best serves as the title for the passage?</a:t>
            </a:r>
          </a:p>
          <a:p>
            <a:r>
              <a:rPr lang="en-US" b="1" dirty="0"/>
              <a:t>	A.</a:t>
            </a:r>
            <a:r>
              <a:rPr lang="en-US" dirty="0"/>
              <a:t> The real reason that opposites attract.	</a:t>
            </a:r>
            <a:r>
              <a:rPr lang="en-US" b="1" dirty="0"/>
              <a:t>B.</a:t>
            </a:r>
            <a:r>
              <a:rPr lang="en-US" dirty="0"/>
              <a:t> A little tension can sometimes be a good thing.</a:t>
            </a:r>
          </a:p>
          <a:p>
            <a:r>
              <a:rPr lang="en-US" b="1" dirty="0"/>
              <a:t>	C.</a:t>
            </a:r>
            <a:r>
              <a:rPr lang="en-US" dirty="0"/>
              <a:t> Why are we so sure opposites attract?	</a:t>
            </a:r>
            <a:r>
              <a:rPr lang="en-US" b="1" dirty="0"/>
              <a:t>D.</a:t>
            </a:r>
            <a:r>
              <a:rPr lang="en-US" dirty="0"/>
              <a:t> Filling in my weak spots with your strengths.</a:t>
            </a:r>
          </a:p>
          <a:p>
            <a:endParaRPr lang="en-US" b="1" dirty="0" smtClean="0"/>
          </a:p>
          <a:p>
            <a:r>
              <a:rPr lang="en-GB" b="1" dirty="0" err="1" smtClean="0"/>
              <a:t>Câu</a:t>
            </a:r>
            <a:r>
              <a:rPr lang="en-GB" b="1" dirty="0" smtClean="0"/>
              <a:t> </a:t>
            </a:r>
            <a:r>
              <a:rPr lang="en-GB" b="1" dirty="0" err="1"/>
              <a:t>nào</a:t>
            </a:r>
            <a:r>
              <a:rPr lang="en-GB" b="1" dirty="0"/>
              <a:t> </a:t>
            </a:r>
            <a:r>
              <a:rPr lang="en-GB" b="1" dirty="0" err="1"/>
              <a:t>sau</a:t>
            </a:r>
            <a:r>
              <a:rPr lang="en-GB" b="1" dirty="0"/>
              <a:t> </a:t>
            </a:r>
            <a:r>
              <a:rPr lang="en-GB" b="1" dirty="0" err="1"/>
              <a:t>đây</a:t>
            </a:r>
            <a:r>
              <a:rPr lang="en-GB" b="1" dirty="0"/>
              <a:t> </a:t>
            </a:r>
            <a:r>
              <a:rPr lang="en-GB" b="1" dirty="0" err="1"/>
              <a:t>thích</a:t>
            </a:r>
            <a:r>
              <a:rPr lang="en-GB" b="1" dirty="0"/>
              <a:t> </a:t>
            </a:r>
            <a:r>
              <a:rPr lang="en-GB" b="1" dirty="0" err="1"/>
              <a:t>hợp</a:t>
            </a:r>
            <a:r>
              <a:rPr lang="en-GB" b="1" dirty="0"/>
              <a:t> </a:t>
            </a:r>
            <a:r>
              <a:rPr lang="en-GB" b="1" dirty="0" err="1"/>
              <a:t>nhất</a:t>
            </a:r>
            <a:r>
              <a:rPr lang="en-GB" b="1" dirty="0"/>
              <a:t> </a:t>
            </a:r>
            <a:r>
              <a:rPr lang="en-GB" b="1" dirty="0" err="1"/>
              <a:t>làm</a:t>
            </a:r>
            <a:r>
              <a:rPr lang="en-GB" b="1" dirty="0"/>
              <a:t> </a:t>
            </a:r>
            <a:r>
              <a:rPr lang="en-GB" b="1" dirty="0" err="1"/>
              <a:t>tiêu</a:t>
            </a:r>
            <a:r>
              <a:rPr lang="en-GB" b="1" dirty="0"/>
              <a:t> </a:t>
            </a:r>
            <a:r>
              <a:rPr lang="en-GB" b="1" dirty="0" err="1"/>
              <a:t>đề</a:t>
            </a:r>
            <a:r>
              <a:rPr lang="en-GB" b="1" dirty="0"/>
              <a:t> </a:t>
            </a:r>
            <a:r>
              <a:rPr lang="en-GB" b="1" dirty="0" err="1"/>
              <a:t>cho</a:t>
            </a:r>
            <a:r>
              <a:rPr lang="en-GB" b="1" dirty="0"/>
              <a:t> </a:t>
            </a:r>
            <a:r>
              <a:rPr lang="en-GB" b="1" dirty="0" err="1"/>
              <a:t>đoạn</a:t>
            </a:r>
            <a:r>
              <a:rPr lang="en-GB" b="1" dirty="0"/>
              <a:t> </a:t>
            </a:r>
            <a:r>
              <a:rPr lang="en-GB" b="1" dirty="0" err="1"/>
              <a:t>văn</a:t>
            </a:r>
            <a:r>
              <a:rPr lang="en-GB" b="1" dirty="0"/>
              <a:t>?</a:t>
            </a:r>
            <a:r>
              <a:rPr lang="en-GB" dirty="0"/>
              <a:t/>
            </a:r>
            <a:br>
              <a:rPr lang="en-GB" dirty="0"/>
            </a:br>
            <a:r>
              <a:rPr lang="en-GB" b="1" dirty="0"/>
              <a:t>A.</a:t>
            </a:r>
            <a:r>
              <a:rPr lang="en-GB" dirty="0"/>
              <a:t>  </a:t>
            </a:r>
            <a:r>
              <a:rPr lang="en-GB" dirty="0" err="1"/>
              <a:t>Lý</a:t>
            </a:r>
            <a:r>
              <a:rPr lang="en-GB" dirty="0"/>
              <a:t> do </a:t>
            </a:r>
            <a:r>
              <a:rPr lang="en-GB" dirty="0" err="1"/>
              <a:t>thực</a:t>
            </a:r>
            <a:r>
              <a:rPr lang="en-GB" dirty="0"/>
              <a:t> </a:t>
            </a:r>
            <a:r>
              <a:rPr lang="en-GB" dirty="0" err="1"/>
              <a:t>sự</a:t>
            </a:r>
            <a:r>
              <a:rPr lang="en-GB" dirty="0"/>
              <a:t> </a:t>
            </a:r>
            <a:r>
              <a:rPr lang="en-GB" dirty="0" err="1"/>
              <a:t>của</a:t>
            </a:r>
            <a:r>
              <a:rPr lang="en-GB" dirty="0"/>
              <a:t> </a:t>
            </a:r>
            <a:r>
              <a:rPr lang="en-GB" dirty="0" err="1"/>
              <a:t>việc</a:t>
            </a:r>
            <a:r>
              <a:rPr lang="en-GB" dirty="0"/>
              <a:t> </a:t>
            </a:r>
            <a:r>
              <a:rPr lang="en-GB" dirty="0" err="1"/>
              <a:t>nam</a:t>
            </a:r>
            <a:r>
              <a:rPr lang="en-GB" dirty="0"/>
              <a:t> </a:t>
            </a:r>
            <a:r>
              <a:rPr lang="en-GB" dirty="0" err="1"/>
              <a:t>châm</a:t>
            </a:r>
            <a:r>
              <a:rPr lang="en-GB" dirty="0"/>
              <a:t> </a:t>
            </a:r>
            <a:r>
              <a:rPr lang="en-GB" dirty="0" err="1"/>
              <a:t>trái</a:t>
            </a:r>
            <a:r>
              <a:rPr lang="en-GB" dirty="0"/>
              <a:t> </a:t>
            </a:r>
            <a:r>
              <a:rPr lang="en-GB" dirty="0" err="1"/>
              <a:t>cực</a:t>
            </a:r>
            <a:r>
              <a:rPr lang="en-GB" dirty="0"/>
              <a:t> </a:t>
            </a:r>
            <a:r>
              <a:rPr lang="en-GB" dirty="0" err="1"/>
              <a:t>thì</a:t>
            </a:r>
            <a:r>
              <a:rPr lang="en-GB" dirty="0"/>
              <a:t> </a:t>
            </a:r>
            <a:r>
              <a:rPr lang="en-GB" dirty="0" err="1"/>
              <a:t>hút</a:t>
            </a:r>
            <a:r>
              <a:rPr lang="en-GB" dirty="0"/>
              <a:t> </a:t>
            </a:r>
            <a:r>
              <a:rPr lang="en-GB" dirty="0" err="1"/>
              <a:t>nhau</a:t>
            </a:r>
            <a:r>
              <a:rPr lang="en-GB" dirty="0"/>
              <a:t> </a:t>
            </a:r>
            <a:br>
              <a:rPr lang="en-GB" dirty="0"/>
            </a:br>
            <a:r>
              <a:rPr lang="en-GB" b="1" dirty="0"/>
              <a:t>B.</a:t>
            </a:r>
            <a:r>
              <a:rPr lang="en-GB" dirty="0"/>
              <a:t> </a:t>
            </a:r>
            <a:r>
              <a:rPr lang="en-GB" dirty="0" err="1"/>
              <a:t>Một</a:t>
            </a:r>
            <a:r>
              <a:rPr lang="en-GB" dirty="0"/>
              <a:t> </a:t>
            </a:r>
            <a:r>
              <a:rPr lang="en-GB" dirty="0" err="1"/>
              <a:t>chút</a:t>
            </a:r>
            <a:r>
              <a:rPr lang="en-GB" dirty="0"/>
              <a:t> </a:t>
            </a:r>
            <a:r>
              <a:rPr lang="en-GB" dirty="0" err="1"/>
              <a:t>căng</a:t>
            </a:r>
            <a:r>
              <a:rPr lang="en-GB" dirty="0"/>
              <a:t> </a:t>
            </a:r>
            <a:r>
              <a:rPr lang="en-GB" dirty="0" err="1"/>
              <a:t>thẳng</a:t>
            </a:r>
            <a:r>
              <a:rPr lang="en-GB" dirty="0"/>
              <a:t> </a:t>
            </a:r>
            <a:r>
              <a:rPr lang="en-GB" dirty="0" err="1"/>
              <a:t>đôi</a:t>
            </a:r>
            <a:r>
              <a:rPr lang="en-GB" dirty="0"/>
              <a:t> </a:t>
            </a:r>
            <a:r>
              <a:rPr lang="en-GB" dirty="0" err="1"/>
              <a:t>khi</a:t>
            </a:r>
            <a:r>
              <a:rPr lang="en-GB" dirty="0"/>
              <a:t> </a:t>
            </a:r>
            <a:r>
              <a:rPr lang="en-GB" dirty="0" err="1"/>
              <a:t>có</a:t>
            </a:r>
            <a:r>
              <a:rPr lang="en-GB" dirty="0"/>
              <a:t> </a:t>
            </a:r>
            <a:r>
              <a:rPr lang="en-GB" dirty="0" err="1"/>
              <a:t>thể</a:t>
            </a:r>
            <a:r>
              <a:rPr lang="en-GB" dirty="0"/>
              <a:t> </a:t>
            </a:r>
            <a:r>
              <a:rPr lang="en-GB" dirty="0" err="1"/>
              <a:t>là</a:t>
            </a:r>
            <a:r>
              <a:rPr lang="en-GB" dirty="0"/>
              <a:t> </a:t>
            </a:r>
            <a:r>
              <a:rPr lang="en-GB" dirty="0" err="1"/>
              <a:t>một</a:t>
            </a:r>
            <a:r>
              <a:rPr lang="en-GB" dirty="0"/>
              <a:t> </a:t>
            </a:r>
            <a:r>
              <a:rPr lang="en-GB" dirty="0" err="1"/>
              <a:t>điều</a:t>
            </a:r>
            <a:r>
              <a:rPr lang="en-GB" dirty="0"/>
              <a:t> </a:t>
            </a:r>
            <a:r>
              <a:rPr lang="en-GB" dirty="0" err="1"/>
              <a:t>tốt</a:t>
            </a:r>
            <a:r>
              <a:rPr lang="en-GB" dirty="0"/>
              <a:t/>
            </a:r>
            <a:br>
              <a:rPr lang="en-GB" dirty="0"/>
            </a:br>
            <a:r>
              <a:rPr lang="en-GB" b="1" dirty="0"/>
              <a:t>C.</a:t>
            </a:r>
            <a:r>
              <a:rPr lang="en-GB" dirty="0"/>
              <a:t> </a:t>
            </a:r>
            <a:r>
              <a:rPr lang="en-GB" dirty="0" err="1"/>
              <a:t>Tại</a:t>
            </a:r>
            <a:r>
              <a:rPr lang="en-GB" dirty="0"/>
              <a:t> </a:t>
            </a:r>
            <a:r>
              <a:rPr lang="en-GB" dirty="0" err="1"/>
              <a:t>sao</a:t>
            </a:r>
            <a:r>
              <a:rPr lang="en-GB" dirty="0"/>
              <a:t> </a:t>
            </a:r>
            <a:r>
              <a:rPr lang="en-GB" dirty="0" err="1"/>
              <a:t>chúng</a:t>
            </a:r>
            <a:r>
              <a:rPr lang="en-GB" dirty="0"/>
              <a:t> ta </a:t>
            </a:r>
            <a:r>
              <a:rPr lang="en-GB" dirty="0" err="1"/>
              <a:t>chắc</a:t>
            </a:r>
            <a:r>
              <a:rPr lang="en-GB" dirty="0"/>
              <a:t> </a:t>
            </a:r>
            <a:r>
              <a:rPr lang="en-GB" dirty="0" err="1"/>
              <a:t>chắn</a:t>
            </a:r>
            <a:r>
              <a:rPr lang="en-GB" dirty="0"/>
              <a:t> </a:t>
            </a:r>
            <a:r>
              <a:rPr lang="en-GB" dirty="0" err="1"/>
              <a:t>về</a:t>
            </a:r>
            <a:r>
              <a:rPr lang="en-GB" dirty="0"/>
              <a:t> </a:t>
            </a:r>
            <a:r>
              <a:rPr lang="en-GB" dirty="0" err="1"/>
              <a:t>việc</a:t>
            </a:r>
            <a:r>
              <a:rPr lang="en-GB" dirty="0"/>
              <a:t> </a:t>
            </a:r>
            <a:r>
              <a:rPr lang="en-GB" dirty="0" err="1"/>
              <a:t>nam</a:t>
            </a:r>
            <a:r>
              <a:rPr lang="en-GB" dirty="0"/>
              <a:t> </a:t>
            </a:r>
            <a:r>
              <a:rPr lang="en-GB" dirty="0" err="1"/>
              <a:t>châm</a:t>
            </a:r>
            <a:r>
              <a:rPr lang="en-GB" dirty="0"/>
              <a:t> </a:t>
            </a:r>
            <a:r>
              <a:rPr lang="en-GB" dirty="0" err="1"/>
              <a:t>trái</a:t>
            </a:r>
            <a:r>
              <a:rPr lang="en-GB" dirty="0"/>
              <a:t> </a:t>
            </a:r>
            <a:r>
              <a:rPr lang="en-GB" dirty="0" err="1"/>
              <a:t>cực</a:t>
            </a:r>
            <a:r>
              <a:rPr lang="en-GB" dirty="0"/>
              <a:t> </a:t>
            </a:r>
            <a:r>
              <a:rPr lang="en-GB" dirty="0" err="1"/>
              <a:t>thì</a:t>
            </a:r>
            <a:r>
              <a:rPr lang="en-GB" dirty="0"/>
              <a:t> </a:t>
            </a:r>
            <a:r>
              <a:rPr lang="en-GB" dirty="0" err="1"/>
              <a:t>hút</a:t>
            </a:r>
            <a:r>
              <a:rPr lang="en-GB" dirty="0"/>
              <a:t> </a:t>
            </a:r>
            <a:r>
              <a:rPr lang="en-GB" dirty="0" err="1"/>
              <a:t>nhau</a:t>
            </a:r>
            <a:r>
              <a:rPr lang="en-GB" dirty="0"/>
              <a:t>?</a:t>
            </a:r>
            <a:br>
              <a:rPr lang="en-GB" dirty="0"/>
            </a:br>
            <a:r>
              <a:rPr lang="en-GB" b="1" dirty="0"/>
              <a:t>D.</a:t>
            </a:r>
            <a:r>
              <a:rPr lang="en-GB" dirty="0"/>
              <a:t> </a:t>
            </a:r>
            <a:r>
              <a:rPr lang="en-GB" dirty="0" err="1"/>
              <a:t>Khắc</a:t>
            </a:r>
            <a:r>
              <a:rPr lang="en-GB" dirty="0"/>
              <a:t> </a:t>
            </a:r>
            <a:r>
              <a:rPr lang="en-GB" dirty="0" err="1"/>
              <a:t>phục</a:t>
            </a:r>
            <a:r>
              <a:rPr lang="en-GB" dirty="0"/>
              <a:t> </a:t>
            </a:r>
            <a:r>
              <a:rPr lang="en-GB" dirty="0" err="1"/>
              <a:t>điểm</a:t>
            </a:r>
            <a:r>
              <a:rPr lang="en-GB" dirty="0"/>
              <a:t> </a:t>
            </a:r>
            <a:r>
              <a:rPr lang="en-GB" dirty="0" err="1"/>
              <a:t>yếu</a:t>
            </a:r>
            <a:r>
              <a:rPr lang="en-GB" dirty="0"/>
              <a:t> </a:t>
            </a:r>
            <a:r>
              <a:rPr lang="en-GB" dirty="0" err="1"/>
              <a:t>của</a:t>
            </a:r>
            <a:r>
              <a:rPr lang="en-GB" dirty="0"/>
              <a:t> </a:t>
            </a:r>
            <a:r>
              <a:rPr lang="en-GB" dirty="0" err="1"/>
              <a:t>tôi</a:t>
            </a:r>
            <a:r>
              <a:rPr lang="en-GB" dirty="0"/>
              <a:t> </a:t>
            </a:r>
            <a:r>
              <a:rPr lang="en-GB" dirty="0" err="1"/>
              <a:t>bằng</a:t>
            </a:r>
            <a:r>
              <a:rPr lang="en-GB" dirty="0"/>
              <a:t> </a:t>
            </a:r>
            <a:r>
              <a:rPr lang="en-GB" dirty="0" err="1"/>
              <a:t>điểm</a:t>
            </a:r>
            <a:r>
              <a:rPr lang="en-GB" dirty="0"/>
              <a:t> </a:t>
            </a:r>
            <a:r>
              <a:rPr lang="en-GB" dirty="0" err="1"/>
              <a:t>mạnh</a:t>
            </a:r>
            <a:r>
              <a:rPr lang="en-GB" dirty="0"/>
              <a:t> </a:t>
            </a:r>
            <a:r>
              <a:rPr lang="en-GB" dirty="0" err="1"/>
              <a:t>của</a:t>
            </a:r>
            <a:r>
              <a:rPr lang="en-GB" dirty="0"/>
              <a:t> </a:t>
            </a:r>
            <a:r>
              <a:rPr lang="en-GB" dirty="0" err="1"/>
              <a:t>bạn</a:t>
            </a:r>
            <a:r>
              <a:rPr lang="en-GB" dirty="0"/>
              <a:t/>
            </a:r>
            <a:br>
              <a:rPr lang="en-GB" dirty="0"/>
            </a:br>
            <a:r>
              <a:rPr lang="en-GB" dirty="0"/>
              <a:t>*Opposites attract: Nam </a:t>
            </a:r>
            <a:r>
              <a:rPr lang="en-GB" dirty="0" err="1"/>
              <a:t>châm</a:t>
            </a:r>
            <a:r>
              <a:rPr lang="en-GB" dirty="0"/>
              <a:t> </a:t>
            </a:r>
            <a:r>
              <a:rPr lang="en-GB" dirty="0" err="1"/>
              <a:t>trái</a:t>
            </a:r>
            <a:r>
              <a:rPr lang="en-GB" dirty="0"/>
              <a:t> </a:t>
            </a:r>
            <a:r>
              <a:rPr lang="en-GB" dirty="0" err="1"/>
              <a:t>cực</a:t>
            </a:r>
            <a:r>
              <a:rPr lang="en-GB" dirty="0"/>
              <a:t> </a:t>
            </a:r>
            <a:r>
              <a:rPr lang="en-GB" dirty="0" err="1"/>
              <a:t>thì</a:t>
            </a:r>
            <a:r>
              <a:rPr lang="en-GB" dirty="0"/>
              <a:t> </a:t>
            </a:r>
            <a:r>
              <a:rPr lang="en-GB" dirty="0" err="1"/>
              <a:t>hút</a:t>
            </a:r>
            <a:r>
              <a:rPr lang="en-GB" dirty="0"/>
              <a:t> </a:t>
            </a:r>
            <a:r>
              <a:rPr lang="en-GB" dirty="0" err="1"/>
              <a:t>nhau</a:t>
            </a:r>
            <a:r>
              <a:rPr lang="en-GB" dirty="0"/>
              <a:t>, </a:t>
            </a:r>
            <a:r>
              <a:rPr lang="en-GB" dirty="0" err="1"/>
              <a:t>chỉ</a:t>
            </a:r>
            <a:r>
              <a:rPr lang="en-GB" dirty="0"/>
              <a:t> 2 </a:t>
            </a:r>
            <a:r>
              <a:rPr lang="en-GB" dirty="0" err="1"/>
              <a:t>người</a:t>
            </a:r>
            <a:r>
              <a:rPr lang="en-GB" dirty="0"/>
              <a:t> </a:t>
            </a:r>
            <a:r>
              <a:rPr lang="en-GB" dirty="0" err="1"/>
              <a:t>có</a:t>
            </a:r>
            <a:r>
              <a:rPr lang="en-GB" dirty="0"/>
              <a:t> </a:t>
            </a:r>
            <a:r>
              <a:rPr lang="en-GB" dirty="0" err="1"/>
              <a:t>tính</a:t>
            </a:r>
            <a:r>
              <a:rPr lang="en-GB" dirty="0"/>
              <a:t> </a:t>
            </a:r>
            <a:r>
              <a:rPr lang="en-GB" dirty="0" err="1"/>
              <a:t>cách</a:t>
            </a:r>
            <a:r>
              <a:rPr lang="en-GB" dirty="0"/>
              <a:t> </a:t>
            </a:r>
            <a:r>
              <a:rPr lang="en-GB" dirty="0" err="1"/>
              <a:t>trái</a:t>
            </a:r>
            <a:r>
              <a:rPr lang="en-GB" dirty="0"/>
              <a:t> </a:t>
            </a:r>
            <a:r>
              <a:rPr lang="en-GB" dirty="0" err="1"/>
              <a:t>ngược</a:t>
            </a:r>
            <a:r>
              <a:rPr lang="en-GB" dirty="0"/>
              <a:t> </a:t>
            </a:r>
            <a:r>
              <a:rPr lang="en-GB" dirty="0" err="1"/>
              <a:t>nhau</a:t>
            </a:r>
            <a:r>
              <a:rPr lang="en-GB" dirty="0"/>
              <a:t> </a:t>
            </a:r>
            <a:r>
              <a:rPr lang="en-GB" dirty="0" err="1"/>
              <a:t>nhưng</a:t>
            </a:r>
            <a:r>
              <a:rPr lang="en-GB" dirty="0"/>
              <a:t> </a:t>
            </a:r>
            <a:r>
              <a:rPr lang="en-GB" dirty="0" err="1"/>
              <a:t>lại</a:t>
            </a:r>
            <a:r>
              <a:rPr lang="en-GB" dirty="0"/>
              <a:t> </a:t>
            </a:r>
            <a:r>
              <a:rPr lang="en-GB" dirty="0" err="1"/>
              <a:t>thu</a:t>
            </a:r>
            <a:r>
              <a:rPr lang="en-GB" dirty="0"/>
              <a:t> </a:t>
            </a:r>
            <a:r>
              <a:rPr lang="en-GB" dirty="0" err="1"/>
              <a:t>hút</a:t>
            </a:r>
            <a:r>
              <a:rPr lang="en-GB" dirty="0"/>
              <a:t> </a:t>
            </a:r>
            <a:r>
              <a:rPr lang="en-GB" dirty="0" err="1"/>
              <a:t>nhau</a:t>
            </a:r>
            <a:r>
              <a:rPr lang="en-GB" dirty="0"/>
              <a:t>.</a:t>
            </a:r>
            <a:br>
              <a:rPr lang="en-GB" dirty="0"/>
            </a:br>
            <a:r>
              <a:rPr lang="en-GB" b="1" dirty="0" err="1"/>
              <a:t>Căn</a:t>
            </a:r>
            <a:r>
              <a:rPr lang="en-GB" b="1" dirty="0"/>
              <a:t> </a:t>
            </a:r>
            <a:r>
              <a:rPr lang="en-GB" b="1" dirty="0" err="1"/>
              <a:t>cứ</a:t>
            </a:r>
            <a:r>
              <a:rPr lang="en-GB" b="1" dirty="0"/>
              <a:t> </a:t>
            </a:r>
            <a:r>
              <a:rPr lang="en-GB" b="1" dirty="0" err="1"/>
              <a:t>vào</a:t>
            </a:r>
            <a:r>
              <a:rPr lang="en-GB" b="1" dirty="0"/>
              <a:t> </a:t>
            </a:r>
            <a:r>
              <a:rPr lang="en-GB" b="1" dirty="0" err="1"/>
              <a:t>thông</a:t>
            </a:r>
            <a:r>
              <a:rPr lang="en-GB" b="1" dirty="0"/>
              <a:t> tin </a:t>
            </a:r>
            <a:r>
              <a:rPr lang="en-GB" b="1" dirty="0" err="1"/>
              <a:t>đoạn</a:t>
            </a:r>
            <a:r>
              <a:rPr lang="en-GB" b="1" dirty="0"/>
              <a:t> </a:t>
            </a:r>
            <a:r>
              <a:rPr lang="en-GB" b="1" dirty="0" err="1"/>
              <a:t>cuối</a:t>
            </a:r>
            <a:r>
              <a:rPr lang="en-GB" b="1" dirty="0"/>
              <a:t>:</a:t>
            </a:r>
            <a:r>
              <a:rPr lang="en-GB" dirty="0"/>
              <a:t/>
            </a:r>
            <a:br>
              <a:rPr lang="en-GB" dirty="0"/>
            </a:br>
            <a:r>
              <a:rPr lang="en-GB" dirty="0"/>
              <a:t>In the end, people’s attraction to differences is vastly outweighed by our attraction to similarities.</a:t>
            </a:r>
            <a:endParaRPr lang="en-US" dirty="0"/>
          </a:p>
          <a:p>
            <a:r>
              <a:rPr lang="en-GB" i="1" dirty="0"/>
              <a:t>(</a:t>
            </a:r>
            <a:r>
              <a:rPr lang="en-GB" i="1" dirty="0" err="1"/>
              <a:t>Cuối</a:t>
            </a:r>
            <a:r>
              <a:rPr lang="en-GB" i="1" dirty="0"/>
              <a:t> </a:t>
            </a:r>
            <a:r>
              <a:rPr lang="en-GB" i="1" dirty="0" err="1"/>
              <a:t>cùng</a:t>
            </a:r>
            <a:r>
              <a:rPr lang="en-GB" i="1" dirty="0"/>
              <a:t>, </a:t>
            </a:r>
            <a:r>
              <a:rPr lang="en-GB" i="1" dirty="0" err="1"/>
              <a:t>sự</a:t>
            </a:r>
            <a:r>
              <a:rPr lang="en-GB" i="1" dirty="0"/>
              <a:t> </a:t>
            </a:r>
            <a:r>
              <a:rPr lang="en-GB" i="1" dirty="0" err="1"/>
              <a:t>thu</a:t>
            </a:r>
            <a:r>
              <a:rPr lang="en-GB" i="1" dirty="0"/>
              <a:t> </a:t>
            </a:r>
            <a:r>
              <a:rPr lang="en-GB" i="1" dirty="0" err="1"/>
              <a:t>hút</a:t>
            </a:r>
            <a:r>
              <a:rPr lang="en-GB" i="1" dirty="0"/>
              <a:t> </a:t>
            </a:r>
            <a:r>
              <a:rPr lang="en-GB" i="1" dirty="0" err="1"/>
              <a:t>của</a:t>
            </a:r>
            <a:r>
              <a:rPr lang="en-GB" i="1" dirty="0"/>
              <a:t> </a:t>
            </a:r>
            <a:r>
              <a:rPr lang="en-GB" i="1" dirty="0" err="1"/>
              <a:t>mọi</a:t>
            </a:r>
            <a:r>
              <a:rPr lang="en-GB" i="1" dirty="0"/>
              <a:t> </a:t>
            </a:r>
            <a:r>
              <a:rPr lang="en-GB" i="1" dirty="0" err="1"/>
              <a:t>người</a:t>
            </a:r>
            <a:r>
              <a:rPr lang="en-GB" i="1" dirty="0"/>
              <a:t> </a:t>
            </a:r>
            <a:r>
              <a:rPr lang="en-GB" i="1" dirty="0" err="1"/>
              <a:t>đối</a:t>
            </a:r>
            <a:r>
              <a:rPr lang="en-GB" i="1" dirty="0"/>
              <a:t> </a:t>
            </a:r>
            <a:r>
              <a:rPr lang="en-GB" i="1" dirty="0" err="1"/>
              <a:t>với</a:t>
            </a:r>
            <a:r>
              <a:rPr lang="en-GB" i="1" dirty="0"/>
              <a:t> </a:t>
            </a:r>
            <a:r>
              <a:rPr lang="en-GB" i="1" dirty="0" err="1"/>
              <a:t>sự</a:t>
            </a:r>
            <a:r>
              <a:rPr lang="en-GB" i="1" dirty="0"/>
              <a:t> </a:t>
            </a:r>
            <a:r>
              <a:rPr lang="en-GB" i="1" dirty="0" err="1"/>
              <a:t>khác</a:t>
            </a:r>
            <a:r>
              <a:rPr lang="en-GB" i="1" dirty="0"/>
              <a:t> </a:t>
            </a:r>
            <a:r>
              <a:rPr lang="en-GB" i="1" dirty="0" err="1"/>
              <a:t>biệt</a:t>
            </a:r>
            <a:r>
              <a:rPr lang="en-GB" i="1" dirty="0"/>
              <a:t> </a:t>
            </a:r>
            <a:r>
              <a:rPr lang="en-GB" i="1" dirty="0" err="1"/>
              <a:t>vượt</a:t>
            </a:r>
            <a:r>
              <a:rPr lang="en-GB" i="1" dirty="0"/>
              <a:t> </a:t>
            </a:r>
            <a:r>
              <a:rPr lang="en-GB" i="1" dirty="0" err="1"/>
              <a:t>xa</a:t>
            </a:r>
            <a:r>
              <a:rPr lang="en-GB" i="1" dirty="0"/>
              <a:t> </a:t>
            </a:r>
            <a:r>
              <a:rPr lang="en-GB" i="1" dirty="0" err="1"/>
              <a:t>sự</a:t>
            </a:r>
            <a:r>
              <a:rPr lang="en-GB" i="1" dirty="0"/>
              <a:t> </a:t>
            </a:r>
            <a:r>
              <a:rPr lang="en-GB" i="1" dirty="0" err="1"/>
              <a:t>thu</a:t>
            </a:r>
            <a:r>
              <a:rPr lang="en-GB" i="1" dirty="0"/>
              <a:t> </a:t>
            </a:r>
            <a:r>
              <a:rPr lang="en-GB" i="1" dirty="0" err="1"/>
              <a:t>hút</a:t>
            </a:r>
            <a:r>
              <a:rPr lang="en-GB" i="1" dirty="0"/>
              <a:t> </a:t>
            </a:r>
            <a:r>
              <a:rPr lang="en-GB" i="1" dirty="0" err="1"/>
              <a:t>của</a:t>
            </a:r>
            <a:r>
              <a:rPr lang="en-GB" i="1" dirty="0"/>
              <a:t> </a:t>
            </a:r>
            <a:r>
              <a:rPr lang="en-GB" i="1" dirty="0" err="1"/>
              <a:t>chúng</a:t>
            </a:r>
            <a:r>
              <a:rPr lang="en-GB" i="1" dirty="0"/>
              <a:t> ta </a:t>
            </a:r>
            <a:r>
              <a:rPr lang="en-GB" i="1" dirty="0" err="1"/>
              <a:t>đối</a:t>
            </a:r>
            <a:r>
              <a:rPr lang="en-GB" i="1" dirty="0"/>
              <a:t> </a:t>
            </a:r>
            <a:r>
              <a:rPr lang="en-GB" i="1" dirty="0" err="1"/>
              <a:t>với</a:t>
            </a:r>
            <a:r>
              <a:rPr lang="en-GB" i="1" dirty="0"/>
              <a:t> </a:t>
            </a:r>
            <a:r>
              <a:rPr lang="en-GB" i="1" dirty="0" err="1"/>
              <a:t>sự</a:t>
            </a:r>
            <a:r>
              <a:rPr lang="en-GB" i="1" dirty="0"/>
              <a:t> </a:t>
            </a:r>
            <a:r>
              <a:rPr lang="en-GB" i="1" dirty="0" err="1"/>
              <a:t>tương</a:t>
            </a:r>
            <a:r>
              <a:rPr lang="en-GB" i="1" dirty="0"/>
              <a:t> </a:t>
            </a:r>
            <a:r>
              <a:rPr lang="en-GB" i="1" dirty="0" err="1"/>
              <a:t>đồng</a:t>
            </a:r>
            <a:r>
              <a:rPr lang="en-GB" i="1" dirty="0"/>
              <a:t>.)</a:t>
            </a:r>
            <a:r>
              <a:rPr lang="en-GB" dirty="0"/>
              <a:t/>
            </a:r>
            <a:br>
              <a:rPr lang="en-GB" dirty="0"/>
            </a:br>
            <a:r>
              <a:rPr lang="en-GB" dirty="0"/>
              <a:t>=&gt; </a:t>
            </a:r>
            <a:r>
              <a:rPr lang="en-GB" dirty="0" err="1"/>
              <a:t>Từ</a:t>
            </a:r>
            <a:r>
              <a:rPr lang="en-GB" dirty="0"/>
              <a:t> </a:t>
            </a:r>
            <a:r>
              <a:rPr lang="en-GB" dirty="0" err="1"/>
              <a:t>thông</a:t>
            </a:r>
            <a:r>
              <a:rPr lang="en-GB" dirty="0"/>
              <a:t> tin </a:t>
            </a:r>
            <a:r>
              <a:rPr lang="en-GB" dirty="0" err="1"/>
              <a:t>kết</a:t>
            </a:r>
            <a:r>
              <a:rPr lang="en-GB" dirty="0"/>
              <a:t> </a:t>
            </a:r>
            <a:r>
              <a:rPr lang="en-GB" dirty="0" err="1"/>
              <a:t>luận</a:t>
            </a:r>
            <a:r>
              <a:rPr lang="en-GB" dirty="0"/>
              <a:t> ở </a:t>
            </a:r>
            <a:r>
              <a:rPr lang="en-GB" dirty="0" err="1"/>
              <a:t>đoạn</a:t>
            </a:r>
            <a:r>
              <a:rPr lang="en-GB" dirty="0"/>
              <a:t> </a:t>
            </a:r>
            <a:r>
              <a:rPr lang="en-GB" dirty="0" err="1"/>
              <a:t>cuối</a:t>
            </a:r>
            <a:r>
              <a:rPr lang="en-GB" dirty="0"/>
              <a:t> </a:t>
            </a:r>
            <a:r>
              <a:rPr lang="en-GB" dirty="0" err="1"/>
              <a:t>và</a:t>
            </a:r>
            <a:r>
              <a:rPr lang="en-GB" dirty="0"/>
              <a:t> </a:t>
            </a:r>
            <a:r>
              <a:rPr lang="en-GB" dirty="0" err="1"/>
              <a:t>nội</a:t>
            </a:r>
            <a:r>
              <a:rPr lang="en-GB" dirty="0"/>
              <a:t> dung </a:t>
            </a:r>
            <a:r>
              <a:rPr lang="en-GB" dirty="0" err="1"/>
              <a:t>của</a:t>
            </a:r>
            <a:r>
              <a:rPr lang="en-GB" dirty="0"/>
              <a:t> </a:t>
            </a:r>
            <a:r>
              <a:rPr lang="en-GB" dirty="0" err="1"/>
              <a:t>bài</a:t>
            </a:r>
            <a:r>
              <a:rPr lang="en-GB" dirty="0"/>
              <a:t> </a:t>
            </a:r>
            <a:r>
              <a:rPr lang="en-GB" dirty="0" err="1"/>
              <a:t>đọc</a:t>
            </a:r>
            <a:r>
              <a:rPr lang="en-GB" dirty="0"/>
              <a:t>, ta </a:t>
            </a:r>
            <a:r>
              <a:rPr lang="en-GB" dirty="0" err="1"/>
              <a:t>suy</a:t>
            </a:r>
            <a:r>
              <a:rPr lang="en-GB" dirty="0"/>
              <a:t> </a:t>
            </a:r>
            <a:r>
              <a:rPr lang="en-GB" dirty="0" err="1"/>
              <a:t>ra</a:t>
            </a:r>
            <a:r>
              <a:rPr lang="en-GB" dirty="0"/>
              <a:t> </a:t>
            </a:r>
            <a:r>
              <a:rPr lang="en-GB" dirty="0" err="1"/>
              <a:t>đoạn</a:t>
            </a:r>
            <a:r>
              <a:rPr lang="en-GB" dirty="0"/>
              <a:t> </a:t>
            </a:r>
            <a:r>
              <a:rPr lang="en-GB" dirty="0" err="1"/>
              <a:t>văn</a:t>
            </a:r>
            <a:r>
              <a:rPr lang="en-GB" dirty="0"/>
              <a:t> </a:t>
            </a:r>
            <a:r>
              <a:rPr lang="en-GB" dirty="0" err="1"/>
              <a:t>đang</a:t>
            </a:r>
            <a:r>
              <a:rPr lang="en-GB" dirty="0"/>
              <a:t> </a:t>
            </a:r>
            <a:r>
              <a:rPr lang="en-GB" dirty="0" err="1"/>
              <a:t>nói</a:t>
            </a:r>
            <a:r>
              <a:rPr lang="en-GB" dirty="0"/>
              <a:t> </a:t>
            </a:r>
            <a:r>
              <a:rPr lang="en-GB" dirty="0" err="1"/>
              <a:t>về</a:t>
            </a:r>
            <a:r>
              <a:rPr lang="en-GB" dirty="0"/>
              <a:t> </a:t>
            </a:r>
            <a:r>
              <a:rPr lang="en-GB" dirty="0" err="1"/>
              <a:t>những</a:t>
            </a:r>
            <a:r>
              <a:rPr lang="en-GB" dirty="0"/>
              <a:t> </a:t>
            </a:r>
            <a:r>
              <a:rPr lang="en-GB" dirty="0" err="1"/>
              <a:t>lý</a:t>
            </a:r>
            <a:r>
              <a:rPr lang="en-GB" dirty="0"/>
              <a:t> do </a:t>
            </a:r>
            <a:r>
              <a:rPr lang="en-GB" dirty="0" err="1"/>
              <a:t>tại</a:t>
            </a:r>
            <a:r>
              <a:rPr lang="en-GB" dirty="0"/>
              <a:t> </a:t>
            </a:r>
            <a:r>
              <a:rPr lang="en-GB" dirty="0" err="1"/>
              <a:t>sao</a:t>
            </a:r>
            <a:r>
              <a:rPr lang="en-GB" dirty="0"/>
              <a:t> con </a:t>
            </a:r>
            <a:r>
              <a:rPr lang="en-GB" dirty="0" err="1"/>
              <a:t>người</a:t>
            </a:r>
            <a:r>
              <a:rPr lang="en-GB" dirty="0"/>
              <a:t> </a:t>
            </a:r>
            <a:r>
              <a:rPr lang="en-GB" dirty="0" err="1"/>
              <a:t>lại</a:t>
            </a:r>
            <a:r>
              <a:rPr lang="en-GB" dirty="0"/>
              <a:t> tin </a:t>
            </a:r>
            <a:r>
              <a:rPr lang="en-GB" dirty="0" err="1"/>
              <a:t>vào</a:t>
            </a:r>
            <a:r>
              <a:rPr lang="en-GB" dirty="0"/>
              <a:t> “</a:t>
            </a:r>
            <a:r>
              <a:rPr lang="en-GB" dirty="0" err="1"/>
              <a:t>việc</a:t>
            </a:r>
            <a:r>
              <a:rPr lang="en-GB" dirty="0"/>
              <a:t> </a:t>
            </a:r>
            <a:r>
              <a:rPr lang="en-GB" dirty="0" err="1"/>
              <a:t>nam</a:t>
            </a:r>
            <a:r>
              <a:rPr lang="en-GB" dirty="0"/>
              <a:t> </a:t>
            </a:r>
            <a:r>
              <a:rPr lang="en-GB" dirty="0" err="1"/>
              <a:t>châm</a:t>
            </a:r>
            <a:r>
              <a:rPr lang="en-GB" dirty="0"/>
              <a:t> </a:t>
            </a:r>
            <a:r>
              <a:rPr lang="en-GB" dirty="0" err="1"/>
              <a:t>trái</a:t>
            </a:r>
            <a:r>
              <a:rPr lang="en-GB" dirty="0"/>
              <a:t> </a:t>
            </a:r>
            <a:r>
              <a:rPr lang="en-GB" dirty="0" err="1"/>
              <a:t>cực</a:t>
            </a:r>
            <a:r>
              <a:rPr lang="en-GB" dirty="0"/>
              <a:t> </a:t>
            </a:r>
            <a:r>
              <a:rPr lang="en-GB" dirty="0" err="1"/>
              <a:t>thì</a:t>
            </a:r>
            <a:r>
              <a:rPr lang="en-GB" dirty="0"/>
              <a:t> </a:t>
            </a:r>
            <a:r>
              <a:rPr lang="en-GB" dirty="0" err="1"/>
              <a:t>hút</a:t>
            </a:r>
            <a:r>
              <a:rPr lang="en-GB" dirty="0"/>
              <a:t> </a:t>
            </a:r>
            <a:r>
              <a:rPr lang="en-GB" dirty="0" err="1"/>
              <a:t>nhau</a:t>
            </a:r>
            <a:r>
              <a:rPr lang="en-GB" dirty="0"/>
              <a:t>”.</a:t>
            </a:r>
            <a:endParaRPr lang="en-US" dirty="0"/>
          </a:p>
          <a:p>
            <a:endParaRPr lang="en-US" dirty="0"/>
          </a:p>
        </p:txBody>
      </p:sp>
      <p:sp>
        <p:nvSpPr>
          <p:cNvPr id="2" name="Oval 1"/>
          <p:cNvSpPr/>
          <p:nvPr/>
        </p:nvSpPr>
        <p:spPr>
          <a:xfrm>
            <a:off x="1143000" y="1219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3335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533400"/>
            <a:ext cx="8686800" cy="6001643"/>
          </a:xfrm>
          <a:prstGeom prst="rect">
            <a:avLst/>
          </a:prstGeom>
          <a:noFill/>
        </p:spPr>
        <p:txBody>
          <a:bodyPr wrap="square" rtlCol="0">
            <a:spAutoFit/>
          </a:bodyPr>
          <a:lstStyle/>
          <a:p>
            <a:r>
              <a:rPr lang="en-US" sz="2400" b="1" dirty="0"/>
              <a:t>Question 40:</a:t>
            </a:r>
            <a:r>
              <a:rPr lang="en-US" sz="2400" dirty="0"/>
              <a:t> The word </a:t>
            </a:r>
            <a:r>
              <a:rPr lang="en-US" sz="2400" b="1" dirty="0"/>
              <a:t>“they”</a:t>
            </a:r>
            <a:r>
              <a:rPr lang="en-US" sz="2400" dirty="0"/>
              <a:t> in paragraph 1 refers to _______.</a:t>
            </a:r>
          </a:p>
          <a:p>
            <a:r>
              <a:rPr lang="en-US" sz="2400" b="1" dirty="0"/>
              <a:t>	A.</a:t>
            </a:r>
            <a:r>
              <a:rPr lang="en-US" sz="2400" dirty="0"/>
              <a:t> traits	</a:t>
            </a:r>
            <a:r>
              <a:rPr lang="en-US" sz="2400" b="1" dirty="0"/>
              <a:t>B.</a:t>
            </a:r>
            <a:r>
              <a:rPr lang="en-US" sz="2400" dirty="0"/>
              <a:t> people	</a:t>
            </a:r>
            <a:r>
              <a:rPr lang="en-US" sz="2400" b="1" dirty="0"/>
              <a:t>C.</a:t>
            </a:r>
            <a:r>
              <a:rPr lang="en-US" sz="2400" dirty="0"/>
              <a:t> stories	</a:t>
            </a:r>
            <a:r>
              <a:rPr lang="en-US" sz="2400" b="1" dirty="0"/>
              <a:t>D.</a:t>
            </a:r>
            <a:r>
              <a:rPr lang="en-US" sz="2400" dirty="0"/>
              <a:t> partners</a:t>
            </a:r>
          </a:p>
          <a:p>
            <a:endParaRPr lang="en-US" sz="2400" b="1" dirty="0" smtClean="0"/>
          </a:p>
          <a:p>
            <a:r>
              <a:rPr lang="en-GB" sz="2400" b="1" dirty="0" err="1" smtClean="0"/>
              <a:t>Từ</a:t>
            </a:r>
            <a:r>
              <a:rPr lang="en-GB" sz="2400" b="1" dirty="0" smtClean="0"/>
              <a:t> </a:t>
            </a:r>
            <a:r>
              <a:rPr lang="en-GB" sz="2400" b="1" dirty="0"/>
              <a:t>“they” </a:t>
            </a:r>
            <a:r>
              <a:rPr lang="en-GB" sz="2400" b="1" dirty="0" err="1"/>
              <a:t>trong</a:t>
            </a:r>
            <a:r>
              <a:rPr lang="en-GB" sz="2400" b="1" dirty="0"/>
              <a:t> </a:t>
            </a:r>
            <a:r>
              <a:rPr lang="en-GB" sz="2400" b="1" dirty="0" err="1"/>
              <a:t>đoạn</a:t>
            </a:r>
            <a:r>
              <a:rPr lang="en-GB" sz="2400" b="1" dirty="0"/>
              <a:t> 1 </a:t>
            </a:r>
            <a:r>
              <a:rPr lang="en-GB" sz="2400" b="1" dirty="0" err="1"/>
              <a:t>đề</a:t>
            </a:r>
            <a:r>
              <a:rPr lang="en-GB" sz="2400" b="1" dirty="0"/>
              <a:t> </a:t>
            </a:r>
            <a:r>
              <a:rPr lang="en-GB" sz="2400" b="1" dirty="0" err="1"/>
              <a:t>cập</a:t>
            </a:r>
            <a:r>
              <a:rPr lang="en-GB" sz="2400" b="1" dirty="0"/>
              <a:t> </a:t>
            </a:r>
            <a:r>
              <a:rPr lang="en-GB" sz="2400" b="1" dirty="0" err="1"/>
              <a:t>đến</a:t>
            </a:r>
            <a:r>
              <a:rPr lang="en-GB" sz="2400" b="1" dirty="0"/>
              <a:t>____  .</a:t>
            </a:r>
            <a:r>
              <a:rPr lang="en-GB" sz="2400" dirty="0"/>
              <a:t/>
            </a:r>
            <a:br>
              <a:rPr lang="en-GB" sz="2400" dirty="0"/>
            </a:br>
            <a:r>
              <a:rPr lang="en-GB" sz="2400" b="1" dirty="0"/>
              <a:t>A.</a:t>
            </a:r>
            <a:r>
              <a:rPr lang="en-GB" sz="2400" dirty="0"/>
              <a:t> </a:t>
            </a:r>
            <a:r>
              <a:rPr lang="en-GB" sz="2400" dirty="0" err="1"/>
              <a:t>đặc</a:t>
            </a:r>
            <a:r>
              <a:rPr lang="en-GB" sz="2400" dirty="0"/>
              <a:t> </a:t>
            </a:r>
            <a:r>
              <a:rPr lang="en-GB" sz="2400" dirty="0" err="1"/>
              <a:t>điểm</a:t>
            </a:r>
            <a:r>
              <a:rPr lang="en-GB" sz="2400" dirty="0"/>
              <a:t/>
            </a:r>
            <a:br>
              <a:rPr lang="en-GB" sz="2400" dirty="0"/>
            </a:br>
            <a:r>
              <a:rPr lang="en-GB" sz="2400" b="1" dirty="0"/>
              <a:t>B.</a:t>
            </a:r>
            <a:r>
              <a:rPr lang="en-GB" sz="2400" dirty="0"/>
              <a:t> </a:t>
            </a:r>
            <a:r>
              <a:rPr lang="en-GB" sz="2400" dirty="0" err="1"/>
              <a:t>người</a:t>
            </a:r>
            <a:r>
              <a:rPr lang="en-GB" sz="2400" dirty="0"/>
              <a:t/>
            </a:r>
            <a:br>
              <a:rPr lang="en-GB" sz="2400" dirty="0"/>
            </a:br>
            <a:r>
              <a:rPr lang="en-GB" sz="2400" b="1" dirty="0"/>
              <a:t>C.</a:t>
            </a:r>
            <a:r>
              <a:rPr lang="en-GB" sz="2400" dirty="0"/>
              <a:t> </a:t>
            </a:r>
            <a:r>
              <a:rPr lang="en-GB" sz="2400" dirty="0" err="1"/>
              <a:t>những</a:t>
            </a:r>
            <a:r>
              <a:rPr lang="en-GB" sz="2400" dirty="0"/>
              <a:t> </a:t>
            </a:r>
            <a:r>
              <a:rPr lang="en-GB" sz="2400" dirty="0" err="1"/>
              <a:t>câu</a:t>
            </a:r>
            <a:r>
              <a:rPr lang="en-GB" sz="2400" dirty="0"/>
              <a:t> </a:t>
            </a:r>
            <a:r>
              <a:rPr lang="en-GB" sz="2400" dirty="0" err="1"/>
              <a:t>chuyện</a:t>
            </a:r>
            <a:r>
              <a:rPr lang="en-GB" sz="2400" dirty="0"/>
              <a:t/>
            </a:r>
            <a:br>
              <a:rPr lang="en-GB" sz="2400" dirty="0"/>
            </a:br>
            <a:r>
              <a:rPr lang="en-GB" sz="2400" b="1" dirty="0"/>
              <a:t>D.</a:t>
            </a:r>
            <a:r>
              <a:rPr lang="en-GB" sz="2400" dirty="0"/>
              <a:t> </a:t>
            </a:r>
            <a:r>
              <a:rPr lang="en-GB" sz="2400" dirty="0" err="1"/>
              <a:t>đối</a:t>
            </a:r>
            <a:r>
              <a:rPr lang="en-GB" sz="2400" dirty="0"/>
              <a:t> </a:t>
            </a:r>
            <a:r>
              <a:rPr lang="en-GB" sz="2400" dirty="0" err="1"/>
              <a:t>tác</a:t>
            </a:r>
            <a:r>
              <a:rPr lang="en-GB" sz="2400" dirty="0"/>
              <a:t/>
            </a:r>
            <a:br>
              <a:rPr lang="en-GB" sz="2400" dirty="0"/>
            </a:br>
            <a:r>
              <a:rPr lang="en-GB" sz="2400" dirty="0" err="1"/>
              <a:t>Từ</a:t>
            </a:r>
            <a:r>
              <a:rPr lang="en-GB" sz="2400" dirty="0"/>
              <a:t> “they” ở </a:t>
            </a:r>
            <a:r>
              <a:rPr lang="en-GB" sz="2400" dirty="0" err="1"/>
              <a:t>đây</a:t>
            </a:r>
            <a:r>
              <a:rPr lang="en-GB" sz="2400" dirty="0"/>
              <a:t> </a:t>
            </a:r>
            <a:r>
              <a:rPr lang="en-GB" sz="2400" dirty="0" err="1"/>
              <a:t>dùng</a:t>
            </a:r>
            <a:r>
              <a:rPr lang="en-GB" sz="2400" dirty="0"/>
              <a:t> </a:t>
            </a:r>
            <a:r>
              <a:rPr lang="en-GB" sz="2400" dirty="0" err="1"/>
              <a:t>để</a:t>
            </a:r>
            <a:r>
              <a:rPr lang="en-GB" sz="2400" dirty="0"/>
              <a:t> </a:t>
            </a:r>
            <a:r>
              <a:rPr lang="en-GB" sz="2400" dirty="0" err="1"/>
              <a:t>thay</a:t>
            </a:r>
            <a:r>
              <a:rPr lang="en-GB" sz="2400" dirty="0"/>
              <a:t> </a:t>
            </a:r>
            <a:r>
              <a:rPr lang="en-GB" sz="2400" dirty="0" err="1"/>
              <a:t>thế</a:t>
            </a:r>
            <a:r>
              <a:rPr lang="en-GB" sz="2400" dirty="0"/>
              <a:t> </a:t>
            </a:r>
            <a:r>
              <a:rPr lang="en-GB" sz="2400" dirty="0" err="1"/>
              <a:t>cho</a:t>
            </a:r>
            <a:r>
              <a:rPr lang="en-GB" sz="2400" dirty="0"/>
              <a:t> </a:t>
            </a:r>
            <a:r>
              <a:rPr lang="en-GB" sz="2400" dirty="0" err="1"/>
              <a:t>danh</a:t>
            </a:r>
            <a:r>
              <a:rPr lang="en-GB" sz="2400" dirty="0"/>
              <a:t> </a:t>
            </a:r>
            <a:r>
              <a:rPr lang="en-GB" sz="2400" dirty="0" err="1"/>
              <a:t>từ</a:t>
            </a:r>
            <a:r>
              <a:rPr lang="en-GB" sz="2400" dirty="0"/>
              <a:t> </a:t>
            </a:r>
            <a:r>
              <a:rPr lang="en-GB" sz="2400" dirty="0" err="1"/>
              <a:t>người</a:t>
            </a:r>
            <a:r>
              <a:rPr lang="en-GB" sz="2400" dirty="0"/>
              <a:t> </a:t>
            </a:r>
            <a:r>
              <a:rPr lang="en-GB" sz="2400" dirty="0" err="1"/>
              <a:t>được</a:t>
            </a:r>
            <a:r>
              <a:rPr lang="en-GB" sz="2400" dirty="0"/>
              <a:t> </a:t>
            </a:r>
            <a:r>
              <a:rPr lang="en-GB" sz="2400" dirty="0" err="1"/>
              <a:t>nhắc</a:t>
            </a:r>
            <a:r>
              <a:rPr lang="en-GB" sz="2400" dirty="0"/>
              <a:t> </a:t>
            </a:r>
            <a:r>
              <a:rPr lang="en-GB" sz="2400" dirty="0" err="1"/>
              <a:t>tới</a:t>
            </a:r>
            <a:r>
              <a:rPr lang="en-GB" sz="2400" dirty="0"/>
              <a:t> </a:t>
            </a:r>
            <a:r>
              <a:rPr lang="en-GB" sz="2400" dirty="0" err="1"/>
              <a:t>trước</a:t>
            </a:r>
            <a:r>
              <a:rPr lang="en-GB" sz="2400" dirty="0"/>
              <a:t> </a:t>
            </a:r>
            <a:r>
              <a:rPr lang="en-GB" sz="2400" dirty="0" err="1"/>
              <a:t>đó</a:t>
            </a:r>
            <a:r>
              <a:rPr lang="en-GB" sz="2400" dirty="0"/>
              <a:t>.</a:t>
            </a:r>
            <a:br>
              <a:rPr lang="en-GB" sz="2400" dirty="0"/>
            </a:br>
            <a:r>
              <a:rPr lang="en-GB" sz="2400" dirty="0"/>
              <a:t>Love stories often include people finding partners who seem to have traits that </a:t>
            </a:r>
            <a:r>
              <a:rPr lang="en-GB" sz="2400" b="1" dirty="0"/>
              <a:t>they</a:t>
            </a:r>
            <a:r>
              <a:rPr lang="en-GB" sz="2400" dirty="0"/>
              <a:t> lack, like a good girl falling for a bad boy.</a:t>
            </a:r>
            <a:endParaRPr lang="en-US" sz="2400" dirty="0"/>
          </a:p>
          <a:p>
            <a:r>
              <a:rPr lang="en-GB" sz="2400" i="1" dirty="0"/>
              <a:t>(</a:t>
            </a:r>
            <a:r>
              <a:rPr lang="en-GB" sz="2400" i="1" dirty="0" err="1"/>
              <a:t>Những</a:t>
            </a:r>
            <a:r>
              <a:rPr lang="en-GB" sz="2400" i="1" dirty="0"/>
              <a:t> </a:t>
            </a:r>
            <a:r>
              <a:rPr lang="en-GB" sz="2400" i="1" dirty="0" err="1"/>
              <a:t>câu</a:t>
            </a:r>
            <a:r>
              <a:rPr lang="en-GB" sz="2400" i="1" dirty="0"/>
              <a:t> </a:t>
            </a:r>
            <a:r>
              <a:rPr lang="en-GB" sz="2400" i="1" dirty="0" err="1"/>
              <a:t>chuyện</a:t>
            </a:r>
            <a:r>
              <a:rPr lang="en-GB" sz="2400" i="1" dirty="0"/>
              <a:t> </a:t>
            </a:r>
            <a:r>
              <a:rPr lang="en-GB" sz="2400" i="1" dirty="0" err="1"/>
              <a:t>tình</a:t>
            </a:r>
            <a:r>
              <a:rPr lang="en-GB" sz="2400" i="1" dirty="0"/>
              <a:t> </a:t>
            </a:r>
            <a:r>
              <a:rPr lang="en-GB" sz="2400" i="1" dirty="0" err="1"/>
              <a:t>yêu</a:t>
            </a:r>
            <a:r>
              <a:rPr lang="en-GB" sz="2400" i="1" dirty="0"/>
              <a:t> </a:t>
            </a:r>
            <a:r>
              <a:rPr lang="en-GB" sz="2400" i="1" dirty="0" err="1"/>
              <a:t>thường</a:t>
            </a:r>
            <a:r>
              <a:rPr lang="en-GB" sz="2400" i="1" dirty="0"/>
              <a:t> </a:t>
            </a:r>
            <a:r>
              <a:rPr lang="en-GB" sz="2400" i="1" dirty="0" err="1"/>
              <a:t>là</a:t>
            </a:r>
            <a:r>
              <a:rPr lang="en-GB" sz="2400" i="1" dirty="0"/>
              <a:t> </a:t>
            </a:r>
            <a:r>
              <a:rPr lang="en-GB" sz="2400" i="1" dirty="0" err="1"/>
              <a:t>những</a:t>
            </a:r>
            <a:r>
              <a:rPr lang="en-GB" sz="2400" i="1" dirty="0"/>
              <a:t> </a:t>
            </a:r>
            <a:r>
              <a:rPr lang="en-GB" sz="2400" i="1" dirty="0" err="1"/>
              <a:t>người</a:t>
            </a:r>
            <a:r>
              <a:rPr lang="en-GB" sz="2400" i="1" dirty="0"/>
              <a:t> </a:t>
            </a:r>
            <a:r>
              <a:rPr lang="en-GB" sz="2400" i="1" dirty="0" err="1"/>
              <a:t>tìm</a:t>
            </a:r>
            <a:r>
              <a:rPr lang="en-GB" sz="2400" i="1" dirty="0"/>
              <a:t> </a:t>
            </a:r>
            <a:r>
              <a:rPr lang="en-GB" sz="2400" i="1" dirty="0" err="1"/>
              <a:t>kiếm</a:t>
            </a:r>
            <a:r>
              <a:rPr lang="en-GB" sz="2400" i="1" dirty="0"/>
              <a:t> </a:t>
            </a:r>
            <a:r>
              <a:rPr lang="en-GB" sz="2400" i="1" dirty="0" err="1"/>
              <a:t>bạn</a:t>
            </a:r>
            <a:r>
              <a:rPr lang="en-GB" sz="2400" i="1" dirty="0"/>
              <a:t> </a:t>
            </a:r>
            <a:r>
              <a:rPr lang="en-GB" sz="2400" i="1" dirty="0" err="1"/>
              <a:t>đời</a:t>
            </a:r>
            <a:r>
              <a:rPr lang="en-GB" sz="2400" i="1" dirty="0"/>
              <a:t>, </a:t>
            </a:r>
            <a:r>
              <a:rPr lang="en-GB" sz="2400" i="1" dirty="0" err="1"/>
              <a:t>người</a:t>
            </a:r>
            <a:r>
              <a:rPr lang="en-GB" sz="2400" i="1" dirty="0"/>
              <a:t> </a:t>
            </a:r>
            <a:r>
              <a:rPr lang="en-GB" sz="2400" i="1" dirty="0" err="1"/>
              <a:t>mà</a:t>
            </a:r>
            <a:r>
              <a:rPr lang="en-GB" sz="2400" i="1" dirty="0"/>
              <a:t> </a:t>
            </a:r>
            <a:r>
              <a:rPr lang="en-GB" sz="2400" i="1" dirty="0" err="1"/>
              <a:t>dường</a:t>
            </a:r>
            <a:r>
              <a:rPr lang="en-GB" sz="2400" i="1" dirty="0"/>
              <a:t> </a:t>
            </a:r>
            <a:r>
              <a:rPr lang="en-GB" sz="2400" i="1" dirty="0" err="1"/>
              <a:t>như</a:t>
            </a:r>
            <a:r>
              <a:rPr lang="en-GB" sz="2400" i="1" dirty="0"/>
              <a:t> </a:t>
            </a:r>
            <a:r>
              <a:rPr lang="en-GB" sz="2400" i="1" dirty="0" err="1"/>
              <a:t>có</a:t>
            </a:r>
            <a:r>
              <a:rPr lang="en-GB" sz="2400" i="1" dirty="0"/>
              <a:t> </a:t>
            </a:r>
            <a:r>
              <a:rPr lang="en-GB" sz="2400" i="1" dirty="0" err="1"/>
              <a:t>những</a:t>
            </a:r>
            <a:r>
              <a:rPr lang="en-GB" sz="2400" i="1" dirty="0"/>
              <a:t> </a:t>
            </a:r>
            <a:r>
              <a:rPr lang="en-GB" sz="2400" i="1" dirty="0" err="1"/>
              <a:t>đặc</a:t>
            </a:r>
            <a:r>
              <a:rPr lang="en-GB" sz="2400" i="1" dirty="0"/>
              <a:t> </a:t>
            </a:r>
            <a:r>
              <a:rPr lang="en-GB" sz="2400" i="1" dirty="0" err="1"/>
              <a:t>điểm</a:t>
            </a:r>
            <a:r>
              <a:rPr lang="en-GB" sz="2400" i="1" dirty="0"/>
              <a:t> </a:t>
            </a:r>
            <a:r>
              <a:rPr lang="en-GB" sz="2400" i="1" dirty="0" err="1"/>
              <a:t>mà</a:t>
            </a:r>
            <a:r>
              <a:rPr lang="en-GB" sz="2400" i="1" dirty="0"/>
              <a:t> </a:t>
            </a:r>
            <a:r>
              <a:rPr lang="en-GB" sz="2400" i="1" dirty="0" err="1"/>
              <a:t>họ</a:t>
            </a:r>
            <a:r>
              <a:rPr lang="en-GB" sz="2400" i="1" dirty="0"/>
              <a:t> </a:t>
            </a:r>
            <a:r>
              <a:rPr lang="en-GB" sz="2400" i="1" dirty="0" err="1"/>
              <a:t>thiếu</a:t>
            </a:r>
            <a:r>
              <a:rPr lang="en-GB" sz="2400" i="1" dirty="0"/>
              <a:t>, </a:t>
            </a:r>
            <a:r>
              <a:rPr lang="en-GB" sz="2400" i="1" dirty="0" err="1"/>
              <a:t>như</a:t>
            </a:r>
            <a:r>
              <a:rPr lang="en-GB" sz="2400" i="1" dirty="0"/>
              <a:t> </a:t>
            </a:r>
            <a:r>
              <a:rPr lang="en-GB" sz="2400" i="1" dirty="0" err="1"/>
              <a:t>một</a:t>
            </a:r>
            <a:r>
              <a:rPr lang="en-GB" sz="2400" i="1" dirty="0"/>
              <a:t> </a:t>
            </a:r>
            <a:r>
              <a:rPr lang="en-GB" sz="2400" i="1" dirty="0" err="1"/>
              <a:t>cô</a:t>
            </a:r>
            <a:r>
              <a:rPr lang="en-GB" sz="2400" i="1" dirty="0"/>
              <a:t> </a:t>
            </a:r>
            <a:r>
              <a:rPr lang="en-GB" sz="2400" i="1" dirty="0" err="1"/>
              <a:t>gái</a:t>
            </a:r>
            <a:r>
              <a:rPr lang="en-GB" sz="2400" i="1" dirty="0"/>
              <a:t> </a:t>
            </a:r>
            <a:r>
              <a:rPr lang="en-GB" sz="2400" i="1" dirty="0" err="1"/>
              <a:t>tốt</a:t>
            </a:r>
            <a:r>
              <a:rPr lang="en-GB" sz="2400" i="1" dirty="0"/>
              <a:t> </a:t>
            </a:r>
            <a:r>
              <a:rPr lang="en-GB" sz="2400" i="1" dirty="0" err="1"/>
              <a:t>yêu</a:t>
            </a:r>
            <a:r>
              <a:rPr lang="en-GB" sz="2400" i="1" dirty="0"/>
              <a:t> </a:t>
            </a:r>
            <a:r>
              <a:rPr lang="en-GB" sz="2400" i="1" dirty="0" err="1"/>
              <a:t>một</a:t>
            </a:r>
            <a:r>
              <a:rPr lang="en-GB" sz="2400" i="1" dirty="0"/>
              <a:t> </a:t>
            </a:r>
            <a:r>
              <a:rPr lang="en-GB" sz="2400" i="1" dirty="0" err="1"/>
              <a:t>chàng</a:t>
            </a:r>
            <a:r>
              <a:rPr lang="en-GB" sz="2400" i="1" dirty="0"/>
              <a:t> </a:t>
            </a:r>
            <a:r>
              <a:rPr lang="en-GB" sz="2400" i="1" dirty="0" err="1"/>
              <a:t>trai</a:t>
            </a:r>
            <a:r>
              <a:rPr lang="en-GB" sz="2400" i="1" dirty="0"/>
              <a:t> </a:t>
            </a:r>
            <a:r>
              <a:rPr lang="en-GB" sz="2400" i="1" dirty="0" err="1"/>
              <a:t>xấu</a:t>
            </a:r>
            <a:r>
              <a:rPr lang="en-GB" sz="2400" i="1" dirty="0"/>
              <a:t>.)</a:t>
            </a:r>
            <a:endParaRPr lang="en-US" sz="2400" dirty="0"/>
          </a:p>
          <a:p>
            <a:endParaRPr lang="en-US" sz="2400" dirty="0"/>
          </a:p>
        </p:txBody>
      </p:sp>
      <p:sp>
        <p:nvSpPr>
          <p:cNvPr id="2" name="Oval 1"/>
          <p:cNvSpPr/>
          <p:nvPr/>
        </p:nvSpPr>
        <p:spPr>
          <a:xfrm>
            <a:off x="2971800" y="990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3630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763000" cy="6863417"/>
          </a:xfrm>
          <a:prstGeom prst="rect">
            <a:avLst/>
          </a:prstGeom>
          <a:noFill/>
        </p:spPr>
        <p:txBody>
          <a:bodyPr wrap="square" rtlCol="0">
            <a:spAutoFit/>
          </a:bodyPr>
          <a:lstStyle/>
          <a:p>
            <a:r>
              <a:rPr lang="en-US" sz="2000" b="1" dirty="0"/>
              <a:t>Question 41:</a:t>
            </a:r>
            <a:r>
              <a:rPr lang="en-US" sz="2000" dirty="0"/>
              <a:t> According to paragraph 2, what is the answer concerning the validity of “opposites attract”</a:t>
            </a:r>
          </a:p>
          <a:p>
            <a:r>
              <a:rPr lang="en-US" sz="2000" b="1" dirty="0"/>
              <a:t>	A.</a:t>
            </a:r>
            <a:r>
              <a:rPr lang="en-US" sz="2000" dirty="0"/>
              <a:t> It turns out to be pure fiction.	</a:t>
            </a:r>
            <a:r>
              <a:rPr lang="en-US" sz="2000" b="1" dirty="0"/>
              <a:t>B.</a:t>
            </a:r>
            <a:r>
              <a:rPr lang="en-US" sz="2000" dirty="0"/>
              <a:t> There are many documented cases.</a:t>
            </a:r>
          </a:p>
          <a:p>
            <a:r>
              <a:rPr lang="en-US" sz="2000" b="1" dirty="0"/>
              <a:t>	C.</a:t>
            </a:r>
            <a:r>
              <a:rPr lang="en-US" sz="2000" dirty="0"/>
              <a:t> The possibility cannot be </a:t>
            </a:r>
            <a:r>
              <a:rPr lang="en-US" sz="2000" dirty="0" err="1" smtClean="0"/>
              <a:t>denied.</a:t>
            </a:r>
            <a:r>
              <a:rPr lang="en-US" sz="2000" b="1" dirty="0" err="1" smtClean="0"/>
              <a:t>D</a:t>
            </a:r>
            <a:r>
              <a:rPr lang="en-US" sz="2000" b="1" dirty="0"/>
              <a:t>.</a:t>
            </a:r>
            <a:r>
              <a:rPr lang="en-US" sz="2000" dirty="0"/>
              <a:t> It is a scientifically proven fact.</a:t>
            </a:r>
          </a:p>
          <a:p>
            <a:endParaRPr lang="en-US" sz="2000" b="1" dirty="0" smtClean="0"/>
          </a:p>
          <a:p>
            <a:r>
              <a:rPr lang="en-GB" sz="2000" b="1" dirty="0" smtClean="0"/>
              <a:t>Theo </a:t>
            </a:r>
            <a:r>
              <a:rPr lang="en-GB" sz="2000" b="1" dirty="0" err="1"/>
              <a:t>đoạn</a:t>
            </a:r>
            <a:r>
              <a:rPr lang="en-GB" sz="2000" b="1" dirty="0"/>
              <a:t> 2, </a:t>
            </a:r>
            <a:r>
              <a:rPr lang="en-GB" sz="2000" b="1" dirty="0" err="1"/>
              <a:t>câu</a:t>
            </a:r>
            <a:r>
              <a:rPr lang="en-GB" sz="2000" b="1" dirty="0"/>
              <a:t> </a:t>
            </a:r>
            <a:r>
              <a:rPr lang="en-GB" sz="2000" b="1" dirty="0" err="1"/>
              <a:t>trả</a:t>
            </a:r>
            <a:r>
              <a:rPr lang="en-GB" sz="2000" b="1" dirty="0"/>
              <a:t> </a:t>
            </a:r>
            <a:r>
              <a:rPr lang="en-GB" sz="2000" b="1" dirty="0" err="1"/>
              <a:t>lời</a:t>
            </a:r>
            <a:r>
              <a:rPr lang="en-GB" sz="2000" b="1" dirty="0"/>
              <a:t> </a:t>
            </a:r>
            <a:r>
              <a:rPr lang="en-GB" sz="2000" b="1" dirty="0" err="1"/>
              <a:t>liên</a:t>
            </a:r>
            <a:r>
              <a:rPr lang="en-GB" sz="2000" b="1" dirty="0"/>
              <a:t> </a:t>
            </a:r>
            <a:r>
              <a:rPr lang="en-GB" sz="2000" b="1" dirty="0" err="1"/>
              <a:t>quan</a:t>
            </a:r>
            <a:r>
              <a:rPr lang="en-GB" sz="2000" b="1" dirty="0"/>
              <a:t> </a:t>
            </a:r>
            <a:r>
              <a:rPr lang="en-GB" sz="2000" b="1" dirty="0" err="1"/>
              <a:t>đến</a:t>
            </a:r>
            <a:r>
              <a:rPr lang="en-GB" sz="2000" b="1" dirty="0"/>
              <a:t> </a:t>
            </a:r>
            <a:r>
              <a:rPr lang="en-GB" sz="2000" b="1" dirty="0" err="1"/>
              <a:t>giá</a:t>
            </a:r>
            <a:r>
              <a:rPr lang="en-GB" sz="2000" b="1" dirty="0"/>
              <a:t> </a:t>
            </a:r>
            <a:r>
              <a:rPr lang="en-GB" sz="2000" b="1" dirty="0" err="1"/>
              <a:t>trị</a:t>
            </a:r>
            <a:r>
              <a:rPr lang="en-GB" sz="2000" b="1" dirty="0"/>
              <a:t> </a:t>
            </a:r>
            <a:r>
              <a:rPr lang="en-GB" sz="2000" b="1" dirty="0" err="1"/>
              <a:t>của</a:t>
            </a:r>
            <a:r>
              <a:rPr lang="en-GB" sz="2000" b="1" dirty="0"/>
              <a:t> “</a:t>
            </a:r>
            <a:r>
              <a:rPr lang="en-GB" sz="2000" b="1" dirty="0" err="1"/>
              <a:t>nam</a:t>
            </a:r>
            <a:r>
              <a:rPr lang="en-GB" sz="2000" b="1" dirty="0"/>
              <a:t> </a:t>
            </a:r>
            <a:r>
              <a:rPr lang="en-GB" sz="2000" b="1" dirty="0" err="1"/>
              <a:t>châm</a:t>
            </a:r>
            <a:r>
              <a:rPr lang="en-GB" sz="2000" b="1" dirty="0"/>
              <a:t> </a:t>
            </a:r>
            <a:r>
              <a:rPr lang="en-GB" sz="2000" b="1" dirty="0" err="1"/>
              <a:t>trái</a:t>
            </a:r>
            <a:r>
              <a:rPr lang="en-GB" sz="2000" b="1" dirty="0"/>
              <a:t> </a:t>
            </a:r>
            <a:r>
              <a:rPr lang="en-GB" sz="2000" b="1" dirty="0" err="1"/>
              <a:t>cực</a:t>
            </a:r>
            <a:r>
              <a:rPr lang="en-GB" sz="2000" b="1" dirty="0"/>
              <a:t> </a:t>
            </a:r>
            <a:r>
              <a:rPr lang="en-GB" sz="2000" b="1" dirty="0" err="1"/>
              <a:t>thì</a:t>
            </a:r>
            <a:r>
              <a:rPr lang="en-GB" sz="2000" b="1" dirty="0"/>
              <a:t> </a:t>
            </a:r>
            <a:r>
              <a:rPr lang="en-GB" sz="2000" b="1" dirty="0" err="1"/>
              <a:t>hút</a:t>
            </a:r>
            <a:r>
              <a:rPr lang="en-GB" sz="2000" b="1" dirty="0"/>
              <a:t> </a:t>
            </a:r>
            <a:r>
              <a:rPr lang="en-GB" sz="2000" b="1" dirty="0" err="1"/>
              <a:t>nhau</a:t>
            </a:r>
            <a:r>
              <a:rPr lang="en-GB" sz="2000" b="1" dirty="0"/>
              <a:t>” </a:t>
            </a:r>
            <a:r>
              <a:rPr lang="en-GB" sz="2000" b="1" dirty="0" err="1"/>
              <a:t>là</a:t>
            </a:r>
            <a:r>
              <a:rPr lang="en-GB" sz="2000" b="1" dirty="0"/>
              <a:t> </a:t>
            </a:r>
            <a:r>
              <a:rPr lang="en-GB" sz="2000" b="1" dirty="0" err="1"/>
              <a:t>gì</a:t>
            </a:r>
            <a:r>
              <a:rPr lang="en-GB" sz="2000" b="1" dirty="0"/>
              <a:t>?</a:t>
            </a:r>
            <a:r>
              <a:rPr lang="en-GB" sz="2000" dirty="0"/>
              <a:t/>
            </a:r>
            <a:br>
              <a:rPr lang="en-GB" sz="2000" dirty="0"/>
            </a:br>
            <a:r>
              <a:rPr lang="en-GB" sz="2000" b="1" dirty="0"/>
              <a:t>A.</a:t>
            </a:r>
            <a:r>
              <a:rPr lang="en-GB" sz="2000" dirty="0"/>
              <a:t> </a:t>
            </a:r>
            <a:r>
              <a:rPr lang="en-GB" sz="2000" dirty="0" err="1"/>
              <a:t>Hóa</a:t>
            </a:r>
            <a:r>
              <a:rPr lang="en-GB" sz="2000" dirty="0"/>
              <a:t> </a:t>
            </a:r>
            <a:r>
              <a:rPr lang="en-GB" sz="2000" dirty="0" err="1"/>
              <a:t>ra</a:t>
            </a:r>
            <a:r>
              <a:rPr lang="en-GB" sz="2000" dirty="0"/>
              <a:t> </a:t>
            </a:r>
            <a:r>
              <a:rPr lang="en-GB" sz="2000" dirty="0" err="1"/>
              <a:t>là</a:t>
            </a:r>
            <a:r>
              <a:rPr lang="en-GB" sz="2000" dirty="0"/>
              <a:t> </a:t>
            </a:r>
            <a:r>
              <a:rPr lang="en-GB" sz="2000" dirty="0" err="1"/>
              <a:t>tiểu</a:t>
            </a:r>
            <a:r>
              <a:rPr lang="en-GB" sz="2000" dirty="0"/>
              <a:t> </a:t>
            </a:r>
            <a:r>
              <a:rPr lang="en-GB" sz="2000" dirty="0" err="1"/>
              <a:t>thuyết</a:t>
            </a:r>
            <a:r>
              <a:rPr lang="en-GB" sz="2000" dirty="0"/>
              <a:t> </a:t>
            </a:r>
            <a:r>
              <a:rPr lang="en-GB" sz="2000" dirty="0" err="1"/>
              <a:t>thuần</a:t>
            </a:r>
            <a:r>
              <a:rPr lang="en-GB" sz="2000" dirty="0"/>
              <a:t> </a:t>
            </a:r>
            <a:r>
              <a:rPr lang="en-GB" sz="2000" dirty="0" err="1"/>
              <a:t>túy</a:t>
            </a:r>
            <a:r>
              <a:rPr lang="en-GB" sz="2000" dirty="0"/>
              <a:t/>
            </a:r>
            <a:br>
              <a:rPr lang="en-GB" sz="2000" dirty="0"/>
            </a:br>
            <a:r>
              <a:rPr lang="en-GB" sz="2000" b="1" dirty="0"/>
              <a:t>B.</a:t>
            </a:r>
            <a:r>
              <a:rPr lang="en-GB" sz="2000" dirty="0"/>
              <a:t> </a:t>
            </a:r>
            <a:r>
              <a:rPr lang="en-GB" sz="2000" dirty="0" err="1"/>
              <a:t>Có</a:t>
            </a:r>
            <a:r>
              <a:rPr lang="en-GB" sz="2000" dirty="0"/>
              <a:t> </a:t>
            </a:r>
            <a:r>
              <a:rPr lang="en-GB" sz="2000" dirty="0" err="1"/>
              <a:t>nhiều</a:t>
            </a:r>
            <a:r>
              <a:rPr lang="en-GB" sz="2000" dirty="0"/>
              <a:t> </a:t>
            </a:r>
            <a:r>
              <a:rPr lang="en-GB" sz="2000" dirty="0" err="1"/>
              <a:t>trường</a:t>
            </a:r>
            <a:r>
              <a:rPr lang="en-GB" sz="2000" dirty="0"/>
              <a:t> </a:t>
            </a:r>
            <a:r>
              <a:rPr lang="en-GB" sz="2000" dirty="0" err="1"/>
              <a:t>hợp</a:t>
            </a:r>
            <a:r>
              <a:rPr lang="en-GB" sz="2000" dirty="0"/>
              <a:t> </a:t>
            </a:r>
            <a:r>
              <a:rPr lang="en-GB" sz="2000" dirty="0" err="1"/>
              <a:t>được</a:t>
            </a:r>
            <a:r>
              <a:rPr lang="en-GB" sz="2000" dirty="0"/>
              <a:t> </a:t>
            </a:r>
            <a:r>
              <a:rPr lang="en-GB" sz="2000" dirty="0" err="1"/>
              <a:t>ghi</a:t>
            </a:r>
            <a:r>
              <a:rPr lang="en-GB" sz="2000" dirty="0"/>
              <a:t> </a:t>
            </a:r>
            <a:r>
              <a:rPr lang="en-GB" sz="2000" dirty="0" err="1"/>
              <a:t>nhận</a:t>
            </a:r>
            <a:r>
              <a:rPr lang="en-GB" sz="2000" dirty="0"/>
              <a:t/>
            </a:r>
            <a:br>
              <a:rPr lang="en-GB" sz="2000" dirty="0"/>
            </a:br>
            <a:r>
              <a:rPr lang="en-GB" sz="2000" b="1" dirty="0"/>
              <a:t>C.</a:t>
            </a:r>
            <a:r>
              <a:rPr lang="en-GB" sz="2000" dirty="0"/>
              <a:t> </a:t>
            </a:r>
            <a:r>
              <a:rPr lang="en-GB" sz="2000" dirty="0" err="1"/>
              <a:t>Khả</a:t>
            </a:r>
            <a:r>
              <a:rPr lang="en-GB" sz="2000" dirty="0"/>
              <a:t> </a:t>
            </a:r>
            <a:r>
              <a:rPr lang="en-GB" sz="2000" dirty="0" err="1"/>
              <a:t>năng</a:t>
            </a:r>
            <a:r>
              <a:rPr lang="en-GB" sz="2000" dirty="0"/>
              <a:t> </a:t>
            </a:r>
            <a:r>
              <a:rPr lang="en-GB" sz="2000" dirty="0" err="1"/>
              <a:t>không</a:t>
            </a:r>
            <a:r>
              <a:rPr lang="en-GB" sz="2000" dirty="0"/>
              <a:t> </a:t>
            </a:r>
            <a:r>
              <a:rPr lang="en-GB" sz="2000" dirty="0" err="1"/>
              <a:t>thể</a:t>
            </a:r>
            <a:r>
              <a:rPr lang="en-GB" sz="2000" dirty="0"/>
              <a:t> </a:t>
            </a:r>
            <a:r>
              <a:rPr lang="en-GB" sz="2000" dirty="0" err="1"/>
              <a:t>phủ</a:t>
            </a:r>
            <a:r>
              <a:rPr lang="en-GB" sz="2000" dirty="0"/>
              <a:t> </a:t>
            </a:r>
            <a:r>
              <a:rPr lang="en-GB" sz="2000" dirty="0" err="1"/>
              <a:t>nhận</a:t>
            </a:r>
            <a:r>
              <a:rPr lang="en-GB" sz="2000" dirty="0"/>
              <a:t/>
            </a:r>
            <a:br>
              <a:rPr lang="en-GB" sz="2000" dirty="0"/>
            </a:br>
            <a:r>
              <a:rPr lang="en-GB" sz="2000" b="1" dirty="0"/>
              <a:t>D.</a:t>
            </a:r>
            <a:r>
              <a:rPr lang="en-GB" sz="2000" dirty="0"/>
              <a:t> </a:t>
            </a:r>
            <a:r>
              <a:rPr lang="en-GB" sz="2000" dirty="0" err="1"/>
              <a:t>Đó</a:t>
            </a:r>
            <a:r>
              <a:rPr lang="en-GB" sz="2000" dirty="0"/>
              <a:t> </a:t>
            </a:r>
            <a:r>
              <a:rPr lang="en-GB" sz="2000" dirty="0" err="1"/>
              <a:t>là</a:t>
            </a:r>
            <a:r>
              <a:rPr lang="en-GB" sz="2000" dirty="0"/>
              <a:t> </a:t>
            </a:r>
            <a:r>
              <a:rPr lang="en-GB" sz="2000" dirty="0" err="1"/>
              <a:t>một</a:t>
            </a:r>
            <a:r>
              <a:rPr lang="en-GB" sz="2000" dirty="0"/>
              <a:t> </a:t>
            </a:r>
            <a:r>
              <a:rPr lang="en-GB" sz="2000" dirty="0" err="1"/>
              <a:t>thực</a:t>
            </a:r>
            <a:r>
              <a:rPr lang="en-GB" sz="2000" dirty="0"/>
              <a:t> </a:t>
            </a:r>
            <a:r>
              <a:rPr lang="en-GB" sz="2000" dirty="0" err="1"/>
              <a:t>tế</a:t>
            </a:r>
            <a:r>
              <a:rPr lang="en-GB" sz="2000" dirty="0"/>
              <a:t> </a:t>
            </a:r>
            <a:r>
              <a:rPr lang="en-GB" sz="2000" dirty="0" err="1"/>
              <a:t>đã</a:t>
            </a:r>
            <a:r>
              <a:rPr lang="en-GB" sz="2000" dirty="0"/>
              <a:t> </a:t>
            </a:r>
            <a:r>
              <a:rPr lang="en-GB" sz="2000" dirty="0" err="1"/>
              <a:t>được</a:t>
            </a:r>
            <a:r>
              <a:rPr lang="en-GB" sz="2000" dirty="0"/>
              <a:t> </a:t>
            </a:r>
            <a:r>
              <a:rPr lang="en-GB" sz="2000" dirty="0" err="1"/>
              <a:t>khoa</a:t>
            </a:r>
            <a:r>
              <a:rPr lang="en-GB" sz="2000" dirty="0"/>
              <a:t> </a:t>
            </a:r>
            <a:r>
              <a:rPr lang="en-GB" sz="2000" dirty="0" err="1"/>
              <a:t>học</a:t>
            </a:r>
            <a:r>
              <a:rPr lang="en-GB" sz="2000" dirty="0"/>
              <a:t> </a:t>
            </a:r>
            <a:r>
              <a:rPr lang="en-GB" sz="2000" dirty="0" err="1"/>
              <a:t>chứng</a:t>
            </a:r>
            <a:r>
              <a:rPr lang="en-GB" sz="2000" dirty="0"/>
              <a:t> minh</a:t>
            </a:r>
            <a:br>
              <a:rPr lang="en-GB" sz="2000" dirty="0"/>
            </a:br>
            <a:r>
              <a:rPr lang="en-GB" sz="2000" b="1" dirty="0" err="1"/>
              <a:t>Căn</a:t>
            </a:r>
            <a:r>
              <a:rPr lang="en-GB" sz="2000" b="1" dirty="0"/>
              <a:t> </a:t>
            </a:r>
            <a:r>
              <a:rPr lang="en-GB" sz="2000" b="1" dirty="0" err="1"/>
              <a:t>cứ</a:t>
            </a:r>
            <a:r>
              <a:rPr lang="en-GB" sz="2000" b="1" dirty="0"/>
              <a:t> </a:t>
            </a:r>
            <a:r>
              <a:rPr lang="en-GB" sz="2000" b="1" dirty="0" err="1"/>
              <a:t>vào</a:t>
            </a:r>
            <a:r>
              <a:rPr lang="en-GB" sz="2000" b="1" dirty="0"/>
              <a:t> </a:t>
            </a:r>
            <a:r>
              <a:rPr lang="en-GB" sz="2000" b="1" dirty="0" err="1"/>
              <a:t>thông</a:t>
            </a:r>
            <a:r>
              <a:rPr lang="en-GB" sz="2000" b="1" dirty="0"/>
              <a:t> tin </a:t>
            </a:r>
            <a:r>
              <a:rPr lang="en-GB" sz="2000" b="1" dirty="0" err="1"/>
              <a:t>đoạn</a:t>
            </a:r>
            <a:r>
              <a:rPr lang="en-GB" sz="2000" b="1" dirty="0"/>
              <a:t> </a:t>
            </a:r>
            <a:r>
              <a:rPr lang="en-GB" sz="2000" b="1" dirty="0" err="1"/>
              <a:t>hai</a:t>
            </a:r>
            <a:r>
              <a:rPr lang="en-GB" sz="2000" b="1" dirty="0"/>
              <a:t>:</a:t>
            </a:r>
            <a:r>
              <a:rPr lang="en-GB" sz="2000" dirty="0"/>
              <a:t/>
            </a:r>
            <a:br>
              <a:rPr lang="en-GB" sz="2000" dirty="0"/>
            </a:br>
            <a:r>
              <a:rPr lang="en-GB" sz="2000" dirty="0"/>
              <a:t>The question is whether people actually seek out complementary partners or if that just happens in the movies … There is essentially no research evidence that differences in personality, interests, education, politics, upbringing, religion or other traits lead to greater attraction.</a:t>
            </a:r>
            <a:endParaRPr lang="en-US" sz="2000" dirty="0"/>
          </a:p>
          <a:p>
            <a:r>
              <a:rPr lang="en-GB" sz="2000" i="1" dirty="0"/>
              <a:t>(</a:t>
            </a:r>
            <a:r>
              <a:rPr lang="en-GB" sz="2000" i="1" dirty="0" err="1"/>
              <a:t>Câu</a:t>
            </a:r>
            <a:r>
              <a:rPr lang="en-GB" sz="2000" i="1" dirty="0"/>
              <a:t> </a:t>
            </a:r>
            <a:r>
              <a:rPr lang="en-GB" sz="2000" i="1" dirty="0" err="1"/>
              <a:t>hỏi</a:t>
            </a:r>
            <a:r>
              <a:rPr lang="en-GB" sz="2000" i="1" dirty="0"/>
              <a:t> </a:t>
            </a:r>
            <a:r>
              <a:rPr lang="en-GB" sz="2000" i="1" dirty="0" err="1"/>
              <a:t>là</a:t>
            </a:r>
            <a:r>
              <a:rPr lang="en-GB" sz="2000" i="1" dirty="0"/>
              <a:t> </a:t>
            </a:r>
            <a:r>
              <a:rPr lang="en-GB" sz="2000" i="1" dirty="0" err="1"/>
              <a:t>liệu</a:t>
            </a:r>
            <a:r>
              <a:rPr lang="en-GB" sz="2000" i="1" dirty="0"/>
              <a:t> </a:t>
            </a:r>
            <a:r>
              <a:rPr lang="en-GB" sz="2000" i="1" dirty="0" err="1"/>
              <a:t>mọi</a:t>
            </a:r>
            <a:r>
              <a:rPr lang="en-GB" sz="2000" i="1" dirty="0"/>
              <a:t> </a:t>
            </a:r>
            <a:r>
              <a:rPr lang="en-GB" sz="2000" i="1" dirty="0" err="1"/>
              <a:t>người</a:t>
            </a:r>
            <a:r>
              <a:rPr lang="en-GB" sz="2000" i="1" dirty="0"/>
              <a:t> </a:t>
            </a:r>
            <a:r>
              <a:rPr lang="en-GB" sz="2000" i="1" dirty="0" err="1"/>
              <a:t>có</a:t>
            </a:r>
            <a:r>
              <a:rPr lang="en-GB" sz="2000" i="1" dirty="0"/>
              <a:t> </a:t>
            </a:r>
            <a:r>
              <a:rPr lang="en-GB" sz="2000" i="1" dirty="0" err="1"/>
              <a:t>thực</a:t>
            </a:r>
            <a:r>
              <a:rPr lang="en-GB" sz="2000" i="1" dirty="0"/>
              <a:t> </a:t>
            </a:r>
            <a:r>
              <a:rPr lang="en-GB" sz="2000" i="1" dirty="0" err="1"/>
              <a:t>sự</a:t>
            </a:r>
            <a:r>
              <a:rPr lang="en-GB" sz="2000" i="1" dirty="0"/>
              <a:t> </a:t>
            </a:r>
            <a:r>
              <a:rPr lang="en-GB" sz="2000" i="1" dirty="0" err="1"/>
              <a:t>tìm</a:t>
            </a:r>
            <a:r>
              <a:rPr lang="en-GB" sz="2000" i="1" dirty="0"/>
              <a:t> </a:t>
            </a:r>
            <a:r>
              <a:rPr lang="en-GB" sz="2000" i="1" dirty="0" err="1"/>
              <a:t>kiếm</a:t>
            </a:r>
            <a:r>
              <a:rPr lang="en-GB" sz="2000" i="1" dirty="0"/>
              <a:t> </a:t>
            </a:r>
            <a:r>
              <a:rPr lang="en-GB" sz="2000" i="1" dirty="0" err="1"/>
              <a:t>các</a:t>
            </a:r>
            <a:r>
              <a:rPr lang="en-GB" sz="2000" i="1" dirty="0"/>
              <a:t> </a:t>
            </a:r>
            <a:r>
              <a:rPr lang="en-GB" sz="2000" i="1" dirty="0" err="1"/>
              <a:t>bạn</a:t>
            </a:r>
            <a:r>
              <a:rPr lang="en-GB" sz="2000" i="1" dirty="0"/>
              <a:t> </a:t>
            </a:r>
            <a:r>
              <a:rPr lang="en-GB" sz="2000" i="1" dirty="0" err="1"/>
              <a:t>đời</a:t>
            </a:r>
            <a:r>
              <a:rPr lang="en-GB" sz="2000" i="1" dirty="0"/>
              <a:t> </a:t>
            </a:r>
            <a:r>
              <a:rPr lang="en-GB" sz="2000" i="1" dirty="0" err="1"/>
              <a:t>bổ</a:t>
            </a:r>
            <a:r>
              <a:rPr lang="en-GB" sz="2000" i="1" dirty="0"/>
              <a:t> sung hay </a:t>
            </a:r>
            <a:r>
              <a:rPr lang="en-GB" sz="2000" i="1" dirty="0" err="1"/>
              <a:t>điều</a:t>
            </a:r>
            <a:r>
              <a:rPr lang="en-GB" sz="2000" i="1" dirty="0"/>
              <a:t> </a:t>
            </a:r>
            <a:r>
              <a:rPr lang="en-GB" sz="2000" i="1" dirty="0" err="1"/>
              <a:t>đó</a:t>
            </a:r>
            <a:r>
              <a:rPr lang="en-GB" sz="2000" i="1" dirty="0"/>
              <a:t> </a:t>
            </a:r>
            <a:r>
              <a:rPr lang="en-GB" sz="2000" i="1" dirty="0" err="1"/>
              <a:t>chỉ</a:t>
            </a:r>
            <a:r>
              <a:rPr lang="en-GB" sz="2000" i="1" dirty="0"/>
              <a:t> </a:t>
            </a:r>
            <a:r>
              <a:rPr lang="en-GB" sz="2000" i="1" dirty="0" err="1"/>
              <a:t>xảy</a:t>
            </a:r>
            <a:r>
              <a:rPr lang="en-GB" sz="2000" i="1" dirty="0"/>
              <a:t> </a:t>
            </a:r>
            <a:r>
              <a:rPr lang="en-GB" sz="2000" i="1" dirty="0" err="1"/>
              <a:t>ra</a:t>
            </a:r>
            <a:r>
              <a:rPr lang="en-GB" sz="2000" i="1" dirty="0"/>
              <a:t> </a:t>
            </a:r>
            <a:r>
              <a:rPr lang="en-GB" sz="2000" i="1" dirty="0" err="1"/>
              <a:t>trong</a:t>
            </a:r>
            <a:r>
              <a:rPr lang="en-GB" sz="2000" i="1" dirty="0"/>
              <a:t> </a:t>
            </a:r>
            <a:r>
              <a:rPr lang="en-GB" sz="2000" i="1" dirty="0" err="1"/>
              <a:t>phim</a:t>
            </a:r>
            <a:r>
              <a:rPr lang="en-GB" sz="2000" i="1" dirty="0"/>
              <a:t> … </a:t>
            </a:r>
            <a:r>
              <a:rPr lang="en-GB" sz="2000" i="1" dirty="0" err="1"/>
              <a:t>Về</a:t>
            </a:r>
            <a:r>
              <a:rPr lang="en-GB" sz="2000" i="1" dirty="0"/>
              <a:t> </a:t>
            </a:r>
            <a:r>
              <a:rPr lang="en-GB" sz="2000" i="1" dirty="0" err="1"/>
              <a:t>cơ</a:t>
            </a:r>
            <a:r>
              <a:rPr lang="en-GB" sz="2000" i="1" dirty="0"/>
              <a:t> </a:t>
            </a:r>
            <a:r>
              <a:rPr lang="en-GB" sz="2000" i="1" dirty="0" err="1"/>
              <a:t>bản</a:t>
            </a:r>
            <a:r>
              <a:rPr lang="en-GB" sz="2000" i="1" dirty="0"/>
              <a:t> </a:t>
            </a:r>
            <a:r>
              <a:rPr lang="en-GB" sz="2000" i="1" dirty="0" err="1"/>
              <a:t>không</a:t>
            </a:r>
            <a:r>
              <a:rPr lang="en-GB" sz="2000" i="1" dirty="0"/>
              <a:t> </a:t>
            </a:r>
            <a:r>
              <a:rPr lang="en-GB" sz="2000" i="1" dirty="0" err="1"/>
              <a:t>có</a:t>
            </a:r>
            <a:r>
              <a:rPr lang="en-GB" sz="2000" i="1" dirty="0"/>
              <a:t> </a:t>
            </a:r>
            <a:r>
              <a:rPr lang="en-GB" sz="2000" i="1" dirty="0" err="1"/>
              <a:t>bằng</a:t>
            </a:r>
            <a:r>
              <a:rPr lang="en-GB" sz="2000" i="1" dirty="0"/>
              <a:t> </a:t>
            </a:r>
            <a:r>
              <a:rPr lang="en-GB" sz="2000" i="1" dirty="0" err="1"/>
              <a:t>chứng</a:t>
            </a:r>
            <a:r>
              <a:rPr lang="en-GB" sz="2000" i="1" dirty="0"/>
              <a:t> </a:t>
            </a:r>
            <a:r>
              <a:rPr lang="en-GB" sz="2000" i="1" dirty="0" err="1"/>
              <a:t>nghiên</a:t>
            </a:r>
            <a:r>
              <a:rPr lang="en-GB" sz="2000" i="1" dirty="0"/>
              <a:t> </a:t>
            </a:r>
            <a:r>
              <a:rPr lang="en-GB" sz="2000" i="1" dirty="0" err="1"/>
              <a:t>cứu</a:t>
            </a:r>
            <a:r>
              <a:rPr lang="en-GB" sz="2000" i="1" dirty="0"/>
              <a:t> </a:t>
            </a:r>
            <a:r>
              <a:rPr lang="en-GB" sz="2000" i="1" dirty="0" err="1"/>
              <a:t>nào</a:t>
            </a:r>
            <a:r>
              <a:rPr lang="en-GB" sz="2000" i="1" dirty="0"/>
              <a:t> </a:t>
            </a:r>
            <a:r>
              <a:rPr lang="en-GB" sz="2000" i="1" dirty="0" err="1"/>
              <a:t>cho</a:t>
            </a:r>
            <a:r>
              <a:rPr lang="en-GB" sz="2000" i="1" dirty="0"/>
              <a:t> </a:t>
            </a:r>
            <a:r>
              <a:rPr lang="en-GB" sz="2000" i="1" dirty="0" err="1"/>
              <a:t>thấy</a:t>
            </a:r>
            <a:r>
              <a:rPr lang="en-GB" sz="2000" i="1" dirty="0"/>
              <a:t> </a:t>
            </a:r>
            <a:r>
              <a:rPr lang="en-GB" sz="2000" i="1" dirty="0" err="1"/>
              <a:t>sự</a:t>
            </a:r>
            <a:r>
              <a:rPr lang="en-GB" sz="2000" i="1" dirty="0"/>
              <a:t> </a:t>
            </a:r>
            <a:r>
              <a:rPr lang="en-GB" sz="2000" i="1" dirty="0" err="1"/>
              <a:t>khác</a:t>
            </a:r>
            <a:r>
              <a:rPr lang="en-GB" sz="2000" i="1" dirty="0"/>
              <a:t> </a:t>
            </a:r>
            <a:r>
              <a:rPr lang="en-GB" sz="2000" i="1" dirty="0" err="1"/>
              <a:t>biệt</a:t>
            </a:r>
            <a:r>
              <a:rPr lang="en-GB" sz="2000" i="1" dirty="0"/>
              <a:t> </a:t>
            </a:r>
            <a:r>
              <a:rPr lang="en-GB" sz="2000" i="1" dirty="0" err="1"/>
              <a:t>về</a:t>
            </a:r>
            <a:r>
              <a:rPr lang="en-GB" sz="2000" i="1" dirty="0"/>
              <a:t> </a:t>
            </a:r>
            <a:r>
              <a:rPr lang="en-GB" sz="2000" i="1" dirty="0" err="1"/>
              <a:t>tính</a:t>
            </a:r>
            <a:r>
              <a:rPr lang="en-GB" sz="2000" i="1" dirty="0"/>
              <a:t> </a:t>
            </a:r>
            <a:r>
              <a:rPr lang="en-GB" sz="2000" i="1" dirty="0" err="1"/>
              <a:t>cách</a:t>
            </a:r>
            <a:r>
              <a:rPr lang="en-GB" sz="2000" i="1" dirty="0"/>
              <a:t>, </a:t>
            </a:r>
            <a:r>
              <a:rPr lang="en-GB" sz="2000" i="1" dirty="0" err="1"/>
              <a:t>sở</a:t>
            </a:r>
            <a:r>
              <a:rPr lang="en-GB" sz="2000" i="1" dirty="0"/>
              <a:t> </a:t>
            </a:r>
            <a:r>
              <a:rPr lang="en-GB" sz="2000" i="1" dirty="0" err="1"/>
              <a:t>thích</a:t>
            </a:r>
            <a:r>
              <a:rPr lang="en-GB" sz="2000" i="1" dirty="0"/>
              <a:t>, </a:t>
            </a:r>
            <a:r>
              <a:rPr lang="en-GB" sz="2000" i="1" dirty="0" err="1"/>
              <a:t>giáo</a:t>
            </a:r>
            <a:r>
              <a:rPr lang="en-GB" sz="2000" i="1" dirty="0"/>
              <a:t> </a:t>
            </a:r>
            <a:r>
              <a:rPr lang="en-GB" sz="2000" i="1" dirty="0" err="1"/>
              <a:t>dục</a:t>
            </a:r>
            <a:r>
              <a:rPr lang="en-GB" sz="2000" i="1" dirty="0"/>
              <a:t>, </a:t>
            </a:r>
            <a:r>
              <a:rPr lang="en-GB" sz="2000" i="1" dirty="0" err="1"/>
              <a:t>chính</a:t>
            </a:r>
            <a:r>
              <a:rPr lang="en-GB" sz="2000" i="1" dirty="0"/>
              <a:t> </a:t>
            </a:r>
            <a:r>
              <a:rPr lang="en-GB" sz="2000" i="1" dirty="0" err="1"/>
              <a:t>trị</a:t>
            </a:r>
            <a:r>
              <a:rPr lang="en-GB" sz="2000" i="1" dirty="0"/>
              <a:t>, </a:t>
            </a:r>
            <a:r>
              <a:rPr lang="en-GB" sz="2000" i="1" dirty="0" err="1"/>
              <a:t>giáo</a:t>
            </a:r>
            <a:r>
              <a:rPr lang="en-GB" sz="2000" i="1" dirty="0"/>
              <a:t> </a:t>
            </a:r>
            <a:r>
              <a:rPr lang="en-GB" sz="2000" i="1" dirty="0" err="1"/>
              <a:t>dục</a:t>
            </a:r>
            <a:r>
              <a:rPr lang="en-GB" sz="2000" i="1" dirty="0"/>
              <a:t>, </a:t>
            </a:r>
            <a:r>
              <a:rPr lang="en-GB" sz="2000" i="1" dirty="0" err="1"/>
              <a:t>tôn</a:t>
            </a:r>
            <a:r>
              <a:rPr lang="en-GB" sz="2000" i="1" dirty="0"/>
              <a:t> </a:t>
            </a:r>
            <a:r>
              <a:rPr lang="en-GB" sz="2000" i="1" dirty="0" err="1"/>
              <a:t>giáo</a:t>
            </a:r>
            <a:r>
              <a:rPr lang="en-GB" sz="2000" i="1" dirty="0"/>
              <a:t> </a:t>
            </a:r>
            <a:r>
              <a:rPr lang="en-GB" sz="2000" i="1" dirty="0" err="1"/>
              <a:t>hoặc</a:t>
            </a:r>
            <a:r>
              <a:rPr lang="en-GB" sz="2000" i="1" dirty="0"/>
              <a:t> </a:t>
            </a:r>
            <a:r>
              <a:rPr lang="en-GB" sz="2000" i="1" dirty="0" err="1"/>
              <a:t>các</a:t>
            </a:r>
            <a:r>
              <a:rPr lang="en-GB" sz="2000" i="1" dirty="0"/>
              <a:t> </a:t>
            </a:r>
            <a:r>
              <a:rPr lang="en-GB" sz="2000" i="1" dirty="0" err="1"/>
              <a:t>đặc</a:t>
            </a:r>
            <a:r>
              <a:rPr lang="en-GB" sz="2000" i="1" dirty="0"/>
              <a:t> </a:t>
            </a:r>
            <a:r>
              <a:rPr lang="en-GB" sz="2000" i="1" dirty="0" err="1"/>
              <a:t>điểm</a:t>
            </a:r>
            <a:r>
              <a:rPr lang="en-GB" sz="2000" i="1" dirty="0"/>
              <a:t> </a:t>
            </a:r>
            <a:r>
              <a:rPr lang="en-GB" sz="2000" i="1" dirty="0" err="1"/>
              <a:t>khác</a:t>
            </a:r>
            <a:r>
              <a:rPr lang="en-GB" sz="2000" i="1" dirty="0"/>
              <a:t> </a:t>
            </a:r>
            <a:r>
              <a:rPr lang="en-GB" sz="2000" i="1" dirty="0" err="1"/>
              <a:t>dẫn</a:t>
            </a:r>
            <a:r>
              <a:rPr lang="en-GB" sz="2000" i="1" dirty="0"/>
              <a:t> </a:t>
            </a:r>
            <a:r>
              <a:rPr lang="en-GB" sz="2000" i="1" dirty="0" err="1"/>
              <a:t>đến</a:t>
            </a:r>
            <a:r>
              <a:rPr lang="en-GB" sz="2000" i="1" dirty="0"/>
              <a:t> </a:t>
            </a:r>
            <a:r>
              <a:rPr lang="en-GB" sz="2000" i="1" dirty="0" err="1"/>
              <a:t>sự</a:t>
            </a:r>
            <a:r>
              <a:rPr lang="en-GB" sz="2000" i="1" dirty="0"/>
              <a:t> </a:t>
            </a:r>
            <a:r>
              <a:rPr lang="en-GB" sz="2000" i="1" dirty="0" err="1"/>
              <a:t>thu</a:t>
            </a:r>
            <a:r>
              <a:rPr lang="en-GB" sz="2000" i="1" dirty="0"/>
              <a:t> </a:t>
            </a:r>
            <a:r>
              <a:rPr lang="en-GB" sz="2000" i="1" dirty="0" err="1"/>
              <a:t>hút</a:t>
            </a:r>
            <a:r>
              <a:rPr lang="en-GB" sz="2000" i="1" dirty="0"/>
              <a:t> </a:t>
            </a:r>
            <a:r>
              <a:rPr lang="en-GB" sz="2000" i="1" dirty="0" err="1"/>
              <a:t>lớn</a:t>
            </a:r>
            <a:r>
              <a:rPr lang="en-GB" sz="2000" i="1" dirty="0"/>
              <a:t> </a:t>
            </a:r>
            <a:r>
              <a:rPr lang="en-GB" sz="2000" i="1" dirty="0" err="1"/>
              <a:t>hơn</a:t>
            </a:r>
            <a:r>
              <a:rPr lang="en-GB" sz="2000" i="1" dirty="0"/>
              <a:t>.)</a:t>
            </a:r>
            <a:r>
              <a:rPr lang="en-GB" sz="2000" dirty="0"/>
              <a:t/>
            </a:r>
            <a:br>
              <a:rPr lang="en-GB" sz="2000" dirty="0"/>
            </a:br>
            <a:endParaRPr lang="en-US" sz="2000" dirty="0"/>
          </a:p>
          <a:p>
            <a:endParaRPr lang="en-US" sz="2000" dirty="0"/>
          </a:p>
        </p:txBody>
      </p:sp>
      <p:sp>
        <p:nvSpPr>
          <p:cNvPr id="2" name="Oval 1"/>
          <p:cNvSpPr/>
          <p:nvPr/>
        </p:nvSpPr>
        <p:spPr>
          <a:xfrm>
            <a:off x="1143000" y="990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6200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763000" cy="5909310"/>
          </a:xfrm>
          <a:prstGeom prst="rect">
            <a:avLst/>
          </a:prstGeom>
          <a:noFill/>
        </p:spPr>
        <p:txBody>
          <a:bodyPr wrap="square" rtlCol="0">
            <a:spAutoFit/>
          </a:bodyPr>
          <a:lstStyle/>
          <a:p>
            <a:r>
              <a:rPr lang="en-US" b="1" dirty="0"/>
              <a:t>Question 42:</a:t>
            </a:r>
            <a:r>
              <a:rPr lang="en-US" dirty="0"/>
              <a:t> According to paragraph 3, what is the stated reason for people’s belief in “opposites attract” theory?</a:t>
            </a:r>
          </a:p>
          <a:p>
            <a:r>
              <a:rPr lang="en-US" b="1" dirty="0"/>
              <a:t>	A.</a:t>
            </a:r>
            <a:r>
              <a:rPr lang="en-US" dirty="0"/>
              <a:t> Partners consciously find way to differentiate themselves from each other.</a:t>
            </a:r>
          </a:p>
          <a:p>
            <a:r>
              <a:rPr lang="en-US" b="1" dirty="0"/>
              <a:t>	B.</a:t>
            </a:r>
            <a:r>
              <a:rPr lang="en-US" dirty="0"/>
              <a:t> Partners grow more complementary with each other over time.</a:t>
            </a:r>
          </a:p>
          <a:p>
            <a:r>
              <a:rPr lang="en-US" b="1" dirty="0"/>
              <a:t>	C.</a:t>
            </a:r>
            <a:r>
              <a:rPr lang="en-US" dirty="0"/>
              <a:t> People want to seek for the other half that is more perfect than themselves.</a:t>
            </a:r>
          </a:p>
          <a:p>
            <a:r>
              <a:rPr lang="en-US" b="1" dirty="0"/>
              <a:t>	D.</a:t>
            </a:r>
            <a:r>
              <a:rPr lang="en-US" dirty="0"/>
              <a:t> Human’s tendency to become the better version of themselves.</a:t>
            </a:r>
          </a:p>
          <a:p>
            <a:endParaRPr lang="en-US" b="1" dirty="0" smtClean="0"/>
          </a:p>
          <a:p>
            <a:r>
              <a:rPr lang="en-GB" b="1" dirty="0" smtClean="0"/>
              <a:t>Theo </a:t>
            </a:r>
            <a:r>
              <a:rPr lang="en-GB" b="1" dirty="0" err="1"/>
              <a:t>đoạn</a:t>
            </a:r>
            <a:r>
              <a:rPr lang="en-GB" b="1" dirty="0"/>
              <a:t> 3, </a:t>
            </a:r>
            <a:r>
              <a:rPr lang="en-GB" b="1" dirty="0" err="1"/>
              <a:t>lý</a:t>
            </a:r>
            <a:r>
              <a:rPr lang="en-GB" b="1" dirty="0"/>
              <a:t> do </a:t>
            </a:r>
            <a:r>
              <a:rPr lang="en-GB" b="1" dirty="0" err="1"/>
              <a:t>của</a:t>
            </a:r>
            <a:r>
              <a:rPr lang="en-GB" b="1" dirty="0"/>
              <a:t> </a:t>
            </a:r>
            <a:r>
              <a:rPr lang="en-GB" b="1" dirty="0" err="1"/>
              <a:t>niềm</a:t>
            </a:r>
            <a:r>
              <a:rPr lang="en-GB" b="1" dirty="0"/>
              <a:t> tin </a:t>
            </a:r>
            <a:r>
              <a:rPr lang="en-GB" b="1" dirty="0" err="1"/>
              <a:t>của</a:t>
            </a:r>
            <a:r>
              <a:rPr lang="en-GB" b="1" dirty="0"/>
              <a:t> con </a:t>
            </a:r>
            <a:r>
              <a:rPr lang="en-GB" b="1" dirty="0" err="1"/>
              <a:t>người</a:t>
            </a:r>
            <a:r>
              <a:rPr lang="en-GB" b="1" dirty="0"/>
              <a:t> </a:t>
            </a:r>
            <a:r>
              <a:rPr lang="en-GB" b="1" dirty="0" err="1"/>
              <a:t>vào</a:t>
            </a:r>
            <a:r>
              <a:rPr lang="en-GB" b="1" dirty="0"/>
              <a:t> </a:t>
            </a:r>
            <a:r>
              <a:rPr lang="en-GB" b="1" dirty="0" err="1"/>
              <a:t>thuyết</a:t>
            </a:r>
            <a:r>
              <a:rPr lang="en-GB" b="1" dirty="0"/>
              <a:t> “</a:t>
            </a:r>
            <a:r>
              <a:rPr lang="en-GB" b="1" dirty="0" err="1"/>
              <a:t>nam</a:t>
            </a:r>
            <a:r>
              <a:rPr lang="en-GB" b="1" dirty="0"/>
              <a:t> </a:t>
            </a:r>
            <a:r>
              <a:rPr lang="en-GB" b="1" dirty="0" err="1"/>
              <a:t>châm</a:t>
            </a:r>
            <a:r>
              <a:rPr lang="en-GB" b="1" dirty="0"/>
              <a:t> </a:t>
            </a:r>
            <a:r>
              <a:rPr lang="en-GB" b="1" dirty="0" err="1"/>
              <a:t>trái</a:t>
            </a:r>
            <a:r>
              <a:rPr lang="en-GB" b="1" dirty="0"/>
              <a:t> </a:t>
            </a:r>
            <a:r>
              <a:rPr lang="en-GB" b="1" dirty="0" err="1"/>
              <a:t>cực</a:t>
            </a:r>
            <a:r>
              <a:rPr lang="en-GB" b="1" dirty="0"/>
              <a:t> </a:t>
            </a:r>
            <a:r>
              <a:rPr lang="en-GB" b="1" dirty="0" err="1"/>
              <a:t>thì</a:t>
            </a:r>
            <a:r>
              <a:rPr lang="en-GB" b="1" dirty="0"/>
              <a:t> </a:t>
            </a:r>
            <a:r>
              <a:rPr lang="en-GB" b="1" dirty="0" err="1"/>
              <a:t>hút</a:t>
            </a:r>
            <a:r>
              <a:rPr lang="en-GB" b="1" dirty="0"/>
              <a:t> </a:t>
            </a:r>
            <a:r>
              <a:rPr lang="en-GB" b="1" dirty="0" err="1"/>
              <a:t>nhau</a:t>
            </a:r>
            <a:r>
              <a:rPr lang="en-GB" b="1" dirty="0"/>
              <a:t>” </a:t>
            </a:r>
            <a:r>
              <a:rPr lang="en-GB" b="1" dirty="0" err="1"/>
              <a:t>là</a:t>
            </a:r>
            <a:r>
              <a:rPr lang="en-GB" b="1" dirty="0"/>
              <a:t> </a:t>
            </a:r>
            <a:r>
              <a:rPr lang="en-GB" b="1" dirty="0" err="1"/>
              <a:t>gì</a:t>
            </a:r>
            <a:r>
              <a:rPr lang="en-GB" b="1" dirty="0"/>
              <a:t>?</a:t>
            </a:r>
            <a:r>
              <a:rPr lang="en-GB" dirty="0"/>
              <a:t/>
            </a:r>
            <a:br>
              <a:rPr lang="en-GB" dirty="0"/>
            </a:br>
            <a:r>
              <a:rPr lang="en-GB" b="1" dirty="0"/>
              <a:t>A.</a:t>
            </a:r>
            <a:r>
              <a:rPr lang="en-GB" dirty="0"/>
              <a:t> </a:t>
            </a:r>
            <a:r>
              <a:rPr lang="en-GB" dirty="0" err="1"/>
              <a:t>Bạn</a:t>
            </a:r>
            <a:r>
              <a:rPr lang="en-GB" dirty="0"/>
              <a:t> </a:t>
            </a:r>
            <a:r>
              <a:rPr lang="en-GB" dirty="0" err="1"/>
              <a:t>đời</a:t>
            </a:r>
            <a:r>
              <a:rPr lang="en-GB" dirty="0"/>
              <a:t> </a:t>
            </a:r>
            <a:r>
              <a:rPr lang="en-GB" dirty="0" err="1"/>
              <a:t>có</a:t>
            </a:r>
            <a:r>
              <a:rPr lang="en-GB" dirty="0"/>
              <a:t> ý </a:t>
            </a:r>
            <a:r>
              <a:rPr lang="en-GB" dirty="0" err="1"/>
              <a:t>thức</a:t>
            </a:r>
            <a:r>
              <a:rPr lang="en-GB" dirty="0"/>
              <a:t> </a:t>
            </a:r>
            <a:r>
              <a:rPr lang="en-GB" dirty="0" err="1"/>
              <a:t>tìm</a:t>
            </a:r>
            <a:r>
              <a:rPr lang="en-GB" dirty="0"/>
              <a:t> </a:t>
            </a:r>
            <a:r>
              <a:rPr lang="en-GB" dirty="0" err="1"/>
              <a:t>cách</a:t>
            </a:r>
            <a:r>
              <a:rPr lang="en-GB" dirty="0"/>
              <a:t> </a:t>
            </a:r>
            <a:r>
              <a:rPr lang="en-GB" dirty="0" err="1"/>
              <a:t>phân</a:t>
            </a:r>
            <a:r>
              <a:rPr lang="en-GB" dirty="0"/>
              <a:t> </a:t>
            </a:r>
            <a:r>
              <a:rPr lang="en-GB" dirty="0" err="1"/>
              <a:t>biệt</a:t>
            </a:r>
            <a:r>
              <a:rPr lang="en-GB" dirty="0"/>
              <a:t> </a:t>
            </a:r>
            <a:r>
              <a:rPr lang="en-GB" dirty="0" err="1"/>
              <a:t>bản</a:t>
            </a:r>
            <a:r>
              <a:rPr lang="en-GB" dirty="0"/>
              <a:t> </a:t>
            </a:r>
            <a:r>
              <a:rPr lang="en-GB" dirty="0" err="1"/>
              <a:t>thân</a:t>
            </a:r>
            <a:r>
              <a:rPr lang="en-GB" dirty="0"/>
              <a:t> </a:t>
            </a:r>
            <a:r>
              <a:rPr lang="en-GB" dirty="0" err="1"/>
              <a:t>với</a:t>
            </a:r>
            <a:r>
              <a:rPr lang="en-GB" dirty="0"/>
              <a:t> </a:t>
            </a:r>
            <a:r>
              <a:rPr lang="en-GB" dirty="0" err="1"/>
              <a:t>nhau</a:t>
            </a:r>
            <a:r>
              <a:rPr lang="en-GB" dirty="0"/>
              <a:t/>
            </a:r>
            <a:br>
              <a:rPr lang="en-GB" dirty="0"/>
            </a:br>
            <a:r>
              <a:rPr lang="en-GB" b="1" dirty="0"/>
              <a:t>B.</a:t>
            </a:r>
            <a:r>
              <a:rPr lang="en-GB" dirty="0"/>
              <a:t> </a:t>
            </a:r>
            <a:r>
              <a:rPr lang="en-GB" dirty="0" err="1"/>
              <a:t>Bạn</a:t>
            </a:r>
            <a:r>
              <a:rPr lang="en-GB" dirty="0"/>
              <a:t> </a:t>
            </a:r>
            <a:r>
              <a:rPr lang="en-GB" dirty="0" err="1"/>
              <a:t>đời</a:t>
            </a:r>
            <a:r>
              <a:rPr lang="en-GB" dirty="0"/>
              <a:t> </a:t>
            </a:r>
            <a:r>
              <a:rPr lang="en-GB" dirty="0" err="1"/>
              <a:t>phát</a:t>
            </a:r>
            <a:r>
              <a:rPr lang="en-GB" dirty="0"/>
              <a:t> </a:t>
            </a:r>
            <a:r>
              <a:rPr lang="en-GB" dirty="0" err="1"/>
              <a:t>triển</a:t>
            </a:r>
            <a:r>
              <a:rPr lang="en-GB" dirty="0"/>
              <a:t> </a:t>
            </a:r>
            <a:r>
              <a:rPr lang="en-GB" dirty="0" err="1"/>
              <a:t>bổ</a:t>
            </a:r>
            <a:r>
              <a:rPr lang="en-GB" dirty="0"/>
              <a:t> sung </a:t>
            </a:r>
            <a:r>
              <a:rPr lang="en-GB" dirty="0" err="1"/>
              <a:t>cho</a:t>
            </a:r>
            <a:r>
              <a:rPr lang="en-GB" dirty="0"/>
              <a:t> </a:t>
            </a:r>
            <a:r>
              <a:rPr lang="en-GB" dirty="0" err="1"/>
              <a:t>nhau</a:t>
            </a:r>
            <a:r>
              <a:rPr lang="en-GB" dirty="0"/>
              <a:t> </a:t>
            </a:r>
            <a:r>
              <a:rPr lang="en-GB" dirty="0" err="1"/>
              <a:t>theo</a:t>
            </a:r>
            <a:r>
              <a:rPr lang="en-GB" dirty="0"/>
              <a:t> </a:t>
            </a:r>
            <a:r>
              <a:rPr lang="en-GB" dirty="0" err="1"/>
              <a:t>thời</a:t>
            </a:r>
            <a:r>
              <a:rPr lang="en-GB" dirty="0"/>
              <a:t> </a:t>
            </a:r>
            <a:r>
              <a:rPr lang="en-GB" dirty="0" err="1"/>
              <a:t>gian</a:t>
            </a:r>
            <a:r>
              <a:rPr lang="en-GB" dirty="0"/>
              <a:t/>
            </a:r>
            <a:br>
              <a:rPr lang="en-GB" dirty="0"/>
            </a:br>
            <a:r>
              <a:rPr lang="en-GB" b="1" dirty="0"/>
              <a:t>C.</a:t>
            </a:r>
            <a:r>
              <a:rPr lang="en-GB" dirty="0"/>
              <a:t> </a:t>
            </a:r>
            <a:r>
              <a:rPr lang="en-GB" dirty="0" err="1"/>
              <a:t>Mọi</a:t>
            </a:r>
            <a:r>
              <a:rPr lang="en-GB" dirty="0"/>
              <a:t> </a:t>
            </a:r>
            <a:r>
              <a:rPr lang="en-GB" dirty="0" err="1"/>
              <a:t>người</a:t>
            </a:r>
            <a:r>
              <a:rPr lang="en-GB" dirty="0"/>
              <a:t> </a:t>
            </a:r>
            <a:r>
              <a:rPr lang="en-GB" dirty="0" err="1"/>
              <a:t>muốn</a:t>
            </a:r>
            <a:r>
              <a:rPr lang="en-GB" dirty="0"/>
              <a:t> </a:t>
            </a:r>
            <a:r>
              <a:rPr lang="en-GB" dirty="0" err="1"/>
              <a:t>tìm</a:t>
            </a:r>
            <a:r>
              <a:rPr lang="en-GB" dirty="0"/>
              <a:t> </a:t>
            </a:r>
            <a:r>
              <a:rPr lang="en-GB" dirty="0" err="1"/>
              <a:t>kiếm</a:t>
            </a:r>
            <a:r>
              <a:rPr lang="en-GB" dirty="0"/>
              <a:t> </a:t>
            </a:r>
            <a:r>
              <a:rPr lang="en-GB" dirty="0" err="1"/>
              <a:t>một</a:t>
            </a:r>
            <a:r>
              <a:rPr lang="en-GB" dirty="0"/>
              <a:t> </a:t>
            </a:r>
            <a:r>
              <a:rPr lang="en-GB" dirty="0" err="1"/>
              <a:t>nửa</a:t>
            </a:r>
            <a:r>
              <a:rPr lang="en-GB" dirty="0"/>
              <a:t> </a:t>
            </a:r>
            <a:r>
              <a:rPr lang="en-GB" dirty="0" err="1"/>
              <a:t>khác</a:t>
            </a:r>
            <a:r>
              <a:rPr lang="en-GB" dirty="0"/>
              <a:t> </a:t>
            </a:r>
            <a:r>
              <a:rPr lang="en-GB" dirty="0" err="1"/>
              <a:t>hoàn</a:t>
            </a:r>
            <a:r>
              <a:rPr lang="en-GB" dirty="0"/>
              <a:t> </a:t>
            </a:r>
            <a:r>
              <a:rPr lang="en-GB" dirty="0" err="1"/>
              <a:t>hảo</a:t>
            </a:r>
            <a:r>
              <a:rPr lang="en-GB" dirty="0"/>
              <a:t> </a:t>
            </a:r>
            <a:r>
              <a:rPr lang="en-GB" dirty="0" err="1"/>
              <a:t>hơn</a:t>
            </a:r>
            <a:r>
              <a:rPr lang="en-GB" dirty="0"/>
              <a:t> </a:t>
            </a:r>
            <a:r>
              <a:rPr lang="en-GB" dirty="0" err="1"/>
              <a:t>mình</a:t>
            </a:r>
            <a:r>
              <a:rPr lang="en-GB" dirty="0"/>
              <a:t/>
            </a:r>
            <a:br>
              <a:rPr lang="en-GB" dirty="0"/>
            </a:br>
            <a:r>
              <a:rPr lang="en-GB" b="1" dirty="0"/>
              <a:t>D.</a:t>
            </a:r>
            <a:r>
              <a:rPr lang="en-GB" dirty="0"/>
              <a:t> </a:t>
            </a:r>
            <a:r>
              <a:rPr lang="en-GB" dirty="0" err="1"/>
              <a:t>Xu</a:t>
            </a:r>
            <a:r>
              <a:rPr lang="en-GB" dirty="0"/>
              <a:t> </a:t>
            </a:r>
            <a:r>
              <a:rPr lang="en-GB" dirty="0" err="1"/>
              <a:t>hướng</a:t>
            </a:r>
            <a:r>
              <a:rPr lang="en-GB" dirty="0"/>
              <a:t> con </a:t>
            </a:r>
            <a:r>
              <a:rPr lang="en-GB" dirty="0" err="1"/>
              <a:t>người</a:t>
            </a:r>
            <a:r>
              <a:rPr lang="en-GB" dirty="0"/>
              <a:t> </a:t>
            </a:r>
            <a:r>
              <a:rPr lang="en-GB" dirty="0" err="1"/>
              <a:t>trở</a:t>
            </a:r>
            <a:r>
              <a:rPr lang="en-GB" dirty="0"/>
              <a:t> </a:t>
            </a:r>
            <a:r>
              <a:rPr lang="en-GB" dirty="0" err="1"/>
              <a:t>thành</a:t>
            </a:r>
            <a:r>
              <a:rPr lang="en-GB" dirty="0"/>
              <a:t> </a:t>
            </a:r>
            <a:r>
              <a:rPr lang="en-GB" dirty="0" err="1"/>
              <a:t>phiên</a:t>
            </a:r>
            <a:r>
              <a:rPr lang="en-GB" dirty="0"/>
              <a:t> </a:t>
            </a:r>
            <a:r>
              <a:rPr lang="en-GB" dirty="0" err="1"/>
              <a:t>bản</a:t>
            </a:r>
            <a:r>
              <a:rPr lang="en-GB" dirty="0"/>
              <a:t> </a:t>
            </a:r>
            <a:r>
              <a:rPr lang="en-GB" dirty="0" err="1"/>
              <a:t>tốt</a:t>
            </a:r>
            <a:r>
              <a:rPr lang="en-GB" dirty="0"/>
              <a:t> </a:t>
            </a:r>
            <a:r>
              <a:rPr lang="en-GB" dirty="0" err="1"/>
              <a:t>hơn</a:t>
            </a:r>
            <a:r>
              <a:rPr lang="en-GB" dirty="0"/>
              <a:t> </a:t>
            </a:r>
            <a:r>
              <a:rPr lang="en-GB" dirty="0" err="1"/>
              <a:t>của</a:t>
            </a:r>
            <a:r>
              <a:rPr lang="en-GB" dirty="0"/>
              <a:t> </a:t>
            </a:r>
            <a:r>
              <a:rPr lang="en-GB" dirty="0" err="1"/>
              <a:t>chính</a:t>
            </a:r>
            <a:r>
              <a:rPr lang="en-GB" dirty="0"/>
              <a:t> </a:t>
            </a:r>
            <a:r>
              <a:rPr lang="en-GB" dirty="0" err="1"/>
              <a:t>họ</a:t>
            </a:r>
            <a:r>
              <a:rPr lang="en-GB" dirty="0"/>
              <a:t/>
            </a:r>
            <a:br>
              <a:rPr lang="en-GB" dirty="0"/>
            </a:br>
            <a:r>
              <a:rPr lang="en-GB" b="1" dirty="0" err="1"/>
              <a:t>Căn</a:t>
            </a:r>
            <a:r>
              <a:rPr lang="en-GB" b="1" dirty="0"/>
              <a:t> </a:t>
            </a:r>
            <a:r>
              <a:rPr lang="en-GB" b="1" dirty="0" err="1"/>
              <a:t>cứ</a:t>
            </a:r>
            <a:r>
              <a:rPr lang="en-GB" b="1" dirty="0"/>
              <a:t> </a:t>
            </a:r>
            <a:r>
              <a:rPr lang="en-GB" b="1" dirty="0" err="1"/>
              <a:t>vào</a:t>
            </a:r>
            <a:r>
              <a:rPr lang="en-GB" b="1" dirty="0"/>
              <a:t> </a:t>
            </a:r>
            <a:r>
              <a:rPr lang="en-GB" b="1" dirty="0" err="1"/>
              <a:t>thông</a:t>
            </a:r>
            <a:r>
              <a:rPr lang="en-GB" b="1" dirty="0"/>
              <a:t> tin </a:t>
            </a:r>
            <a:r>
              <a:rPr lang="en-GB" b="1" dirty="0" err="1"/>
              <a:t>đoạn</a:t>
            </a:r>
            <a:r>
              <a:rPr lang="en-GB" b="1" dirty="0"/>
              <a:t> </a:t>
            </a:r>
            <a:r>
              <a:rPr lang="en-GB" b="1" dirty="0" err="1"/>
              <a:t>ba</a:t>
            </a:r>
            <a:r>
              <a:rPr lang="en-GB" b="1" dirty="0"/>
              <a:t>:</a:t>
            </a:r>
            <a:r>
              <a:rPr lang="en-GB" dirty="0"/>
              <a:t/>
            </a:r>
            <a:br>
              <a:rPr lang="en-GB" dirty="0"/>
            </a:br>
            <a:r>
              <a:rPr lang="en-GB" dirty="0"/>
              <a:t>In their self-help book “Reconcilable Differences,’’ psychologists Andrew Christensen, Brian Doss and Neil Jacobson describe how partners move into roles that are complementary over time.</a:t>
            </a:r>
            <a:endParaRPr lang="en-US" dirty="0"/>
          </a:p>
          <a:p>
            <a:r>
              <a:rPr lang="en-GB" i="1" dirty="0"/>
              <a:t>(</a:t>
            </a:r>
            <a:r>
              <a:rPr lang="en-GB" i="1" dirty="0" err="1"/>
              <a:t>Trong</a:t>
            </a:r>
            <a:r>
              <a:rPr lang="en-GB" i="1" dirty="0"/>
              <a:t> </a:t>
            </a:r>
            <a:r>
              <a:rPr lang="en-GB" i="1" dirty="0" err="1"/>
              <a:t>cuốn</a:t>
            </a:r>
            <a:r>
              <a:rPr lang="en-GB" i="1" dirty="0"/>
              <a:t> </a:t>
            </a:r>
            <a:r>
              <a:rPr lang="en-GB" i="1" dirty="0" err="1"/>
              <a:t>sách</a:t>
            </a:r>
            <a:r>
              <a:rPr lang="en-GB" i="1" dirty="0"/>
              <a:t> </a:t>
            </a:r>
            <a:r>
              <a:rPr lang="en-GB" i="1" dirty="0" err="1"/>
              <a:t>tự</a:t>
            </a:r>
            <a:r>
              <a:rPr lang="en-GB" i="1" dirty="0"/>
              <a:t> </a:t>
            </a:r>
            <a:r>
              <a:rPr lang="en-GB" i="1" dirty="0" err="1"/>
              <a:t>giúp</a:t>
            </a:r>
            <a:r>
              <a:rPr lang="en-GB" i="1" dirty="0"/>
              <a:t> </a:t>
            </a:r>
            <a:r>
              <a:rPr lang="en-GB" i="1" dirty="0" err="1"/>
              <a:t>đỡ</a:t>
            </a:r>
            <a:r>
              <a:rPr lang="en-GB" i="1" dirty="0"/>
              <a:t> </a:t>
            </a:r>
            <a:r>
              <a:rPr lang="en-GB" i="1" dirty="0" err="1"/>
              <a:t>của</a:t>
            </a:r>
            <a:r>
              <a:rPr lang="en-GB" i="1" dirty="0"/>
              <a:t> </a:t>
            </a:r>
            <a:r>
              <a:rPr lang="en-GB" i="1" dirty="0" err="1"/>
              <a:t>họ</a:t>
            </a:r>
            <a:r>
              <a:rPr lang="en-GB" i="1" dirty="0"/>
              <a:t> “</a:t>
            </a:r>
            <a:r>
              <a:rPr lang="en-GB" i="1" dirty="0" err="1"/>
              <a:t>Sự</a:t>
            </a:r>
            <a:r>
              <a:rPr lang="en-GB" i="1" dirty="0"/>
              <a:t> </a:t>
            </a:r>
            <a:r>
              <a:rPr lang="en-GB" i="1" dirty="0" err="1"/>
              <a:t>khác</a:t>
            </a:r>
            <a:r>
              <a:rPr lang="en-GB" i="1" dirty="0"/>
              <a:t> </a:t>
            </a:r>
            <a:r>
              <a:rPr lang="en-GB" i="1" dirty="0" err="1"/>
              <a:t>biệt</a:t>
            </a:r>
            <a:r>
              <a:rPr lang="en-GB" i="1" dirty="0"/>
              <a:t> </a:t>
            </a:r>
            <a:r>
              <a:rPr lang="en-GB" i="1" dirty="0" err="1"/>
              <a:t>có</a:t>
            </a:r>
            <a:r>
              <a:rPr lang="en-GB" i="1" dirty="0"/>
              <a:t> </a:t>
            </a:r>
            <a:r>
              <a:rPr lang="en-GB" i="1" dirty="0" err="1"/>
              <a:t>thể</a:t>
            </a:r>
            <a:r>
              <a:rPr lang="en-GB" i="1" dirty="0"/>
              <a:t> </a:t>
            </a:r>
            <a:r>
              <a:rPr lang="en-GB" i="1" dirty="0" err="1"/>
              <a:t>hòa</a:t>
            </a:r>
            <a:r>
              <a:rPr lang="en-GB" i="1" dirty="0"/>
              <a:t> </a:t>
            </a:r>
            <a:r>
              <a:rPr lang="en-GB" i="1" dirty="0" err="1"/>
              <a:t>giải</a:t>
            </a:r>
            <a:r>
              <a:rPr lang="en-GB" i="1" dirty="0"/>
              <a:t>”, </a:t>
            </a:r>
            <a:r>
              <a:rPr lang="en-GB" i="1" dirty="0" err="1"/>
              <a:t>các</a:t>
            </a:r>
            <a:r>
              <a:rPr lang="en-GB" i="1" dirty="0"/>
              <a:t> </a:t>
            </a:r>
            <a:r>
              <a:rPr lang="en-GB" i="1" dirty="0" err="1"/>
              <a:t>nhà</a:t>
            </a:r>
            <a:r>
              <a:rPr lang="en-GB" i="1" dirty="0"/>
              <a:t> </a:t>
            </a:r>
            <a:r>
              <a:rPr lang="en-GB" i="1" dirty="0" err="1"/>
              <a:t>tâm</a:t>
            </a:r>
            <a:r>
              <a:rPr lang="en-GB" i="1" dirty="0"/>
              <a:t> </a:t>
            </a:r>
            <a:r>
              <a:rPr lang="en-GB" i="1" dirty="0" err="1"/>
              <a:t>lý</a:t>
            </a:r>
            <a:r>
              <a:rPr lang="en-GB" i="1" dirty="0"/>
              <a:t> </a:t>
            </a:r>
            <a:r>
              <a:rPr lang="en-GB" i="1" dirty="0" err="1"/>
              <a:t>học</a:t>
            </a:r>
            <a:r>
              <a:rPr lang="en-GB" i="1" dirty="0"/>
              <a:t> Andrew Christensen, Brian Doss </a:t>
            </a:r>
            <a:r>
              <a:rPr lang="en-GB" i="1" dirty="0" err="1"/>
              <a:t>và</a:t>
            </a:r>
            <a:r>
              <a:rPr lang="en-GB" i="1" dirty="0"/>
              <a:t> Neil Jacobson </a:t>
            </a:r>
            <a:r>
              <a:rPr lang="en-GB" i="1" dirty="0" err="1"/>
              <a:t>đã</a:t>
            </a:r>
            <a:r>
              <a:rPr lang="en-GB" i="1" dirty="0"/>
              <a:t> </a:t>
            </a:r>
            <a:r>
              <a:rPr lang="en-GB" i="1" dirty="0" err="1"/>
              <a:t>mô</a:t>
            </a:r>
            <a:r>
              <a:rPr lang="en-GB" i="1" dirty="0"/>
              <a:t> </a:t>
            </a:r>
            <a:r>
              <a:rPr lang="en-GB" i="1" dirty="0" err="1"/>
              <a:t>tả</a:t>
            </a:r>
            <a:r>
              <a:rPr lang="en-GB" i="1" dirty="0"/>
              <a:t> </a:t>
            </a:r>
            <a:r>
              <a:rPr lang="en-GB" i="1" dirty="0" err="1"/>
              <a:t>cách</a:t>
            </a:r>
            <a:r>
              <a:rPr lang="en-GB" i="1" dirty="0"/>
              <a:t> </a:t>
            </a:r>
            <a:r>
              <a:rPr lang="en-GB" i="1" dirty="0" err="1"/>
              <a:t>các</a:t>
            </a:r>
            <a:r>
              <a:rPr lang="en-GB" i="1" dirty="0"/>
              <a:t> </a:t>
            </a:r>
            <a:r>
              <a:rPr lang="en-GB" i="1" dirty="0" err="1"/>
              <a:t>bạn</a:t>
            </a:r>
            <a:r>
              <a:rPr lang="en-GB" i="1" dirty="0"/>
              <a:t> </a:t>
            </a:r>
            <a:r>
              <a:rPr lang="en-GB" i="1" dirty="0" err="1"/>
              <a:t>đời</a:t>
            </a:r>
            <a:r>
              <a:rPr lang="en-GB" i="1" dirty="0"/>
              <a:t> </a:t>
            </a:r>
            <a:r>
              <a:rPr lang="en-GB" i="1" dirty="0" err="1"/>
              <a:t>chuyển</a:t>
            </a:r>
            <a:r>
              <a:rPr lang="en-GB" i="1" dirty="0"/>
              <a:t> sang </a:t>
            </a:r>
            <a:r>
              <a:rPr lang="en-GB" i="1" dirty="0" err="1"/>
              <a:t>vai</a:t>
            </a:r>
            <a:r>
              <a:rPr lang="en-GB" i="1" dirty="0"/>
              <a:t> </a:t>
            </a:r>
            <a:r>
              <a:rPr lang="en-GB" i="1" dirty="0" err="1"/>
              <a:t>trò</a:t>
            </a:r>
            <a:r>
              <a:rPr lang="en-GB" i="1" dirty="0"/>
              <a:t> </a:t>
            </a:r>
            <a:r>
              <a:rPr lang="en-GB" i="1" dirty="0" err="1"/>
              <a:t>bổ</a:t>
            </a:r>
            <a:r>
              <a:rPr lang="en-GB" i="1" dirty="0"/>
              <a:t> sung </a:t>
            </a:r>
            <a:r>
              <a:rPr lang="en-GB" i="1" dirty="0" err="1"/>
              <a:t>theo</a:t>
            </a:r>
            <a:r>
              <a:rPr lang="en-GB" i="1" dirty="0"/>
              <a:t> </a:t>
            </a:r>
            <a:r>
              <a:rPr lang="en-GB" i="1" dirty="0" err="1"/>
              <a:t>thời</a:t>
            </a:r>
            <a:r>
              <a:rPr lang="en-GB" i="1" dirty="0"/>
              <a:t> </a:t>
            </a:r>
            <a:r>
              <a:rPr lang="en-GB" i="1" dirty="0" err="1"/>
              <a:t>gian</a:t>
            </a:r>
            <a:r>
              <a:rPr lang="en-GB" i="1" dirty="0"/>
              <a:t>.)</a:t>
            </a:r>
            <a:endParaRPr lang="en-US" dirty="0"/>
          </a:p>
          <a:p>
            <a:endParaRPr lang="en-US" dirty="0"/>
          </a:p>
        </p:txBody>
      </p:sp>
      <p:sp>
        <p:nvSpPr>
          <p:cNvPr id="2" name="Oval 1"/>
          <p:cNvSpPr/>
          <p:nvPr/>
        </p:nvSpPr>
        <p:spPr>
          <a:xfrm>
            <a:off x="1066800" y="12192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74677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6370975"/>
          </a:xfrm>
          <a:prstGeom prst="rect">
            <a:avLst/>
          </a:prstGeom>
          <a:noFill/>
        </p:spPr>
        <p:txBody>
          <a:bodyPr wrap="square" rtlCol="0">
            <a:spAutoFit/>
          </a:bodyPr>
          <a:lstStyle/>
          <a:p>
            <a:r>
              <a:rPr lang="en-US" sz="2400" b="1" dirty="0"/>
              <a:t>Question 43:</a:t>
            </a:r>
            <a:r>
              <a:rPr lang="en-US" sz="2400" dirty="0"/>
              <a:t> The word </a:t>
            </a:r>
            <a:r>
              <a:rPr lang="en-US" sz="2400" b="1" dirty="0"/>
              <a:t>“persist”</a:t>
            </a:r>
            <a:r>
              <a:rPr lang="en-US" sz="2400" dirty="0"/>
              <a:t> in paragraph 4 is closest in meaning to ______.</a:t>
            </a:r>
          </a:p>
          <a:p>
            <a:r>
              <a:rPr lang="en-US" sz="2400" b="1" dirty="0"/>
              <a:t>	A.</a:t>
            </a:r>
            <a:r>
              <a:rPr lang="en-US" sz="2400" dirty="0"/>
              <a:t> endure	</a:t>
            </a:r>
            <a:r>
              <a:rPr lang="en-US" sz="2400" b="1" dirty="0"/>
              <a:t>B.</a:t>
            </a:r>
            <a:r>
              <a:rPr lang="en-US" sz="2400" dirty="0"/>
              <a:t> patient	</a:t>
            </a:r>
            <a:r>
              <a:rPr lang="en-US" sz="2400" b="1" dirty="0"/>
              <a:t>C.</a:t>
            </a:r>
            <a:r>
              <a:rPr lang="en-US" sz="2400" dirty="0"/>
              <a:t> linger	</a:t>
            </a:r>
            <a:r>
              <a:rPr lang="en-US" sz="2400" b="1" dirty="0"/>
              <a:t>D.</a:t>
            </a:r>
            <a:r>
              <a:rPr lang="en-US" sz="2400" dirty="0"/>
              <a:t> insist</a:t>
            </a:r>
          </a:p>
          <a:p>
            <a:endParaRPr lang="en-US" sz="2400" b="1" dirty="0" smtClean="0"/>
          </a:p>
          <a:p>
            <a:r>
              <a:rPr lang="en-GB" sz="2400" b="1" dirty="0" err="1" smtClean="0"/>
              <a:t>Từ</a:t>
            </a:r>
            <a:r>
              <a:rPr lang="en-GB" sz="2400" b="1" dirty="0" smtClean="0"/>
              <a:t> </a:t>
            </a:r>
            <a:r>
              <a:rPr lang="en-GB" sz="2400" b="1" dirty="0"/>
              <a:t>“persist” </a:t>
            </a:r>
            <a:r>
              <a:rPr lang="en-GB" sz="2400" b="1" dirty="0" err="1"/>
              <a:t>trong</a:t>
            </a:r>
            <a:r>
              <a:rPr lang="en-GB" sz="2400" b="1" dirty="0"/>
              <a:t> </a:t>
            </a:r>
            <a:r>
              <a:rPr lang="en-GB" sz="2400" b="1" dirty="0" err="1"/>
              <a:t>đoạn</a:t>
            </a:r>
            <a:r>
              <a:rPr lang="en-GB" sz="2400" b="1" dirty="0"/>
              <a:t> 4 </a:t>
            </a:r>
            <a:r>
              <a:rPr lang="en-GB" sz="2400" b="1" dirty="0" err="1"/>
              <a:t>có</a:t>
            </a:r>
            <a:r>
              <a:rPr lang="en-GB" sz="2400" b="1" dirty="0"/>
              <a:t> </a:t>
            </a:r>
            <a:r>
              <a:rPr lang="en-GB" sz="2400" b="1" dirty="0" err="1"/>
              <a:t>nghĩa</a:t>
            </a:r>
            <a:r>
              <a:rPr lang="en-GB" sz="2400" b="1" dirty="0"/>
              <a:t> </a:t>
            </a:r>
            <a:r>
              <a:rPr lang="en-GB" sz="2400" b="1" dirty="0" err="1"/>
              <a:t>gần</a:t>
            </a:r>
            <a:r>
              <a:rPr lang="en-GB" sz="2400" b="1" dirty="0"/>
              <a:t> </a:t>
            </a:r>
            <a:r>
              <a:rPr lang="en-GB" sz="2400" b="1" dirty="0" err="1"/>
              <a:t>nhất</a:t>
            </a:r>
            <a:r>
              <a:rPr lang="en-GB" sz="2400" b="1" dirty="0"/>
              <a:t> </a:t>
            </a:r>
            <a:r>
              <a:rPr lang="en-GB" sz="2400" b="1" dirty="0" err="1"/>
              <a:t>với</a:t>
            </a:r>
            <a:r>
              <a:rPr lang="en-GB" sz="2400" b="1" dirty="0"/>
              <a:t> .</a:t>
            </a:r>
            <a:r>
              <a:rPr lang="en-GB" sz="2400" dirty="0"/>
              <a:t/>
            </a:r>
            <a:br>
              <a:rPr lang="en-GB" sz="2400" dirty="0"/>
            </a:br>
            <a:r>
              <a:rPr lang="en-GB" sz="2400" b="1" dirty="0"/>
              <a:t>A.</a:t>
            </a:r>
            <a:r>
              <a:rPr lang="en-GB" sz="2400" dirty="0"/>
              <a:t> </a:t>
            </a:r>
            <a:r>
              <a:rPr lang="en-GB" sz="2400" dirty="0" err="1"/>
              <a:t>chịu</a:t>
            </a:r>
            <a:r>
              <a:rPr lang="en-GB" sz="2400" dirty="0"/>
              <a:t> </a:t>
            </a:r>
            <a:r>
              <a:rPr lang="en-GB" sz="2400" dirty="0" err="1"/>
              <a:t>đựng</a:t>
            </a:r>
            <a:r>
              <a:rPr lang="en-GB" sz="2400" dirty="0"/>
              <a:t/>
            </a:r>
            <a:br>
              <a:rPr lang="en-GB" sz="2400" dirty="0"/>
            </a:br>
            <a:r>
              <a:rPr lang="en-GB" sz="2400" b="1" dirty="0"/>
              <a:t>B.</a:t>
            </a:r>
            <a:r>
              <a:rPr lang="en-GB" sz="2400" dirty="0"/>
              <a:t> </a:t>
            </a:r>
            <a:r>
              <a:rPr lang="en-GB" sz="2400" dirty="0" err="1"/>
              <a:t>bệnh</a:t>
            </a:r>
            <a:r>
              <a:rPr lang="en-GB" sz="2400" dirty="0"/>
              <a:t> </a:t>
            </a:r>
            <a:r>
              <a:rPr lang="en-GB" sz="2400" dirty="0" err="1"/>
              <a:t>nhân</a:t>
            </a:r>
            <a:r>
              <a:rPr lang="en-GB" sz="2400" dirty="0"/>
              <a:t/>
            </a:r>
            <a:br>
              <a:rPr lang="en-GB" sz="2400" dirty="0"/>
            </a:br>
            <a:r>
              <a:rPr lang="en-GB" sz="2400" b="1" dirty="0"/>
              <a:t>C.</a:t>
            </a:r>
            <a:r>
              <a:rPr lang="en-GB" sz="2400" dirty="0"/>
              <a:t> </a:t>
            </a:r>
            <a:r>
              <a:rPr lang="en-GB" sz="2400" dirty="0" err="1"/>
              <a:t>nán</a:t>
            </a:r>
            <a:r>
              <a:rPr lang="en-GB" sz="2400" dirty="0"/>
              <a:t> </a:t>
            </a:r>
            <a:r>
              <a:rPr lang="en-GB" sz="2400" dirty="0" err="1"/>
              <a:t>lại</a:t>
            </a:r>
            <a:r>
              <a:rPr lang="en-GB" sz="2400" dirty="0"/>
              <a:t/>
            </a:r>
            <a:br>
              <a:rPr lang="en-GB" sz="2400" dirty="0"/>
            </a:br>
            <a:r>
              <a:rPr lang="en-GB" sz="2400" b="1" dirty="0"/>
              <a:t>D.</a:t>
            </a:r>
            <a:r>
              <a:rPr lang="en-GB" sz="2400" dirty="0"/>
              <a:t> </a:t>
            </a:r>
            <a:r>
              <a:rPr lang="en-GB" sz="2400" dirty="0" err="1"/>
              <a:t>khăng</a:t>
            </a:r>
            <a:r>
              <a:rPr lang="en-GB" sz="2400" dirty="0"/>
              <a:t> </a:t>
            </a:r>
            <a:r>
              <a:rPr lang="en-GB" sz="2400" dirty="0" err="1"/>
              <a:t>khăng</a:t>
            </a:r>
            <a:r>
              <a:rPr lang="en-GB" sz="2400" dirty="0"/>
              <a:t/>
            </a:r>
            <a:br>
              <a:rPr lang="en-GB" sz="2400" dirty="0"/>
            </a:br>
            <a:r>
              <a:rPr lang="en-GB" sz="2400" dirty="0" err="1"/>
              <a:t>Từ</a:t>
            </a:r>
            <a:r>
              <a:rPr lang="en-GB" sz="2400" dirty="0"/>
              <a:t> persist (</a:t>
            </a:r>
            <a:r>
              <a:rPr lang="en-GB" sz="2400" dirty="0" err="1"/>
              <a:t>khăng</a:t>
            </a:r>
            <a:r>
              <a:rPr lang="en-GB" sz="2400" dirty="0"/>
              <a:t> </a:t>
            </a:r>
            <a:r>
              <a:rPr lang="en-GB" sz="2400" dirty="0" err="1"/>
              <a:t>khăng</a:t>
            </a:r>
            <a:r>
              <a:rPr lang="en-GB" sz="2400" dirty="0"/>
              <a:t>) =insist</a:t>
            </a:r>
            <a:br>
              <a:rPr lang="en-GB" sz="2400" dirty="0"/>
            </a:br>
            <a:r>
              <a:rPr lang="en-GB" sz="2400" dirty="0"/>
              <a:t>People </a:t>
            </a:r>
            <a:r>
              <a:rPr lang="en-GB" sz="2400" b="1" dirty="0"/>
              <a:t>persist</a:t>
            </a:r>
            <a:r>
              <a:rPr lang="en-GB" sz="2400" dirty="0"/>
              <a:t> in thinking opposites attract - when in reality, relatively similar partners just become a bit more complementary as time goes by.</a:t>
            </a:r>
            <a:endParaRPr lang="en-US" sz="2400" dirty="0"/>
          </a:p>
          <a:p>
            <a:r>
              <a:rPr lang="en-GB" sz="2400" i="1" dirty="0"/>
              <a:t>(</a:t>
            </a:r>
            <a:r>
              <a:rPr lang="en-GB" sz="2400" i="1" dirty="0" err="1"/>
              <a:t>Mọi</a:t>
            </a:r>
            <a:r>
              <a:rPr lang="en-GB" sz="2400" i="1" dirty="0"/>
              <a:t> </a:t>
            </a:r>
            <a:r>
              <a:rPr lang="en-GB" sz="2400" i="1" dirty="0" err="1"/>
              <a:t>người</a:t>
            </a:r>
            <a:r>
              <a:rPr lang="en-GB" sz="2400" i="1" dirty="0"/>
              <a:t> </a:t>
            </a:r>
            <a:r>
              <a:rPr lang="en-GB" sz="2400" b="1" i="1" dirty="0" err="1"/>
              <a:t>khăng</a:t>
            </a:r>
            <a:r>
              <a:rPr lang="en-GB" sz="2400" b="1" i="1" dirty="0"/>
              <a:t> </a:t>
            </a:r>
            <a:r>
              <a:rPr lang="en-GB" sz="2400" b="1" i="1" dirty="0" err="1"/>
              <a:t>khăng</a:t>
            </a:r>
            <a:r>
              <a:rPr lang="en-GB" sz="2400" i="1" dirty="0"/>
              <a:t> </a:t>
            </a:r>
            <a:r>
              <a:rPr lang="en-GB" sz="2400" i="1" dirty="0" err="1"/>
              <a:t>trong</a:t>
            </a:r>
            <a:r>
              <a:rPr lang="en-GB" sz="2400" i="1" dirty="0"/>
              <a:t> </a:t>
            </a:r>
            <a:r>
              <a:rPr lang="en-GB" sz="2400" i="1" dirty="0" err="1"/>
              <a:t>suy</a:t>
            </a:r>
            <a:r>
              <a:rPr lang="en-GB" sz="2400" i="1" dirty="0"/>
              <a:t> </a:t>
            </a:r>
            <a:r>
              <a:rPr lang="en-GB" sz="2400" i="1" dirty="0" err="1"/>
              <a:t>nghĩ</a:t>
            </a:r>
            <a:r>
              <a:rPr lang="en-GB" sz="2400" i="1" dirty="0"/>
              <a:t> “</a:t>
            </a:r>
            <a:r>
              <a:rPr lang="en-GB" sz="2400" i="1" dirty="0" err="1"/>
              <a:t>nam</a:t>
            </a:r>
            <a:r>
              <a:rPr lang="en-GB" sz="2400" i="1" dirty="0"/>
              <a:t> </a:t>
            </a:r>
            <a:r>
              <a:rPr lang="en-GB" sz="2400" i="1" dirty="0" err="1"/>
              <a:t>châm</a:t>
            </a:r>
            <a:r>
              <a:rPr lang="en-GB" sz="2400" i="1" dirty="0"/>
              <a:t> </a:t>
            </a:r>
            <a:r>
              <a:rPr lang="en-GB" sz="2400" i="1" dirty="0" err="1"/>
              <a:t>trái</a:t>
            </a:r>
            <a:r>
              <a:rPr lang="en-GB" sz="2400" i="1" dirty="0"/>
              <a:t> </a:t>
            </a:r>
            <a:r>
              <a:rPr lang="en-GB" sz="2400" i="1" dirty="0" err="1"/>
              <a:t>cực</a:t>
            </a:r>
            <a:r>
              <a:rPr lang="en-GB" sz="2400" i="1" dirty="0"/>
              <a:t> </a:t>
            </a:r>
            <a:r>
              <a:rPr lang="en-GB" sz="2400" i="1" dirty="0" err="1"/>
              <a:t>thì</a:t>
            </a:r>
            <a:r>
              <a:rPr lang="en-GB" sz="2400" i="1" dirty="0"/>
              <a:t> </a:t>
            </a:r>
            <a:r>
              <a:rPr lang="en-GB" sz="2400" i="1" dirty="0" err="1"/>
              <a:t>hút</a:t>
            </a:r>
            <a:r>
              <a:rPr lang="en-GB" sz="2400" i="1" dirty="0"/>
              <a:t> </a:t>
            </a:r>
            <a:r>
              <a:rPr lang="en-GB" sz="2400" i="1" dirty="0" err="1"/>
              <a:t>nhau</a:t>
            </a:r>
            <a:r>
              <a:rPr lang="en-GB" sz="2400" i="1" dirty="0"/>
              <a:t>”- </a:t>
            </a:r>
            <a:r>
              <a:rPr lang="en-GB" sz="2400" i="1" dirty="0" err="1"/>
              <a:t>khi</a:t>
            </a:r>
            <a:r>
              <a:rPr lang="en-GB" sz="2400" i="1" dirty="0"/>
              <a:t> </a:t>
            </a:r>
            <a:r>
              <a:rPr lang="en-GB" sz="2400" i="1" dirty="0" err="1"/>
              <a:t>đó</a:t>
            </a:r>
            <a:r>
              <a:rPr lang="en-GB" sz="2400" i="1" dirty="0"/>
              <a:t> </a:t>
            </a:r>
            <a:r>
              <a:rPr lang="en-GB" sz="2400" i="1" dirty="0" err="1"/>
              <a:t>trong</a:t>
            </a:r>
            <a:r>
              <a:rPr lang="en-GB" sz="2400" i="1" dirty="0"/>
              <a:t> </a:t>
            </a:r>
            <a:r>
              <a:rPr lang="en-GB" sz="2400" i="1" dirty="0" err="1"/>
              <a:t>thực</a:t>
            </a:r>
            <a:r>
              <a:rPr lang="en-GB" sz="2400" i="1" dirty="0"/>
              <a:t> </a:t>
            </a:r>
            <a:r>
              <a:rPr lang="en-GB" sz="2400" i="1" dirty="0" err="1"/>
              <a:t>tế</a:t>
            </a:r>
            <a:r>
              <a:rPr lang="en-GB" sz="2400" i="1" dirty="0"/>
              <a:t>, </a:t>
            </a:r>
            <a:r>
              <a:rPr lang="en-GB" sz="2400" i="1" dirty="0" err="1"/>
              <a:t>các</a:t>
            </a:r>
            <a:r>
              <a:rPr lang="en-GB" sz="2400" i="1" dirty="0"/>
              <a:t> </a:t>
            </a:r>
            <a:r>
              <a:rPr lang="en-GB" sz="2400" i="1" dirty="0" err="1"/>
              <a:t>bạn</a:t>
            </a:r>
            <a:r>
              <a:rPr lang="en-GB" sz="2400" i="1" dirty="0"/>
              <a:t> </a:t>
            </a:r>
            <a:r>
              <a:rPr lang="en-GB" sz="2400" i="1" dirty="0" err="1"/>
              <a:t>đời</a:t>
            </a:r>
            <a:r>
              <a:rPr lang="en-GB" sz="2400" i="1" dirty="0"/>
              <a:t> </a:t>
            </a:r>
            <a:r>
              <a:rPr lang="en-GB" sz="2400" i="1" dirty="0" err="1"/>
              <a:t>tương</a:t>
            </a:r>
            <a:r>
              <a:rPr lang="en-GB" sz="2400" i="1" dirty="0"/>
              <a:t> </a:t>
            </a:r>
            <a:r>
              <a:rPr lang="en-GB" sz="2400" i="1" dirty="0" err="1"/>
              <a:t>đối</a:t>
            </a:r>
            <a:r>
              <a:rPr lang="en-GB" sz="2400" i="1" dirty="0"/>
              <a:t> </a:t>
            </a:r>
            <a:r>
              <a:rPr lang="en-GB" sz="2400" i="1" dirty="0" err="1"/>
              <a:t>giống</a:t>
            </a:r>
            <a:r>
              <a:rPr lang="en-GB" sz="2400" i="1" dirty="0"/>
              <a:t> </a:t>
            </a:r>
            <a:r>
              <a:rPr lang="en-GB" sz="2400" i="1" dirty="0" err="1"/>
              <a:t>nhau</a:t>
            </a:r>
            <a:r>
              <a:rPr lang="en-GB" sz="2400" i="1" dirty="0"/>
              <a:t> </a:t>
            </a:r>
            <a:r>
              <a:rPr lang="en-GB" sz="2400" i="1" dirty="0" err="1"/>
              <a:t>chỉ</a:t>
            </a:r>
            <a:r>
              <a:rPr lang="en-GB" sz="2400" i="1" dirty="0"/>
              <a:t> </a:t>
            </a:r>
            <a:r>
              <a:rPr lang="en-GB" sz="2400" i="1" dirty="0" err="1"/>
              <a:t>trở</a:t>
            </a:r>
            <a:r>
              <a:rPr lang="en-GB" sz="2400" i="1" dirty="0"/>
              <a:t> </a:t>
            </a:r>
            <a:r>
              <a:rPr lang="en-GB" sz="2400" i="1" dirty="0" err="1"/>
              <a:t>nên</a:t>
            </a:r>
            <a:r>
              <a:rPr lang="en-GB" sz="2400" i="1" dirty="0"/>
              <a:t> </a:t>
            </a:r>
            <a:r>
              <a:rPr lang="en-GB" sz="2400" i="1" dirty="0" err="1"/>
              <a:t>bổ</a:t>
            </a:r>
            <a:r>
              <a:rPr lang="en-GB" sz="2400" i="1" dirty="0"/>
              <a:t> sung </a:t>
            </a:r>
            <a:r>
              <a:rPr lang="en-GB" sz="2400" i="1" dirty="0" err="1"/>
              <a:t>hơn</a:t>
            </a:r>
            <a:r>
              <a:rPr lang="en-GB" sz="2400" i="1" dirty="0"/>
              <a:t> </a:t>
            </a:r>
            <a:r>
              <a:rPr lang="en-GB" sz="2400" i="1" dirty="0" err="1"/>
              <a:t>một</a:t>
            </a:r>
            <a:r>
              <a:rPr lang="en-GB" sz="2400" i="1" dirty="0"/>
              <a:t> </a:t>
            </a:r>
            <a:r>
              <a:rPr lang="en-GB" sz="2400" i="1" dirty="0" err="1"/>
              <a:t>chút</a:t>
            </a:r>
            <a:r>
              <a:rPr lang="en-GB" sz="2400" i="1" dirty="0"/>
              <a:t> qua </a:t>
            </a:r>
            <a:r>
              <a:rPr lang="en-GB" sz="2400" i="1" dirty="0" err="1"/>
              <a:t>thời</a:t>
            </a:r>
            <a:r>
              <a:rPr lang="en-GB" sz="2400" i="1" dirty="0"/>
              <a:t> </a:t>
            </a:r>
            <a:r>
              <a:rPr lang="en-GB" sz="2400" i="1" dirty="0" err="1"/>
              <a:t>gian</a:t>
            </a:r>
            <a:r>
              <a:rPr lang="en-GB" sz="2400" i="1" dirty="0"/>
              <a:t>.)</a:t>
            </a:r>
            <a:endParaRPr lang="en-US" sz="2400" dirty="0"/>
          </a:p>
          <a:p>
            <a:endParaRPr lang="en-US" sz="2400" dirty="0"/>
          </a:p>
        </p:txBody>
      </p:sp>
      <p:sp>
        <p:nvSpPr>
          <p:cNvPr id="2" name="Oval 1"/>
          <p:cNvSpPr/>
          <p:nvPr/>
        </p:nvSpPr>
        <p:spPr>
          <a:xfrm>
            <a:off x="6629400" y="1143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24172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63000" cy="5632311"/>
          </a:xfrm>
          <a:prstGeom prst="rect">
            <a:avLst/>
          </a:prstGeom>
          <a:noFill/>
        </p:spPr>
        <p:txBody>
          <a:bodyPr wrap="square" rtlCol="0">
            <a:spAutoFit/>
          </a:bodyPr>
          <a:lstStyle/>
          <a:p>
            <a:r>
              <a:rPr lang="en-GB" sz="2400" b="1" dirty="0"/>
              <a:t>Question 3</a:t>
            </a:r>
            <a:r>
              <a:rPr lang="en-GB" sz="2400" dirty="0"/>
              <a:t>: They went out last night and really painted the town</a:t>
            </a:r>
            <a:r>
              <a:rPr lang="en-GB" sz="2400" b="1" dirty="0"/>
              <a:t>_______</a:t>
            </a:r>
            <a:r>
              <a:rPr lang="en-GB" sz="2400" dirty="0"/>
              <a:t> - they didn't come home until 5 a.m.</a:t>
            </a:r>
            <a:endParaRPr lang="en-US" sz="2400" dirty="0" smtClean="0">
              <a:effectLst/>
            </a:endParaRPr>
          </a:p>
          <a:p>
            <a:r>
              <a:rPr lang="en-GB" sz="2400" b="1" dirty="0"/>
              <a:t> A</a:t>
            </a:r>
            <a:r>
              <a:rPr lang="en-GB" sz="2400" dirty="0"/>
              <a:t>. blue		</a:t>
            </a:r>
            <a:r>
              <a:rPr lang="en-GB" sz="2400" b="1" dirty="0" smtClean="0"/>
              <a:t>B</a:t>
            </a:r>
            <a:r>
              <a:rPr lang="en-GB" sz="2400" dirty="0"/>
              <a:t>. red			</a:t>
            </a:r>
            <a:r>
              <a:rPr lang="en-GB" sz="2400" b="1" dirty="0" smtClean="0"/>
              <a:t>C</a:t>
            </a:r>
            <a:r>
              <a:rPr lang="en-GB" sz="2400" dirty="0"/>
              <a:t>. white	</a:t>
            </a:r>
            <a:r>
              <a:rPr lang="en-GB" sz="2400" b="1" dirty="0" smtClean="0"/>
              <a:t>D</a:t>
            </a:r>
            <a:r>
              <a:rPr lang="en-GB" sz="2400" dirty="0"/>
              <a:t>. green</a:t>
            </a:r>
            <a:endParaRPr lang="en-US" sz="2400" dirty="0" smtClean="0">
              <a:effectLst/>
            </a:endParaRPr>
          </a:p>
          <a:p>
            <a:endParaRPr lang="vi-VN" sz="2400" b="1" dirty="0" smtClean="0"/>
          </a:p>
          <a:p>
            <a:r>
              <a:rPr lang="en-GB" sz="2400" b="1" dirty="0" smtClean="0"/>
              <a:t>      </a:t>
            </a:r>
            <a:r>
              <a:rPr lang="en-GB" sz="2400" b="1" dirty="0" err="1"/>
              <a:t>Kiến</a:t>
            </a:r>
            <a:r>
              <a:rPr lang="en-GB" sz="2400" b="1" dirty="0"/>
              <a:t> </a:t>
            </a:r>
            <a:r>
              <a:rPr lang="en-GB" sz="2400" b="1" dirty="0" err="1"/>
              <a:t>thức</a:t>
            </a:r>
            <a:r>
              <a:rPr lang="en-GB" sz="2400" b="1" dirty="0"/>
              <a:t> </a:t>
            </a:r>
            <a:r>
              <a:rPr lang="en-GB" sz="2400" b="1" dirty="0" err="1"/>
              <a:t>thành</a:t>
            </a:r>
            <a:r>
              <a:rPr lang="en-GB" sz="2400" b="1" dirty="0"/>
              <a:t> </a:t>
            </a:r>
            <a:r>
              <a:rPr lang="en-GB" sz="2400" b="1" dirty="0" err="1"/>
              <a:t>ngữ</a:t>
            </a:r>
            <a:r>
              <a:rPr lang="en-GB" sz="2400" b="1" dirty="0"/>
              <a:t> </a:t>
            </a:r>
            <a:endParaRPr lang="en-US" sz="2400" dirty="0" smtClean="0">
              <a:effectLst/>
            </a:endParaRPr>
          </a:p>
          <a:p>
            <a:r>
              <a:rPr lang="en-GB" sz="2400" b="1" dirty="0"/>
              <a:t>      Paint the town red: </a:t>
            </a:r>
            <a:r>
              <a:rPr lang="en-GB" sz="2400" b="1" dirty="0" err="1"/>
              <a:t>ăn</a:t>
            </a:r>
            <a:r>
              <a:rPr lang="en-GB" sz="2400" b="1" dirty="0"/>
              <a:t> </a:t>
            </a:r>
            <a:r>
              <a:rPr lang="en-GB" sz="2400" b="1" dirty="0" err="1"/>
              <a:t>mừng</a:t>
            </a:r>
            <a:r>
              <a:rPr lang="en-GB" sz="2400" b="1" dirty="0"/>
              <a:t> </a:t>
            </a:r>
            <a:endParaRPr lang="en-US" sz="2400" dirty="0" smtClean="0">
              <a:effectLst/>
            </a:endParaRPr>
          </a:p>
          <a:p>
            <a:r>
              <a:rPr lang="en-GB" sz="2400" b="1" dirty="0"/>
              <a:t>      </a:t>
            </a:r>
            <a:r>
              <a:rPr lang="en-GB" sz="2400" b="1" dirty="0" err="1"/>
              <a:t>Dịch</a:t>
            </a:r>
            <a:r>
              <a:rPr lang="en-GB" sz="2400" b="1" dirty="0"/>
              <a:t> </a:t>
            </a:r>
            <a:r>
              <a:rPr lang="en-GB" sz="2400" b="1" dirty="0" err="1"/>
              <a:t>nghĩa</a:t>
            </a:r>
            <a:r>
              <a:rPr lang="en-GB" sz="2400" b="1" dirty="0"/>
              <a:t> : </a:t>
            </a:r>
            <a:r>
              <a:rPr lang="en-GB" sz="2400" b="1" dirty="0" err="1"/>
              <a:t>họ</a:t>
            </a:r>
            <a:r>
              <a:rPr lang="en-GB" sz="2400" b="1" dirty="0"/>
              <a:t> </a:t>
            </a:r>
            <a:r>
              <a:rPr lang="en-GB" sz="2400" b="1" dirty="0" err="1"/>
              <a:t>đi</a:t>
            </a:r>
            <a:r>
              <a:rPr lang="en-GB" sz="2400" b="1" dirty="0"/>
              <a:t> </a:t>
            </a:r>
            <a:r>
              <a:rPr lang="en-GB" sz="2400" b="1" dirty="0" err="1"/>
              <a:t>ra</a:t>
            </a:r>
            <a:r>
              <a:rPr lang="en-GB" sz="2400" b="1" dirty="0"/>
              <a:t> </a:t>
            </a:r>
            <a:r>
              <a:rPr lang="en-GB" sz="2400" b="1" dirty="0" err="1"/>
              <a:t>ngoài</a:t>
            </a:r>
            <a:r>
              <a:rPr lang="en-GB" sz="2400" b="1" dirty="0"/>
              <a:t> </a:t>
            </a:r>
            <a:r>
              <a:rPr lang="en-GB" sz="2400" b="1" dirty="0" err="1"/>
              <a:t>đêm</a:t>
            </a:r>
            <a:r>
              <a:rPr lang="en-GB" sz="2400" b="1" dirty="0"/>
              <a:t> </a:t>
            </a:r>
            <a:r>
              <a:rPr lang="en-GB" sz="2400" b="1" dirty="0" err="1"/>
              <a:t>hôm</a:t>
            </a:r>
            <a:r>
              <a:rPr lang="en-GB" sz="2400" b="1" dirty="0"/>
              <a:t> qua </a:t>
            </a:r>
            <a:r>
              <a:rPr lang="en-GB" sz="2400" b="1" dirty="0" err="1"/>
              <a:t>và</a:t>
            </a:r>
            <a:r>
              <a:rPr lang="en-GB" sz="2400" b="1" dirty="0"/>
              <a:t> </a:t>
            </a:r>
            <a:r>
              <a:rPr lang="en-GB" sz="2400" b="1" dirty="0" err="1"/>
              <a:t>đã</a:t>
            </a:r>
            <a:r>
              <a:rPr lang="en-GB" sz="2400" b="1" dirty="0"/>
              <a:t> </a:t>
            </a:r>
            <a:r>
              <a:rPr lang="en-GB" sz="2400" b="1" dirty="0" err="1"/>
              <a:t>ăn</a:t>
            </a:r>
            <a:r>
              <a:rPr lang="en-GB" sz="2400" b="1" dirty="0"/>
              <a:t> </a:t>
            </a:r>
            <a:r>
              <a:rPr lang="en-GB" sz="2400" b="1" dirty="0" err="1"/>
              <a:t>mừng</a:t>
            </a:r>
            <a:r>
              <a:rPr lang="en-GB" sz="2400" b="1" dirty="0"/>
              <a:t>. </a:t>
            </a:r>
            <a:r>
              <a:rPr lang="en-GB" sz="2400" b="1" dirty="0" err="1"/>
              <a:t>họ</a:t>
            </a:r>
            <a:r>
              <a:rPr lang="en-GB" sz="2400" b="1" dirty="0"/>
              <a:t> </a:t>
            </a:r>
            <a:r>
              <a:rPr lang="en-GB" sz="2400" b="1" dirty="0" err="1"/>
              <a:t>không</a:t>
            </a:r>
            <a:r>
              <a:rPr lang="en-GB" sz="2400" b="1" dirty="0"/>
              <a:t> </a:t>
            </a:r>
            <a:r>
              <a:rPr lang="en-GB" sz="2400" b="1" dirty="0" err="1"/>
              <a:t>về</a:t>
            </a:r>
            <a:r>
              <a:rPr lang="en-GB" sz="2400" b="1" dirty="0"/>
              <a:t> </a:t>
            </a:r>
            <a:r>
              <a:rPr lang="en-GB" sz="2400" b="1" dirty="0" err="1"/>
              <a:t>nhà</a:t>
            </a:r>
            <a:r>
              <a:rPr lang="en-GB" sz="2400" b="1" dirty="0"/>
              <a:t> </a:t>
            </a:r>
            <a:r>
              <a:rPr lang="en-GB" sz="2400" b="1" dirty="0" err="1"/>
              <a:t>mãi</a:t>
            </a:r>
            <a:r>
              <a:rPr lang="en-GB" sz="2400" b="1" dirty="0"/>
              <a:t> </a:t>
            </a:r>
            <a:r>
              <a:rPr lang="en-GB" sz="2400" b="1" dirty="0" err="1"/>
              <a:t>đến</a:t>
            </a:r>
            <a:r>
              <a:rPr lang="en-GB" sz="2400" b="1" dirty="0"/>
              <a:t> 5 </a:t>
            </a:r>
            <a:r>
              <a:rPr lang="en-GB" sz="2400" b="1" dirty="0" err="1"/>
              <a:t>giờ</a:t>
            </a:r>
            <a:r>
              <a:rPr lang="en-GB" sz="2400" b="1" dirty="0"/>
              <a:t> </a:t>
            </a:r>
            <a:r>
              <a:rPr lang="en-GB" sz="2400" b="1" dirty="0" smtClean="0"/>
              <a:t> </a:t>
            </a:r>
            <a:r>
              <a:rPr lang="en-GB" sz="2400" b="1" dirty="0" err="1"/>
              <a:t>sáng</a:t>
            </a:r>
            <a:r>
              <a:rPr lang="en-GB" sz="2400" b="1" dirty="0"/>
              <a:t> </a:t>
            </a:r>
            <a:endParaRPr lang="en-US" sz="2400" dirty="0" smtClean="0">
              <a:effectLst/>
            </a:endParaRPr>
          </a:p>
          <a:p>
            <a:r>
              <a:rPr lang="en-GB" sz="2400" b="1" dirty="0"/>
              <a:t>Question 4. </a:t>
            </a:r>
            <a:r>
              <a:rPr lang="en-GB" sz="2400" dirty="0"/>
              <a:t>Susan is fed ________ with the housework.</a:t>
            </a:r>
            <a:endParaRPr lang="en-US" sz="2400" dirty="0" smtClean="0">
              <a:effectLst/>
            </a:endParaRPr>
          </a:p>
          <a:p>
            <a:r>
              <a:rPr lang="en-GB" sz="2400" b="1" dirty="0"/>
              <a:t>A. </a:t>
            </a:r>
            <a:r>
              <a:rPr lang="en-GB" sz="2400" dirty="0"/>
              <a:t>of	 </a:t>
            </a:r>
            <a:r>
              <a:rPr lang="en-GB" sz="2400" b="1" dirty="0"/>
              <a:t>B. </a:t>
            </a:r>
            <a:r>
              <a:rPr lang="en-GB" sz="2400" dirty="0"/>
              <a:t>up	</a:t>
            </a:r>
            <a:r>
              <a:rPr lang="en-GB" sz="2400" b="1" dirty="0"/>
              <a:t>C. </a:t>
            </a:r>
            <a:r>
              <a:rPr lang="en-GB" sz="2400" dirty="0"/>
              <a:t>at	</a:t>
            </a:r>
            <a:r>
              <a:rPr lang="en-GB" sz="2400" b="1" dirty="0"/>
              <a:t>D. </a:t>
            </a:r>
            <a:r>
              <a:rPr lang="en-GB" sz="2400" dirty="0"/>
              <a:t>on</a:t>
            </a:r>
            <a:endParaRPr lang="en-US" sz="2400" dirty="0" smtClean="0">
              <a:effectLst/>
            </a:endParaRPr>
          </a:p>
          <a:p>
            <a:endParaRPr lang="vi-VN" sz="2400" b="1" dirty="0" smtClean="0"/>
          </a:p>
          <a:p>
            <a:r>
              <a:rPr lang="en-GB" sz="2400" b="1" dirty="0" err="1" smtClean="0"/>
              <a:t>Kiến</a:t>
            </a:r>
            <a:r>
              <a:rPr lang="en-GB" sz="2400" b="1" dirty="0" smtClean="0"/>
              <a:t> </a:t>
            </a:r>
            <a:r>
              <a:rPr lang="en-GB" sz="2400" b="1" dirty="0" err="1"/>
              <a:t>thức</a:t>
            </a:r>
            <a:r>
              <a:rPr lang="en-GB" sz="2400" b="1" dirty="0"/>
              <a:t>: </a:t>
            </a:r>
            <a:r>
              <a:rPr lang="en-GB" sz="2400" dirty="0" err="1"/>
              <a:t>Cụm</a:t>
            </a:r>
            <a:r>
              <a:rPr lang="en-GB" sz="2400" dirty="0"/>
              <a:t> </a:t>
            </a:r>
            <a:r>
              <a:rPr lang="en-GB" sz="2400" dirty="0" err="1"/>
              <a:t>từ</a:t>
            </a:r>
            <a:endParaRPr lang="en-US" sz="2400" dirty="0" smtClean="0">
              <a:effectLst/>
            </a:endParaRPr>
          </a:p>
          <a:p>
            <a:r>
              <a:rPr lang="en-GB" sz="2400" b="1" dirty="0" err="1"/>
              <a:t>Giải</a:t>
            </a:r>
            <a:r>
              <a:rPr lang="en-GB" sz="2400" b="1" dirty="0"/>
              <a:t> </a:t>
            </a:r>
            <a:r>
              <a:rPr lang="en-GB" sz="2400" b="1" dirty="0" err="1"/>
              <a:t>thích</a:t>
            </a:r>
            <a:r>
              <a:rPr lang="en-GB" sz="2400" b="1" dirty="0"/>
              <a:t>: </a:t>
            </a:r>
            <a:r>
              <a:rPr lang="en-GB" sz="2400" dirty="0"/>
              <a:t>be fed up with: </a:t>
            </a:r>
            <a:r>
              <a:rPr lang="en-GB" sz="2400" dirty="0" err="1"/>
              <a:t>buồn</a:t>
            </a:r>
            <a:r>
              <a:rPr lang="en-GB" sz="2400" dirty="0"/>
              <a:t> </a:t>
            </a:r>
            <a:r>
              <a:rPr lang="en-GB" sz="2400" dirty="0" err="1"/>
              <a:t>chán</a:t>
            </a:r>
            <a:r>
              <a:rPr lang="en-GB" sz="2400" dirty="0"/>
              <a:t>, </a:t>
            </a:r>
            <a:r>
              <a:rPr lang="en-GB" sz="2400" dirty="0" err="1"/>
              <a:t>chán</a:t>
            </a:r>
            <a:r>
              <a:rPr lang="en-GB" sz="2400" dirty="0"/>
              <a:t> </a:t>
            </a:r>
            <a:r>
              <a:rPr lang="en-GB" sz="2400" dirty="0" err="1"/>
              <a:t>ngấy</a:t>
            </a:r>
            <a:r>
              <a:rPr lang="en-GB" sz="2400" dirty="0"/>
              <a:t>, </a:t>
            </a:r>
            <a:r>
              <a:rPr lang="en-GB" sz="2400" dirty="0" err="1"/>
              <a:t>bực</a:t>
            </a:r>
            <a:r>
              <a:rPr lang="en-GB" sz="2400" dirty="0"/>
              <a:t> </a:t>
            </a:r>
            <a:r>
              <a:rPr lang="en-GB" sz="2400" dirty="0" err="1"/>
              <a:t>mình</a:t>
            </a:r>
            <a:r>
              <a:rPr lang="en-GB" sz="2400" dirty="0"/>
              <a:t> </a:t>
            </a:r>
            <a:r>
              <a:rPr lang="en-GB" sz="2400" dirty="0" err="1"/>
              <a:t>với</a:t>
            </a:r>
            <a:r>
              <a:rPr lang="en-GB" sz="2400" dirty="0"/>
              <a:t> </a:t>
            </a:r>
            <a:r>
              <a:rPr lang="en-GB" sz="2400" dirty="0" err="1"/>
              <a:t>cái</a:t>
            </a:r>
            <a:r>
              <a:rPr lang="en-GB" sz="2400" dirty="0"/>
              <a:t> </a:t>
            </a:r>
            <a:r>
              <a:rPr lang="en-GB" sz="2400" dirty="0" err="1"/>
              <a:t>gì</a:t>
            </a:r>
            <a:endParaRPr lang="en-US" sz="2400" dirty="0" smtClean="0">
              <a:effectLst/>
            </a:endParaRPr>
          </a:p>
          <a:p>
            <a:r>
              <a:rPr lang="en-GB" sz="2400" b="1" dirty="0" err="1"/>
              <a:t>Tạm</a:t>
            </a:r>
            <a:r>
              <a:rPr lang="en-GB" sz="2400" b="1" dirty="0"/>
              <a:t> </a:t>
            </a:r>
            <a:r>
              <a:rPr lang="en-GB" sz="2400" b="1" dirty="0" err="1"/>
              <a:t>dịch</a:t>
            </a:r>
            <a:r>
              <a:rPr lang="en-GB" sz="2400" b="1" dirty="0"/>
              <a:t>: </a:t>
            </a:r>
            <a:r>
              <a:rPr lang="en-GB" sz="2400" dirty="0"/>
              <a:t>Susan </a:t>
            </a:r>
            <a:r>
              <a:rPr lang="en-GB" sz="2400" dirty="0" err="1"/>
              <a:t>chán</a:t>
            </a:r>
            <a:r>
              <a:rPr lang="en-GB" sz="2400" dirty="0"/>
              <a:t> </a:t>
            </a:r>
            <a:r>
              <a:rPr lang="en-GB" sz="2400" dirty="0" err="1"/>
              <a:t>ngấy</a:t>
            </a:r>
            <a:r>
              <a:rPr lang="en-GB" sz="2400" dirty="0"/>
              <a:t> </a:t>
            </a:r>
            <a:r>
              <a:rPr lang="en-GB" sz="2400" dirty="0" err="1"/>
              <a:t>công</a:t>
            </a:r>
            <a:r>
              <a:rPr lang="en-GB" sz="2400" dirty="0"/>
              <a:t> </a:t>
            </a:r>
            <a:r>
              <a:rPr lang="en-GB" sz="2400" dirty="0" err="1"/>
              <a:t>việc</a:t>
            </a:r>
            <a:r>
              <a:rPr lang="en-GB" sz="2400" dirty="0"/>
              <a:t> </a:t>
            </a:r>
            <a:r>
              <a:rPr lang="en-GB" sz="2400" dirty="0" err="1"/>
              <a:t>nhà</a:t>
            </a:r>
            <a:r>
              <a:rPr lang="en-GB" sz="2400" dirty="0"/>
              <a:t>.</a:t>
            </a:r>
            <a:endParaRPr lang="en-US" sz="2400" dirty="0" smtClean="0">
              <a:effectLst/>
            </a:endParaRPr>
          </a:p>
          <a:p>
            <a:endParaRPr lang="en-US" sz="2400" dirty="0"/>
          </a:p>
        </p:txBody>
      </p:sp>
      <p:sp>
        <p:nvSpPr>
          <p:cNvPr id="2" name="Oval 1"/>
          <p:cNvSpPr/>
          <p:nvPr/>
        </p:nvSpPr>
        <p:spPr>
          <a:xfrm>
            <a:off x="2895600" y="8382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1143000" y="3581400"/>
            <a:ext cx="3810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97772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3"/>
                                        </p:tgtEl>
                                        <p:attrNameLst>
                                          <p:attrName>style.visibility</p:attrName>
                                        </p:attrNameLst>
                                      </p:cBhvr>
                                      <p:to>
                                        <p:strVal val="visible"/>
                                      </p:to>
                                    </p:set>
                                    <p:anim calcmode="lin" valueType="num">
                                      <p:cBhvr additive="base">
                                        <p:cTn id="41" dur="500" fill="hold"/>
                                        <p:tgtEl>
                                          <p:spTgt spid="3"/>
                                        </p:tgtEl>
                                        <p:attrNameLst>
                                          <p:attrName>ppt_x</p:attrName>
                                        </p:attrNameLst>
                                      </p:cBhvr>
                                      <p:tavLst>
                                        <p:tav tm="0">
                                          <p:val>
                                            <p:strVal val="#ppt_x"/>
                                          </p:val>
                                        </p:tav>
                                        <p:tav tm="100000">
                                          <p:val>
                                            <p:strVal val="#ppt_x"/>
                                          </p:val>
                                        </p:tav>
                                      </p:tavLst>
                                    </p:anim>
                                    <p:anim calcmode="lin" valueType="num">
                                      <p:cBhvr additive="base">
                                        <p:cTn id="4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457200"/>
            <a:ext cx="8610600" cy="5262979"/>
          </a:xfrm>
          <a:prstGeom prst="rect">
            <a:avLst/>
          </a:prstGeom>
          <a:noFill/>
        </p:spPr>
        <p:txBody>
          <a:bodyPr wrap="square" rtlCol="0">
            <a:spAutoFit/>
          </a:bodyPr>
          <a:lstStyle/>
          <a:p>
            <a:r>
              <a:rPr lang="en-US" sz="2400" b="1" dirty="0"/>
              <a:t>Question 44. </a:t>
            </a:r>
            <a:r>
              <a:rPr lang="en-US" sz="2400" dirty="0"/>
              <a:t>What can be the best title of the reading passage?</a:t>
            </a:r>
            <a:endParaRPr lang="en-US" sz="2400" dirty="0" smtClean="0">
              <a:effectLst/>
            </a:endParaRPr>
          </a:p>
          <a:p>
            <a:r>
              <a:rPr lang="en-US" sz="2400" b="1" dirty="0"/>
              <a:t>A. </a:t>
            </a:r>
            <a:r>
              <a:rPr lang="en-US" sz="2400" dirty="0"/>
              <a:t>Education and Women's Empowerment	</a:t>
            </a:r>
            <a:r>
              <a:rPr lang="en-US" sz="2400" b="1" dirty="0"/>
              <a:t>B. </a:t>
            </a:r>
            <a:r>
              <a:rPr lang="en-US" sz="2400" dirty="0"/>
              <a:t>Female Education and Social Benefits</a:t>
            </a:r>
            <a:endParaRPr lang="en-US" sz="2400" dirty="0" smtClean="0">
              <a:effectLst/>
            </a:endParaRPr>
          </a:p>
          <a:p>
            <a:r>
              <a:rPr lang="en-US" sz="2400" b="1" dirty="0"/>
              <a:t>C. </a:t>
            </a:r>
            <a:r>
              <a:rPr lang="en-US" sz="2400" dirty="0"/>
              <a:t>Woman's Rights to Lifelong Education	</a:t>
            </a:r>
            <a:r>
              <a:rPr lang="en-US" sz="2400" b="1" dirty="0"/>
              <a:t>D. </a:t>
            </a:r>
            <a:r>
              <a:rPr lang="en-US" sz="2400" dirty="0"/>
              <a:t>Education and Violence Against Women</a:t>
            </a:r>
            <a:endParaRPr lang="en-US" sz="2400" dirty="0" smtClean="0">
              <a:effectLst/>
            </a:endParaRPr>
          </a:p>
          <a:p>
            <a:endParaRPr lang="en-US" sz="2400" b="1" dirty="0" smtClean="0"/>
          </a:p>
          <a:p>
            <a:r>
              <a:rPr lang="en-GB" sz="2400" dirty="0" err="1" smtClean="0"/>
              <a:t>Dòng</a:t>
            </a:r>
            <a:r>
              <a:rPr lang="en-GB" sz="2400" dirty="0" smtClean="0"/>
              <a:t> </a:t>
            </a:r>
            <a:r>
              <a:rPr lang="en-GB" sz="2400" dirty="0" err="1"/>
              <a:t>nào</a:t>
            </a:r>
            <a:r>
              <a:rPr lang="en-GB" sz="2400" dirty="0"/>
              <a:t> </a:t>
            </a:r>
            <a:r>
              <a:rPr lang="en-GB" sz="2400" dirty="0" err="1"/>
              <a:t>là</a:t>
            </a:r>
            <a:r>
              <a:rPr lang="en-GB" sz="2400" dirty="0"/>
              <a:t> </a:t>
            </a:r>
            <a:r>
              <a:rPr lang="en-GB" sz="2400" dirty="0" err="1"/>
              <a:t>tiêu</a:t>
            </a:r>
            <a:r>
              <a:rPr lang="en-GB" sz="2400" dirty="0"/>
              <a:t> </a:t>
            </a:r>
            <a:r>
              <a:rPr lang="en-GB" sz="2400" dirty="0" err="1"/>
              <a:t>đề</a:t>
            </a:r>
            <a:r>
              <a:rPr lang="en-GB" sz="2400" dirty="0"/>
              <a:t> </a:t>
            </a:r>
            <a:r>
              <a:rPr lang="en-GB" sz="2400" dirty="0" err="1"/>
              <a:t>phù</a:t>
            </a:r>
            <a:r>
              <a:rPr lang="en-GB" sz="2400" dirty="0"/>
              <a:t> </a:t>
            </a:r>
            <a:r>
              <a:rPr lang="en-GB" sz="2400" dirty="0" err="1"/>
              <a:t>hợp</a:t>
            </a:r>
            <a:r>
              <a:rPr lang="en-GB" sz="2400" dirty="0"/>
              <a:t> </a:t>
            </a:r>
            <a:r>
              <a:rPr lang="en-GB" sz="2400" dirty="0" err="1"/>
              <a:t>nhất</a:t>
            </a:r>
            <a:r>
              <a:rPr lang="en-GB" sz="2400" dirty="0"/>
              <a:t> </a:t>
            </a:r>
            <a:r>
              <a:rPr lang="en-GB" sz="2400" dirty="0" err="1"/>
              <a:t>cho</a:t>
            </a:r>
            <a:r>
              <a:rPr lang="en-GB" sz="2400" dirty="0"/>
              <a:t> </a:t>
            </a:r>
            <a:r>
              <a:rPr lang="en-GB" sz="2400" dirty="0" err="1"/>
              <a:t>đoạn</a:t>
            </a:r>
            <a:r>
              <a:rPr lang="en-GB" sz="2400" dirty="0"/>
              <a:t> </a:t>
            </a:r>
            <a:r>
              <a:rPr lang="en-GB" sz="2400" dirty="0" err="1"/>
              <a:t>văn</a:t>
            </a:r>
            <a:r>
              <a:rPr lang="en-GB" sz="2400" dirty="0"/>
              <a:t>? </a:t>
            </a:r>
            <a:r>
              <a:rPr lang="en-GB" sz="2400" dirty="0" err="1"/>
              <a:t>A.Việc</a:t>
            </a:r>
            <a:r>
              <a:rPr lang="en-GB" sz="2400" dirty="0"/>
              <a:t> </a:t>
            </a:r>
            <a:r>
              <a:rPr lang="en-GB" sz="2400" dirty="0" err="1"/>
              <a:t>giáo</a:t>
            </a:r>
            <a:r>
              <a:rPr lang="en-GB" sz="2400" dirty="0"/>
              <a:t> </a:t>
            </a:r>
            <a:r>
              <a:rPr lang="en-GB" sz="2400" dirty="0" err="1"/>
              <a:t>dục</a:t>
            </a:r>
            <a:r>
              <a:rPr lang="en-GB" sz="2400" dirty="0"/>
              <a:t> </a:t>
            </a:r>
            <a:r>
              <a:rPr lang="en-GB" sz="2400" dirty="0" err="1"/>
              <a:t>và</a:t>
            </a:r>
            <a:r>
              <a:rPr lang="en-GB" sz="2400" dirty="0"/>
              <a:t> </a:t>
            </a:r>
            <a:r>
              <a:rPr lang="en-GB" sz="2400" dirty="0" err="1"/>
              <a:t>trao</a:t>
            </a:r>
            <a:r>
              <a:rPr lang="en-GB" sz="2400" dirty="0"/>
              <a:t> </a:t>
            </a:r>
            <a:r>
              <a:rPr lang="en-GB" sz="2400" dirty="0" err="1"/>
              <a:t>quyền</a:t>
            </a:r>
            <a:r>
              <a:rPr lang="en-GB" sz="2400" dirty="0"/>
              <a:t> </a:t>
            </a:r>
            <a:r>
              <a:rPr lang="en-GB" sz="2400" dirty="0" err="1"/>
              <a:t>cho</a:t>
            </a:r>
            <a:r>
              <a:rPr lang="en-GB" sz="2400" dirty="0"/>
              <a:t> </a:t>
            </a:r>
            <a:r>
              <a:rPr lang="en-GB" sz="2400" dirty="0" err="1"/>
              <a:t>phụ</a:t>
            </a:r>
            <a:r>
              <a:rPr lang="en-GB" sz="2400" dirty="0"/>
              <a:t> </a:t>
            </a:r>
            <a:r>
              <a:rPr lang="en-GB" sz="2400" dirty="0" err="1"/>
              <a:t>nữ</a:t>
            </a:r>
            <a:endParaRPr lang="en-US" sz="2400" dirty="0" smtClean="0">
              <a:effectLst/>
            </a:endParaRPr>
          </a:p>
          <a:p>
            <a:pPr lvl="0"/>
            <a:r>
              <a:rPr lang="en-GB" sz="2400" dirty="0" err="1"/>
              <a:t>Giáo</a:t>
            </a:r>
            <a:r>
              <a:rPr lang="en-GB" sz="2400" dirty="0"/>
              <a:t> </a:t>
            </a:r>
            <a:r>
              <a:rPr lang="en-GB" sz="2400" dirty="0" err="1"/>
              <a:t>dục</a:t>
            </a:r>
            <a:r>
              <a:rPr lang="en-GB" sz="2400" dirty="0"/>
              <a:t> </a:t>
            </a:r>
            <a:r>
              <a:rPr lang="en-GB" sz="2400" dirty="0" err="1"/>
              <a:t>phụ</a:t>
            </a:r>
            <a:r>
              <a:rPr lang="en-GB" sz="2400" dirty="0"/>
              <a:t> </a:t>
            </a:r>
            <a:r>
              <a:rPr lang="en-GB" sz="2400" dirty="0" err="1"/>
              <a:t>nữ</a:t>
            </a:r>
            <a:r>
              <a:rPr lang="en-GB" sz="2400" dirty="0"/>
              <a:t> </a:t>
            </a:r>
            <a:r>
              <a:rPr lang="en-GB" sz="2400" dirty="0" err="1"/>
              <a:t>và</a:t>
            </a:r>
            <a:r>
              <a:rPr lang="en-GB" sz="2400" dirty="0"/>
              <a:t> </a:t>
            </a:r>
            <a:r>
              <a:rPr lang="en-GB" sz="2400" dirty="0" err="1"/>
              <a:t>Lợi</a:t>
            </a:r>
            <a:r>
              <a:rPr lang="en-GB" sz="2400" dirty="0"/>
              <a:t> </a:t>
            </a:r>
            <a:r>
              <a:rPr lang="en-GB" sz="2400" dirty="0" err="1"/>
              <a:t>ích</a:t>
            </a:r>
            <a:r>
              <a:rPr lang="en-GB" sz="2400" dirty="0"/>
              <a:t> </a:t>
            </a:r>
            <a:r>
              <a:rPr lang="en-GB" sz="2400" dirty="0" err="1"/>
              <a:t>Xã</a:t>
            </a:r>
            <a:r>
              <a:rPr lang="en-GB" sz="2400" dirty="0"/>
              <a:t> </a:t>
            </a:r>
            <a:r>
              <a:rPr lang="en-GB" sz="2400" dirty="0" err="1"/>
              <a:t>hội</a:t>
            </a:r>
            <a:endParaRPr lang="en-US" sz="2400" dirty="0"/>
          </a:p>
          <a:p>
            <a:pPr lvl="0"/>
            <a:r>
              <a:rPr lang="en-GB" sz="2400" dirty="0" err="1"/>
              <a:t>Quyền</a:t>
            </a:r>
            <a:r>
              <a:rPr lang="en-GB" sz="2400" dirty="0"/>
              <a:t> </a:t>
            </a:r>
            <a:r>
              <a:rPr lang="en-GB" sz="2400" dirty="0" err="1"/>
              <a:t>của</a:t>
            </a:r>
            <a:r>
              <a:rPr lang="en-GB" sz="2400" dirty="0"/>
              <a:t> </a:t>
            </a:r>
            <a:r>
              <a:rPr lang="en-GB" sz="2400" dirty="0" err="1"/>
              <a:t>phụ</a:t>
            </a:r>
            <a:r>
              <a:rPr lang="en-GB" sz="2400" dirty="0"/>
              <a:t> </a:t>
            </a:r>
            <a:r>
              <a:rPr lang="en-GB" sz="2400" dirty="0" err="1"/>
              <a:t>nữ</a:t>
            </a:r>
            <a:r>
              <a:rPr lang="en-GB" sz="2400" dirty="0"/>
              <a:t> </a:t>
            </a:r>
            <a:r>
              <a:rPr lang="en-GB" sz="2400" dirty="0" err="1"/>
              <a:t>đối</a:t>
            </a:r>
            <a:r>
              <a:rPr lang="en-GB" sz="2400" dirty="0"/>
              <a:t> </a:t>
            </a:r>
            <a:r>
              <a:rPr lang="en-GB" sz="2400" dirty="0" err="1"/>
              <a:t>với</a:t>
            </a:r>
            <a:r>
              <a:rPr lang="en-GB" sz="2400" dirty="0"/>
              <a:t> </a:t>
            </a:r>
            <a:r>
              <a:rPr lang="en-GB" sz="2400" dirty="0" err="1"/>
              <a:t>giáo</a:t>
            </a:r>
            <a:r>
              <a:rPr lang="en-GB" sz="2400" dirty="0"/>
              <a:t> </a:t>
            </a:r>
            <a:r>
              <a:rPr lang="en-GB" sz="2400" dirty="0" err="1"/>
              <a:t>dục</a:t>
            </a:r>
            <a:r>
              <a:rPr lang="en-GB" sz="2400" dirty="0"/>
              <a:t> </a:t>
            </a:r>
            <a:r>
              <a:rPr lang="en-GB" sz="2400" dirty="0" err="1"/>
              <a:t>suốt</a:t>
            </a:r>
            <a:r>
              <a:rPr lang="en-GB" sz="2400" dirty="0"/>
              <a:t> </a:t>
            </a:r>
            <a:r>
              <a:rPr lang="en-GB" sz="2400" dirty="0" err="1"/>
              <a:t>đời</a:t>
            </a:r>
            <a:endParaRPr lang="en-US" sz="2400" dirty="0"/>
          </a:p>
          <a:p>
            <a:pPr lvl="0"/>
            <a:r>
              <a:rPr lang="en-GB" sz="2400" dirty="0" err="1"/>
              <a:t>Giáo</a:t>
            </a:r>
            <a:r>
              <a:rPr lang="en-GB" sz="2400" dirty="0"/>
              <a:t> </a:t>
            </a:r>
            <a:r>
              <a:rPr lang="en-GB" sz="2400" dirty="0" err="1"/>
              <a:t>dục</a:t>
            </a:r>
            <a:r>
              <a:rPr lang="en-GB" sz="2400" dirty="0"/>
              <a:t> </a:t>
            </a:r>
            <a:r>
              <a:rPr lang="en-GB" sz="2400" dirty="0" err="1"/>
              <a:t>và</a:t>
            </a:r>
            <a:r>
              <a:rPr lang="en-GB" sz="2400" dirty="0"/>
              <a:t> </a:t>
            </a:r>
            <a:r>
              <a:rPr lang="en-GB" sz="2400" dirty="0" err="1"/>
              <a:t>Bạo</a:t>
            </a:r>
            <a:r>
              <a:rPr lang="en-GB" sz="2400" dirty="0"/>
              <a:t> </a:t>
            </a:r>
            <a:r>
              <a:rPr lang="en-GB" sz="2400" dirty="0" err="1"/>
              <a:t>lực</a:t>
            </a:r>
            <a:r>
              <a:rPr lang="en-GB" sz="2400" dirty="0"/>
              <a:t> </a:t>
            </a:r>
            <a:r>
              <a:rPr lang="en-GB" sz="2400" dirty="0" err="1"/>
              <a:t>đối</a:t>
            </a:r>
            <a:r>
              <a:rPr lang="en-GB" sz="2400" dirty="0"/>
              <a:t> </a:t>
            </a:r>
            <a:r>
              <a:rPr lang="en-GB" sz="2400" dirty="0" err="1"/>
              <a:t>với</a:t>
            </a:r>
            <a:r>
              <a:rPr lang="en-GB" sz="2400" dirty="0"/>
              <a:t> </a:t>
            </a:r>
            <a:r>
              <a:rPr lang="en-GB" sz="2400" dirty="0" err="1"/>
              <a:t>Phụ</a:t>
            </a:r>
            <a:r>
              <a:rPr lang="en-GB" sz="2400" dirty="0"/>
              <a:t> </a:t>
            </a:r>
            <a:r>
              <a:rPr lang="en-GB" sz="2400" dirty="0" err="1"/>
              <a:t>nữ</a:t>
            </a:r>
            <a:endParaRPr lang="en-US" sz="2400" dirty="0"/>
          </a:p>
          <a:p>
            <a:r>
              <a:rPr lang="en-GB" sz="2400" dirty="0" err="1"/>
              <a:t>Bài</a:t>
            </a:r>
            <a:r>
              <a:rPr lang="en-GB" sz="2400" dirty="0"/>
              <a:t> </a:t>
            </a:r>
            <a:r>
              <a:rPr lang="en-GB" sz="2400" dirty="0" err="1"/>
              <a:t>viết</a:t>
            </a:r>
            <a:r>
              <a:rPr lang="en-GB" sz="2400" dirty="0"/>
              <a:t> </a:t>
            </a:r>
            <a:r>
              <a:rPr lang="en-GB" sz="2400" dirty="0" err="1"/>
              <a:t>nói</a:t>
            </a:r>
            <a:r>
              <a:rPr lang="en-GB" sz="2400" dirty="0"/>
              <a:t> </a:t>
            </a:r>
            <a:r>
              <a:rPr lang="en-GB" sz="2400" dirty="0" err="1"/>
              <a:t>về</a:t>
            </a:r>
            <a:r>
              <a:rPr lang="en-GB" sz="2400" dirty="0"/>
              <a:t> </a:t>
            </a:r>
            <a:r>
              <a:rPr lang="en-GB" sz="2400" dirty="0" err="1"/>
              <a:t>việc</a:t>
            </a:r>
            <a:r>
              <a:rPr lang="en-GB" sz="2400" dirty="0"/>
              <a:t> </a:t>
            </a:r>
            <a:r>
              <a:rPr lang="en-GB" sz="2400" dirty="0" err="1"/>
              <a:t>phụ</a:t>
            </a:r>
            <a:r>
              <a:rPr lang="en-GB" sz="2400" dirty="0"/>
              <a:t> </a:t>
            </a:r>
            <a:r>
              <a:rPr lang="en-GB" sz="2400" dirty="0" err="1"/>
              <a:t>nữ</a:t>
            </a:r>
            <a:r>
              <a:rPr lang="en-GB" sz="2400" dirty="0"/>
              <a:t> </a:t>
            </a:r>
            <a:r>
              <a:rPr lang="en-GB" sz="2400" dirty="0" err="1"/>
              <a:t>được</a:t>
            </a:r>
            <a:r>
              <a:rPr lang="en-GB" sz="2400" dirty="0"/>
              <a:t> </a:t>
            </a:r>
            <a:r>
              <a:rPr lang="en-GB" sz="2400" dirty="0" err="1"/>
              <a:t>hưởng</a:t>
            </a:r>
            <a:r>
              <a:rPr lang="en-GB" sz="2400" dirty="0"/>
              <a:t> </a:t>
            </a:r>
            <a:r>
              <a:rPr lang="en-GB" sz="2400" dirty="0" err="1"/>
              <a:t>giáo</a:t>
            </a:r>
            <a:r>
              <a:rPr lang="en-GB" sz="2400" dirty="0"/>
              <a:t> </a:t>
            </a:r>
            <a:r>
              <a:rPr lang="en-GB" sz="2400" dirty="0" err="1"/>
              <a:t>dục</a:t>
            </a:r>
            <a:r>
              <a:rPr lang="en-GB" sz="2400" dirty="0"/>
              <a:t> </a:t>
            </a:r>
            <a:r>
              <a:rPr lang="en-GB" sz="2400" dirty="0" err="1"/>
              <a:t>và</a:t>
            </a:r>
            <a:r>
              <a:rPr lang="en-GB" sz="2400" dirty="0"/>
              <a:t> </a:t>
            </a:r>
            <a:r>
              <a:rPr lang="en-GB" sz="2400" dirty="0" err="1"/>
              <a:t>các</a:t>
            </a:r>
            <a:r>
              <a:rPr lang="en-GB" sz="2400" dirty="0"/>
              <a:t> </a:t>
            </a:r>
            <a:r>
              <a:rPr lang="en-GB" sz="2400" dirty="0" err="1"/>
              <a:t>lợi</a:t>
            </a:r>
            <a:r>
              <a:rPr lang="en-GB" sz="2400" dirty="0"/>
              <a:t> </a:t>
            </a:r>
            <a:r>
              <a:rPr lang="en-GB" sz="2400" dirty="0" err="1"/>
              <a:t>ích</a:t>
            </a:r>
            <a:r>
              <a:rPr lang="en-GB" sz="2400" dirty="0"/>
              <a:t> </a:t>
            </a:r>
            <a:r>
              <a:rPr lang="en-GB" sz="2400" dirty="0" err="1"/>
              <a:t>của</a:t>
            </a:r>
            <a:r>
              <a:rPr lang="en-GB" sz="2400" dirty="0"/>
              <a:t> </a:t>
            </a:r>
            <a:r>
              <a:rPr lang="en-GB" sz="2400" dirty="0" err="1"/>
              <a:t>việc</a:t>
            </a:r>
            <a:r>
              <a:rPr lang="en-GB" sz="2400" dirty="0"/>
              <a:t> </a:t>
            </a:r>
            <a:r>
              <a:rPr lang="en-GB" sz="2400" dirty="0" err="1"/>
              <a:t>đó</a:t>
            </a:r>
            <a:r>
              <a:rPr lang="en-GB" sz="2400" dirty="0"/>
              <a:t> -&gt; B </a:t>
            </a:r>
            <a:r>
              <a:rPr lang="en-GB" sz="2400" dirty="0" err="1"/>
              <a:t>là</a:t>
            </a:r>
            <a:r>
              <a:rPr lang="en-GB" sz="2400" dirty="0"/>
              <a:t> </a:t>
            </a:r>
            <a:r>
              <a:rPr lang="en-GB" sz="2400" dirty="0" err="1"/>
              <a:t>tiêu</a:t>
            </a:r>
            <a:r>
              <a:rPr lang="en-GB" sz="2400" dirty="0"/>
              <a:t> </a:t>
            </a:r>
            <a:r>
              <a:rPr lang="en-GB" sz="2400" dirty="0" err="1"/>
              <a:t>đề</a:t>
            </a:r>
            <a:r>
              <a:rPr lang="en-GB" sz="2400" dirty="0"/>
              <a:t> </a:t>
            </a:r>
            <a:r>
              <a:rPr lang="en-GB" sz="2400" dirty="0" err="1"/>
              <a:t>phù</a:t>
            </a:r>
            <a:r>
              <a:rPr lang="en-GB" sz="2400" dirty="0"/>
              <a:t> </a:t>
            </a:r>
            <a:r>
              <a:rPr lang="en-GB" sz="2400" dirty="0" err="1"/>
              <a:t>hợp</a:t>
            </a:r>
            <a:endParaRPr lang="en-US" sz="2400" dirty="0" smtClean="0">
              <a:effectLst/>
            </a:endParaRPr>
          </a:p>
          <a:p>
            <a:endParaRPr lang="en-US" sz="2400" dirty="0"/>
          </a:p>
        </p:txBody>
      </p:sp>
      <p:sp>
        <p:nvSpPr>
          <p:cNvPr id="2" name="Oval 1"/>
          <p:cNvSpPr/>
          <p:nvPr/>
        </p:nvSpPr>
        <p:spPr>
          <a:xfrm>
            <a:off x="5867400" y="914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47375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6370975"/>
          </a:xfrm>
          <a:prstGeom prst="rect">
            <a:avLst/>
          </a:prstGeom>
          <a:noFill/>
        </p:spPr>
        <p:txBody>
          <a:bodyPr wrap="square" rtlCol="0">
            <a:spAutoFit/>
          </a:bodyPr>
          <a:lstStyle/>
          <a:p>
            <a:r>
              <a:rPr lang="en-US" sz="2400" b="1" dirty="0"/>
              <a:t>Question 45. </a:t>
            </a:r>
            <a:r>
              <a:rPr lang="en-US" sz="2400" dirty="0"/>
              <a:t>Which of the following statements is True according to the first paragraph?</a:t>
            </a:r>
          </a:p>
          <a:p>
            <a:pPr lvl="0"/>
            <a:r>
              <a:rPr lang="en-US" sz="2400" dirty="0"/>
              <a:t>Many children in Asia have died because of their mother's ignorance</a:t>
            </a:r>
          </a:p>
          <a:p>
            <a:pPr lvl="0"/>
            <a:r>
              <a:rPr lang="en-US" sz="2400" dirty="0"/>
              <a:t>Children whose mother are illiterate are unable to grow healthily</a:t>
            </a:r>
          </a:p>
          <a:p>
            <a:pPr lvl="0"/>
            <a:r>
              <a:rPr lang="en-US" sz="2400" dirty="0"/>
              <a:t>The higher their education level is, the more money women earn</a:t>
            </a:r>
          </a:p>
          <a:p>
            <a:pPr lvl="0"/>
            <a:r>
              <a:rPr lang="en-US" sz="2400" dirty="0"/>
              <a:t>It is their husbands who make women improve their education level</a:t>
            </a:r>
          </a:p>
          <a:p>
            <a:endParaRPr lang="en-US" sz="2400" b="1" dirty="0" smtClean="0"/>
          </a:p>
          <a:p>
            <a:r>
              <a:rPr lang="en-GB" sz="2400" dirty="0" smtClean="0"/>
              <a:t>Theo </a:t>
            </a:r>
            <a:r>
              <a:rPr lang="en-GB" sz="2400" dirty="0" err="1"/>
              <a:t>đoạn</a:t>
            </a:r>
            <a:r>
              <a:rPr lang="en-GB" sz="2400" dirty="0"/>
              <a:t> </a:t>
            </a:r>
            <a:r>
              <a:rPr lang="en-GB" sz="2400" dirty="0" err="1"/>
              <a:t>đầu</a:t>
            </a:r>
            <a:r>
              <a:rPr lang="en-GB" sz="2400" dirty="0"/>
              <a:t> </a:t>
            </a:r>
            <a:r>
              <a:rPr lang="en-GB" sz="2400" dirty="0" err="1"/>
              <a:t>tiên</a:t>
            </a:r>
            <a:r>
              <a:rPr lang="en-GB" sz="2400" dirty="0"/>
              <a:t> </a:t>
            </a:r>
            <a:r>
              <a:rPr lang="en-GB" sz="2400" dirty="0" err="1"/>
              <a:t>câu</a:t>
            </a:r>
            <a:r>
              <a:rPr lang="en-GB" sz="2400" dirty="0"/>
              <a:t> </a:t>
            </a:r>
            <a:r>
              <a:rPr lang="en-GB" sz="2400" dirty="0" err="1"/>
              <a:t>nào</a:t>
            </a:r>
            <a:r>
              <a:rPr lang="en-GB" sz="2400" dirty="0"/>
              <a:t> </a:t>
            </a:r>
            <a:r>
              <a:rPr lang="en-GB" sz="2400" dirty="0" err="1"/>
              <a:t>sau</a:t>
            </a:r>
            <a:r>
              <a:rPr lang="en-GB" sz="2400" dirty="0"/>
              <a:t> </a:t>
            </a:r>
            <a:r>
              <a:rPr lang="en-GB" sz="2400" dirty="0" err="1"/>
              <a:t>đây</a:t>
            </a:r>
            <a:r>
              <a:rPr lang="en-GB" sz="2400" dirty="0"/>
              <a:t> </a:t>
            </a:r>
            <a:r>
              <a:rPr lang="en-GB" sz="2400" dirty="0" err="1"/>
              <a:t>là</a:t>
            </a:r>
            <a:r>
              <a:rPr lang="en-GB" sz="2400" dirty="0"/>
              <a:t> </a:t>
            </a:r>
            <a:r>
              <a:rPr lang="en-GB" sz="2400" dirty="0" err="1"/>
              <a:t>đúng</a:t>
            </a:r>
            <a:r>
              <a:rPr lang="en-GB" sz="2400" dirty="0"/>
              <a:t>?</a:t>
            </a:r>
            <a:endParaRPr lang="en-US" sz="2400" dirty="0" smtClean="0">
              <a:effectLst/>
            </a:endParaRPr>
          </a:p>
          <a:p>
            <a:pPr lvl="0"/>
            <a:r>
              <a:rPr lang="en-GB" sz="2400" dirty="0" err="1"/>
              <a:t>Nhiều</a:t>
            </a:r>
            <a:r>
              <a:rPr lang="en-GB" sz="2400" dirty="0"/>
              <a:t> </a:t>
            </a:r>
            <a:r>
              <a:rPr lang="en-GB" sz="2400" dirty="0" err="1"/>
              <a:t>trẻ</a:t>
            </a:r>
            <a:r>
              <a:rPr lang="en-GB" sz="2400" dirty="0"/>
              <a:t> </a:t>
            </a:r>
            <a:r>
              <a:rPr lang="en-GB" sz="2400" dirty="0" err="1"/>
              <a:t>em</a:t>
            </a:r>
            <a:r>
              <a:rPr lang="en-GB" sz="2400" dirty="0"/>
              <a:t> ở </a:t>
            </a:r>
            <a:r>
              <a:rPr lang="en-GB" sz="2400" dirty="0" err="1"/>
              <a:t>Châu</a:t>
            </a:r>
            <a:r>
              <a:rPr lang="en-GB" sz="2400" dirty="0"/>
              <a:t> Á </a:t>
            </a:r>
            <a:r>
              <a:rPr lang="en-GB" sz="2400" dirty="0" err="1"/>
              <a:t>đã</a:t>
            </a:r>
            <a:r>
              <a:rPr lang="en-GB" sz="2400" dirty="0"/>
              <a:t> </a:t>
            </a:r>
            <a:r>
              <a:rPr lang="en-GB" sz="2400" dirty="0" err="1"/>
              <a:t>chết</a:t>
            </a:r>
            <a:r>
              <a:rPr lang="en-GB" sz="2400" dirty="0"/>
              <a:t> </a:t>
            </a:r>
            <a:r>
              <a:rPr lang="en-GB" sz="2400" dirty="0" err="1"/>
              <a:t>vì</a:t>
            </a:r>
            <a:r>
              <a:rPr lang="en-GB" sz="2400" dirty="0"/>
              <a:t> </a:t>
            </a:r>
            <a:r>
              <a:rPr lang="en-GB" sz="2400" dirty="0" err="1"/>
              <a:t>sự</a:t>
            </a:r>
            <a:r>
              <a:rPr lang="en-GB" sz="2400" dirty="0"/>
              <a:t> </a:t>
            </a:r>
            <a:r>
              <a:rPr lang="en-GB" sz="2400" dirty="0" err="1"/>
              <a:t>thiếu</a:t>
            </a:r>
            <a:r>
              <a:rPr lang="en-GB" sz="2400" dirty="0"/>
              <a:t> </a:t>
            </a:r>
            <a:r>
              <a:rPr lang="en-GB" sz="2400" dirty="0" err="1"/>
              <a:t>hiểu</a:t>
            </a:r>
            <a:r>
              <a:rPr lang="en-GB" sz="2400" dirty="0"/>
              <a:t> </a:t>
            </a:r>
            <a:r>
              <a:rPr lang="en-GB" sz="2400" dirty="0" err="1"/>
              <a:t>biết</a:t>
            </a:r>
            <a:r>
              <a:rPr lang="en-GB" sz="2400" dirty="0"/>
              <a:t> </a:t>
            </a:r>
            <a:r>
              <a:rPr lang="en-GB" sz="2400" dirty="0" err="1"/>
              <a:t>của</a:t>
            </a:r>
            <a:r>
              <a:rPr lang="en-GB" sz="2400" dirty="0"/>
              <a:t> </a:t>
            </a:r>
            <a:r>
              <a:rPr lang="en-GB" sz="2400" dirty="0" err="1"/>
              <a:t>mẹ</a:t>
            </a:r>
            <a:endParaRPr lang="en-US" sz="2400" dirty="0"/>
          </a:p>
          <a:p>
            <a:pPr lvl="0"/>
            <a:r>
              <a:rPr lang="en-GB" sz="2400" dirty="0" err="1"/>
              <a:t>Trẻ</a:t>
            </a:r>
            <a:r>
              <a:rPr lang="en-GB" sz="2400" dirty="0"/>
              <a:t> </a:t>
            </a:r>
            <a:r>
              <a:rPr lang="en-GB" sz="2400" dirty="0" err="1"/>
              <a:t>em</a:t>
            </a:r>
            <a:r>
              <a:rPr lang="en-GB" sz="2400" dirty="0"/>
              <a:t> </a:t>
            </a:r>
            <a:r>
              <a:rPr lang="en-GB" sz="2400" dirty="0" err="1"/>
              <a:t>có</a:t>
            </a:r>
            <a:r>
              <a:rPr lang="en-GB" sz="2400" dirty="0"/>
              <a:t> </a:t>
            </a:r>
            <a:r>
              <a:rPr lang="en-GB" sz="2400" dirty="0" err="1"/>
              <a:t>mẹ</a:t>
            </a:r>
            <a:r>
              <a:rPr lang="en-GB" sz="2400" dirty="0"/>
              <a:t> </a:t>
            </a:r>
            <a:r>
              <a:rPr lang="en-GB" sz="2400" dirty="0" err="1"/>
              <a:t>không</a:t>
            </a:r>
            <a:r>
              <a:rPr lang="en-GB" sz="2400" dirty="0"/>
              <a:t> </a:t>
            </a:r>
            <a:r>
              <a:rPr lang="en-GB" sz="2400" dirty="0" err="1"/>
              <a:t>biết</a:t>
            </a:r>
            <a:r>
              <a:rPr lang="en-GB" sz="2400" dirty="0"/>
              <a:t> </a:t>
            </a:r>
            <a:r>
              <a:rPr lang="en-GB" sz="2400" dirty="0" err="1"/>
              <a:t>chữ</a:t>
            </a:r>
            <a:r>
              <a:rPr lang="en-GB" sz="2400" dirty="0"/>
              <a:t> </a:t>
            </a:r>
            <a:r>
              <a:rPr lang="en-GB" sz="2400" dirty="0" err="1"/>
              <a:t>không</a:t>
            </a:r>
            <a:r>
              <a:rPr lang="en-GB" sz="2400" dirty="0"/>
              <a:t> </a:t>
            </a:r>
            <a:r>
              <a:rPr lang="en-GB" sz="2400" dirty="0" err="1"/>
              <a:t>thể</a:t>
            </a:r>
            <a:r>
              <a:rPr lang="en-GB" sz="2400" dirty="0"/>
              <a:t> </a:t>
            </a:r>
            <a:r>
              <a:rPr lang="en-GB" sz="2400" dirty="0" err="1"/>
              <a:t>khỏe</a:t>
            </a:r>
            <a:r>
              <a:rPr lang="en-GB" sz="2400" dirty="0"/>
              <a:t> </a:t>
            </a:r>
            <a:r>
              <a:rPr lang="en-GB" sz="2400" dirty="0" err="1"/>
              <a:t>mạnh</a:t>
            </a:r>
            <a:endParaRPr lang="en-US" sz="2400" dirty="0"/>
          </a:p>
          <a:p>
            <a:pPr lvl="0"/>
            <a:r>
              <a:rPr lang="en-GB" sz="2400" dirty="0" err="1"/>
              <a:t>Mức</a:t>
            </a:r>
            <a:r>
              <a:rPr lang="en-GB" sz="2400" dirty="0"/>
              <a:t> </a:t>
            </a:r>
            <a:r>
              <a:rPr lang="en-GB" sz="2400" dirty="0" err="1"/>
              <a:t>độ</a:t>
            </a:r>
            <a:r>
              <a:rPr lang="en-GB" sz="2400" dirty="0"/>
              <a:t> </a:t>
            </a:r>
            <a:r>
              <a:rPr lang="en-GB" sz="2400" dirty="0" err="1"/>
              <a:t>giáo</a:t>
            </a:r>
            <a:r>
              <a:rPr lang="en-GB" sz="2400" dirty="0"/>
              <a:t> </a:t>
            </a:r>
            <a:r>
              <a:rPr lang="en-GB" sz="2400" dirty="0" err="1"/>
              <a:t>dục</a:t>
            </a:r>
            <a:r>
              <a:rPr lang="en-GB" sz="2400" dirty="0"/>
              <a:t> </a:t>
            </a:r>
            <a:r>
              <a:rPr lang="en-GB" sz="2400" dirty="0" err="1"/>
              <a:t>càng</a:t>
            </a:r>
            <a:r>
              <a:rPr lang="en-GB" sz="2400" dirty="0"/>
              <a:t> </a:t>
            </a:r>
            <a:r>
              <a:rPr lang="en-GB" sz="2400" dirty="0" err="1"/>
              <a:t>cao</a:t>
            </a:r>
            <a:r>
              <a:rPr lang="en-GB" sz="2400" dirty="0"/>
              <a:t>, </a:t>
            </a:r>
            <a:r>
              <a:rPr lang="en-GB" sz="2400" dirty="0" err="1"/>
              <a:t>phụ</a:t>
            </a:r>
            <a:r>
              <a:rPr lang="en-GB" sz="2400" dirty="0"/>
              <a:t> </a:t>
            </a:r>
            <a:r>
              <a:rPr lang="en-GB" sz="2400" dirty="0" err="1"/>
              <a:t>nữ</a:t>
            </a:r>
            <a:r>
              <a:rPr lang="en-GB" sz="2400" dirty="0"/>
              <a:t> </a:t>
            </a:r>
            <a:r>
              <a:rPr lang="en-GB" sz="2400" dirty="0" err="1"/>
              <a:t>càng</a:t>
            </a:r>
            <a:r>
              <a:rPr lang="en-GB" sz="2400" dirty="0"/>
              <a:t> </a:t>
            </a:r>
            <a:r>
              <a:rPr lang="en-GB" sz="2400" dirty="0" err="1"/>
              <a:t>kiếm</a:t>
            </a:r>
            <a:r>
              <a:rPr lang="en-GB" sz="2400" dirty="0"/>
              <a:t> </a:t>
            </a:r>
            <a:r>
              <a:rPr lang="en-GB" sz="2400" dirty="0" err="1"/>
              <a:t>được</a:t>
            </a:r>
            <a:r>
              <a:rPr lang="en-GB" sz="2400" dirty="0"/>
              <a:t> </a:t>
            </a:r>
            <a:r>
              <a:rPr lang="en-GB" sz="2400" dirty="0" err="1"/>
              <a:t>nhiều</a:t>
            </a:r>
            <a:r>
              <a:rPr lang="en-GB" sz="2400" dirty="0"/>
              <a:t> </a:t>
            </a:r>
            <a:r>
              <a:rPr lang="en-GB" sz="2400" dirty="0" err="1"/>
              <a:t>tiền</a:t>
            </a:r>
            <a:endParaRPr lang="en-US" sz="2400" dirty="0"/>
          </a:p>
          <a:p>
            <a:pPr lvl="0"/>
            <a:r>
              <a:rPr lang="en-GB" sz="2400" dirty="0" err="1"/>
              <a:t>Đó</a:t>
            </a:r>
            <a:r>
              <a:rPr lang="en-GB" sz="2400" dirty="0"/>
              <a:t> </a:t>
            </a:r>
            <a:r>
              <a:rPr lang="en-GB" sz="2400" dirty="0" err="1"/>
              <a:t>là</a:t>
            </a:r>
            <a:r>
              <a:rPr lang="en-GB" sz="2400" dirty="0"/>
              <a:t> </a:t>
            </a:r>
            <a:r>
              <a:rPr lang="en-GB" sz="2400" dirty="0" err="1"/>
              <a:t>những</a:t>
            </a:r>
            <a:r>
              <a:rPr lang="en-GB" sz="2400" dirty="0"/>
              <a:t> </a:t>
            </a:r>
            <a:r>
              <a:rPr lang="en-GB" sz="2400" dirty="0" err="1"/>
              <a:t>người</a:t>
            </a:r>
            <a:r>
              <a:rPr lang="en-GB" sz="2400" dirty="0"/>
              <a:t> </a:t>
            </a:r>
            <a:r>
              <a:rPr lang="en-GB" sz="2400" dirty="0" err="1"/>
              <a:t>chồng</a:t>
            </a:r>
            <a:r>
              <a:rPr lang="en-GB" sz="2400" dirty="0"/>
              <a:t> </a:t>
            </a:r>
            <a:r>
              <a:rPr lang="en-GB" sz="2400" dirty="0" err="1"/>
              <a:t>làm</a:t>
            </a:r>
            <a:r>
              <a:rPr lang="en-GB" sz="2400" dirty="0"/>
              <a:t> </a:t>
            </a:r>
            <a:r>
              <a:rPr lang="en-GB" sz="2400" dirty="0" err="1"/>
              <a:t>cho</a:t>
            </a:r>
            <a:r>
              <a:rPr lang="en-GB" sz="2400" dirty="0"/>
              <a:t> </a:t>
            </a:r>
            <a:r>
              <a:rPr lang="en-GB" sz="2400" dirty="0" err="1"/>
              <a:t>phụ</a:t>
            </a:r>
            <a:r>
              <a:rPr lang="en-GB" sz="2400" dirty="0"/>
              <a:t> </a:t>
            </a:r>
            <a:r>
              <a:rPr lang="en-GB" sz="2400" dirty="0" err="1"/>
              <a:t>nữ</a:t>
            </a:r>
            <a:r>
              <a:rPr lang="en-GB" sz="2400" dirty="0"/>
              <a:t> </a:t>
            </a:r>
            <a:r>
              <a:rPr lang="en-GB" sz="2400" dirty="0" err="1"/>
              <a:t>nâng</a:t>
            </a:r>
            <a:r>
              <a:rPr lang="en-GB" sz="2400" dirty="0"/>
              <a:t> </a:t>
            </a:r>
            <a:r>
              <a:rPr lang="en-GB" sz="2400" dirty="0" err="1"/>
              <a:t>cao</a:t>
            </a:r>
            <a:r>
              <a:rPr lang="en-GB" sz="2400" dirty="0"/>
              <a:t> </a:t>
            </a:r>
            <a:r>
              <a:rPr lang="en-GB" sz="2400" dirty="0" err="1"/>
              <a:t>trình</a:t>
            </a:r>
            <a:r>
              <a:rPr lang="en-GB" sz="2400" dirty="0"/>
              <a:t> </a:t>
            </a:r>
            <a:r>
              <a:rPr lang="en-GB" sz="2400" dirty="0" err="1"/>
              <a:t>độ</a:t>
            </a:r>
            <a:r>
              <a:rPr lang="en-GB" sz="2400" dirty="0"/>
              <a:t> </a:t>
            </a:r>
            <a:r>
              <a:rPr lang="en-GB" sz="2400" dirty="0" err="1"/>
              <a:t>học</a:t>
            </a:r>
            <a:r>
              <a:rPr lang="en-GB" sz="2400" dirty="0"/>
              <a:t> </a:t>
            </a:r>
            <a:r>
              <a:rPr lang="en-GB" sz="2400" dirty="0" err="1"/>
              <a:t>vấn</a:t>
            </a:r>
            <a:endParaRPr lang="en-US" sz="2400" dirty="0"/>
          </a:p>
          <a:p>
            <a:r>
              <a:rPr lang="en-GB" sz="2400" dirty="0" err="1"/>
              <a:t>Thông</a:t>
            </a:r>
            <a:r>
              <a:rPr lang="en-GB" sz="2400" dirty="0"/>
              <a:t> tin ở </a:t>
            </a:r>
            <a:r>
              <a:rPr lang="en-GB" sz="2400" dirty="0" err="1"/>
              <a:t>cảu</a:t>
            </a:r>
            <a:r>
              <a:rPr lang="en-GB" sz="2400" dirty="0"/>
              <a:t>: "Every extra year of school for girls increases their lifetime income by 15%" (. </a:t>
            </a:r>
            <a:r>
              <a:rPr lang="en-GB" sz="2400" dirty="0" err="1"/>
              <a:t>Thế</a:t>
            </a:r>
            <a:r>
              <a:rPr lang="en-GB" sz="2400" dirty="0"/>
              <a:t> </a:t>
            </a:r>
            <a:r>
              <a:rPr lang="en-GB" sz="2400" dirty="0" err="1"/>
              <a:t>nhưng</a:t>
            </a:r>
            <a:r>
              <a:rPr lang="en-GB" sz="2400" dirty="0"/>
              <a:t>, </a:t>
            </a:r>
            <a:r>
              <a:rPr lang="en-GB" sz="2400" dirty="0" err="1"/>
              <a:t>nghiên</a:t>
            </a:r>
            <a:r>
              <a:rPr lang="en-GB" sz="2400" dirty="0"/>
              <a:t> </a:t>
            </a:r>
            <a:r>
              <a:rPr lang="en-GB" sz="2400" dirty="0" err="1"/>
              <a:t>cứu</a:t>
            </a:r>
            <a:r>
              <a:rPr lang="en-GB" sz="2400" dirty="0"/>
              <a:t> </a:t>
            </a:r>
            <a:r>
              <a:rPr lang="en-GB" sz="2400" dirty="0" err="1"/>
              <a:t>chỉ</a:t>
            </a:r>
            <a:r>
              <a:rPr lang="en-GB" sz="2400" dirty="0"/>
              <a:t> </a:t>
            </a:r>
            <a:r>
              <a:rPr lang="en-GB" sz="2400" dirty="0" err="1"/>
              <a:t>ra</a:t>
            </a:r>
            <a:r>
              <a:rPr lang="en-GB" sz="2400" dirty="0"/>
              <a:t> </a:t>
            </a:r>
            <a:r>
              <a:rPr lang="en-GB" sz="2400" dirty="0" err="1"/>
              <a:t>cứ</a:t>
            </a:r>
            <a:r>
              <a:rPr lang="en-GB" sz="2400" dirty="0"/>
              <a:t> </a:t>
            </a:r>
            <a:r>
              <a:rPr lang="en-GB" sz="2400" dirty="0" err="1"/>
              <a:t>mỗi</a:t>
            </a:r>
            <a:r>
              <a:rPr lang="en-GB" sz="2400" dirty="0"/>
              <a:t> </a:t>
            </a:r>
            <a:r>
              <a:rPr lang="en-GB" sz="2400" dirty="0" err="1"/>
              <a:t>năm</a:t>
            </a:r>
            <a:r>
              <a:rPr lang="en-GB" sz="2400" dirty="0"/>
              <a:t> </a:t>
            </a:r>
            <a:r>
              <a:rPr lang="en-GB" sz="2400" dirty="0" err="1"/>
              <a:t>nữ</a:t>
            </a:r>
            <a:r>
              <a:rPr lang="en-GB" sz="2400" dirty="0"/>
              <a:t> </a:t>
            </a:r>
            <a:r>
              <a:rPr lang="en-GB" sz="2400" dirty="0" err="1"/>
              <a:t>giới</a:t>
            </a:r>
            <a:r>
              <a:rPr lang="en-GB" sz="2400" dirty="0"/>
              <a:t> </a:t>
            </a:r>
            <a:r>
              <a:rPr lang="en-GB" sz="2400" dirty="0" err="1"/>
              <a:t>học</a:t>
            </a:r>
            <a:r>
              <a:rPr lang="en-GB" sz="2400" dirty="0"/>
              <a:t> </a:t>
            </a:r>
            <a:r>
              <a:rPr lang="en-GB" sz="2400" dirty="0" err="1"/>
              <a:t>thêm</a:t>
            </a:r>
            <a:r>
              <a:rPr lang="en-GB" sz="2400" dirty="0"/>
              <a:t> </a:t>
            </a:r>
            <a:r>
              <a:rPr lang="en-GB" sz="2400" dirty="0" err="1"/>
              <a:t>thì</a:t>
            </a:r>
            <a:r>
              <a:rPr lang="en-GB" sz="2400" dirty="0"/>
              <a:t> </a:t>
            </a:r>
            <a:r>
              <a:rPr lang="en-GB" sz="2400" dirty="0" err="1"/>
              <a:t>thu</a:t>
            </a:r>
            <a:r>
              <a:rPr lang="en-GB" sz="2400" dirty="0"/>
              <a:t> </a:t>
            </a:r>
            <a:r>
              <a:rPr lang="en-GB" sz="2400" dirty="0" err="1"/>
              <a:t>nhập</a:t>
            </a:r>
            <a:r>
              <a:rPr lang="en-GB" sz="2400" dirty="0"/>
              <a:t> </a:t>
            </a:r>
            <a:r>
              <a:rPr lang="en-GB" sz="2400" dirty="0" err="1"/>
              <a:t>suốt</a:t>
            </a:r>
            <a:r>
              <a:rPr lang="en-GB" sz="2400" dirty="0"/>
              <a:t> </a:t>
            </a:r>
            <a:r>
              <a:rPr lang="en-GB" sz="2400" dirty="0" err="1"/>
              <a:t>đời</a:t>
            </a:r>
            <a:r>
              <a:rPr lang="en-GB" sz="2400" dirty="0"/>
              <a:t> </a:t>
            </a:r>
            <a:r>
              <a:rPr lang="en-GB" sz="2400" dirty="0" err="1"/>
              <a:t>của</a:t>
            </a:r>
            <a:r>
              <a:rPr lang="en-GB" sz="2400" dirty="0"/>
              <a:t> </a:t>
            </a:r>
            <a:r>
              <a:rPr lang="en-GB" sz="2400" dirty="0" err="1"/>
              <a:t>họ</a:t>
            </a:r>
            <a:r>
              <a:rPr lang="en-GB" sz="2400" dirty="0"/>
              <a:t> </a:t>
            </a:r>
            <a:r>
              <a:rPr lang="en-GB" sz="2400" dirty="0" err="1"/>
              <a:t>lại</a:t>
            </a:r>
            <a:r>
              <a:rPr lang="en-GB" sz="2400" dirty="0"/>
              <a:t> </a:t>
            </a:r>
            <a:r>
              <a:rPr lang="en-GB" sz="2400" dirty="0" err="1"/>
              <a:t>tăng</a:t>
            </a:r>
            <a:r>
              <a:rPr lang="en-GB" sz="2400" dirty="0"/>
              <a:t> </a:t>
            </a:r>
            <a:r>
              <a:rPr lang="en-GB" sz="2400" dirty="0" err="1"/>
              <a:t>lên</a:t>
            </a:r>
            <a:r>
              <a:rPr lang="en-GB" sz="2400" dirty="0"/>
              <a:t> 15%)</a:t>
            </a:r>
            <a:endParaRPr lang="en-US" sz="2400" dirty="0" smtClean="0">
              <a:effectLst/>
            </a:endParaRPr>
          </a:p>
          <a:p>
            <a:r>
              <a:rPr lang="en-GB" sz="2400" dirty="0"/>
              <a:t>=&gt; </a:t>
            </a:r>
            <a:r>
              <a:rPr lang="en-GB" sz="2400" dirty="0" err="1"/>
              <a:t>Càng</a:t>
            </a:r>
            <a:r>
              <a:rPr lang="en-GB" sz="2400" dirty="0"/>
              <a:t> </a:t>
            </a:r>
            <a:r>
              <a:rPr lang="en-GB" sz="2400" dirty="0" err="1"/>
              <a:t>học</a:t>
            </a:r>
            <a:r>
              <a:rPr lang="en-GB" sz="2400" dirty="0"/>
              <a:t> </a:t>
            </a:r>
            <a:r>
              <a:rPr lang="en-GB" sz="2400" dirty="0" err="1"/>
              <a:t>lên</a:t>
            </a:r>
            <a:r>
              <a:rPr lang="en-GB" sz="2400" dirty="0"/>
              <a:t> </a:t>
            </a:r>
            <a:r>
              <a:rPr lang="en-GB" sz="2400" dirty="0" err="1"/>
              <a:t>cao</a:t>
            </a:r>
            <a:r>
              <a:rPr lang="en-GB" sz="2400" dirty="0"/>
              <a:t> </a:t>
            </a:r>
            <a:r>
              <a:rPr lang="en-GB" sz="2400" dirty="0" err="1"/>
              <a:t>thì</a:t>
            </a:r>
            <a:r>
              <a:rPr lang="en-GB" sz="2400" dirty="0"/>
              <a:t> </a:t>
            </a:r>
            <a:r>
              <a:rPr lang="en-GB" sz="2400" dirty="0" err="1"/>
              <a:t>thu</a:t>
            </a:r>
            <a:r>
              <a:rPr lang="en-GB" sz="2400" dirty="0"/>
              <a:t> </a:t>
            </a:r>
            <a:r>
              <a:rPr lang="en-GB" sz="2400" dirty="0" err="1"/>
              <a:t>nhập</a:t>
            </a:r>
            <a:r>
              <a:rPr lang="en-GB" sz="2400" dirty="0"/>
              <a:t> </a:t>
            </a:r>
            <a:r>
              <a:rPr lang="en-GB" sz="2400" dirty="0" err="1"/>
              <a:t>càng</a:t>
            </a:r>
            <a:r>
              <a:rPr lang="en-GB" sz="2400" dirty="0"/>
              <a:t> </a:t>
            </a:r>
            <a:r>
              <a:rPr lang="en-GB" sz="2400" dirty="0" err="1"/>
              <a:t>cao</a:t>
            </a:r>
            <a:endParaRPr lang="en-US" sz="2400" dirty="0" smtClean="0">
              <a:effectLst/>
            </a:endParaRPr>
          </a:p>
          <a:p>
            <a:endParaRPr lang="en-US" sz="2400" dirty="0"/>
          </a:p>
        </p:txBody>
      </p:sp>
      <p:sp>
        <p:nvSpPr>
          <p:cNvPr id="2" name="Oval 1"/>
          <p:cNvSpPr/>
          <p:nvPr/>
        </p:nvSpPr>
        <p:spPr>
          <a:xfrm>
            <a:off x="0" y="19050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6938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4893647"/>
          </a:xfrm>
          <a:prstGeom prst="rect">
            <a:avLst/>
          </a:prstGeom>
          <a:noFill/>
        </p:spPr>
        <p:txBody>
          <a:bodyPr wrap="square" rtlCol="0">
            <a:spAutoFit/>
          </a:bodyPr>
          <a:lstStyle/>
          <a:p>
            <a:r>
              <a:rPr lang="en-GB" sz="2400" b="1" dirty="0"/>
              <a:t>Question 46. </a:t>
            </a:r>
            <a:r>
              <a:rPr lang="en-GB" sz="2400" dirty="0"/>
              <a:t>The word "</a:t>
            </a:r>
            <a:r>
              <a:rPr lang="en-GB" sz="2400" b="1" dirty="0"/>
              <a:t>barriers</a:t>
            </a:r>
            <a:r>
              <a:rPr lang="en-GB" sz="2400" dirty="0"/>
              <a:t>" in the passage is closest in meaning to</a:t>
            </a:r>
            <a:r>
              <a:rPr lang="en-GB" sz="2400" u="sng" dirty="0"/>
              <a:t> 	</a:t>
            </a:r>
            <a:r>
              <a:rPr lang="en-GB" sz="2400" dirty="0"/>
              <a:t>.</a:t>
            </a:r>
            <a:endParaRPr lang="en-US" sz="2400" dirty="0" smtClean="0">
              <a:effectLst/>
            </a:endParaRPr>
          </a:p>
          <a:p>
            <a:r>
              <a:rPr lang="en-GB" sz="2400" b="1" dirty="0"/>
              <a:t>A. </a:t>
            </a:r>
            <a:r>
              <a:rPr lang="en-GB" sz="2400" dirty="0"/>
              <a:t>challenges	</a:t>
            </a:r>
            <a:r>
              <a:rPr lang="en-GB" sz="2400" b="1" dirty="0"/>
              <a:t>B. </a:t>
            </a:r>
            <a:r>
              <a:rPr lang="en-GB" sz="2400" dirty="0"/>
              <a:t>problems	</a:t>
            </a:r>
            <a:r>
              <a:rPr lang="en-GB" sz="2400" b="1" dirty="0"/>
              <a:t>C. </a:t>
            </a:r>
            <a:r>
              <a:rPr lang="en-GB" sz="2400" dirty="0"/>
              <a:t>difficulties	</a:t>
            </a:r>
            <a:r>
              <a:rPr lang="en-GB" sz="2400" b="1" dirty="0"/>
              <a:t>D. </a:t>
            </a:r>
            <a:r>
              <a:rPr lang="en-GB" sz="2400" dirty="0"/>
              <a:t>limits</a:t>
            </a:r>
            <a:endParaRPr lang="en-US" sz="2400" dirty="0" smtClean="0">
              <a:effectLst/>
            </a:endParaRPr>
          </a:p>
          <a:p>
            <a:endParaRPr lang="en-US" sz="2400" b="1" smtClean="0"/>
          </a:p>
          <a:p>
            <a:r>
              <a:rPr lang="en-GB" sz="2400" smtClean="0"/>
              <a:t>Từ</a:t>
            </a:r>
            <a:r>
              <a:rPr lang="en-GB" sz="2400" dirty="0" smtClean="0"/>
              <a:t> </a:t>
            </a:r>
            <a:r>
              <a:rPr lang="en-GB" sz="2400" dirty="0"/>
              <a:t>“</a:t>
            </a:r>
            <a:r>
              <a:rPr lang="en-GB" sz="2400" b="1" dirty="0"/>
              <a:t>barriers</a:t>
            </a:r>
            <a:r>
              <a:rPr lang="en-GB" sz="2400" dirty="0"/>
              <a:t>” </a:t>
            </a:r>
            <a:r>
              <a:rPr lang="en-GB" sz="2400" dirty="0" err="1"/>
              <a:t>trong</a:t>
            </a:r>
            <a:r>
              <a:rPr lang="en-GB" sz="2400" dirty="0"/>
              <a:t> </a:t>
            </a:r>
            <a:r>
              <a:rPr lang="en-GB" sz="2400" dirty="0" err="1"/>
              <a:t>đoạn</a:t>
            </a:r>
            <a:r>
              <a:rPr lang="en-GB" sz="2400" dirty="0"/>
              <a:t> </a:t>
            </a:r>
            <a:r>
              <a:rPr lang="en-GB" sz="2400" dirty="0" err="1"/>
              <a:t>văn</a:t>
            </a:r>
            <a:r>
              <a:rPr lang="en-GB" sz="2400" dirty="0"/>
              <a:t> </a:t>
            </a:r>
            <a:r>
              <a:rPr lang="en-GB" sz="2400" dirty="0" err="1"/>
              <a:t>gần</a:t>
            </a:r>
            <a:r>
              <a:rPr lang="en-GB" sz="2400" dirty="0"/>
              <a:t> </a:t>
            </a:r>
            <a:r>
              <a:rPr lang="en-GB" sz="2400" dirty="0" err="1"/>
              <a:t>nghĩa</a:t>
            </a:r>
            <a:r>
              <a:rPr lang="en-GB" sz="2400" dirty="0"/>
              <a:t> </a:t>
            </a:r>
            <a:r>
              <a:rPr lang="en-GB" sz="2400" dirty="0" err="1"/>
              <a:t>nhất</a:t>
            </a:r>
            <a:r>
              <a:rPr lang="en-GB" sz="2400" dirty="0"/>
              <a:t> </a:t>
            </a:r>
            <a:r>
              <a:rPr lang="en-GB" sz="2400" dirty="0" err="1"/>
              <a:t>với</a:t>
            </a:r>
            <a:r>
              <a:rPr lang="en-GB" sz="2400" u="sng" dirty="0"/>
              <a:t> 	</a:t>
            </a:r>
            <a:r>
              <a:rPr lang="en-GB" sz="2400" dirty="0"/>
              <a:t>.</a:t>
            </a:r>
            <a:endParaRPr lang="en-US" sz="2400" dirty="0" smtClean="0">
              <a:effectLst/>
            </a:endParaRPr>
          </a:p>
          <a:p>
            <a:pPr lvl="0"/>
            <a:r>
              <a:rPr lang="en-GB" sz="2400" dirty="0"/>
              <a:t>challenges: </a:t>
            </a:r>
            <a:r>
              <a:rPr lang="en-GB" sz="2400" dirty="0" err="1"/>
              <a:t>thử</a:t>
            </a:r>
            <a:r>
              <a:rPr lang="en-GB" sz="2400" dirty="0"/>
              <a:t> </a:t>
            </a:r>
            <a:r>
              <a:rPr lang="en-GB" sz="2400" dirty="0" err="1"/>
              <a:t>thách</a:t>
            </a:r>
            <a:endParaRPr lang="en-US" sz="2400" dirty="0"/>
          </a:p>
          <a:p>
            <a:pPr lvl="0"/>
            <a:r>
              <a:rPr lang="en-GB" sz="2400" dirty="0"/>
              <a:t>problems: </a:t>
            </a:r>
            <a:r>
              <a:rPr lang="en-GB" sz="2400" dirty="0" err="1"/>
              <a:t>vấn</a:t>
            </a:r>
            <a:r>
              <a:rPr lang="en-GB" sz="2400" dirty="0"/>
              <a:t> </a:t>
            </a:r>
            <a:r>
              <a:rPr lang="en-GB" sz="2400" dirty="0" err="1"/>
              <a:t>đề</a:t>
            </a:r>
            <a:endParaRPr lang="en-US" sz="2400" dirty="0"/>
          </a:p>
          <a:p>
            <a:pPr lvl="0"/>
            <a:r>
              <a:rPr lang="en-GB" sz="2400" dirty="0"/>
              <a:t>difficulties: </a:t>
            </a:r>
            <a:r>
              <a:rPr lang="en-GB" sz="2400" dirty="0" err="1"/>
              <a:t>khó</a:t>
            </a:r>
            <a:r>
              <a:rPr lang="en-GB" sz="2400" dirty="0"/>
              <a:t> </a:t>
            </a:r>
            <a:r>
              <a:rPr lang="en-GB" sz="2400" dirty="0" err="1"/>
              <a:t>khăn</a:t>
            </a:r>
            <a:endParaRPr lang="en-US" sz="2400" dirty="0"/>
          </a:p>
          <a:p>
            <a:pPr lvl="0"/>
            <a:r>
              <a:rPr lang="en-GB" sz="2400" dirty="0"/>
              <a:t>limits: </a:t>
            </a:r>
            <a:r>
              <a:rPr lang="en-GB" sz="2400" dirty="0" err="1"/>
              <a:t>giới</a:t>
            </a:r>
            <a:r>
              <a:rPr lang="en-GB" sz="2400" dirty="0"/>
              <a:t> </a:t>
            </a:r>
            <a:r>
              <a:rPr lang="en-GB" sz="2400" dirty="0" err="1"/>
              <a:t>hạn</a:t>
            </a:r>
            <a:endParaRPr lang="en-US" sz="2400" dirty="0"/>
          </a:p>
          <a:p>
            <a:r>
              <a:rPr lang="en-GB" sz="2400" dirty="0" err="1"/>
              <a:t>Thông</a:t>
            </a:r>
            <a:r>
              <a:rPr lang="en-GB" sz="2400" dirty="0"/>
              <a:t> tin ở </a:t>
            </a:r>
            <a:r>
              <a:rPr lang="en-GB" sz="2400" dirty="0" err="1"/>
              <a:t>câu</a:t>
            </a:r>
            <a:r>
              <a:rPr lang="en-GB" sz="2400" dirty="0"/>
              <a:t>: “Yet, many </a:t>
            </a:r>
            <a:r>
              <a:rPr lang="en-GB" sz="2400" b="1" dirty="0"/>
              <a:t>barriers </a:t>
            </a:r>
            <a:r>
              <a:rPr lang="en-GB" sz="2400" dirty="0"/>
              <a:t>to education for girls remain.” (</a:t>
            </a:r>
            <a:r>
              <a:rPr lang="en-GB" sz="2400" dirty="0" err="1"/>
              <a:t>Tuy</a:t>
            </a:r>
            <a:r>
              <a:rPr lang="en-GB" sz="2400" dirty="0"/>
              <a:t> </a:t>
            </a:r>
            <a:r>
              <a:rPr lang="en-GB" sz="2400" dirty="0" err="1"/>
              <a:t>nhiên</a:t>
            </a:r>
            <a:r>
              <a:rPr lang="en-GB" sz="2400" dirty="0"/>
              <a:t>, </a:t>
            </a:r>
            <a:r>
              <a:rPr lang="en-GB" sz="2400" dirty="0" err="1"/>
              <a:t>nhiều</a:t>
            </a:r>
            <a:r>
              <a:rPr lang="en-GB" sz="2400" dirty="0"/>
              <a:t> </a:t>
            </a:r>
            <a:r>
              <a:rPr lang="en-GB" sz="2400" b="1" dirty="0" err="1"/>
              <a:t>rào</a:t>
            </a:r>
            <a:r>
              <a:rPr lang="en-GB" sz="2400" b="1" dirty="0"/>
              <a:t> </a:t>
            </a:r>
            <a:r>
              <a:rPr lang="en-GB" sz="2400" b="1" dirty="0" err="1"/>
              <a:t>cản</a:t>
            </a:r>
            <a:r>
              <a:rPr lang="en-GB" sz="2400" b="1" dirty="0"/>
              <a:t> </a:t>
            </a:r>
            <a:r>
              <a:rPr lang="en-GB" sz="2400" dirty="0" err="1"/>
              <a:t>đến</a:t>
            </a:r>
            <a:r>
              <a:rPr lang="en-GB" sz="2400" dirty="0"/>
              <a:t> </a:t>
            </a:r>
            <a:r>
              <a:rPr lang="en-GB" sz="2400" dirty="0" err="1"/>
              <a:t>với</a:t>
            </a:r>
            <a:r>
              <a:rPr lang="en-GB" sz="2400" dirty="0"/>
              <a:t> </a:t>
            </a:r>
            <a:r>
              <a:rPr lang="en-GB" sz="2400" dirty="0" err="1"/>
              <a:t>giáo</a:t>
            </a:r>
            <a:r>
              <a:rPr lang="en-GB" sz="2400" dirty="0"/>
              <a:t> </a:t>
            </a:r>
            <a:r>
              <a:rPr lang="en-GB" sz="2400" dirty="0" err="1"/>
              <a:t>dục</a:t>
            </a:r>
            <a:r>
              <a:rPr lang="en-GB" sz="2400" dirty="0"/>
              <a:t> </a:t>
            </a:r>
            <a:r>
              <a:rPr lang="en-GB" sz="2400" dirty="0" err="1"/>
              <a:t>cho</a:t>
            </a:r>
            <a:r>
              <a:rPr lang="en-GB" sz="2400" dirty="0"/>
              <a:t> </a:t>
            </a:r>
            <a:r>
              <a:rPr lang="en-GB" sz="2400" dirty="0" err="1"/>
              <a:t>nữ</a:t>
            </a:r>
            <a:r>
              <a:rPr lang="en-GB" sz="2400" dirty="0"/>
              <a:t> </a:t>
            </a:r>
            <a:r>
              <a:rPr lang="en-GB" sz="2400" dirty="0" err="1"/>
              <a:t>giới</a:t>
            </a:r>
            <a:r>
              <a:rPr lang="en-GB" sz="2400" dirty="0"/>
              <a:t> </a:t>
            </a:r>
            <a:r>
              <a:rPr lang="en-GB" sz="2400" dirty="0" err="1"/>
              <a:t>vẫn</a:t>
            </a:r>
            <a:r>
              <a:rPr lang="en-GB" sz="2400" dirty="0"/>
              <a:t> </a:t>
            </a:r>
            <a:r>
              <a:rPr lang="en-GB" sz="2400" dirty="0" err="1"/>
              <a:t>tồn</a:t>
            </a:r>
            <a:r>
              <a:rPr lang="en-GB" sz="2400" dirty="0"/>
              <a:t> </a:t>
            </a:r>
            <a:r>
              <a:rPr lang="en-GB" sz="2400" dirty="0" err="1"/>
              <a:t>tại</a:t>
            </a:r>
            <a:r>
              <a:rPr lang="en-GB" sz="2400" dirty="0"/>
              <a:t>.) </a:t>
            </a:r>
            <a:r>
              <a:rPr lang="en-GB" sz="2400" i="1" dirty="0"/>
              <a:t>barriers: </a:t>
            </a:r>
            <a:r>
              <a:rPr lang="en-GB" sz="2400" i="1" dirty="0" err="1"/>
              <a:t>rào</a:t>
            </a:r>
            <a:r>
              <a:rPr lang="en-GB" sz="2400" i="1" dirty="0"/>
              <a:t> </a:t>
            </a:r>
            <a:r>
              <a:rPr lang="en-GB" sz="2400" i="1" dirty="0" err="1"/>
              <a:t>cản</a:t>
            </a:r>
            <a:r>
              <a:rPr lang="en-GB" sz="2400" i="1" dirty="0"/>
              <a:t> ≈ difficulties</a:t>
            </a:r>
            <a:endParaRPr lang="en-US" sz="2400" dirty="0" smtClean="0">
              <a:effectLst/>
            </a:endParaRPr>
          </a:p>
          <a:p>
            <a:endParaRPr lang="en-US" sz="2400" dirty="0"/>
          </a:p>
        </p:txBody>
      </p:sp>
      <p:sp>
        <p:nvSpPr>
          <p:cNvPr id="2" name="Oval 1"/>
          <p:cNvSpPr/>
          <p:nvPr/>
        </p:nvSpPr>
        <p:spPr>
          <a:xfrm>
            <a:off x="3810000" y="1066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1230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9659"/>
            <a:ext cx="9144000" cy="7571303"/>
          </a:xfrm>
          <a:prstGeom prst="rect">
            <a:avLst/>
          </a:prstGeom>
          <a:noFill/>
        </p:spPr>
        <p:txBody>
          <a:bodyPr wrap="square" rtlCol="0">
            <a:spAutoFit/>
          </a:bodyPr>
          <a:lstStyle/>
          <a:p>
            <a:r>
              <a:rPr lang="en-GB" b="1" dirty="0"/>
              <a:t>Question 47. </a:t>
            </a:r>
            <a:r>
              <a:rPr lang="en-GB" dirty="0"/>
              <a:t>The word "</a:t>
            </a:r>
            <a:r>
              <a:rPr lang="en-GB" b="1" dirty="0"/>
              <a:t>It</a:t>
            </a:r>
            <a:r>
              <a:rPr lang="en-GB" dirty="0"/>
              <a:t>" in the passage refers to</a:t>
            </a:r>
            <a:r>
              <a:rPr lang="en-GB" u="sng" dirty="0"/>
              <a:t> 	</a:t>
            </a:r>
            <a:r>
              <a:rPr lang="en-GB" dirty="0"/>
              <a:t>.</a:t>
            </a:r>
            <a:endParaRPr lang="en-US" dirty="0"/>
          </a:p>
          <a:p>
            <a:pPr lvl="0"/>
            <a:r>
              <a:rPr lang="en-US" dirty="0"/>
              <a:t>furthering women's levels of education and advanced training</a:t>
            </a:r>
          </a:p>
          <a:p>
            <a:pPr lvl="0"/>
            <a:r>
              <a:rPr lang="en-US" dirty="0"/>
              <a:t>higher attendance rates of high schools and university education</a:t>
            </a:r>
          </a:p>
          <a:p>
            <a:pPr lvl="0"/>
            <a:r>
              <a:rPr lang="en-US" dirty="0"/>
              <a:t>increasing levels of long-term partnership</a:t>
            </a:r>
          </a:p>
          <a:p>
            <a:pPr lvl="0"/>
            <a:r>
              <a:rPr lang="en-US" dirty="0"/>
              <a:t>a woman's level of health and health awareness</a:t>
            </a:r>
          </a:p>
          <a:p>
            <a:r>
              <a:rPr lang="en-GB" dirty="0" err="1" smtClean="0"/>
              <a:t>Từ</a:t>
            </a:r>
            <a:r>
              <a:rPr lang="en-GB" dirty="0" smtClean="0"/>
              <a:t> </a:t>
            </a:r>
            <a:r>
              <a:rPr lang="en-GB" dirty="0"/>
              <a:t>"</a:t>
            </a:r>
            <a:r>
              <a:rPr lang="en-GB" b="1" dirty="0"/>
              <a:t>It</a:t>
            </a:r>
            <a:r>
              <a:rPr lang="en-GB" dirty="0"/>
              <a:t>" </a:t>
            </a:r>
            <a:r>
              <a:rPr lang="en-GB" dirty="0" err="1"/>
              <a:t>trong</a:t>
            </a:r>
            <a:r>
              <a:rPr lang="en-GB" dirty="0"/>
              <a:t> </a:t>
            </a:r>
            <a:r>
              <a:rPr lang="en-GB" dirty="0" err="1"/>
              <a:t>đoạn</a:t>
            </a:r>
            <a:r>
              <a:rPr lang="en-GB" dirty="0"/>
              <a:t> </a:t>
            </a:r>
            <a:r>
              <a:rPr lang="en-GB" dirty="0" err="1"/>
              <a:t>văn</a:t>
            </a:r>
            <a:r>
              <a:rPr lang="en-GB" dirty="0"/>
              <a:t> </a:t>
            </a:r>
            <a:r>
              <a:rPr lang="en-GB" dirty="0" err="1"/>
              <a:t>đề</a:t>
            </a:r>
            <a:r>
              <a:rPr lang="en-GB" dirty="0"/>
              <a:t> </a:t>
            </a:r>
            <a:r>
              <a:rPr lang="en-GB" dirty="0" err="1"/>
              <a:t>cập</a:t>
            </a:r>
            <a:r>
              <a:rPr lang="en-GB" dirty="0"/>
              <a:t> </a:t>
            </a:r>
            <a:r>
              <a:rPr lang="en-GB" dirty="0" err="1"/>
              <a:t>đến</a:t>
            </a:r>
            <a:r>
              <a:rPr lang="en-GB" u="sng" dirty="0"/>
              <a:t> 	</a:t>
            </a:r>
            <a:r>
              <a:rPr lang="en-GB" dirty="0"/>
              <a:t>.</a:t>
            </a:r>
            <a:endParaRPr lang="en-US" dirty="0" smtClean="0">
              <a:effectLst/>
            </a:endParaRPr>
          </a:p>
          <a:p>
            <a:pPr lvl="0"/>
            <a:r>
              <a:rPr lang="en-GB" dirty="0" err="1"/>
              <a:t>nâng</a:t>
            </a:r>
            <a:r>
              <a:rPr lang="en-GB" dirty="0"/>
              <a:t> </a:t>
            </a:r>
            <a:r>
              <a:rPr lang="en-GB" dirty="0" err="1"/>
              <a:t>cao</a:t>
            </a:r>
            <a:r>
              <a:rPr lang="en-GB" dirty="0"/>
              <a:t> </a:t>
            </a:r>
            <a:r>
              <a:rPr lang="en-GB" dirty="0" err="1"/>
              <a:t>trình</a:t>
            </a:r>
            <a:r>
              <a:rPr lang="en-GB" dirty="0"/>
              <a:t> </a:t>
            </a:r>
            <a:r>
              <a:rPr lang="en-GB" dirty="0" err="1"/>
              <a:t>độ</a:t>
            </a:r>
            <a:r>
              <a:rPr lang="en-GB" dirty="0"/>
              <a:t> </a:t>
            </a:r>
            <a:r>
              <a:rPr lang="en-GB" dirty="0" err="1"/>
              <a:t>giáo</a:t>
            </a:r>
            <a:r>
              <a:rPr lang="en-GB" dirty="0"/>
              <a:t> </a:t>
            </a:r>
            <a:r>
              <a:rPr lang="en-GB" dirty="0" err="1"/>
              <a:t>dục</a:t>
            </a:r>
            <a:r>
              <a:rPr lang="en-GB" dirty="0"/>
              <a:t> </a:t>
            </a:r>
            <a:r>
              <a:rPr lang="en-GB" dirty="0" err="1"/>
              <a:t>của</a:t>
            </a:r>
            <a:r>
              <a:rPr lang="en-GB" dirty="0"/>
              <a:t> </a:t>
            </a:r>
            <a:r>
              <a:rPr lang="en-GB" dirty="0" err="1"/>
              <a:t>phụ</a:t>
            </a:r>
            <a:r>
              <a:rPr lang="en-GB" dirty="0"/>
              <a:t> </a:t>
            </a:r>
            <a:r>
              <a:rPr lang="en-GB" dirty="0" err="1"/>
              <a:t>nữ</a:t>
            </a:r>
            <a:r>
              <a:rPr lang="en-GB" dirty="0"/>
              <a:t> </a:t>
            </a:r>
            <a:r>
              <a:rPr lang="en-GB" dirty="0" err="1"/>
              <a:t>và</a:t>
            </a:r>
            <a:r>
              <a:rPr lang="en-GB" dirty="0"/>
              <a:t> </a:t>
            </a:r>
            <a:r>
              <a:rPr lang="en-GB" dirty="0" err="1"/>
              <a:t>đào</a:t>
            </a:r>
            <a:r>
              <a:rPr lang="en-GB" dirty="0"/>
              <a:t> </a:t>
            </a:r>
            <a:r>
              <a:rPr lang="en-GB" dirty="0" err="1"/>
              <a:t>tạo</a:t>
            </a:r>
            <a:r>
              <a:rPr lang="en-GB" dirty="0"/>
              <a:t> </a:t>
            </a:r>
            <a:r>
              <a:rPr lang="en-GB" dirty="0" err="1"/>
              <a:t>nâng</a:t>
            </a:r>
            <a:r>
              <a:rPr lang="en-GB" dirty="0"/>
              <a:t> </a:t>
            </a:r>
            <a:r>
              <a:rPr lang="en-GB" dirty="0" err="1"/>
              <a:t>cao</a:t>
            </a:r>
            <a:endParaRPr lang="en-US" dirty="0"/>
          </a:p>
          <a:p>
            <a:pPr lvl="0"/>
            <a:r>
              <a:rPr lang="en-GB" dirty="0" err="1"/>
              <a:t>tỷ</a:t>
            </a:r>
            <a:r>
              <a:rPr lang="en-GB" dirty="0"/>
              <a:t> </a:t>
            </a:r>
            <a:r>
              <a:rPr lang="en-GB" dirty="0" err="1"/>
              <a:t>lệ</a:t>
            </a:r>
            <a:r>
              <a:rPr lang="en-GB" dirty="0"/>
              <a:t> </a:t>
            </a:r>
            <a:r>
              <a:rPr lang="en-GB" dirty="0" err="1"/>
              <a:t>đi</a:t>
            </a:r>
            <a:r>
              <a:rPr lang="en-GB" dirty="0"/>
              <a:t> </a:t>
            </a:r>
            <a:r>
              <a:rPr lang="en-GB" dirty="0" err="1"/>
              <a:t>học</a:t>
            </a:r>
            <a:r>
              <a:rPr lang="en-GB" dirty="0"/>
              <a:t> </a:t>
            </a:r>
            <a:r>
              <a:rPr lang="en-GB" dirty="0" err="1"/>
              <a:t>cao</a:t>
            </a:r>
            <a:r>
              <a:rPr lang="en-GB" dirty="0"/>
              <a:t> </a:t>
            </a:r>
            <a:r>
              <a:rPr lang="en-GB" dirty="0" err="1"/>
              <a:t>hơn</a:t>
            </a:r>
            <a:r>
              <a:rPr lang="en-GB" dirty="0"/>
              <a:t> ở </a:t>
            </a:r>
            <a:r>
              <a:rPr lang="en-GB" dirty="0" err="1"/>
              <a:t>các</a:t>
            </a:r>
            <a:r>
              <a:rPr lang="en-GB" dirty="0"/>
              <a:t> </a:t>
            </a:r>
            <a:r>
              <a:rPr lang="en-GB" dirty="0" err="1"/>
              <a:t>trường</a:t>
            </a:r>
            <a:r>
              <a:rPr lang="en-GB" dirty="0"/>
              <a:t> </a:t>
            </a:r>
            <a:r>
              <a:rPr lang="en-GB" dirty="0" err="1"/>
              <a:t>trung</a:t>
            </a:r>
            <a:r>
              <a:rPr lang="en-GB" dirty="0"/>
              <a:t> </a:t>
            </a:r>
            <a:r>
              <a:rPr lang="en-GB" dirty="0" err="1"/>
              <a:t>học</a:t>
            </a:r>
            <a:r>
              <a:rPr lang="en-GB" dirty="0"/>
              <a:t> </a:t>
            </a:r>
            <a:r>
              <a:rPr lang="en-GB" dirty="0" err="1"/>
              <a:t>và</a:t>
            </a:r>
            <a:r>
              <a:rPr lang="en-GB" dirty="0"/>
              <a:t> </a:t>
            </a:r>
            <a:r>
              <a:rPr lang="en-GB" dirty="0" err="1"/>
              <a:t>giáo</a:t>
            </a:r>
            <a:r>
              <a:rPr lang="en-GB" dirty="0"/>
              <a:t> </a:t>
            </a:r>
            <a:r>
              <a:rPr lang="en-GB" dirty="0" err="1"/>
              <a:t>dục</a:t>
            </a:r>
            <a:r>
              <a:rPr lang="en-GB" dirty="0"/>
              <a:t> </a:t>
            </a:r>
            <a:r>
              <a:rPr lang="en-GB" dirty="0" err="1"/>
              <a:t>đại</a:t>
            </a:r>
            <a:r>
              <a:rPr lang="en-GB" dirty="0"/>
              <a:t> </a:t>
            </a:r>
            <a:r>
              <a:rPr lang="en-GB" dirty="0" err="1"/>
              <a:t>học</a:t>
            </a:r>
            <a:endParaRPr lang="en-US" dirty="0"/>
          </a:p>
          <a:p>
            <a:pPr lvl="0"/>
            <a:r>
              <a:rPr lang="en-GB" dirty="0" err="1"/>
              <a:t>tăng</a:t>
            </a:r>
            <a:r>
              <a:rPr lang="en-GB" dirty="0"/>
              <a:t> </a:t>
            </a:r>
            <a:r>
              <a:rPr lang="en-GB" dirty="0" err="1"/>
              <a:t>mức</a:t>
            </a:r>
            <a:r>
              <a:rPr lang="en-GB" dirty="0"/>
              <a:t> </a:t>
            </a:r>
            <a:r>
              <a:rPr lang="en-GB" dirty="0" err="1"/>
              <a:t>độ</a:t>
            </a:r>
            <a:r>
              <a:rPr lang="en-GB" dirty="0"/>
              <a:t> </a:t>
            </a:r>
            <a:r>
              <a:rPr lang="en-GB" dirty="0" err="1"/>
              <a:t>hợp</a:t>
            </a:r>
            <a:r>
              <a:rPr lang="en-GB" dirty="0"/>
              <a:t> </a:t>
            </a:r>
            <a:r>
              <a:rPr lang="en-GB" dirty="0" err="1"/>
              <a:t>tác</a:t>
            </a:r>
            <a:r>
              <a:rPr lang="en-GB" dirty="0"/>
              <a:t> </a:t>
            </a:r>
            <a:r>
              <a:rPr lang="en-GB" dirty="0" err="1"/>
              <a:t>lâu</a:t>
            </a:r>
            <a:r>
              <a:rPr lang="en-GB" dirty="0"/>
              <a:t> </a:t>
            </a:r>
            <a:r>
              <a:rPr lang="en-GB" dirty="0" err="1"/>
              <a:t>dài</a:t>
            </a:r>
            <a:endParaRPr lang="en-US" dirty="0"/>
          </a:p>
          <a:p>
            <a:pPr lvl="0"/>
            <a:r>
              <a:rPr lang="en-GB" dirty="0" err="1"/>
              <a:t>mức</a:t>
            </a:r>
            <a:r>
              <a:rPr lang="en-GB" dirty="0"/>
              <a:t> </a:t>
            </a:r>
            <a:r>
              <a:rPr lang="en-GB" dirty="0" err="1"/>
              <a:t>độ</a:t>
            </a:r>
            <a:r>
              <a:rPr lang="en-GB" dirty="0"/>
              <a:t> </a:t>
            </a:r>
            <a:r>
              <a:rPr lang="en-GB" dirty="0" err="1"/>
              <a:t>chăm</a:t>
            </a:r>
            <a:r>
              <a:rPr lang="en-GB" dirty="0"/>
              <a:t> </a:t>
            </a:r>
            <a:r>
              <a:rPr lang="en-GB" dirty="0" err="1"/>
              <a:t>sóc</a:t>
            </a:r>
            <a:r>
              <a:rPr lang="en-GB" dirty="0"/>
              <a:t> </a:t>
            </a:r>
            <a:r>
              <a:rPr lang="en-GB" dirty="0" err="1"/>
              <a:t>sức</a:t>
            </a:r>
            <a:r>
              <a:rPr lang="en-GB" dirty="0"/>
              <a:t> </a:t>
            </a:r>
            <a:r>
              <a:rPr lang="en-GB" dirty="0" err="1"/>
              <a:t>khoẻ</a:t>
            </a:r>
            <a:r>
              <a:rPr lang="en-GB" dirty="0"/>
              <a:t> </a:t>
            </a:r>
            <a:r>
              <a:rPr lang="en-GB" dirty="0" err="1"/>
              <a:t>và</a:t>
            </a:r>
            <a:r>
              <a:rPr lang="en-GB" dirty="0"/>
              <a:t> </a:t>
            </a:r>
            <a:r>
              <a:rPr lang="en-GB" dirty="0" err="1"/>
              <a:t>nhận</a:t>
            </a:r>
            <a:r>
              <a:rPr lang="en-GB" dirty="0"/>
              <a:t> </a:t>
            </a:r>
            <a:r>
              <a:rPr lang="en-GB" dirty="0" err="1"/>
              <a:t>thức</a:t>
            </a:r>
            <a:r>
              <a:rPr lang="en-GB" dirty="0"/>
              <a:t> </a:t>
            </a:r>
            <a:r>
              <a:rPr lang="en-GB" dirty="0" err="1"/>
              <a:t>về</a:t>
            </a:r>
            <a:r>
              <a:rPr lang="en-GB" dirty="0"/>
              <a:t> </a:t>
            </a:r>
            <a:r>
              <a:rPr lang="en-GB" dirty="0" err="1"/>
              <a:t>sức</a:t>
            </a:r>
            <a:r>
              <a:rPr lang="en-GB" dirty="0"/>
              <a:t> </a:t>
            </a:r>
            <a:r>
              <a:rPr lang="en-GB" dirty="0" err="1"/>
              <a:t>khoẻ</a:t>
            </a:r>
            <a:r>
              <a:rPr lang="en-GB" dirty="0"/>
              <a:t> </a:t>
            </a:r>
            <a:r>
              <a:rPr lang="en-GB" dirty="0" err="1"/>
              <a:t>của</a:t>
            </a:r>
            <a:r>
              <a:rPr lang="en-GB" dirty="0"/>
              <a:t> </a:t>
            </a:r>
            <a:r>
              <a:rPr lang="en-GB" dirty="0" err="1"/>
              <a:t>phụ</a:t>
            </a:r>
            <a:r>
              <a:rPr lang="en-GB" dirty="0"/>
              <a:t> </a:t>
            </a:r>
            <a:r>
              <a:rPr lang="en-GB" dirty="0" err="1"/>
              <a:t>nữ</a:t>
            </a:r>
            <a:endParaRPr lang="en-US" dirty="0"/>
          </a:p>
          <a:p>
            <a:r>
              <a:rPr lang="en-GB" dirty="0" err="1"/>
              <a:t>Thông</a:t>
            </a:r>
            <a:r>
              <a:rPr lang="en-GB" dirty="0"/>
              <a:t> tin chi </a:t>
            </a:r>
            <a:r>
              <a:rPr lang="en-GB" dirty="0" err="1"/>
              <a:t>tiết</a:t>
            </a:r>
            <a:r>
              <a:rPr lang="en-GB" dirty="0"/>
              <a:t>: “Furthering women's levels of education and advanced training also tends to lead to later ages of initiation of sexual activity and first intercourse, later age at first marriage, and later age at first childbirth, as well as an increased likelihood to remain single, have no children, or have no formal marriage and alternatively, have increasing levels of long-term partnerships. </a:t>
            </a:r>
            <a:r>
              <a:rPr lang="en-GB" b="1" u="heavy" dirty="0"/>
              <a:t>It</a:t>
            </a:r>
            <a:r>
              <a:rPr lang="en-GB" b="1" dirty="0"/>
              <a:t> </a:t>
            </a:r>
            <a:r>
              <a:rPr lang="en-GB" dirty="0"/>
              <a:t>can lead to higher rates of barrier and chemical contraceptive use (and a lower level of sexually transmitted infections among women and their partners and children), and can increase the level of resources available to women who divorce or are in a situation of domestic violence.” (</a:t>
            </a:r>
            <a:r>
              <a:rPr lang="en-GB" dirty="0" err="1"/>
              <a:t>Đẩy</a:t>
            </a:r>
            <a:r>
              <a:rPr lang="en-GB" dirty="0"/>
              <a:t> </a:t>
            </a:r>
            <a:r>
              <a:rPr lang="en-GB" dirty="0" err="1"/>
              <a:t>mạnh</a:t>
            </a:r>
            <a:r>
              <a:rPr lang="en-GB" dirty="0"/>
              <a:t> </a:t>
            </a:r>
            <a:r>
              <a:rPr lang="en-GB" dirty="0" err="1"/>
              <a:t>trình</a:t>
            </a:r>
            <a:r>
              <a:rPr lang="en-GB" dirty="0"/>
              <a:t> </a:t>
            </a:r>
            <a:r>
              <a:rPr lang="en-GB" dirty="0" err="1"/>
              <a:t>độ</a:t>
            </a:r>
            <a:r>
              <a:rPr lang="en-GB" dirty="0"/>
              <a:t> </a:t>
            </a:r>
            <a:r>
              <a:rPr lang="en-GB" dirty="0" err="1"/>
              <a:t>giáo</a:t>
            </a:r>
            <a:r>
              <a:rPr lang="en-GB" dirty="0"/>
              <a:t> </a:t>
            </a:r>
            <a:r>
              <a:rPr lang="en-GB" dirty="0" err="1"/>
              <a:t>dục</a:t>
            </a:r>
            <a:r>
              <a:rPr lang="en-GB" dirty="0"/>
              <a:t> </a:t>
            </a:r>
            <a:r>
              <a:rPr lang="en-GB" dirty="0" err="1"/>
              <a:t>và</a:t>
            </a:r>
            <a:r>
              <a:rPr lang="en-GB" dirty="0"/>
              <a:t> </a:t>
            </a:r>
            <a:r>
              <a:rPr lang="en-GB" dirty="0" err="1"/>
              <a:t>đào</a:t>
            </a:r>
            <a:r>
              <a:rPr lang="en-GB" dirty="0"/>
              <a:t> </a:t>
            </a:r>
            <a:r>
              <a:rPr lang="en-GB" dirty="0" err="1"/>
              <a:t>tạo</a:t>
            </a:r>
            <a:r>
              <a:rPr lang="en-GB" dirty="0"/>
              <a:t> </a:t>
            </a:r>
            <a:r>
              <a:rPr lang="en-GB" dirty="0" err="1"/>
              <a:t>nâng</a:t>
            </a:r>
            <a:r>
              <a:rPr lang="en-GB" dirty="0"/>
              <a:t> </a:t>
            </a:r>
            <a:r>
              <a:rPr lang="en-GB" dirty="0" err="1"/>
              <a:t>cao</a:t>
            </a:r>
            <a:r>
              <a:rPr lang="en-GB" dirty="0"/>
              <a:t> ở </a:t>
            </a:r>
            <a:r>
              <a:rPr lang="en-GB" dirty="0" err="1"/>
              <a:t>phụ</a:t>
            </a:r>
            <a:r>
              <a:rPr lang="en-GB" dirty="0"/>
              <a:t> </a:t>
            </a:r>
            <a:r>
              <a:rPr lang="en-GB" dirty="0" err="1"/>
              <a:t>nữ</a:t>
            </a:r>
            <a:r>
              <a:rPr lang="en-GB" dirty="0"/>
              <a:t> </a:t>
            </a:r>
            <a:r>
              <a:rPr lang="en-GB" dirty="0" err="1"/>
              <a:t>cũng</a:t>
            </a:r>
            <a:r>
              <a:rPr lang="en-GB" dirty="0"/>
              <a:t> </a:t>
            </a:r>
            <a:r>
              <a:rPr lang="en-GB" dirty="0" err="1"/>
              <a:t>có</a:t>
            </a:r>
            <a:r>
              <a:rPr lang="en-GB" dirty="0"/>
              <a:t> </a:t>
            </a:r>
            <a:r>
              <a:rPr lang="en-GB" dirty="0" err="1"/>
              <a:t>xu</a:t>
            </a:r>
            <a:r>
              <a:rPr lang="en-GB" dirty="0"/>
              <a:t> </a:t>
            </a:r>
            <a:r>
              <a:rPr lang="en-GB" dirty="0" err="1"/>
              <a:t>hướng</a:t>
            </a:r>
            <a:r>
              <a:rPr lang="en-GB" dirty="0"/>
              <a:t> </a:t>
            </a:r>
            <a:r>
              <a:rPr lang="en-GB" dirty="0" err="1"/>
              <a:t>việc</a:t>
            </a:r>
            <a:r>
              <a:rPr lang="en-GB" dirty="0"/>
              <a:t> </a:t>
            </a:r>
            <a:r>
              <a:rPr lang="en-GB" dirty="0" err="1"/>
              <a:t>quan</a:t>
            </a:r>
            <a:r>
              <a:rPr lang="en-GB" dirty="0"/>
              <a:t> </a:t>
            </a:r>
            <a:r>
              <a:rPr lang="en-GB" dirty="0" err="1"/>
              <a:t>hệ</a:t>
            </a:r>
            <a:r>
              <a:rPr lang="en-GB" dirty="0"/>
              <a:t> </a:t>
            </a:r>
            <a:r>
              <a:rPr lang="en-GB" dirty="0" err="1"/>
              <a:t>tình</a:t>
            </a:r>
            <a:r>
              <a:rPr lang="en-GB" dirty="0"/>
              <a:t> </a:t>
            </a:r>
            <a:r>
              <a:rPr lang="en-GB" dirty="0" err="1"/>
              <a:t>dục</a:t>
            </a:r>
            <a:r>
              <a:rPr lang="en-GB" dirty="0"/>
              <a:t> </a:t>
            </a:r>
            <a:r>
              <a:rPr lang="en-GB" dirty="0" err="1"/>
              <a:t>lần</a:t>
            </a:r>
            <a:r>
              <a:rPr lang="en-GB" dirty="0"/>
              <a:t> </a:t>
            </a:r>
            <a:r>
              <a:rPr lang="en-GB" dirty="0" err="1"/>
              <a:t>đầu</a:t>
            </a:r>
            <a:r>
              <a:rPr lang="en-GB" dirty="0"/>
              <a:t> </a:t>
            </a:r>
            <a:r>
              <a:rPr lang="en-GB" dirty="0" err="1"/>
              <a:t>muộn</a:t>
            </a:r>
            <a:r>
              <a:rPr lang="en-GB" dirty="0"/>
              <a:t> </a:t>
            </a:r>
            <a:r>
              <a:rPr lang="en-GB" dirty="0" err="1"/>
              <a:t>hơn</a:t>
            </a:r>
            <a:r>
              <a:rPr lang="en-GB" dirty="0"/>
              <a:t>, </a:t>
            </a:r>
            <a:r>
              <a:rPr lang="en-GB" dirty="0" err="1"/>
              <a:t>kết</a:t>
            </a:r>
            <a:r>
              <a:rPr lang="en-GB" dirty="0"/>
              <a:t> </a:t>
            </a:r>
            <a:r>
              <a:rPr lang="en-GB" dirty="0" err="1"/>
              <a:t>hôn</a:t>
            </a:r>
            <a:r>
              <a:rPr lang="en-GB" dirty="0"/>
              <a:t> </a:t>
            </a:r>
            <a:r>
              <a:rPr lang="en-GB" dirty="0" err="1"/>
              <a:t>lần</a:t>
            </a:r>
            <a:r>
              <a:rPr lang="en-GB" dirty="0"/>
              <a:t> </a:t>
            </a:r>
            <a:r>
              <a:rPr lang="en-GB" dirty="0" err="1"/>
              <a:t>đầu</a:t>
            </a:r>
            <a:r>
              <a:rPr lang="en-GB" dirty="0"/>
              <a:t> </a:t>
            </a:r>
            <a:r>
              <a:rPr lang="en-GB" dirty="0" err="1"/>
              <a:t>muộn</a:t>
            </a:r>
            <a:r>
              <a:rPr lang="en-GB" dirty="0"/>
              <a:t> </a:t>
            </a:r>
            <a:r>
              <a:rPr lang="en-GB" dirty="0" err="1"/>
              <a:t>hơn</a:t>
            </a:r>
            <a:r>
              <a:rPr lang="en-GB" dirty="0"/>
              <a:t>, </a:t>
            </a:r>
            <a:r>
              <a:rPr lang="en-GB" dirty="0" err="1"/>
              <a:t>và</a:t>
            </a:r>
            <a:r>
              <a:rPr lang="en-GB" dirty="0"/>
              <a:t> </a:t>
            </a:r>
            <a:r>
              <a:rPr lang="en-GB" dirty="0" err="1"/>
              <a:t>sinh</a:t>
            </a:r>
            <a:r>
              <a:rPr lang="en-GB" dirty="0"/>
              <a:t> con </a:t>
            </a:r>
            <a:r>
              <a:rPr lang="en-GB" dirty="0" err="1"/>
              <a:t>lần</a:t>
            </a:r>
            <a:r>
              <a:rPr lang="en-GB" dirty="0"/>
              <a:t> </a:t>
            </a:r>
            <a:r>
              <a:rPr lang="en-GB" dirty="0" err="1"/>
              <a:t>đầu</a:t>
            </a:r>
            <a:r>
              <a:rPr lang="en-GB" dirty="0"/>
              <a:t> </a:t>
            </a:r>
            <a:r>
              <a:rPr lang="en-GB" dirty="0" err="1"/>
              <a:t>muộn</a:t>
            </a:r>
            <a:r>
              <a:rPr lang="en-GB" dirty="0"/>
              <a:t> </a:t>
            </a:r>
            <a:r>
              <a:rPr lang="en-GB" dirty="0" err="1"/>
              <a:t>hơn</a:t>
            </a:r>
            <a:r>
              <a:rPr lang="en-GB" dirty="0"/>
              <a:t>, </a:t>
            </a:r>
            <a:r>
              <a:rPr lang="en-GB" dirty="0" err="1"/>
              <a:t>cũng</a:t>
            </a:r>
            <a:r>
              <a:rPr lang="en-GB" dirty="0"/>
              <a:t> </a:t>
            </a:r>
            <a:r>
              <a:rPr lang="en-GB" dirty="0" err="1"/>
              <a:t>như</a:t>
            </a:r>
            <a:r>
              <a:rPr lang="en-GB" dirty="0"/>
              <a:t> </a:t>
            </a:r>
            <a:r>
              <a:rPr lang="en-GB" dirty="0" err="1"/>
              <a:t>tăng</a:t>
            </a:r>
            <a:r>
              <a:rPr lang="en-GB" dirty="0"/>
              <a:t> </a:t>
            </a:r>
            <a:r>
              <a:rPr lang="en-GB" dirty="0" err="1"/>
              <a:t>khả</a:t>
            </a:r>
            <a:r>
              <a:rPr lang="en-GB" dirty="0"/>
              <a:t> </a:t>
            </a:r>
            <a:r>
              <a:rPr lang="en-GB" dirty="0" err="1"/>
              <a:t>năng</a:t>
            </a:r>
            <a:r>
              <a:rPr lang="en-GB" dirty="0"/>
              <a:t> </a:t>
            </a:r>
            <a:r>
              <a:rPr lang="en-GB" dirty="0" err="1"/>
              <a:t>độc</a:t>
            </a:r>
            <a:r>
              <a:rPr lang="en-GB" dirty="0"/>
              <a:t> </a:t>
            </a:r>
            <a:r>
              <a:rPr lang="en-GB" dirty="0" err="1"/>
              <a:t>thân</a:t>
            </a:r>
            <a:r>
              <a:rPr lang="en-GB" dirty="0"/>
              <a:t>, </a:t>
            </a:r>
            <a:r>
              <a:rPr lang="en-GB" dirty="0" err="1"/>
              <a:t>không</a:t>
            </a:r>
            <a:r>
              <a:rPr lang="en-GB" dirty="0"/>
              <a:t> con </a:t>
            </a:r>
            <a:r>
              <a:rPr lang="en-GB" dirty="0" err="1"/>
              <a:t>cái</a:t>
            </a:r>
            <a:r>
              <a:rPr lang="en-GB" dirty="0"/>
              <a:t>, </a:t>
            </a:r>
            <a:r>
              <a:rPr lang="en-GB" dirty="0" err="1"/>
              <a:t>hoặc</a:t>
            </a:r>
            <a:r>
              <a:rPr lang="en-GB" dirty="0"/>
              <a:t> </a:t>
            </a:r>
            <a:r>
              <a:rPr lang="en-GB" dirty="0" err="1"/>
              <a:t>không</a:t>
            </a:r>
            <a:r>
              <a:rPr lang="en-GB" dirty="0"/>
              <a:t> </a:t>
            </a:r>
            <a:r>
              <a:rPr lang="en-GB" dirty="0" err="1"/>
              <a:t>có</a:t>
            </a:r>
            <a:r>
              <a:rPr lang="en-GB" dirty="0"/>
              <a:t> </a:t>
            </a:r>
            <a:r>
              <a:rPr lang="en-GB" dirty="0" err="1"/>
              <a:t>hôn</a:t>
            </a:r>
            <a:r>
              <a:rPr lang="en-GB" dirty="0"/>
              <a:t> </a:t>
            </a:r>
            <a:r>
              <a:rPr lang="en-GB" dirty="0" err="1"/>
              <a:t>nhân</a:t>
            </a:r>
            <a:r>
              <a:rPr lang="en-GB" dirty="0"/>
              <a:t> </a:t>
            </a:r>
            <a:r>
              <a:rPr lang="en-GB" dirty="0" err="1"/>
              <a:t>chính</a:t>
            </a:r>
            <a:r>
              <a:rPr lang="en-GB" dirty="0"/>
              <a:t> </a:t>
            </a:r>
            <a:r>
              <a:rPr lang="en-GB" dirty="0" err="1"/>
              <a:t>thức</a:t>
            </a:r>
            <a:r>
              <a:rPr lang="en-GB" dirty="0"/>
              <a:t> </a:t>
            </a:r>
            <a:r>
              <a:rPr lang="en-GB" dirty="0" err="1"/>
              <a:t>hoặc</a:t>
            </a:r>
            <a:r>
              <a:rPr lang="en-GB" dirty="0"/>
              <a:t> </a:t>
            </a:r>
            <a:r>
              <a:rPr lang="en-GB" dirty="0" err="1"/>
              <a:t>thay</a:t>
            </a:r>
            <a:r>
              <a:rPr lang="en-GB" dirty="0"/>
              <a:t> </a:t>
            </a:r>
            <a:r>
              <a:rPr lang="en-GB" dirty="0" err="1"/>
              <a:t>vào</a:t>
            </a:r>
            <a:r>
              <a:rPr lang="en-GB" dirty="0"/>
              <a:t> </a:t>
            </a:r>
            <a:r>
              <a:rPr lang="en-GB" dirty="0" err="1"/>
              <a:t>đó</a:t>
            </a:r>
            <a:r>
              <a:rPr lang="en-GB" dirty="0"/>
              <a:t> </a:t>
            </a:r>
            <a:r>
              <a:rPr lang="en-GB" dirty="0" err="1"/>
              <a:t>là</a:t>
            </a:r>
            <a:r>
              <a:rPr lang="en-GB" dirty="0"/>
              <a:t> </a:t>
            </a:r>
            <a:r>
              <a:rPr lang="en-GB" dirty="0" err="1"/>
              <a:t>mức</a:t>
            </a:r>
            <a:r>
              <a:rPr lang="en-GB" dirty="0"/>
              <a:t> </a:t>
            </a:r>
            <a:r>
              <a:rPr lang="en-GB" dirty="0" err="1"/>
              <a:t>độ</a:t>
            </a:r>
            <a:r>
              <a:rPr lang="en-GB" dirty="0"/>
              <a:t> </a:t>
            </a:r>
            <a:r>
              <a:rPr lang="en-GB" dirty="0" err="1"/>
              <a:t>gia</a:t>
            </a:r>
            <a:r>
              <a:rPr lang="en-GB" dirty="0"/>
              <a:t> </a:t>
            </a:r>
            <a:r>
              <a:rPr lang="en-GB" dirty="0" err="1"/>
              <a:t>tăng</a:t>
            </a:r>
            <a:r>
              <a:rPr lang="en-GB" dirty="0"/>
              <a:t> </a:t>
            </a:r>
            <a:r>
              <a:rPr lang="en-GB" dirty="0" err="1"/>
              <a:t>của</a:t>
            </a:r>
            <a:r>
              <a:rPr lang="en-GB" dirty="0"/>
              <a:t> </a:t>
            </a:r>
            <a:r>
              <a:rPr lang="en-GB" dirty="0" err="1"/>
              <a:t>các</a:t>
            </a:r>
            <a:r>
              <a:rPr lang="en-GB" dirty="0"/>
              <a:t> </a:t>
            </a:r>
            <a:r>
              <a:rPr lang="en-GB" dirty="0" err="1"/>
              <a:t>mối</a:t>
            </a:r>
            <a:r>
              <a:rPr lang="en-GB" dirty="0"/>
              <a:t> </a:t>
            </a:r>
            <a:r>
              <a:rPr lang="en-GB" dirty="0" err="1"/>
              <a:t>quan</a:t>
            </a:r>
            <a:r>
              <a:rPr lang="en-GB" dirty="0"/>
              <a:t> </a:t>
            </a:r>
            <a:r>
              <a:rPr lang="en-GB" dirty="0" err="1"/>
              <a:t>hệ</a:t>
            </a:r>
            <a:r>
              <a:rPr lang="en-GB" dirty="0"/>
              <a:t> </a:t>
            </a:r>
            <a:r>
              <a:rPr lang="en-GB" dirty="0" err="1"/>
              <a:t>lâu</a:t>
            </a:r>
            <a:r>
              <a:rPr lang="en-GB" dirty="0"/>
              <a:t> </a:t>
            </a:r>
            <a:r>
              <a:rPr lang="en-GB" dirty="0" err="1"/>
              <a:t>dài</a:t>
            </a:r>
            <a:r>
              <a:rPr lang="en-GB" dirty="0"/>
              <a:t>. </a:t>
            </a:r>
            <a:r>
              <a:rPr lang="en-GB" b="1" u="heavy" dirty="0" err="1"/>
              <a:t>Nó</a:t>
            </a:r>
            <a:r>
              <a:rPr lang="en-GB" b="1" dirty="0"/>
              <a:t> </a:t>
            </a:r>
            <a:r>
              <a:rPr lang="en-GB" dirty="0" err="1"/>
              <a:t>có</a:t>
            </a:r>
            <a:r>
              <a:rPr lang="en-GB" dirty="0"/>
              <a:t> </a:t>
            </a:r>
            <a:r>
              <a:rPr lang="en-GB" dirty="0" err="1"/>
              <a:t>thể</a:t>
            </a:r>
            <a:r>
              <a:rPr lang="en-GB" dirty="0"/>
              <a:t> </a:t>
            </a:r>
            <a:r>
              <a:rPr lang="en-GB" dirty="0" err="1"/>
              <a:t>dẫn</a:t>
            </a:r>
            <a:r>
              <a:rPr lang="en-GB" dirty="0"/>
              <a:t> </a:t>
            </a:r>
            <a:r>
              <a:rPr lang="en-GB" dirty="0" err="1"/>
              <a:t>đến</a:t>
            </a:r>
            <a:r>
              <a:rPr lang="en-GB" dirty="0"/>
              <a:t> </a:t>
            </a:r>
            <a:r>
              <a:rPr lang="en-GB" dirty="0" err="1"/>
              <a:t>tỉ</a:t>
            </a:r>
            <a:r>
              <a:rPr lang="en-GB" dirty="0"/>
              <a:t> </a:t>
            </a:r>
            <a:r>
              <a:rPr lang="en-GB" dirty="0" err="1"/>
              <a:t>lệ</a:t>
            </a:r>
            <a:r>
              <a:rPr lang="en-GB" dirty="0"/>
              <a:t> </a:t>
            </a:r>
            <a:r>
              <a:rPr lang="en-GB" dirty="0" err="1"/>
              <a:t>sử</a:t>
            </a:r>
            <a:r>
              <a:rPr lang="en-GB" dirty="0"/>
              <a:t> </a:t>
            </a:r>
            <a:r>
              <a:rPr lang="en-GB" dirty="0" err="1"/>
              <a:t>dụng</a:t>
            </a:r>
            <a:r>
              <a:rPr lang="en-GB" dirty="0"/>
              <a:t> </a:t>
            </a:r>
            <a:r>
              <a:rPr lang="en-GB" dirty="0" err="1"/>
              <a:t>phương</a:t>
            </a:r>
            <a:r>
              <a:rPr lang="en-GB" dirty="0"/>
              <a:t> </a:t>
            </a:r>
            <a:r>
              <a:rPr lang="en-GB" dirty="0" err="1"/>
              <a:t>tiện</a:t>
            </a:r>
            <a:r>
              <a:rPr lang="en-GB" dirty="0"/>
              <a:t> </a:t>
            </a:r>
            <a:r>
              <a:rPr lang="en-GB" dirty="0" err="1"/>
              <a:t>tránh</a:t>
            </a:r>
            <a:r>
              <a:rPr lang="en-GB" dirty="0"/>
              <a:t> </a:t>
            </a:r>
            <a:r>
              <a:rPr lang="en-GB" dirty="0" err="1"/>
              <a:t>thai</a:t>
            </a:r>
            <a:r>
              <a:rPr lang="en-GB" dirty="0"/>
              <a:t> </a:t>
            </a:r>
            <a:r>
              <a:rPr lang="en-GB" dirty="0" err="1"/>
              <a:t>và</a:t>
            </a:r>
            <a:r>
              <a:rPr lang="en-GB" dirty="0"/>
              <a:t> </a:t>
            </a:r>
            <a:r>
              <a:rPr lang="en-GB" dirty="0" err="1"/>
              <a:t>thuốc</a:t>
            </a:r>
            <a:r>
              <a:rPr lang="en-GB" dirty="0"/>
              <a:t> </a:t>
            </a:r>
            <a:r>
              <a:rPr lang="en-GB" dirty="0" err="1"/>
              <a:t>tránh</a:t>
            </a:r>
            <a:r>
              <a:rPr lang="en-GB" dirty="0"/>
              <a:t> </a:t>
            </a:r>
            <a:r>
              <a:rPr lang="en-GB" dirty="0" err="1"/>
              <a:t>thai</a:t>
            </a:r>
            <a:r>
              <a:rPr lang="en-GB" dirty="0"/>
              <a:t> </a:t>
            </a:r>
            <a:r>
              <a:rPr lang="en-GB" dirty="0" err="1"/>
              <a:t>cao</a:t>
            </a:r>
            <a:r>
              <a:rPr lang="en-GB" dirty="0"/>
              <a:t> </a:t>
            </a:r>
            <a:r>
              <a:rPr lang="en-GB" dirty="0" err="1"/>
              <a:t>hơn</a:t>
            </a:r>
            <a:r>
              <a:rPr lang="en-GB" dirty="0"/>
              <a:t> (</a:t>
            </a:r>
            <a:r>
              <a:rPr lang="en-GB" dirty="0" err="1"/>
              <a:t>cùng</a:t>
            </a:r>
            <a:r>
              <a:rPr lang="en-GB" dirty="0"/>
              <a:t> </a:t>
            </a:r>
            <a:r>
              <a:rPr lang="en-GB" dirty="0" err="1"/>
              <a:t>mức</a:t>
            </a:r>
            <a:r>
              <a:rPr lang="en-GB" dirty="0"/>
              <a:t> </a:t>
            </a:r>
            <a:r>
              <a:rPr lang="en-GB" dirty="0" err="1"/>
              <a:t>lây</a:t>
            </a:r>
            <a:r>
              <a:rPr lang="en-GB" dirty="0"/>
              <a:t> </a:t>
            </a:r>
            <a:r>
              <a:rPr lang="en-GB" dirty="0" err="1"/>
              <a:t>nhiễm</a:t>
            </a:r>
            <a:r>
              <a:rPr lang="en-GB" dirty="0"/>
              <a:t> </a:t>
            </a:r>
            <a:r>
              <a:rPr lang="en-GB" dirty="0" err="1"/>
              <a:t>bệnh</a:t>
            </a:r>
            <a:r>
              <a:rPr lang="en-GB" dirty="0"/>
              <a:t> qua </a:t>
            </a:r>
            <a:r>
              <a:rPr lang="en-GB" dirty="0" err="1"/>
              <a:t>đường</a:t>
            </a:r>
            <a:r>
              <a:rPr lang="en-GB" dirty="0"/>
              <a:t> </a:t>
            </a:r>
            <a:r>
              <a:rPr lang="en-GB" dirty="0" err="1"/>
              <a:t>tình</a:t>
            </a:r>
            <a:r>
              <a:rPr lang="en-GB" dirty="0"/>
              <a:t> </a:t>
            </a:r>
            <a:r>
              <a:rPr lang="en-GB" dirty="0" err="1"/>
              <a:t>dục</a:t>
            </a:r>
            <a:r>
              <a:rPr lang="en-GB" dirty="0"/>
              <a:t> </a:t>
            </a:r>
            <a:r>
              <a:rPr lang="en-GB" dirty="0" err="1"/>
              <a:t>thấp</a:t>
            </a:r>
            <a:r>
              <a:rPr lang="en-GB" dirty="0"/>
              <a:t> </a:t>
            </a:r>
            <a:r>
              <a:rPr lang="en-GB" dirty="0" err="1"/>
              <a:t>hơn</a:t>
            </a:r>
            <a:r>
              <a:rPr lang="en-GB" dirty="0"/>
              <a:t> ở </a:t>
            </a:r>
            <a:r>
              <a:rPr lang="en-GB" dirty="0" err="1"/>
              <a:t>phụ</a:t>
            </a:r>
            <a:r>
              <a:rPr lang="en-GB" dirty="0"/>
              <a:t> </a:t>
            </a:r>
            <a:r>
              <a:rPr lang="en-GB" dirty="0" err="1"/>
              <a:t>nữ</a:t>
            </a:r>
            <a:r>
              <a:rPr lang="en-GB" dirty="0"/>
              <a:t>, </a:t>
            </a:r>
            <a:r>
              <a:rPr lang="en-GB" dirty="0" err="1"/>
              <a:t>bạn</a:t>
            </a:r>
            <a:r>
              <a:rPr lang="en-GB" dirty="0"/>
              <a:t> </a:t>
            </a:r>
            <a:r>
              <a:rPr lang="en-GB" dirty="0" err="1"/>
              <a:t>đời</a:t>
            </a:r>
            <a:r>
              <a:rPr lang="en-GB" dirty="0"/>
              <a:t> </a:t>
            </a:r>
            <a:r>
              <a:rPr lang="en-GB" dirty="0" err="1"/>
              <a:t>và</a:t>
            </a:r>
            <a:r>
              <a:rPr lang="en-GB" dirty="0"/>
              <a:t> con </a:t>
            </a:r>
            <a:r>
              <a:rPr lang="en-GB" dirty="0" err="1"/>
              <a:t>cái</a:t>
            </a:r>
            <a:r>
              <a:rPr lang="en-GB" dirty="0"/>
              <a:t> </a:t>
            </a:r>
            <a:r>
              <a:rPr lang="en-GB" dirty="0" err="1"/>
              <a:t>của</a:t>
            </a:r>
            <a:r>
              <a:rPr lang="en-GB" dirty="0"/>
              <a:t> </a:t>
            </a:r>
            <a:r>
              <a:rPr lang="en-GB" dirty="0" err="1"/>
              <a:t>họ</a:t>
            </a:r>
            <a:r>
              <a:rPr lang="en-GB" dirty="0"/>
              <a:t>), </a:t>
            </a:r>
            <a:r>
              <a:rPr lang="en-GB" dirty="0" err="1"/>
              <a:t>cũng</a:t>
            </a:r>
            <a:r>
              <a:rPr lang="en-GB" dirty="0"/>
              <a:t> </a:t>
            </a:r>
            <a:r>
              <a:rPr lang="en-GB" dirty="0" err="1"/>
              <a:t>như</a:t>
            </a:r>
            <a:r>
              <a:rPr lang="en-GB" dirty="0"/>
              <a:t> </a:t>
            </a:r>
            <a:r>
              <a:rPr lang="en-GB" dirty="0" err="1"/>
              <a:t>tăng</a:t>
            </a:r>
            <a:r>
              <a:rPr lang="en-GB" dirty="0"/>
              <a:t> </a:t>
            </a:r>
            <a:r>
              <a:rPr lang="en-GB" dirty="0" err="1"/>
              <a:t>các</a:t>
            </a:r>
            <a:r>
              <a:rPr lang="en-GB" dirty="0"/>
              <a:t> </a:t>
            </a:r>
            <a:r>
              <a:rPr lang="en-GB" dirty="0" err="1"/>
              <a:t>nguồn</a:t>
            </a:r>
            <a:r>
              <a:rPr lang="en-GB" dirty="0"/>
              <a:t> </a:t>
            </a:r>
            <a:r>
              <a:rPr lang="en-GB" dirty="0" err="1"/>
              <a:t>hỗ</a:t>
            </a:r>
            <a:r>
              <a:rPr lang="en-GB" dirty="0"/>
              <a:t> </a:t>
            </a:r>
            <a:r>
              <a:rPr lang="en-GB" dirty="0" err="1"/>
              <a:t>trợ</a:t>
            </a:r>
            <a:r>
              <a:rPr lang="en-GB" dirty="0"/>
              <a:t> </a:t>
            </a:r>
            <a:r>
              <a:rPr lang="en-GB" dirty="0" err="1"/>
              <a:t>sẵn</a:t>
            </a:r>
            <a:r>
              <a:rPr lang="en-GB" dirty="0"/>
              <a:t> </a:t>
            </a:r>
            <a:r>
              <a:rPr lang="en-GB" dirty="0" err="1"/>
              <a:t>có</a:t>
            </a:r>
            <a:r>
              <a:rPr lang="en-GB" dirty="0"/>
              <a:t> </a:t>
            </a:r>
            <a:r>
              <a:rPr lang="en-GB" dirty="0" err="1"/>
              <a:t>cho</a:t>
            </a:r>
            <a:r>
              <a:rPr lang="en-GB" dirty="0"/>
              <a:t> </a:t>
            </a:r>
            <a:r>
              <a:rPr lang="en-GB" dirty="0" err="1"/>
              <a:t>phụ</a:t>
            </a:r>
            <a:r>
              <a:rPr lang="en-GB" dirty="0"/>
              <a:t> </a:t>
            </a:r>
            <a:r>
              <a:rPr lang="en-GB" dirty="0" err="1"/>
              <a:t>nữ</a:t>
            </a:r>
            <a:r>
              <a:rPr lang="en-GB" dirty="0"/>
              <a:t> li </a:t>
            </a:r>
            <a:r>
              <a:rPr lang="en-GB" dirty="0" err="1"/>
              <a:t>dị</a:t>
            </a:r>
            <a:r>
              <a:rPr lang="en-GB" dirty="0"/>
              <a:t> </a:t>
            </a:r>
            <a:r>
              <a:rPr lang="en-GB" dirty="0" err="1"/>
              <a:t>hoặc</a:t>
            </a:r>
            <a:r>
              <a:rPr lang="en-GB" dirty="0"/>
              <a:t> </a:t>
            </a:r>
            <a:r>
              <a:rPr lang="en-GB" dirty="0" err="1"/>
              <a:t>chịu</a:t>
            </a:r>
            <a:r>
              <a:rPr lang="en-GB" dirty="0"/>
              <a:t> </a:t>
            </a:r>
            <a:r>
              <a:rPr lang="en-GB" dirty="0" err="1"/>
              <a:t>bạo</a:t>
            </a:r>
            <a:r>
              <a:rPr lang="en-GB" dirty="0"/>
              <a:t> </a:t>
            </a:r>
            <a:r>
              <a:rPr lang="en-GB" dirty="0" err="1"/>
              <a:t>lực</a:t>
            </a:r>
            <a:r>
              <a:rPr lang="en-GB" dirty="0"/>
              <a:t> </a:t>
            </a:r>
            <a:r>
              <a:rPr lang="en-GB" dirty="0" err="1"/>
              <a:t>gia</a:t>
            </a:r>
            <a:r>
              <a:rPr lang="en-GB" dirty="0"/>
              <a:t> </a:t>
            </a:r>
            <a:r>
              <a:rPr lang="en-GB" dirty="0" err="1"/>
              <a:t>đình</a:t>
            </a:r>
            <a:r>
              <a:rPr lang="en-GB" dirty="0"/>
              <a:t>.)</a:t>
            </a:r>
            <a:endParaRPr lang="en-US" dirty="0" smtClean="0">
              <a:effectLst/>
            </a:endParaRPr>
          </a:p>
          <a:p>
            <a:r>
              <a:rPr lang="en-GB" i="1" dirty="0"/>
              <a:t>=&gt; It </a:t>
            </a:r>
            <a:r>
              <a:rPr lang="en-GB" i="1" dirty="0" err="1"/>
              <a:t>đề</a:t>
            </a:r>
            <a:r>
              <a:rPr lang="en-GB" i="1" dirty="0"/>
              <a:t> </a:t>
            </a:r>
            <a:r>
              <a:rPr lang="en-GB" i="1" dirty="0" err="1"/>
              <a:t>cập</a:t>
            </a:r>
            <a:r>
              <a:rPr lang="en-GB" i="1" dirty="0"/>
              <a:t> </a:t>
            </a:r>
            <a:r>
              <a:rPr lang="en-GB" i="1" dirty="0" err="1"/>
              <a:t>đến</a:t>
            </a:r>
            <a:r>
              <a:rPr lang="en-GB" i="1" dirty="0"/>
              <a:t> Furthering women's levels of education and advanced training</a:t>
            </a:r>
            <a:endParaRPr lang="en-US" dirty="0" smtClean="0">
              <a:effectLst/>
            </a:endParaRPr>
          </a:p>
          <a:p>
            <a:endParaRPr lang="en-US" dirty="0"/>
          </a:p>
        </p:txBody>
      </p:sp>
      <p:sp>
        <p:nvSpPr>
          <p:cNvPr id="2" name="Oval 1"/>
          <p:cNvSpPr/>
          <p:nvPr/>
        </p:nvSpPr>
        <p:spPr>
          <a:xfrm>
            <a:off x="0" y="381000"/>
            <a:ext cx="2286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84833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4154984"/>
          </a:xfrm>
          <a:prstGeom prst="rect">
            <a:avLst/>
          </a:prstGeom>
          <a:noFill/>
        </p:spPr>
        <p:txBody>
          <a:bodyPr wrap="square" rtlCol="0">
            <a:spAutoFit/>
          </a:bodyPr>
          <a:lstStyle/>
          <a:p>
            <a:r>
              <a:rPr lang="en-GB" sz="2400" b="1" dirty="0"/>
              <a:t>Question 48. </a:t>
            </a:r>
            <a:r>
              <a:rPr lang="en-GB" sz="2400" dirty="0"/>
              <a:t>The phrase "</a:t>
            </a:r>
            <a:r>
              <a:rPr lang="en-GB" sz="2400" b="1" dirty="0"/>
              <a:t>make inroads into</a:t>
            </a:r>
            <a:r>
              <a:rPr lang="en-GB" sz="2400" dirty="0"/>
              <a:t>" in the passage can be best replaced with</a:t>
            </a:r>
            <a:r>
              <a:rPr lang="en-GB" sz="2400" u="sng" dirty="0"/>
              <a:t> 	</a:t>
            </a:r>
            <a:r>
              <a:rPr lang="en-GB" sz="2400" dirty="0"/>
              <a:t>.</a:t>
            </a:r>
            <a:endParaRPr lang="en-US" sz="2400" dirty="0"/>
          </a:p>
          <a:p>
            <a:r>
              <a:rPr lang="en-US" sz="2400" b="1" dirty="0"/>
              <a:t>A. </a:t>
            </a:r>
            <a:r>
              <a:rPr lang="en-US" sz="2400" dirty="0"/>
              <a:t>make progress in	</a:t>
            </a:r>
            <a:r>
              <a:rPr lang="en-US" sz="2400" b="1" dirty="0"/>
              <a:t>B. </a:t>
            </a:r>
            <a:r>
              <a:rPr lang="en-US" sz="2400" dirty="0"/>
              <a:t>celebrate achievement in</a:t>
            </a:r>
            <a:endParaRPr lang="en-US" sz="2400" dirty="0" smtClean="0">
              <a:effectLst/>
            </a:endParaRPr>
          </a:p>
          <a:p>
            <a:r>
              <a:rPr lang="en-US" sz="2400" b="1" dirty="0"/>
              <a:t>C. </a:t>
            </a:r>
            <a:r>
              <a:rPr lang="en-US" sz="2400" dirty="0"/>
              <a:t>succeed in taking	</a:t>
            </a:r>
            <a:r>
              <a:rPr lang="en-US" sz="2400" b="1" dirty="0"/>
              <a:t>D. </a:t>
            </a:r>
            <a:r>
              <a:rPr lang="en-US" sz="2400" dirty="0"/>
              <a:t>take the chance in</a:t>
            </a:r>
            <a:endParaRPr lang="en-US" sz="2400" dirty="0" smtClean="0">
              <a:effectLst/>
            </a:endParaRPr>
          </a:p>
          <a:p>
            <a:r>
              <a:rPr lang="en-GB" sz="2400" dirty="0" err="1"/>
              <a:t>Cụm</a:t>
            </a:r>
            <a:r>
              <a:rPr lang="en-GB" sz="2400" dirty="0"/>
              <a:t> “</a:t>
            </a:r>
            <a:r>
              <a:rPr lang="en-GB" sz="2400" b="1" i="1" dirty="0"/>
              <a:t>make inroads into</a:t>
            </a:r>
            <a:r>
              <a:rPr lang="en-GB" sz="2400" dirty="0"/>
              <a:t>” </a:t>
            </a:r>
            <a:r>
              <a:rPr lang="en-GB" sz="2400" dirty="0" err="1"/>
              <a:t>trong</a:t>
            </a:r>
            <a:r>
              <a:rPr lang="en-GB" sz="2400" dirty="0"/>
              <a:t> </a:t>
            </a:r>
            <a:r>
              <a:rPr lang="en-GB" sz="2400" dirty="0" err="1"/>
              <a:t>đoạn</a:t>
            </a:r>
            <a:r>
              <a:rPr lang="en-GB" sz="2400" dirty="0"/>
              <a:t> </a:t>
            </a:r>
            <a:r>
              <a:rPr lang="en-GB" sz="2400" dirty="0" err="1"/>
              <a:t>văn</a:t>
            </a:r>
            <a:r>
              <a:rPr lang="en-GB" sz="2400" dirty="0"/>
              <a:t> </a:t>
            </a:r>
            <a:r>
              <a:rPr lang="en-GB" sz="2400" dirty="0" err="1"/>
              <a:t>có</a:t>
            </a:r>
            <a:r>
              <a:rPr lang="en-GB" sz="2400" dirty="0"/>
              <a:t> </a:t>
            </a:r>
            <a:r>
              <a:rPr lang="en-GB" sz="2400" dirty="0" err="1"/>
              <a:t>thể</a:t>
            </a:r>
            <a:r>
              <a:rPr lang="en-GB" sz="2400" dirty="0"/>
              <a:t> </a:t>
            </a:r>
            <a:r>
              <a:rPr lang="en-GB" sz="2400" dirty="0" err="1"/>
              <a:t>thay</a:t>
            </a:r>
            <a:r>
              <a:rPr lang="en-GB" sz="2400" dirty="0"/>
              <a:t> </a:t>
            </a:r>
            <a:r>
              <a:rPr lang="en-GB" sz="2400" dirty="0" err="1"/>
              <a:t>thế</a:t>
            </a:r>
            <a:r>
              <a:rPr lang="en-GB" sz="2400" dirty="0"/>
              <a:t> </a:t>
            </a:r>
            <a:r>
              <a:rPr lang="en-GB" sz="2400" dirty="0" err="1"/>
              <a:t>bằng</a:t>
            </a:r>
            <a:r>
              <a:rPr lang="en-GB" sz="2400" u="sng" dirty="0"/>
              <a:t> 	</a:t>
            </a:r>
            <a:r>
              <a:rPr lang="en-GB" sz="2400" dirty="0"/>
              <a:t>.</a:t>
            </a:r>
            <a:endParaRPr lang="en-US" sz="2400" dirty="0" smtClean="0">
              <a:effectLst/>
            </a:endParaRPr>
          </a:p>
          <a:p>
            <a:pPr lvl="0"/>
            <a:r>
              <a:rPr lang="en-GB" sz="2400" dirty="0"/>
              <a:t>(to) make progress in: </a:t>
            </a:r>
            <a:r>
              <a:rPr lang="en-GB" sz="2400" dirty="0" err="1"/>
              <a:t>tiến</a:t>
            </a:r>
            <a:r>
              <a:rPr lang="en-GB" sz="2400" dirty="0"/>
              <a:t> </a:t>
            </a:r>
            <a:r>
              <a:rPr lang="en-GB" sz="2400" dirty="0" err="1"/>
              <a:t>bộ</a:t>
            </a:r>
            <a:r>
              <a:rPr lang="en-GB" sz="2400" dirty="0"/>
              <a:t> </a:t>
            </a:r>
            <a:r>
              <a:rPr lang="en-GB" sz="2400" dirty="0" err="1"/>
              <a:t>trong</a:t>
            </a:r>
            <a:endParaRPr lang="en-US" sz="2400" dirty="0"/>
          </a:p>
          <a:p>
            <a:pPr lvl="0"/>
            <a:r>
              <a:rPr lang="en-GB" sz="2400" dirty="0"/>
              <a:t>(to) celebrate achievement in: </a:t>
            </a:r>
            <a:r>
              <a:rPr lang="en-GB" sz="2400" dirty="0" err="1"/>
              <a:t>tán</a:t>
            </a:r>
            <a:r>
              <a:rPr lang="en-GB" sz="2400" dirty="0"/>
              <a:t> </a:t>
            </a:r>
            <a:r>
              <a:rPr lang="en-GB" sz="2400" dirty="0" err="1"/>
              <a:t>dương</a:t>
            </a:r>
            <a:r>
              <a:rPr lang="en-GB" sz="2400" dirty="0"/>
              <a:t> </a:t>
            </a:r>
            <a:r>
              <a:rPr lang="en-GB" sz="2400" dirty="0" err="1"/>
              <a:t>thành</a:t>
            </a:r>
            <a:r>
              <a:rPr lang="en-GB" sz="2400" dirty="0"/>
              <a:t> </a:t>
            </a:r>
            <a:r>
              <a:rPr lang="en-GB" sz="2400" dirty="0" err="1"/>
              <a:t>tích</a:t>
            </a:r>
            <a:r>
              <a:rPr lang="en-GB" sz="2400" dirty="0"/>
              <a:t> </a:t>
            </a:r>
            <a:r>
              <a:rPr lang="en-GB" sz="2400" dirty="0" err="1"/>
              <a:t>trong</a:t>
            </a:r>
            <a:endParaRPr lang="en-US" sz="2400" dirty="0"/>
          </a:p>
          <a:p>
            <a:pPr lvl="0"/>
            <a:r>
              <a:rPr lang="en-GB" sz="2400" dirty="0"/>
              <a:t>(to) succeed in taking: </a:t>
            </a:r>
            <a:r>
              <a:rPr lang="en-GB" sz="2400" dirty="0" err="1"/>
              <a:t>thành</a:t>
            </a:r>
            <a:r>
              <a:rPr lang="en-GB" sz="2400" dirty="0"/>
              <a:t> </a:t>
            </a:r>
            <a:r>
              <a:rPr lang="en-GB" sz="2400" dirty="0" err="1"/>
              <a:t>công</a:t>
            </a:r>
            <a:r>
              <a:rPr lang="en-GB" sz="2400" dirty="0"/>
              <a:t> </a:t>
            </a:r>
            <a:r>
              <a:rPr lang="en-GB" sz="2400" dirty="0" err="1"/>
              <a:t>trong</a:t>
            </a:r>
            <a:r>
              <a:rPr lang="en-GB" sz="2400" dirty="0"/>
              <a:t> </a:t>
            </a:r>
            <a:r>
              <a:rPr lang="en-GB" sz="2400" dirty="0" err="1"/>
              <a:t>việc</a:t>
            </a:r>
            <a:endParaRPr lang="en-US" sz="2400" dirty="0"/>
          </a:p>
          <a:p>
            <a:pPr lvl="0"/>
            <a:r>
              <a:rPr lang="en-GB" sz="2400" dirty="0"/>
              <a:t>(to) take the chance in: </a:t>
            </a:r>
            <a:r>
              <a:rPr lang="en-GB" sz="2400" dirty="0" err="1"/>
              <a:t>có</a:t>
            </a:r>
            <a:r>
              <a:rPr lang="en-GB" sz="2400" dirty="0"/>
              <a:t> </a:t>
            </a:r>
            <a:r>
              <a:rPr lang="en-GB" sz="2400" dirty="0" err="1"/>
              <a:t>cơ</a:t>
            </a:r>
            <a:r>
              <a:rPr lang="en-GB" sz="2400" dirty="0"/>
              <a:t> </a:t>
            </a:r>
            <a:r>
              <a:rPr lang="en-GB" sz="2400" dirty="0" err="1"/>
              <a:t>hội</a:t>
            </a:r>
            <a:r>
              <a:rPr lang="en-GB" sz="2400" dirty="0"/>
              <a:t> </a:t>
            </a:r>
            <a:r>
              <a:rPr lang="en-GB" sz="2400" dirty="0" err="1"/>
              <a:t>trong</a:t>
            </a:r>
            <a:endParaRPr lang="en-US" sz="2400" dirty="0"/>
          </a:p>
          <a:p>
            <a:r>
              <a:rPr lang="en-GB" sz="2400" i="1" dirty="0"/>
              <a:t>(to) make inroads into = (to) succeed in taking</a:t>
            </a:r>
            <a:endParaRPr lang="en-US" sz="2400" dirty="0" smtClean="0">
              <a:effectLst/>
            </a:endParaRPr>
          </a:p>
          <a:p>
            <a:endParaRPr lang="en-US" sz="2400" dirty="0"/>
          </a:p>
        </p:txBody>
      </p:sp>
      <p:sp>
        <p:nvSpPr>
          <p:cNvPr id="2" name="Oval 1"/>
          <p:cNvSpPr/>
          <p:nvPr/>
        </p:nvSpPr>
        <p:spPr>
          <a:xfrm>
            <a:off x="228600" y="1371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0527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4344"/>
            <a:ext cx="8991600" cy="7571303"/>
          </a:xfrm>
          <a:prstGeom prst="rect">
            <a:avLst/>
          </a:prstGeom>
          <a:noFill/>
        </p:spPr>
        <p:txBody>
          <a:bodyPr wrap="square" rtlCol="0">
            <a:spAutoFit/>
          </a:bodyPr>
          <a:lstStyle/>
          <a:p>
            <a:r>
              <a:rPr lang="en-US" b="1" dirty="0"/>
              <a:t>Question 49. </a:t>
            </a:r>
            <a:r>
              <a:rPr lang="en-US" dirty="0"/>
              <a:t>According to the passage, furthering women's levels of education and advanced training does not result in</a:t>
            </a:r>
            <a:r>
              <a:rPr lang="en-US" u="sng" dirty="0"/>
              <a:t> 	</a:t>
            </a:r>
            <a:r>
              <a:rPr lang="en-US" dirty="0"/>
              <a:t>.</a:t>
            </a:r>
          </a:p>
          <a:p>
            <a:pPr lvl="0"/>
            <a:r>
              <a:rPr lang="en-US" dirty="0"/>
              <a:t>an increased level of health awareness for the husbands</a:t>
            </a:r>
          </a:p>
          <a:p>
            <a:pPr lvl="0"/>
            <a:r>
              <a:rPr lang="en-US" dirty="0"/>
              <a:t>an increased likelihood to remain single among women</a:t>
            </a:r>
          </a:p>
          <a:p>
            <a:pPr lvl="0"/>
            <a:r>
              <a:rPr lang="en-US" dirty="0"/>
              <a:t>higher rates of barrier and chemical contraceptive use</a:t>
            </a:r>
          </a:p>
          <a:p>
            <a:pPr lvl="0"/>
            <a:r>
              <a:rPr lang="en-US" dirty="0"/>
              <a:t>improved rates of civic participation among women</a:t>
            </a:r>
          </a:p>
          <a:p>
            <a:endParaRPr lang="en-US" b="1" dirty="0" smtClean="0"/>
          </a:p>
          <a:p>
            <a:r>
              <a:rPr lang="en-GB" dirty="0" smtClean="0"/>
              <a:t>Theo </a:t>
            </a:r>
            <a:r>
              <a:rPr lang="en-GB" dirty="0" err="1"/>
              <a:t>đoạn</a:t>
            </a:r>
            <a:r>
              <a:rPr lang="en-GB" dirty="0"/>
              <a:t> </a:t>
            </a:r>
            <a:r>
              <a:rPr lang="en-GB" dirty="0" err="1"/>
              <a:t>văn</a:t>
            </a:r>
            <a:r>
              <a:rPr lang="en-GB" dirty="0"/>
              <a:t>, </a:t>
            </a:r>
            <a:r>
              <a:rPr lang="en-GB" dirty="0" err="1"/>
              <a:t>nâng</a:t>
            </a:r>
            <a:r>
              <a:rPr lang="en-GB" dirty="0"/>
              <a:t> </a:t>
            </a:r>
            <a:r>
              <a:rPr lang="en-GB" dirty="0" err="1"/>
              <a:t>cao</a:t>
            </a:r>
            <a:r>
              <a:rPr lang="en-GB" dirty="0"/>
              <a:t> </a:t>
            </a:r>
            <a:r>
              <a:rPr lang="en-GB" dirty="0" err="1"/>
              <a:t>trình</a:t>
            </a:r>
            <a:r>
              <a:rPr lang="en-GB" dirty="0"/>
              <a:t> </a:t>
            </a:r>
            <a:r>
              <a:rPr lang="en-GB" dirty="0" err="1"/>
              <a:t>độ</a:t>
            </a:r>
            <a:r>
              <a:rPr lang="en-GB" dirty="0"/>
              <a:t> </a:t>
            </a:r>
            <a:r>
              <a:rPr lang="en-GB" dirty="0" err="1"/>
              <a:t>giáo</a:t>
            </a:r>
            <a:r>
              <a:rPr lang="en-GB" dirty="0"/>
              <a:t> </a:t>
            </a:r>
            <a:r>
              <a:rPr lang="en-GB" dirty="0" err="1"/>
              <a:t>dục</a:t>
            </a:r>
            <a:r>
              <a:rPr lang="en-GB" dirty="0"/>
              <a:t> </a:t>
            </a:r>
            <a:r>
              <a:rPr lang="en-GB" dirty="0" err="1"/>
              <a:t>của</a:t>
            </a:r>
            <a:r>
              <a:rPr lang="en-GB" dirty="0"/>
              <a:t> </a:t>
            </a:r>
            <a:r>
              <a:rPr lang="en-GB" dirty="0" err="1"/>
              <a:t>phụ</a:t>
            </a:r>
            <a:r>
              <a:rPr lang="en-GB" dirty="0"/>
              <a:t> </a:t>
            </a:r>
            <a:r>
              <a:rPr lang="en-GB" dirty="0" err="1"/>
              <a:t>nữ</a:t>
            </a:r>
            <a:r>
              <a:rPr lang="en-GB" dirty="0"/>
              <a:t> </a:t>
            </a:r>
            <a:r>
              <a:rPr lang="en-GB" dirty="0" err="1"/>
              <a:t>và</a:t>
            </a:r>
            <a:r>
              <a:rPr lang="en-GB" dirty="0"/>
              <a:t> </a:t>
            </a:r>
            <a:r>
              <a:rPr lang="en-GB" dirty="0" err="1"/>
              <a:t>đào</a:t>
            </a:r>
            <a:r>
              <a:rPr lang="en-GB" dirty="0"/>
              <a:t> </a:t>
            </a:r>
            <a:r>
              <a:rPr lang="en-GB" dirty="0" err="1"/>
              <a:t>tạo</a:t>
            </a:r>
            <a:r>
              <a:rPr lang="en-GB" dirty="0"/>
              <a:t> </a:t>
            </a:r>
            <a:r>
              <a:rPr lang="en-GB" dirty="0" err="1"/>
              <a:t>nâng</a:t>
            </a:r>
            <a:r>
              <a:rPr lang="en-GB" dirty="0"/>
              <a:t> </a:t>
            </a:r>
            <a:r>
              <a:rPr lang="en-GB" dirty="0" err="1"/>
              <a:t>cao</a:t>
            </a:r>
            <a:r>
              <a:rPr lang="en-GB" dirty="0"/>
              <a:t> </a:t>
            </a:r>
            <a:r>
              <a:rPr lang="en-GB" dirty="0" err="1"/>
              <a:t>không</a:t>
            </a:r>
            <a:r>
              <a:rPr lang="en-GB" dirty="0"/>
              <a:t> </a:t>
            </a:r>
            <a:r>
              <a:rPr lang="en-GB" dirty="0" err="1"/>
              <a:t>dẫn</a:t>
            </a:r>
            <a:r>
              <a:rPr lang="en-GB" dirty="0"/>
              <a:t> </a:t>
            </a:r>
            <a:r>
              <a:rPr lang="en-GB" dirty="0" err="1"/>
              <a:t>đến</a:t>
            </a:r>
            <a:r>
              <a:rPr lang="en-GB" u="sng" dirty="0"/>
              <a:t> 	</a:t>
            </a:r>
            <a:r>
              <a:rPr lang="en-GB" dirty="0"/>
              <a:t>.</a:t>
            </a:r>
            <a:endParaRPr lang="en-US" dirty="0" smtClean="0">
              <a:effectLst/>
            </a:endParaRPr>
          </a:p>
          <a:p>
            <a:pPr lvl="0"/>
            <a:r>
              <a:rPr lang="en-GB" dirty="0" err="1"/>
              <a:t>nâng</a:t>
            </a:r>
            <a:r>
              <a:rPr lang="en-GB" dirty="0"/>
              <a:t> </a:t>
            </a:r>
            <a:r>
              <a:rPr lang="en-GB" dirty="0" err="1"/>
              <a:t>cao</a:t>
            </a:r>
            <a:r>
              <a:rPr lang="en-GB" dirty="0"/>
              <a:t> </a:t>
            </a:r>
            <a:r>
              <a:rPr lang="en-GB" dirty="0" err="1"/>
              <a:t>mức</a:t>
            </a:r>
            <a:r>
              <a:rPr lang="en-GB" dirty="0"/>
              <a:t> </a:t>
            </a:r>
            <a:r>
              <a:rPr lang="en-GB" dirty="0" err="1"/>
              <a:t>độ</a:t>
            </a:r>
            <a:r>
              <a:rPr lang="en-GB" dirty="0"/>
              <a:t> </a:t>
            </a:r>
            <a:r>
              <a:rPr lang="en-GB" dirty="0" err="1"/>
              <a:t>nhận</a:t>
            </a:r>
            <a:r>
              <a:rPr lang="en-GB" dirty="0"/>
              <a:t> </a:t>
            </a:r>
            <a:r>
              <a:rPr lang="en-GB" dirty="0" err="1"/>
              <a:t>thức</a:t>
            </a:r>
            <a:r>
              <a:rPr lang="en-GB" dirty="0"/>
              <a:t> </a:t>
            </a:r>
            <a:r>
              <a:rPr lang="en-GB" dirty="0" err="1"/>
              <a:t>về</a:t>
            </a:r>
            <a:r>
              <a:rPr lang="en-GB" dirty="0"/>
              <a:t> </a:t>
            </a:r>
            <a:r>
              <a:rPr lang="en-GB" dirty="0" err="1"/>
              <a:t>sức</a:t>
            </a:r>
            <a:r>
              <a:rPr lang="en-GB" dirty="0"/>
              <a:t> </a:t>
            </a:r>
            <a:r>
              <a:rPr lang="en-GB" dirty="0" err="1"/>
              <a:t>khoẻ</a:t>
            </a:r>
            <a:r>
              <a:rPr lang="en-GB" dirty="0"/>
              <a:t> </a:t>
            </a:r>
            <a:r>
              <a:rPr lang="en-GB" dirty="0" err="1"/>
              <a:t>cho</a:t>
            </a:r>
            <a:r>
              <a:rPr lang="en-GB" dirty="0"/>
              <a:t> </a:t>
            </a:r>
            <a:r>
              <a:rPr lang="en-GB" dirty="0" err="1"/>
              <a:t>người</a:t>
            </a:r>
            <a:r>
              <a:rPr lang="en-GB" dirty="0"/>
              <a:t> </a:t>
            </a:r>
            <a:r>
              <a:rPr lang="en-GB" dirty="0" err="1"/>
              <a:t>chồng</a:t>
            </a:r>
            <a:endParaRPr lang="en-US" dirty="0"/>
          </a:p>
          <a:p>
            <a:pPr lvl="0"/>
            <a:r>
              <a:rPr lang="en-GB" dirty="0" err="1"/>
              <a:t>tăng</a:t>
            </a:r>
            <a:r>
              <a:rPr lang="en-GB" dirty="0"/>
              <a:t> </a:t>
            </a:r>
            <a:r>
              <a:rPr lang="en-GB" dirty="0" err="1"/>
              <a:t>khả</a:t>
            </a:r>
            <a:r>
              <a:rPr lang="en-GB" dirty="0"/>
              <a:t> </a:t>
            </a:r>
            <a:r>
              <a:rPr lang="en-GB" dirty="0" err="1"/>
              <a:t>năng</a:t>
            </a:r>
            <a:r>
              <a:rPr lang="en-GB" dirty="0"/>
              <a:t> </a:t>
            </a:r>
            <a:r>
              <a:rPr lang="en-GB" dirty="0" err="1"/>
              <a:t>độc</a:t>
            </a:r>
            <a:r>
              <a:rPr lang="en-GB" dirty="0"/>
              <a:t> </a:t>
            </a:r>
            <a:r>
              <a:rPr lang="en-GB" dirty="0" err="1"/>
              <a:t>thân</a:t>
            </a:r>
            <a:r>
              <a:rPr lang="en-GB" dirty="0"/>
              <a:t> ở </a:t>
            </a:r>
            <a:r>
              <a:rPr lang="en-GB" dirty="0" err="1"/>
              <a:t>phụ</a:t>
            </a:r>
            <a:r>
              <a:rPr lang="en-GB" dirty="0"/>
              <a:t> </a:t>
            </a:r>
            <a:r>
              <a:rPr lang="en-GB" dirty="0" err="1"/>
              <a:t>nữ</a:t>
            </a:r>
            <a:endParaRPr lang="en-US" dirty="0"/>
          </a:p>
          <a:p>
            <a:pPr lvl="0"/>
            <a:r>
              <a:rPr lang="en-GB" dirty="0" err="1"/>
              <a:t>tỷ</a:t>
            </a:r>
            <a:r>
              <a:rPr lang="en-GB" dirty="0"/>
              <a:t> </a:t>
            </a:r>
            <a:r>
              <a:rPr lang="en-GB" dirty="0" err="1"/>
              <a:t>lệ</a:t>
            </a:r>
            <a:r>
              <a:rPr lang="en-GB" dirty="0"/>
              <a:t> </a:t>
            </a:r>
            <a:r>
              <a:rPr lang="en-GB" dirty="0" err="1"/>
              <a:t>cao</a:t>
            </a:r>
            <a:r>
              <a:rPr lang="en-GB" dirty="0"/>
              <a:t> </a:t>
            </a:r>
            <a:r>
              <a:rPr lang="en-GB" dirty="0" err="1"/>
              <a:t>hơn</a:t>
            </a:r>
            <a:r>
              <a:rPr lang="en-GB" dirty="0"/>
              <a:t> </a:t>
            </a:r>
            <a:r>
              <a:rPr lang="en-GB" dirty="0" err="1"/>
              <a:t>về</a:t>
            </a:r>
            <a:r>
              <a:rPr lang="en-GB" dirty="0"/>
              <a:t> </a:t>
            </a:r>
            <a:r>
              <a:rPr lang="en-GB" dirty="0" err="1"/>
              <a:t>rào</a:t>
            </a:r>
            <a:r>
              <a:rPr lang="en-GB" dirty="0"/>
              <a:t> </a:t>
            </a:r>
            <a:r>
              <a:rPr lang="en-GB" dirty="0" err="1"/>
              <a:t>cản</a:t>
            </a:r>
            <a:r>
              <a:rPr lang="en-GB" dirty="0"/>
              <a:t> </a:t>
            </a:r>
            <a:r>
              <a:rPr lang="en-GB" dirty="0" err="1"/>
              <a:t>và</a:t>
            </a:r>
            <a:r>
              <a:rPr lang="en-GB" dirty="0"/>
              <a:t> </a:t>
            </a:r>
            <a:r>
              <a:rPr lang="en-GB" dirty="0" err="1"/>
              <a:t>sử</a:t>
            </a:r>
            <a:r>
              <a:rPr lang="en-GB" dirty="0"/>
              <a:t> </a:t>
            </a:r>
            <a:r>
              <a:rPr lang="en-GB" dirty="0" err="1"/>
              <a:t>dụng</a:t>
            </a:r>
            <a:r>
              <a:rPr lang="en-GB" dirty="0"/>
              <a:t> </a:t>
            </a:r>
            <a:r>
              <a:rPr lang="en-GB" dirty="0" err="1"/>
              <a:t>biện</a:t>
            </a:r>
            <a:r>
              <a:rPr lang="en-GB" dirty="0"/>
              <a:t> </a:t>
            </a:r>
            <a:r>
              <a:rPr lang="en-GB" dirty="0" err="1"/>
              <a:t>pháp</a:t>
            </a:r>
            <a:r>
              <a:rPr lang="en-GB" dirty="0"/>
              <a:t> </a:t>
            </a:r>
            <a:r>
              <a:rPr lang="en-GB" dirty="0" err="1"/>
              <a:t>tránh</a:t>
            </a:r>
            <a:r>
              <a:rPr lang="en-GB" dirty="0"/>
              <a:t> </a:t>
            </a:r>
            <a:r>
              <a:rPr lang="en-GB" dirty="0" err="1"/>
              <a:t>thai</a:t>
            </a:r>
            <a:r>
              <a:rPr lang="en-GB" dirty="0"/>
              <a:t> </a:t>
            </a:r>
            <a:r>
              <a:rPr lang="en-GB" dirty="0" err="1"/>
              <a:t>hóa</a:t>
            </a:r>
            <a:r>
              <a:rPr lang="en-GB" dirty="0"/>
              <a:t> </a:t>
            </a:r>
            <a:r>
              <a:rPr lang="en-GB" dirty="0" err="1"/>
              <a:t>học</a:t>
            </a:r>
            <a:endParaRPr lang="en-US" dirty="0"/>
          </a:p>
          <a:p>
            <a:pPr lvl="0"/>
            <a:r>
              <a:rPr lang="en-GB" dirty="0" err="1"/>
              <a:t>cải</a:t>
            </a:r>
            <a:r>
              <a:rPr lang="en-GB" dirty="0"/>
              <a:t> </a:t>
            </a:r>
            <a:r>
              <a:rPr lang="en-GB" dirty="0" err="1"/>
              <a:t>thiện</a:t>
            </a:r>
            <a:r>
              <a:rPr lang="en-GB" dirty="0"/>
              <a:t> </a:t>
            </a:r>
            <a:r>
              <a:rPr lang="en-GB" dirty="0" err="1"/>
              <a:t>tỷ</a:t>
            </a:r>
            <a:r>
              <a:rPr lang="en-GB" dirty="0"/>
              <a:t> </a:t>
            </a:r>
            <a:r>
              <a:rPr lang="en-GB" dirty="0" err="1"/>
              <a:t>lệ</a:t>
            </a:r>
            <a:r>
              <a:rPr lang="en-GB" dirty="0"/>
              <a:t> </a:t>
            </a:r>
            <a:r>
              <a:rPr lang="en-GB" dirty="0" err="1"/>
              <a:t>tham</a:t>
            </a:r>
            <a:r>
              <a:rPr lang="en-GB" dirty="0"/>
              <a:t> </a:t>
            </a:r>
            <a:r>
              <a:rPr lang="en-GB" dirty="0" err="1"/>
              <a:t>gia</a:t>
            </a:r>
            <a:r>
              <a:rPr lang="en-GB" dirty="0"/>
              <a:t> </a:t>
            </a:r>
            <a:r>
              <a:rPr lang="en-GB" dirty="0" err="1"/>
              <a:t>quyền</a:t>
            </a:r>
            <a:r>
              <a:rPr lang="en-GB" dirty="0"/>
              <a:t> </a:t>
            </a:r>
            <a:r>
              <a:rPr lang="en-GB" dirty="0" err="1"/>
              <a:t>công</a:t>
            </a:r>
            <a:r>
              <a:rPr lang="en-GB" dirty="0"/>
              <a:t> </a:t>
            </a:r>
            <a:r>
              <a:rPr lang="en-GB" dirty="0" err="1"/>
              <a:t>dân</a:t>
            </a:r>
            <a:r>
              <a:rPr lang="en-GB" dirty="0"/>
              <a:t> ở </a:t>
            </a:r>
            <a:r>
              <a:rPr lang="en-GB" dirty="0" err="1"/>
              <a:t>phụ</a:t>
            </a:r>
            <a:r>
              <a:rPr lang="en-GB" dirty="0"/>
              <a:t> </a:t>
            </a:r>
            <a:r>
              <a:rPr lang="en-GB" dirty="0" err="1"/>
              <a:t>nữ</a:t>
            </a:r>
            <a:endParaRPr lang="en-US" dirty="0"/>
          </a:p>
          <a:p>
            <a:r>
              <a:rPr lang="en-GB" dirty="0" err="1"/>
              <a:t>Thông</a:t>
            </a:r>
            <a:r>
              <a:rPr lang="en-GB" dirty="0"/>
              <a:t> tin ở </a:t>
            </a:r>
            <a:r>
              <a:rPr lang="en-GB" dirty="0" err="1"/>
              <a:t>câu</a:t>
            </a:r>
            <a:r>
              <a:rPr lang="en-GB" dirty="0"/>
              <a:t>: “Furthering women's levels of education and advanced training also tends to lead to later ages of initiation of sexual activity and first intercourse, later age at first marriage, and later age at first childbirth, as well as an increased likelihood to remain single…” (</a:t>
            </a:r>
            <a:r>
              <a:rPr lang="en-GB" dirty="0" err="1"/>
              <a:t>Đẩy</a:t>
            </a:r>
            <a:r>
              <a:rPr lang="en-GB" dirty="0"/>
              <a:t> </a:t>
            </a:r>
            <a:r>
              <a:rPr lang="en-GB" dirty="0" err="1"/>
              <a:t>mạnh</a:t>
            </a:r>
            <a:r>
              <a:rPr lang="en-GB" dirty="0"/>
              <a:t> </a:t>
            </a:r>
            <a:r>
              <a:rPr lang="en-GB" dirty="0" err="1"/>
              <a:t>trình</a:t>
            </a:r>
            <a:r>
              <a:rPr lang="en-GB" dirty="0"/>
              <a:t> </a:t>
            </a:r>
            <a:r>
              <a:rPr lang="en-GB" dirty="0" err="1"/>
              <a:t>độ</a:t>
            </a:r>
            <a:r>
              <a:rPr lang="en-GB" dirty="0"/>
              <a:t> </a:t>
            </a:r>
            <a:r>
              <a:rPr lang="en-GB" dirty="0" err="1"/>
              <a:t>giáo</a:t>
            </a:r>
            <a:r>
              <a:rPr lang="en-GB" dirty="0"/>
              <a:t> </a:t>
            </a:r>
            <a:r>
              <a:rPr lang="en-GB" dirty="0" err="1"/>
              <a:t>dục</a:t>
            </a:r>
            <a:r>
              <a:rPr lang="en-GB" dirty="0"/>
              <a:t> </a:t>
            </a:r>
            <a:r>
              <a:rPr lang="en-GB" dirty="0" err="1"/>
              <a:t>và</a:t>
            </a:r>
            <a:r>
              <a:rPr lang="en-GB" dirty="0"/>
              <a:t> </a:t>
            </a:r>
            <a:r>
              <a:rPr lang="en-GB" dirty="0" err="1"/>
              <a:t>đào</a:t>
            </a:r>
            <a:r>
              <a:rPr lang="en-GB" dirty="0"/>
              <a:t> </a:t>
            </a:r>
            <a:r>
              <a:rPr lang="en-GB" dirty="0" err="1"/>
              <a:t>tạo</a:t>
            </a:r>
            <a:r>
              <a:rPr lang="en-GB" dirty="0"/>
              <a:t> </a:t>
            </a:r>
            <a:r>
              <a:rPr lang="en-GB" dirty="0" err="1"/>
              <a:t>nâng</a:t>
            </a:r>
            <a:r>
              <a:rPr lang="en-GB" dirty="0"/>
              <a:t> </a:t>
            </a:r>
            <a:r>
              <a:rPr lang="en-GB" dirty="0" err="1"/>
              <a:t>cao</a:t>
            </a:r>
            <a:r>
              <a:rPr lang="en-GB" dirty="0"/>
              <a:t> ở </a:t>
            </a:r>
            <a:r>
              <a:rPr lang="en-GB" dirty="0" err="1"/>
              <a:t>phụ</a:t>
            </a:r>
            <a:r>
              <a:rPr lang="en-GB" dirty="0"/>
              <a:t> </a:t>
            </a:r>
            <a:r>
              <a:rPr lang="en-GB" dirty="0" err="1"/>
              <a:t>nữ</a:t>
            </a:r>
            <a:r>
              <a:rPr lang="en-GB" dirty="0"/>
              <a:t> </a:t>
            </a:r>
            <a:r>
              <a:rPr lang="en-GB" dirty="0" err="1"/>
              <a:t>cũng</a:t>
            </a:r>
            <a:r>
              <a:rPr lang="en-GB" dirty="0"/>
              <a:t> </a:t>
            </a:r>
            <a:r>
              <a:rPr lang="en-GB" dirty="0" err="1"/>
              <a:t>có</a:t>
            </a:r>
            <a:r>
              <a:rPr lang="en-GB" dirty="0"/>
              <a:t> </a:t>
            </a:r>
            <a:r>
              <a:rPr lang="en-GB" dirty="0" err="1"/>
              <a:t>xu</a:t>
            </a:r>
            <a:r>
              <a:rPr lang="en-GB" dirty="0"/>
              <a:t> </a:t>
            </a:r>
            <a:r>
              <a:rPr lang="en-GB" dirty="0" err="1"/>
              <a:t>hướng</a:t>
            </a:r>
            <a:r>
              <a:rPr lang="en-GB" dirty="0"/>
              <a:t> </a:t>
            </a:r>
            <a:r>
              <a:rPr lang="en-GB" dirty="0" err="1"/>
              <a:t>việc</a:t>
            </a:r>
            <a:r>
              <a:rPr lang="en-GB" dirty="0"/>
              <a:t> </a:t>
            </a:r>
            <a:r>
              <a:rPr lang="en-GB" dirty="0" err="1"/>
              <a:t>quan</a:t>
            </a:r>
            <a:r>
              <a:rPr lang="en-GB" dirty="0"/>
              <a:t> </a:t>
            </a:r>
            <a:r>
              <a:rPr lang="en-GB" dirty="0" err="1"/>
              <a:t>hệ</a:t>
            </a:r>
            <a:r>
              <a:rPr lang="en-GB" dirty="0"/>
              <a:t> </a:t>
            </a:r>
            <a:r>
              <a:rPr lang="en-GB" dirty="0" err="1"/>
              <a:t>tình</a:t>
            </a:r>
            <a:r>
              <a:rPr lang="en-GB" dirty="0"/>
              <a:t> </a:t>
            </a:r>
            <a:r>
              <a:rPr lang="en-GB" dirty="0" err="1"/>
              <a:t>dục</a:t>
            </a:r>
            <a:r>
              <a:rPr lang="en-GB" dirty="0"/>
              <a:t> </a:t>
            </a:r>
            <a:r>
              <a:rPr lang="en-GB" dirty="0" err="1"/>
              <a:t>lần</a:t>
            </a:r>
            <a:r>
              <a:rPr lang="en-GB" dirty="0"/>
              <a:t> </a:t>
            </a:r>
            <a:r>
              <a:rPr lang="en-GB" dirty="0" err="1"/>
              <a:t>đầu</a:t>
            </a:r>
            <a:r>
              <a:rPr lang="en-GB" dirty="0"/>
              <a:t> </a:t>
            </a:r>
            <a:r>
              <a:rPr lang="en-GB" dirty="0" err="1"/>
              <a:t>muộn</a:t>
            </a:r>
            <a:r>
              <a:rPr lang="en-GB" dirty="0"/>
              <a:t> </a:t>
            </a:r>
            <a:r>
              <a:rPr lang="en-GB" dirty="0" err="1"/>
              <a:t>hơn</a:t>
            </a:r>
            <a:r>
              <a:rPr lang="en-GB" dirty="0"/>
              <a:t>, </a:t>
            </a:r>
            <a:r>
              <a:rPr lang="en-GB" dirty="0" err="1"/>
              <a:t>kết</a:t>
            </a:r>
            <a:r>
              <a:rPr lang="en-GB" dirty="0"/>
              <a:t> </a:t>
            </a:r>
            <a:r>
              <a:rPr lang="en-GB" dirty="0" err="1"/>
              <a:t>hôn</a:t>
            </a:r>
            <a:r>
              <a:rPr lang="en-GB" dirty="0"/>
              <a:t> </a:t>
            </a:r>
            <a:r>
              <a:rPr lang="en-GB" dirty="0" err="1"/>
              <a:t>lần</a:t>
            </a:r>
            <a:r>
              <a:rPr lang="en-GB" dirty="0"/>
              <a:t> </a:t>
            </a:r>
            <a:r>
              <a:rPr lang="en-GB" dirty="0" err="1"/>
              <a:t>đầu</a:t>
            </a:r>
            <a:r>
              <a:rPr lang="en-GB" dirty="0"/>
              <a:t> </a:t>
            </a:r>
            <a:r>
              <a:rPr lang="en-GB" dirty="0" err="1"/>
              <a:t>muộn</a:t>
            </a:r>
            <a:r>
              <a:rPr lang="en-GB" dirty="0"/>
              <a:t> </a:t>
            </a:r>
            <a:r>
              <a:rPr lang="en-GB" dirty="0" err="1"/>
              <a:t>hơn</a:t>
            </a:r>
            <a:r>
              <a:rPr lang="en-GB" dirty="0"/>
              <a:t>, </a:t>
            </a:r>
            <a:r>
              <a:rPr lang="en-GB" dirty="0" err="1"/>
              <a:t>và</a:t>
            </a:r>
            <a:r>
              <a:rPr lang="en-GB" dirty="0"/>
              <a:t> </a:t>
            </a:r>
            <a:r>
              <a:rPr lang="en-GB" dirty="0" err="1"/>
              <a:t>sinh</a:t>
            </a:r>
            <a:r>
              <a:rPr lang="en-GB" dirty="0"/>
              <a:t> con </a:t>
            </a:r>
            <a:r>
              <a:rPr lang="en-GB" dirty="0" err="1"/>
              <a:t>lần</a:t>
            </a:r>
            <a:r>
              <a:rPr lang="en-GB" dirty="0"/>
              <a:t> </a:t>
            </a:r>
            <a:r>
              <a:rPr lang="en-GB" dirty="0" err="1"/>
              <a:t>đầu</a:t>
            </a:r>
            <a:r>
              <a:rPr lang="en-GB" dirty="0"/>
              <a:t> </a:t>
            </a:r>
            <a:r>
              <a:rPr lang="en-GB" dirty="0" err="1"/>
              <a:t>muộn</a:t>
            </a:r>
            <a:r>
              <a:rPr lang="en-GB" dirty="0"/>
              <a:t> </a:t>
            </a:r>
            <a:r>
              <a:rPr lang="en-GB" dirty="0" err="1"/>
              <a:t>hơn</a:t>
            </a:r>
            <a:r>
              <a:rPr lang="en-GB" dirty="0"/>
              <a:t>, </a:t>
            </a:r>
            <a:r>
              <a:rPr lang="en-GB" dirty="0" err="1"/>
              <a:t>cũng</a:t>
            </a:r>
            <a:r>
              <a:rPr lang="en-GB" dirty="0"/>
              <a:t> </a:t>
            </a:r>
            <a:r>
              <a:rPr lang="en-GB" dirty="0" err="1"/>
              <a:t>như</a:t>
            </a:r>
            <a:r>
              <a:rPr lang="en-GB" dirty="0"/>
              <a:t> </a:t>
            </a:r>
            <a:r>
              <a:rPr lang="en-GB" dirty="0" err="1"/>
              <a:t>tăng</a:t>
            </a:r>
            <a:r>
              <a:rPr lang="en-GB" dirty="0"/>
              <a:t> </a:t>
            </a:r>
            <a:r>
              <a:rPr lang="en-GB" dirty="0" err="1"/>
              <a:t>khả</a:t>
            </a:r>
            <a:r>
              <a:rPr lang="en-GB" dirty="0"/>
              <a:t> </a:t>
            </a:r>
            <a:r>
              <a:rPr lang="en-GB" dirty="0" err="1"/>
              <a:t>năng</a:t>
            </a:r>
            <a:r>
              <a:rPr lang="en-GB" dirty="0"/>
              <a:t> </a:t>
            </a:r>
            <a:r>
              <a:rPr lang="en-GB" dirty="0" err="1"/>
              <a:t>độc</a:t>
            </a:r>
            <a:r>
              <a:rPr lang="en-GB" dirty="0"/>
              <a:t> </a:t>
            </a:r>
            <a:r>
              <a:rPr lang="en-GB" dirty="0" err="1"/>
              <a:t>thân</a:t>
            </a:r>
            <a:r>
              <a:rPr lang="en-GB" dirty="0"/>
              <a:t>…) “It can lead to higher rates of barrier and chemical contraceptive use…” (</a:t>
            </a:r>
            <a:r>
              <a:rPr lang="en-GB" dirty="0" err="1"/>
              <a:t>Nó</a:t>
            </a:r>
            <a:r>
              <a:rPr lang="en-GB" dirty="0"/>
              <a:t> </a:t>
            </a:r>
            <a:r>
              <a:rPr lang="en-GB" dirty="0" err="1"/>
              <a:t>có</a:t>
            </a:r>
            <a:r>
              <a:rPr lang="en-GB" dirty="0"/>
              <a:t> </a:t>
            </a:r>
            <a:r>
              <a:rPr lang="en-GB" dirty="0" err="1"/>
              <a:t>thể</a:t>
            </a:r>
            <a:r>
              <a:rPr lang="en-GB" dirty="0"/>
              <a:t> </a:t>
            </a:r>
            <a:r>
              <a:rPr lang="en-GB" dirty="0" err="1"/>
              <a:t>dẫn</a:t>
            </a:r>
            <a:r>
              <a:rPr lang="en-GB" dirty="0"/>
              <a:t> </a:t>
            </a:r>
            <a:r>
              <a:rPr lang="en-GB" dirty="0" err="1"/>
              <a:t>đến</a:t>
            </a:r>
            <a:r>
              <a:rPr lang="en-GB" dirty="0"/>
              <a:t> </a:t>
            </a:r>
            <a:r>
              <a:rPr lang="en-GB" dirty="0" err="1"/>
              <a:t>tỉ</a:t>
            </a:r>
            <a:r>
              <a:rPr lang="en-GB" dirty="0"/>
              <a:t> </a:t>
            </a:r>
            <a:r>
              <a:rPr lang="en-GB" dirty="0" err="1"/>
              <a:t>lệ</a:t>
            </a:r>
            <a:r>
              <a:rPr lang="en-GB" dirty="0"/>
              <a:t> </a:t>
            </a:r>
            <a:r>
              <a:rPr lang="en-GB" dirty="0" err="1"/>
              <a:t>sử</a:t>
            </a:r>
            <a:r>
              <a:rPr lang="en-GB" dirty="0"/>
              <a:t> </a:t>
            </a:r>
            <a:r>
              <a:rPr lang="en-GB" dirty="0" err="1"/>
              <a:t>dụng</a:t>
            </a:r>
            <a:r>
              <a:rPr lang="en-GB" dirty="0"/>
              <a:t> </a:t>
            </a:r>
            <a:r>
              <a:rPr lang="en-GB" dirty="0" err="1"/>
              <a:t>phương</a:t>
            </a:r>
            <a:r>
              <a:rPr lang="en-GB" dirty="0"/>
              <a:t> </a:t>
            </a:r>
            <a:r>
              <a:rPr lang="en-GB" dirty="0" err="1"/>
              <a:t>tiện</a:t>
            </a:r>
            <a:r>
              <a:rPr lang="en-GB" dirty="0"/>
              <a:t> </a:t>
            </a:r>
            <a:r>
              <a:rPr lang="en-GB" dirty="0" err="1"/>
              <a:t>tránh</a:t>
            </a:r>
            <a:r>
              <a:rPr lang="en-GB" dirty="0"/>
              <a:t> </a:t>
            </a:r>
            <a:r>
              <a:rPr lang="en-GB" dirty="0" err="1"/>
              <a:t>thai</a:t>
            </a:r>
            <a:r>
              <a:rPr lang="en-GB" dirty="0"/>
              <a:t> </a:t>
            </a:r>
            <a:r>
              <a:rPr lang="en-GB" dirty="0" err="1"/>
              <a:t>và</a:t>
            </a:r>
            <a:r>
              <a:rPr lang="en-GB" dirty="0"/>
              <a:t> </a:t>
            </a:r>
            <a:r>
              <a:rPr lang="en-GB" dirty="0" err="1"/>
              <a:t>thuốc</a:t>
            </a:r>
            <a:r>
              <a:rPr lang="en-GB" dirty="0"/>
              <a:t> </a:t>
            </a:r>
            <a:r>
              <a:rPr lang="en-GB" dirty="0" err="1"/>
              <a:t>tránh</a:t>
            </a:r>
            <a:r>
              <a:rPr lang="en-GB" dirty="0"/>
              <a:t> </a:t>
            </a:r>
            <a:r>
              <a:rPr lang="en-GB" dirty="0" err="1"/>
              <a:t>thai</a:t>
            </a:r>
            <a:r>
              <a:rPr lang="en-GB" dirty="0"/>
              <a:t> </a:t>
            </a:r>
            <a:r>
              <a:rPr lang="en-GB" dirty="0" err="1"/>
              <a:t>cao</a:t>
            </a:r>
            <a:r>
              <a:rPr lang="en-GB" dirty="0"/>
              <a:t> </a:t>
            </a:r>
            <a:r>
              <a:rPr lang="en-GB" dirty="0" err="1"/>
              <a:t>hơn</a:t>
            </a:r>
            <a:r>
              <a:rPr lang="en-GB" dirty="0"/>
              <a:t>…)</a:t>
            </a:r>
            <a:endParaRPr lang="en-US" dirty="0" smtClean="0">
              <a:effectLst/>
            </a:endParaRPr>
          </a:p>
          <a:p>
            <a:r>
              <a:rPr lang="en-GB" dirty="0"/>
              <a:t>“It has been shown, in addition, to increase women's communication with their partners and their employers, and to improve rates of civic participation such as voting or the holding of office.” (</a:t>
            </a:r>
            <a:r>
              <a:rPr lang="en-GB" dirty="0" err="1"/>
              <a:t>Ngoài</a:t>
            </a:r>
            <a:r>
              <a:rPr lang="en-GB" dirty="0"/>
              <a:t> </a:t>
            </a:r>
            <a:r>
              <a:rPr lang="en-GB" dirty="0" err="1"/>
              <a:t>ra</a:t>
            </a:r>
            <a:r>
              <a:rPr lang="en-GB" dirty="0"/>
              <a:t>, </a:t>
            </a:r>
            <a:r>
              <a:rPr lang="en-GB" dirty="0" err="1"/>
              <a:t>nó</a:t>
            </a:r>
            <a:r>
              <a:rPr lang="en-GB" dirty="0"/>
              <a:t> </a:t>
            </a:r>
            <a:r>
              <a:rPr lang="en-GB" dirty="0" err="1"/>
              <a:t>cũng</a:t>
            </a:r>
            <a:r>
              <a:rPr lang="en-GB" dirty="0"/>
              <a:t> </a:t>
            </a:r>
            <a:r>
              <a:rPr lang="en-GB" dirty="0" err="1"/>
              <a:t>cho</a:t>
            </a:r>
            <a:r>
              <a:rPr lang="en-GB" dirty="0"/>
              <a:t> </a:t>
            </a:r>
            <a:r>
              <a:rPr lang="en-GB" dirty="0" err="1"/>
              <a:t>thấy</a:t>
            </a:r>
            <a:r>
              <a:rPr lang="en-GB" dirty="0"/>
              <a:t> </a:t>
            </a:r>
            <a:r>
              <a:rPr lang="en-GB" dirty="0" err="1"/>
              <a:t>sự</a:t>
            </a:r>
            <a:r>
              <a:rPr lang="en-GB" dirty="0"/>
              <a:t> </a:t>
            </a:r>
            <a:r>
              <a:rPr lang="en-GB" dirty="0" err="1"/>
              <a:t>gia</a:t>
            </a:r>
            <a:r>
              <a:rPr lang="en-GB" dirty="0"/>
              <a:t> </a:t>
            </a:r>
            <a:r>
              <a:rPr lang="en-GB" dirty="0" err="1"/>
              <a:t>tăng</a:t>
            </a:r>
            <a:r>
              <a:rPr lang="en-GB" dirty="0"/>
              <a:t> </a:t>
            </a:r>
            <a:r>
              <a:rPr lang="en-GB" dirty="0" err="1"/>
              <a:t>giao</a:t>
            </a:r>
            <a:r>
              <a:rPr lang="en-GB" dirty="0"/>
              <a:t> </a:t>
            </a:r>
            <a:r>
              <a:rPr lang="en-GB" dirty="0" err="1"/>
              <a:t>tiếp</a:t>
            </a:r>
            <a:r>
              <a:rPr lang="en-GB" dirty="0"/>
              <a:t> </a:t>
            </a:r>
            <a:r>
              <a:rPr lang="en-GB" dirty="0" err="1"/>
              <a:t>giữa</a:t>
            </a:r>
            <a:r>
              <a:rPr lang="en-GB" dirty="0"/>
              <a:t> </a:t>
            </a:r>
            <a:r>
              <a:rPr lang="en-GB" dirty="0" err="1"/>
              <a:t>phụ</a:t>
            </a:r>
            <a:r>
              <a:rPr lang="en-GB" dirty="0"/>
              <a:t> </a:t>
            </a:r>
            <a:r>
              <a:rPr lang="en-GB" dirty="0" err="1"/>
              <a:t>nữ</a:t>
            </a:r>
            <a:r>
              <a:rPr lang="en-GB" dirty="0"/>
              <a:t> </a:t>
            </a:r>
            <a:r>
              <a:rPr lang="en-GB" dirty="0" err="1"/>
              <a:t>với</a:t>
            </a:r>
            <a:r>
              <a:rPr lang="en-GB" dirty="0"/>
              <a:t> </a:t>
            </a:r>
            <a:r>
              <a:rPr lang="en-GB" dirty="0" err="1"/>
              <a:t>bạn</a:t>
            </a:r>
            <a:r>
              <a:rPr lang="en-GB" dirty="0"/>
              <a:t> </a:t>
            </a:r>
            <a:r>
              <a:rPr lang="en-GB" dirty="0" err="1"/>
              <a:t>đời</a:t>
            </a:r>
            <a:r>
              <a:rPr lang="en-GB" dirty="0"/>
              <a:t> </a:t>
            </a:r>
            <a:r>
              <a:rPr lang="en-GB" dirty="0" err="1"/>
              <a:t>và</a:t>
            </a:r>
            <a:r>
              <a:rPr lang="en-GB" dirty="0"/>
              <a:t> </a:t>
            </a:r>
            <a:r>
              <a:rPr lang="en-GB" dirty="0" err="1"/>
              <a:t>cấp</a:t>
            </a:r>
            <a:r>
              <a:rPr lang="en-GB" dirty="0"/>
              <a:t> </a:t>
            </a:r>
            <a:r>
              <a:rPr lang="en-GB" dirty="0" err="1"/>
              <a:t>trên</a:t>
            </a:r>
            <a:r>
              <a:rPr lang="en-GB" dirty="0"/>
              <a:t>, </a:t>
            </a:r>
            <a:r>
              <a:rPr lang="en-GB" dirty="0" err="1"/>
              <a:t>theo</a:t>
            </a:r>
            <a:r>
              <a:rPr lang="en-GB" dirty="0"/>
              <a:t> </a:t>
            </a:r>
            <a:r>
              <a:rPr lang="en-GB" dirty="0" err="1"/>
              <a:t>đó</a:t>
            </a:r>
            <a:r>
              <a:rPr lang="en-GB" dirty="0"/>
              <a:t> </a:t>
            </a:r>
            <a:r>
              <a:rPr lang="en-GB" dirty="0" err="1"/>
              <a:t>nâng</a:t>
            </a:r>
            <a:r>
              <a:rPr lang="en-GB" dirty="0"/>
              <a:t> </a:t>
            </a:r>
            <a:r>
              <a:rPr lang="en-GB" dirty="0" err="1"/>
              <a:t>cao</a:t>
            </a:r>
            <a:r>
              <a:rPr lang="en-GB" dirty="0"/>
              <a:t> </a:t>
            </a:r>
            <a:r>
              <a:rPr lang="en-GB" dirty="0" err="1"/>
              <a:t>tỉ</a:t>
            </a:r>
            <a:r>
              <a:rPr lang="en-GB" dirty="0"/>
              <a:t> </a:t>
            </a:r>
            <a:r>
              <a:rPr lang="en-GB" dirty="0" err="1"/>
              <a:t>lệ</a:t>
            </a:r>
            <a:r>
              <a:rPr lang="en-GB" dirty="0"/>
              <a:t> </a:t>
            </a:r>
            <a:r>
              <a:rPr lang="en-GB" dirty="0" err="1"/>
              <a:t>tham</a:t>
            </a:r>
            <a:r>
              <a:rPr lang="en-GB" dirty="0"/>
              <a:t> </a:t>
            </a:r>
            <a:r>
              <a:rPr lang="en-GB" dirty="0" err="1"/>
              <a:t>dự</a:t>
            </a:r>
            <a:r>
              <a:rPr lang="en-GB" dirty="0"/>
              <a:t> </a:t>
            </a:r>
            <a:r>
              <a:rPr lang="en-GB" dirty="0" err="1"/>
              <a:t>quyền</a:t>
            </a:r>
            <a:r>
              <a:rPr lang="en-GB" dirty="0"/>
              <a:t> </a:t>
            </a:r>
            <a:r>
              <a:rPr lang="en-GB" dirty="0" err="1"/>
              <a:t>công</a:t>
            </a:r>
            <a:r>
              <a:rPr lang="en-GB" dirty="0"/>
              <a:t> </a:t>
            </a:r>
            <a:r>
              <a:rPr lang="en-GB" dirty="0" err="1"/>
              <a:t>dân</a:t>
            </a:r>
            <a:r>
              <a:rPr lang="en-GB" dirty="0"/>
              <a:t> </a:t>
            </a:r>
            <a:r>
              <a:rPr lang="en-GB" dirty="0" err="1"/>
              <a:t>như</a:t>
            </a:r>
            <a:r>
              <a:rPr lang="en-GB" dirty="0"/>
              <a:t> </a:t>
            </a:r>
            <a:r>
              <a:rPr lang="en-GB" dirty="0" err="1"/>
              <a:t>bầu</a:t>
            </a:r>
            <a:r>
              <a:rPr lang="en-GB" dirty="0"/>
              <a:t> </a:t>
            </a:r>
            <a:r>
              <a:rPr lang="en-GB" dirty="0" err="1"/>
              <a:t>cử</a:t>
            </a:r>
            <a:r>
              <a:rPr lang="en-GB" dirty="0"/>
              <a:t> </a:t>
            </a:r>
            <a:r>
              <a:rPr lang="en-GB" dirty="0" err="1"/>
              <a:t>hoặc</a:t>
            </a:r>
            <a:r>
              <a:rPr lang="en-GB" dirty="0"/>
              <a:t> </a:t>
            </a:r>
            <a:r>
              <a:rPr lang="en-GB" dirty="0" err="1"/>
              <a:t>nắm</a:t>
            </a:r>
            <a:r>
              <a:rPr lang="en-GB" dirty="0"/>
              <a:t> </a:t>
            </a:r>
            <a:r>
              <a:rPr lang="en-GB" dirty="0" err="1"/>
              <a:t>giữ</a:t>
            </a:r>
            <a:r>
              <a:rPr lang="en-GB" dirty="0"/>
              <a:t> </a:t>
            </a:r>
            <a:r>
              <a:rPr lang="en-GB" dirty="0" err="1"/>
              <a:t>chức</a:t>
            </a:r>
            <a:r>
              <a:rPr lang="en-GB" dirty="0"/>
              <a:t> </a:t>
            </a:r>
            <a:r>
              <a:rPr lang="en-GB" dirty="0" err="1"/>
              <a:t>vụ</a:t>
            </a:r>
            <a:r>
              <a:rPr lang="en-GB" dirty="0"/>
              <a:t> </a:t>
            </a:r>
            <a:r>
              <a:rPr lang="en-GB" dirty="0" err="1"/>
              <a:t>quan</a:t>
            </a:r>
            <a:r>
              <a:rPr lang="en-GB" dirty="0"/>
              <a:t> </a:t>
            </a:r>
            <a:r>
              <a:rPr lang="en-GB" dirty="0" err="1"/>
              <a:t>trọng</a:t>
            </a:r>
            <a:r>
              <a:rPr lang="en-GB" dirty="0" smtClean="0"/>
              <a:t>.)</a:t>
            </a:r>
            <a:r>
              <a:rPr lang="en-US" dirty="0"/>
              <a:t> </a:t>
            </a:r>
            <a:r>
              <a:rPr lang="en-GB" dirty="0" smtClean="0"/>
              <a:t>=&gt; </a:t>
            </a:r>
            <a:r>
              <a:rPr lang="en-GB" dirty="0" err="1"/>
              <a:t>Thông</a:t>
            </a:r>
            <a:r>
              <a:rPr lang="en-GB" dirty="0"/>
              <a:t> tin </a:t>
            </a:r>
            <a:r>
              <a:rPr lang="en-GB" dirty="0" err="1"/>
              <a:t>không</a:t>
            </a:r>
            <a:r>
              <a:rPr lang="en-GB" dirty="0"/>
              <a:t> </a:t>
            </a:r>
            <a:r>
              <a:rPr lang="en-GB" dirty="0" err="1"/>
              <a:t>có</a:t>
            </a:r>
            <a:r>
              <a:rPr lang="en-GB" dirty="0"/>
              <a:t> </a:t>
            </a:r>
            <a:r>
              <a:rPr lang="en-GB" dirty="0" err="1"/>
              <a:t>là</a:t>
            </a:r>
            <a:r>
              <a:rPr lang="en-GB" dirty="0"/>
              <a:t> A</a:t>
            </a:r>
            <a:endParaRPr lang="en-US" dirty="0" smtClean="0">
              <a:effectLst/>
            </a:endParaRPr>
          </a:p>
          <a:p>
            <a:endParaRPr lang="en-US" dirty="0"/>
          </a:p>
        </p:txBody>
      </p:sp>
      <p:sp>
        <p:nvSpPr>
          <p:cNvPr id="2" name="Oval 1"/>
          <p:cNvSpPr/>
          <p:nvPr/>
        </p:nvSpPr>
        <p:spPr>
          <a:xfrm>
            <a:off x="0" y="685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2979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8586"/>
            <a:ext cx="8915400" cy="8586966"/>
          </a:xfrm>
          <a:prstGeom prst="rect">
            <a:avLst/>
          </a:prstGeom>
          <a:noFill/>
        </p:spPr>
        <p:txBody>
          <a:bodyPr wrap="square" rtlCol="0">
            <a:spAutoFit/>
          </a:bodyPr>
          <a:lstStyle/>
          <a:p>
            <a:r>
              <a:rPr lang="en-GB" sz="2400" b="1" dirty="0"/>
              <a:t>Question 50. </a:t>
            </a:r>
            <a:r>
              <a:rPr lang="en-GB" sz="2400" dirty="0"/>
              <a:t>It is implied in the first paragraph that</a:t>
            </a:r>
            <a:r>
              <a:rPr lang="en-GB" sz="2400" u="sng" dirty="0"/>
              <a:t> 	</a:t>
            </a:r>
            <a:r>
              <a:rPr lang="en-GB" sz="2400" dirty="0"/>
              <a:t>.</a:t>
            </a:r>
            <a:endParaRPr lang="en-US" sz="2400" dirty="0"/>
          </a:p>
          <a:p>
            <a:pPr lvl="0"/>
            <a:r>
              <a:rPr lang="en-US" sz="2400" dirty="0"/>
              <a:t>the husband in a family takes little responsibility in rearing the children</a:t>
            </a:r>
          </a:p>
          <a:p>
            <a:pPr lvl="0"/>
            <a:r>
              <a:rPr lang="en-US" sz="2400" dirty="0"/>
              <a:t>the mother in a family makes every effort to raise the children effectively</a:t>
            </a:r>
          </a:p>
          <a:p>
            <a:pPr lvl="0"/>
            <a:r>
              <a:rPr lang="en-US" sz="2400" dirty="0"/>
              <a:t>the children's standard of living largely depends on their mother's income</a:t>
            </a:r>
          </a:p>
          <a:p>
            <a:pPr lvl="0"/>
            <a:r>
              <a:rPr lang="en-US" sz="2400" dirty="0"/>
              <a:t>there are numerous reasons for women not to come to class </a:t>
            </a:r>
            <a:r>
              <a:rPr lang="en-US" sz="2400" dirty="0" err="1"/>
              <a:t>worldwid</a:t>
            </a:r>
            <a:endParaRPr lang="en-US" sz="2400" dirty="0"/>
          </a:p>
          <a:p>
            <a:endParaRPr lang="en-US" sz="2400" b="1" smtClean="0"/>
          </a:p>
          <a:p>
            <a:r>
              <a:rPr lang="en-GB" sz="2400" smtClean="0"/>
              <a:t>Đoạn</a:t>
            </a:r>
            <a:r>
              <a:rPr lang="en-GB" sz="2400" dirty="0" smtClean="0"/>
              <a:t> </a:t>
            </a:r>
            <a:r>
              <a:rPr lang="en-GB" sz="2400" dirty="0" err="1"/>
              <a:t>đầu</a:t>
            </a:r>
            <a:r>
              <a:rPr lang="en-GB" sz="2400" dirty="0"/>
              <a:t> </a:t>
            </a:r>
            <a:r>
              <a:rPr lang="en-GB" sz="2400" dirty="0" err="1"/>
              <a:t>tiên</a:t>
            </a:r>
            <a:r>
              <a:rPr lang="en-GB" sz="2400" dirty="0"/>
              <a:t> </a:t>
            </a:r>
            <a:r>
              <a:rPr lang="en-GB" sz="2400" dirty="0" err="1"/>
              <a:t>có</a:t>
            </a:r>
            <a:r>
              <a:rPr lang="en-GB" sz="2400" dirty="0"/>
              <a:t> </a:t>
            </a:r>
            <a:r>
              <a:rPr lang="en-GB" sz="2400" dirty="0" err="1"/>
              <a:t>ngụ</a:t>
            </a:r>
            <a:r>
              <a:rPr lang="en-GB" sz="2400" dirty="0"/>
              <a:t> ý</a:t>
            </a:r>
            <a:r>
              <a:rPr lang="en-GB" sz="2400" u="sng" dirty="0"/>
              <a:t> 	</a:t>
            </a:r>
            <a:r>
              <a:rPr lang="en-GB" sz="2400" dirty="0"/>
              <a:t>.</a:t>
            </a:r>
            <a:endParaRPr lang="en-US" sz="2400" dirty="0" smtClean="0">
              <a:effectLst/>
            </a:endParaRPr>
          </a:p>
          <a:p>
            <a:pPr lvl="0"/>
            <a:r>
              <a:rPr lang="en-GB" sz="2400" dirty="0" err="1"/>
              <a:t>người</a:t>
            </a:r>
            <a:r>
              <a:rPr lang="en-GB" sz="2400" dirty="0"/>
              <a:t> </a:t>
            </a:r>
            <a:r>
              <a:rPr lang="en-GB" sz="2400" dirty="0" err="1"/>
              <a:t>chồng</a:t>
            </a:r>
            <a:r>
              <a:rPr lang="en-GB" sz="2400" dirty="0"/>
              <a:t> </a:t>
            </a:r>
            <a:r>
              <a:rPr lang="en-GB" sz="2400" dirty="0" err="1"/>
              <a:t>trong</a:t>
            </a:r>
            <a:r>
              <a:rPr lang="en-GB" sz="2400" dirty="0"/>
              <a:t> </a:t>
            </a:r>
            <a:r>
              <a:rPr lang="en-GB" sz="2400" dirty="0" err="1"/>
              <a:t>gia</a:t>
            </a:r>
            <a:r>
              <a:rPr lang="en-GB" sz="2400" dirty="0"/>
              <a:t> </a:t>
            </a:r>
            <a:r>
              <a:rPr lang="en-GB" sz="2400" dirty="0" err="1"/>
              <a:t>đình</a:t>
            </a:r>
            <a:r>
              <a:rPr lang="en-GB" sz="2400" dirty="0"/>
              <a:t> </a:t>
            </a:r>
            <a:r>
              <a:rPr lang="en-GB" sz="2400" dirty="0" err="1"/>
              <a:t>ít</a:t>
            </a:r>
            <a:r>
              <a:rPr lang="en-GB" sz="2400" dirty="0"/>
              <a:t> </a:t>
            </a:r>
            <a:r>
              <a:rPr lang="en-GB" sz="2400" dirty="0" err="1"/>
              <a:t>có</a:t>
            </a:r>
            <a:r>
              <a:rPr lang="en-GB" sz="2400" dirty="0"/>
              <a:t> </a:t>
            </a:r>
            <a:r>
              <a:rPr lang="en-GB" sz="2400" dirty="0" err="1"/>
              <a:t>trách</a:t>
            </a:r>
            <a:r>
              <a:rPr lang="en-GB" sz="2400" dirty="0"/>
              <a:t> </a:t>
            </a:r>
            <a:r>
              <a:rPr lang="en-GB" sz="2400" dirty="0" err="1"/>
              <a:t>nhiệm</a:t>
            </a:r>
            <a:r>
              <a:rPr lang="en-GB" sz="2400" dirty="0"/>
              <a:t> </a:t>
            </a:r>
            <a:r>
              <a:rPr lang="en-GB" sz="2400" dirty="0" err="1"/>
              <a:t>nuôi</a:t>
            </a:r>
            <a:r>
              <a:rPr lang="en-GB" sz="2400" dirty="0"/>
              <a:t> </a:t>
            </a:r>
            <a:r>
              <a:rPr lang="en-GB" sz="2400" dirty="0" err="1"/>
              <a:t>dạy</a:t>
            </a:r>
            <a:r>
              <a:rPr lang="en-GB" sz="2400" dirty="0"/>
              <a:t> con</a:t>
            </a:r>
            <a:endParaRPr lang="en-US" sz="2400" dirty="0"/>
          </a:p>
          <a:p>
            <a:pPr lvl="0"/>
            <a:r>
              <a:rPr lang="en-GB" sz="2400" dirty="0" err="1"/>
              <a:t>người</a:t>
            </a:r>
            <a:r>
              <a:rPr lang="en-GB" sz="2400" dirty="0"/>
              <a:t> </a:t>
            </a:r>
            <a:r>
              <a:rPr lang="en-GB" sz="2400" dirty="0" err="1"/>
              <a:t>mẹ</a:t>
            </a:r>
            <a:r>
              <a:rPr lang="en-GB" sz="2400" dirty="0"/>
              <a:t> </a:t>
            </a:r>
            <a:r>
              <a:rPr lang="en-GB" sz="2400" dirty="0" err="1"/>
              <a:t>trong</a:t>
            </a:r>
            <a:r>
              <a:rPr lang="en-GB" sz="2400" dirty="0"/>
              <a:t> </a:t>
            </a:r>
            <a:r>
              <a:rPr lang="en-GB" sz="2400" dirty="0" err="1"/>
              <a:t>gia</a:t>
            </a:r>
            <a:r>
              <a:rPr lang="en-GB" sz="2400" dirty="0"/>
              <a:t> </a:t>
            </a:r>
            <a:r>
              <a:rPr lang="en-GB" sz="2400" dirty="0" err="1"/>
              <a:t>đình</a:t>
            </a:r>
            <a:r>
              <a:rPr lang="en-GB" sz="2400" dirty="0"/>
              <a:t> </a:t>
            </a:r>
            <a:r>
              <a:rPr lang="en-GB" sz="2400" dirty="0" err="1"/>
              <a:t>cố</a:t>
            </a:r>
            <a:r>
              <a:rPr lang="en-GB" sz="2400" dirty="0"/>
              <a:t> </a:t>
            </a:r>
            <a:r>
              <a:rPr lang="en-GB" sz="2400" dirty="0" err="1"/>
              <a:t>gắng</a:t>
            </a:r>
            <a:r>
              <a:rPr lang="en-GB" sz="2400" dirty="0"/>
              <a:t> </a:t>
            </a:r>
            <a:r>
              <a:rPr lang="en-GB" sz="2400" dirty="0" err="1"/>
              <a:t>hết</a:t>
            </a:r>
            <a:r>
              <a:rPr lang="en-GB" sz="2400" dirty="0"/>
              <a:t> </a:t>
            </a:r>
            <a:r>
              <a:rPr lang="en-GB" sz="2400" dirty="0" err="1"/>
              <a:t>sức</a:t>
            </a:r>
            <a:r>
              <a:rPr lang="en-GB" sz="2400" dirty="0"/>
              <a:t> </a:t>
            </a:r>
            <a:r>
              <a:rPr lang="en-GB" sz="2400" dirty="0" err="1"/>
              <a:t>để</a:t>
            </a:r>
            <a:r>
              <a:rPr lang="en-GB" sz="2400" dirty="0"/>
              <a:t> </a:t>
            </a:r>
            <a:r>
              <a:rPr lang="en-GB" sz="2400" dirty="0" err="1"/>
              <a:t>nuôi</a:t>
            </a:r>
            <a:r>
              <a:rPr lang="en-GB" sz="2400" dirty="0"/>
              <a:t> </a:t>
            </a:r>
            <a:r>
              <a:rPr lang="en-GB" sz="2400" dirty="0" err="1"/>
              <a:t>dạy</a:t>
            </a:r>
            <a:r>
              <a:rPr lang="en-GB" sz="2400" dirty="0"/>
              <a:t> con </a:t>
            </a:r>
            <a:r>
              <a:rPr lang="en-GB" sz="2400" dirty="0" err="1"/>
              <a:t>một</a:t>
            </a:r>
            <a:r>
              <a:rPr lang="en-GB" sz="2400" dirty="0"/>
              <a:t> </a:t>
            </a:r>
            <a:r>
              <a:rPr lang="en-GB" sz="2400" dirty="0" err="1"/>
              <a:t>cách</a:t>
            </a:r>
            <a:r>
              <a:rPr lang="en-GB" sz="2400" dirty="0"/>
              <a:t> </a:t>
            </a:r>
            <a:r>
              <a:rPr lang="en-GB" sz="2400" dirty="0" err="1"/>
              <a:t>hiệu</a:t>
            </a:r>
            <a:r>
              <a:rPr lang="en-GB" sz="2400" dirty="0"/>
              <a:t> </a:t>
            </a:r>
            <a:r>
              <a:rPr lang="en-GB" sz="2400" dirty="0" err="1"/>
              <a:t>quả</a:t>
            </a:r>
            <a:endParaRPr lang="en-US" sz="2400" dirty="0"/>
          </a:p>
          <a:p>
            <a:pPr lvl="0"/>
            <a:r>
              <a:rPr lang="en-GB" sz="2400" dirty="0" err="1"/>
              <a:t>mức</a:t>
            </a:r>
            <a:r>
              <a:rPr lang="en-GB" sz="2400" dirty="0"/>
              <a:t> </a:t>
            </a:r>
            <a:r>
              <a:rPr lang="en-GB" sz="2400" dirty="0" err="1"/>
              <a:t>sống</a:t>
            </a:r>
            <a:r>
              <a:rPr lang="en-GB" sz="2400" dirty="0"/>
              <a:t> </a:t>
            </a:r>
            <a:r>
              <a:rPr lang="en-GB" sz="2400" dirty="0" err="1"/>
              <a:t>của</a:t>
            </a:r>
            <a:r>
              <a:rPr lang="en-GB" sz="2400" dirty="0"/>
              <a:t> </a:t>
            </a:r>
            <a:r>
              <a:rPr lang="en-GB" sz="2400" dirty="0" err="1"/>
              <a:t>trẻ</a:t>
            </a:r>
            <a:r>
              <a:rPr lang="en-GB" sz="2400" dirty="0"/>
              <a:t> </a:t>
            </a:r>
            <a:r>
              <a:rPr lang="en-GB" sz="2400" dirty="0" err="1"/>
              <a:t>em</a:t>
            </a:r>
            <a:r>
              <a:rPr lang="en-GB" sz="2400" dirty="0"/>
              <a:t> </a:t>
            </a:r>
            <a:r>
              <a:rPr lang="en-GB" sz="2400" dirty="0" err="1"/>
              <a:t>phụ</a:t>
            </a:r>
            <a:r>
              <a:rPr lang="en-GB" sz="2400" dirty="0"/>
              <a:t> </a:t>
            </a:r>
            <a:r>
              <a:rPr lang="en-GB" sz="2400" dirty="0" err="1"/>
              <a:t>thuộc</a:t>
            </a:r>
            <a:r>
              <a:rPr lang="en-GB" sz="2400" dirty="0"/>
              <a:t> </a:t>
            </a:r>
            <a:r>
              <a:rPr lang="en-GB" sz="2400" dirty="0" err="1"/>
              <a:t>phần</a:t>
            </a:r>
            <a:r>
              <a:rPr lang="en-GB" sz="2400" dirty="0"/>
              <a:t> </a:t>
            </a:r>
            <a:r>
              <a:rPr lang="en-GB" sz="2400" dirty="0" err="1"/>
              <a:t>lớn</a:t>
            </a:r>
            <a:r>
              <a:rPr lang="en-GB" sz="2400" dirty="0"/>
              <a:t> </a:t>
            </a:r>
            <a:r>
              <a:rPr lang="en-GB" sz="2400" dirty="0" err="1"/>
              <a:t>vào</a:t>
            </a:r>
            <a:r>
              <a:rPr lang="en-GB" sz="2400" dirty="0"/>
              <a:t> </a:t>
            </a:r>
            <a:r>
              <a:rPr lang="en-GB" sz="2400" dirty="0" err="1"/>
              <a:t>thu</a:t>
            </a:r>
            <a:r>
              <a:rPr lang="en-GB" sz="2400" dirty="0"/>
              <a:t> </a:t>
            </a:r>
            <a:r>
              <a:rPr lang="en-GB" sz="2400" dirty="0" err="1"/>
              <a:t>nhập</a:t>
            </a:r>
            <a:r>
              <a:rPr lang="en-GB" sz="2400" dirty="0"/>
              <a:t> </a:t>
            </a:r>
            <a:r>
              <a:rPr lang="en-GB" sz="2400" dirty="0" err="1"/>
              <a:t>của</a:t>
            </a:r>
            <a:r>
              <a:rPr lang="en-GB" sz="2400" dirty="0"/>
              <a:t> </a:t>
            </a:r>
            <a:r>
              <a:rPr lang="en-GB" sz="2400" dirty="0" err="1"/>
              <a:t>người</a:t>
            </a:r>
            <a:r>
              <a:rPr lang="en-GB" sz="2400" dirty="0"/>
              <a:t> </a:t>
            </a:r>
            <a:r>
              <a:rPr lang="en-GB" sz="2400" dirty="0" err="1"/>
              <a:t>mẹ</a:t>
            </a:r>
            <a:endParaRPr lang="en-US" sz="2400" dirty="0"/>
          </a:p>
          <a:p>
            <a:pPr lvl="0"/>
            <a:r>
              <a:rPr lang="en-GB" sz="2400" dirty="0" err="1"/>
              <a:t>có</a:t>
            </a:r>
            <a:r>
              <a:rPr lang="en-GB" sz="2400" dirty="0"/>
              <a:t> </a:t>
            </a:r>
            <a:r>
              <a:rPr lang="en-GB" sz="2400" dirty="0" err="1"/>
              <a:t>rất</a:t>
            </a:r>
            <a:r>
              <a:rPr lang="en-GB" sz="2400" dirty="0"/>
              <a:t> </a:t>
            </a:r>
            <a:r>
              <a:rPr lang="en-GB" sz="2400" dirty="0" err="1"/>
              <a:t>nhiều</a:t>
            </a:r>
            <a:r>
              <a:rPr lang="en-GB" sz="2400" dirty="0"/>
              <a:t> </a:t>
            </a:r>
            <a:r>
              <a:rPr lang="en-GB" sz="2400" dirty="0" err="1"/>
              <a:t>lý</a:t>
            </a:r>
            <a:r>
              <a:rPr lang="en-GB" sz="2400" dirty="0"/>
              <a:t> do </a:t>
            </a:r>
            <a:r>
              <a:rPr lang="en-GB" sz="2400" dirty="0" err="1"/>
              <a:t>để</a:t>
            </a:r>
            <a:r>
              <a:rPr lang="en-GB" sz="2400" dirty="0"/>
              <a:t> </a:t>
            </a:r>
            <a:r>
              <a:rPr lang="en-GB" sz="2400" dirty="0" err="1"/>
              <a:t>phụ</a:t>
            </a:r>
            <a:r>
              <a:rPr lang="en-GB" sz="2400" dirty="0"/>
              <a:t> </a:t>
            </a:r>
            <a:r>
              <a:rPr lang="en-GB" sz="2400" dirty="0" err="1"/>
              <a:t>nữ</a:t>
            </a:r>
            <a:r>
              <a:rPr lang="en-GB" sz="2400" dirty="0"/>
              <a:t> </a:t>
            </a:r>
            <a:r>
              <a:rPr lang="en-GB" sz="2400" dirty="0" err="1"/>
              <a:t>không</a:t>
            </a:r>
            <a:r>
              <a:rPr lang="en-GB" sz="2400" dirty="0"/>
              <a:t> </a:t>
            </a:r>
            <a:r>
              <a:rPr lang="en-GB" sz="2400" dirty="0" err="1"/>
              <a:t>đến</a:t>
            </a:r>
            <a:r>
              <a:rPr lang="en-GB" sz="2400" dirty="0"/>
              <a:t> </a:t>
            </a:r>
            <a:r>
              <a:rPr lang="en-GB" sz="2400" dirty="0" err="1"/>
              <a:t>lớp</a:t>
            </a:r>
            <a:r>
              <a:rPr lang="en-GB" sz="2400" dirty="0"/>
              <a:t> </a:t>
            </a:r>
            <a:r>
              <a:rPr lang="en-GB" sz="2400" dirty="0" err="1"/>
              <a:t>học</a:t>
            </a:r>
            <a:r>
              <a:rPr lang="en-GB" sz="2400" dirty="0"/>
              <a:t> </a:t>
            </a:r>
            <a:r>
              <a:rPr lang="en-GB" sz="2400" dirty="0" err="1"/>
              <a:t>trên</a:t>
            </a:r>
            <a:r>
              <a:rPr lang="en-GB" sz="2400" dirty="0"/>
              <a:t> </a:t>
            </a:r>
            <a:r>
              <a:rPr lang="en-GB" sz="2400" dirty="0" err="1"/>
              <a:t>toàn</a:t>
            </a:r>
            <a:r>
              <a:rPr lang="en-GB" sz="2400" dirty="0"/>
              <a:t> </a:t>
            </a:r>
            <a:r>
              <a:rPr lang="en-GB" sz="2400" dirty="0" err="1"/>
              <a:t>thế</a:t>
            </a:r>
            <a:r>
              <a:rPr lang="en-GB" sz="2400" dirty="0"/>
              <a:t> </a:t>
            </a:r>
            <a:r>
              <a:rPr lang="en-GB" sz="2400" dirty="0" err="1"/>
              <a:t>giới</a:t>
            </a:r>
            <a:endParaRPr lang="en-US" sz="2400" dirty="0"/>
          </a:p>
          <a:p>
            <a:r>
              <a:rPr lang="en-GB" sz="2400" dirty="0" err="1"/>
              <a:t>Thông</a:t>
            </a:r>
            <a:r>
              <a:rPr lang="en-GB" sz="2400" dirty="0"/>
              <a:t> tin ở </a:t>
            </a:r>
            <a:r>
              <a:rPr lang="en-GB" sz="2400" dirty="0" err="1"/>
              <a:t>câu</a:t>
            </a:r>
            <a:r>
              <a:rPr lang="en-GB" sz="2400" dirty="0"/>
              <a:t>: “Yet, many barriers to education for girls remain.” (</a:t>
            </a:r>
            <a:r>
              <a:rPr lang="en-GB" sz="2400" dirty="0" err="1"/>
              <a:t>Tuy</a:t>
            </a:r>
            <a:r>
              <a:rPr lang="en-GB" sz="2400" dirty="0"/>
              <a:t> </a:t>
            </a:r>
            <a:r>
              <a:rPr lang="en-GB" sz="2400" dirty="0" err="1"/>
              <a:t>nhiên</a:t>
            </a:r>
            <a:r>
              <a:rPr lang="en-GB" sz="2400" dirty="0"/>
              <a:t>, </a:t>
            </a:r>
            <a:r>
              <a:rPr lang="en-GB" sz="2400" dirty="0" err="1"/>
              <a:t>nhiều</a:t>
            </a:r>
            <a:r>
              <a:rPr lang="en-GB" sz="2400" dirty="0"/>
              <a:t> </a:t>
            </a:r>
            <a:r>
              <a:rPr lang="en-GB" sz="2400" dirty="0" err="1"/>
              <a:t>rào</a:t>
            </a:r>
            <a:r>
              <a:rPr lang="en-GB" sz="2400" dirty="0"/>
              <a:t> </a:t>
            </a:r>
            <a:r>
              <a:rPr lang="en-GB" sz="2400" dirty="0" err="1"/>
              <a:t>cản</a:t>
            </a:r>
            <a:r>
              <a:rPr lang="en-GB" sz="2400" dirty="0"/>
              <a:t> </a:t>
            </a:r>
            <a:r>
              <a:rPr lang="en-GB" sz="2400" dirty="0" err="1"/>
              <a:t>đến</a:t>
            </a:r>
            <a:r>
              <a:rPr lang="en-GB" sz="2400" dirty="0"/>
              <a:t> </a:t>
            </a:r>
            <a:r>
              <a:rPr lang="en-GB" sz="2400" dirty="0" err="1"/>
              <a:t>với</a:t>
            </a:r>
            <a:endParaRPr lang="en-US" sz="2400" dirty="0" smtClean="0">
              <a:effectLst/>
            </a:endParaRPr>
          </a:p>
          <a:p>
            <a:r>
              <a:rPr lang="en-GB" sz="2400" dirty="0" err="1"/>
              <a:t>giáo</a:t>
            </a:r>
            <a:r>
              <a:rPr lang="en-GB" sz="2400" dirty="0"/>
              <a:t> </a:t>
            </a:r>
            <a:r>
              <a:rPr lang="en-GB" sz="2400" dirty="0" err="1"/>
              <a:t>dục</a:t>
            </a:r>
            <a:r>
              <a:rPr lang="en-GB" sz="2400" dirty="0"/>
              <a:t> </a:t>
            </a:r>
            <a:r>
              <a:rPr lang="en-GB" sz="2400" dirty="0" err="1"/>
              <a:t>cho</a:t>
            </a:r>
            <a:r>
              <a:rPr lang="en-GB" sz="2400" dirty="0"/>
              <a:t> </a:t>
            </a:r>
            <a:r>
              <a:rPr lang="en-GB" sz="2400" dirty="0" err="1"/>
              <a:t>nữ</a:t>
            </a:r>
            <a:r>
              <a:rPr lang="en-GB" sz="2400" dirty="0"/>
              <a:t> </a:t>
            </a:r>
            <a:r>
              <a:rPr lang="en-GB" sz="2400" dirty="0" err="1"/>
              <a:t>giới</a:t>
            </a:r>
            <a:r>
              <a:rPr lang="en-GB" sz="2400" dirty="0"/>
              <a:t> </a:t>
            </a:r>
            <a:r>
              <a:rPr lang="en-GB" sz="2400" dirty="0" err="1"/>
              <a:t>vẫn</a:t>
            </a:r>
            <a:r>
              <a:rPr lang="en-GB" sz="2400" dirty="0"/>
              <a:t> </a:t>
            </a:r>
            <a:r>
              <a:rPr lang="en-GB" sz="2400" dirty="0" err="1"/>
              <a:t>tồn</a:t>
            </a:r>
            <a:r>
              <a:rPr lang="en-GB" sz="2400" dirty="0"/>
              <a:t> </a:t>
            </a:r>
            <a:r>
              <a:rPr lang="en-GB" sz="2400" dirty="0" err="1"/>
              <a:t>tại</a:t>
            </a:r>
            <a:r>
              <a:rPr lang="en-GB" sz="2400" dirty="0"/>
              <a:t>.)</a:t>
            </a:r>
            <a:endParaRPr lang="en-US" sz="2400" dirty="0" smtClean="0">
              <a:effectLst/>
            </a:endParaRPr>
          </a:p>
          <a:p>
            <a:r>
              <a:rPr lang="en-GB" sz="2400" dirty="0"/>
              <a:t> </a:t>
            </a:r>
            <a:endParaRPr lang="en-US" sz="2400" dirty="0" smtClean="0">
              <a:effectLst/>
            </a:endParaRPr>
          </a:p>
          <a:p>
            <a:r>
              <a:rPr lang="en-US" sz="2400" dirty="0"/>
              <a:t> </a:t>
            </a:r>
          </a:p>
          <a:p>
            <a:r>
              <a:rPr lang="en-GB" sz="2400" b="1" dirty="0"/>
              <a:t/>
            </a:r>
            <a:br>
              <a:rPr lang="en-GB" sz="2400" b="1" dirty="0"/>
            </a:br>
            <a:r>
              <a:rPr lang="en-GB" sz="2400" b="1" dirty="0"/>
              <a:t> </a:t>
            </a:r>
            <a:endParaRPr lang="en-US" sz="2400" dirty="0"/>
          </a:p>
          <a:p>
            <a:endParaRPr lang="en-US" sz="2400" dirty="0"/>
          </a:p>
        </p:txBody>
      </p:sp>
      <p:sp>
        <p:nvSpPr>
          <p:cNvPr id="2" name="Oval 1"/>
          <p:cNvSpPr/>
          <p:nvPr/>
        </p:nvSpPr>
        <p:spPr>
          <a:xfrm>
            <a:off x="76200" y="2667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33167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574826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125121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895400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304800"/>
            <a:ext cx="8686800" cy="369332"/>
          </a:xfrm>
          <a:prstGeom prst="rect">
            <a:avLst/>
          </a:prstGeom>
          <a:noFill/>
        </p:spPr>
        <p:txBody>
          <a:bodyPr wrap="square" rtlCol="0">
            <a:spAutoFit/>
          </a:bodyPr>
          <a:lstStyle/>
          <a:p>
            <a:endParaRPr lang="en-US" dirty="0"/>
          </a:p>
        </p:txBody>
      </p:sp>
      <p:sp>
        <p:nvSpPr>
          <p:cNvPr id="6" name="TextBox 5"/>
          <p:cNvSpPr txBox="1"/>
          <p:nvPr/>
        </p:nvSpPr>
        <p:spPr>
          <a:xfrm>
            <a:off x="152400" y="304800"/>
            <a:ext cx="8839200" cy="6001643"/>
          </a:xfrm>
          <a:prstGeom prst="rect">
            <a:avLst/>
          </a:prstGeom>
          <a:noFill/>
        </p:spPr>
        <p:txBody>
          <a:bodyPr wrap="square" rtlCol="0">
            <a:spAutoFit/>
          </a:bodyPr>
          <a:lstStyle/>
          <a:p>
            <a:r>
              <a:rPr lang="en-GB" sz="2400" b="1" dirty="0"/>
              <a:t>Question 5 : </a:t>
            </a:r>
            <a:r>
              <a:rPr lang="en-GB" sz="2400" b="1" dirty="0" err="1"/>
              <a:t>Đáp</a:t>
            </a:r>
            <a:r>
              <a:rPr lang="en-GB" sz="2400" b="1" dirty="0"/>
              <a:t> </a:t>
            </a:r>
            <a:r>
              <a:rPr lang="en-GB" sz="2400" b="1" dirty="0" err="1"/>
              <a:t>án</a:t>
            </a:r>
            <a:r>
              <a:rPr lang="en-GB" sz="2400" b="1" dirty="0"/>
              <a:t> D</a:t>
            </a:r>
            <a:endParaRPr lang="en-US" sz="2400" dirty="0" smtClean="0">
              <a:effectLst/>
            </a:endParaRPr>
          </a:p>
          <a:p>
            <a:r>
              <a:rPr lang="en-GB" sz="2400" b="1" dirty="0" err="1"/>
              <a:t>Kiến</a:t>
            </a:r>
            <a:r>
              <a:rPr lang="en-GB" sz="2400" b="1" dirty="0"/>
              <a:t> </a:t>
            </a:r>
            <a:r>
              <a:rPr lang="en-GB" sz="2400" b="1" dirty="0" err="1"/>
              <a:t>thức</a:t>
            </a:r>
            <a:r>
              <a:rPr lang="en-GB" sz="2400" b="1" dirty="0"/>
              <a:t> </a:t>
            </a:r>
            <a:r>
              <a:rPr lang="en-GB" sz="2400" b="1" dirty="0" err="1"/>
              <a:t>về</a:t>
            </a:r>
            <a:r>
              <a:rPr lang="en-GB" sz="2400" b="1" dirty="0"/>
              <a:t> </a:t>
            </a:r>
            <a:r>
              <a:rPr lang="en-GB" sz="2400" b="1" dirty="0" err="1"/>
              <a:t>từ</a:t>
            </a:r>
            <a:r>
              <a:rPr lang="en-GB" sz="2400" b="1" dirty="0"/>
              <a:t> </a:t>
            </a:r>
            <a:r>
              <a:rPr lang="en-GB" sz="2400" b="1" dirty="0" err="1"/>
              <a:t>vựng</a:t>
            </a:r>
            <a:r>
              <a:rPr lang="en-GB" sz="2400" b="1" dirty="0"/>
              <a:t> </a:t>
            </a:r>
            <a:endParaRPr lang="en-US" sz="2400" dirty="0" smtClean="0">
              <a:effectLst/>
            </a:endParaRPr>
          </a:p>
          <a:p>
            <a:r>
              <a:rPr lang="en-GB" sz="2400" b="1" dirty="0"/>
              <a:t>Two different versions of: </a:t>
            </a:r>
            <a:r>
              <a:rPr lang="en-GB" sz="2400" b="1" dirty="0" err="1"/>
              <a:t>hai</a:t>
            </a:r>
            <a:r>
              <a:rPr lang="en-GB" sz="2400" b="1" dirty="0"/>
              <a:t> </a:t>
            </a:r>
            <a:r>
              <a:rPr lang="en-GB" sz="2400" b="1" dirty="0" err="1"/>
              <a:t>phiên</a:t>
            </a:r>
            <a:r>
              <a:rPr lang="en-GB" sz="2400" b="1" dirty="0"/>
              <a:t> </a:t>
            </a:r>
            <a:r>
              <a:rPr lang="en-GB" sz="2400" b="1" dirty="0" err="1"/>
              <a:t>bản</a:t>
            </a:r>
            <a:r>
              <a:rPr lang="en-GB" sz="2400" b="1" dirty="0"/>
              <a:t> </a:t>
            </a:r>
            <a:r>
              <a:rPr lang="en-GB" sz="2400" b="1" dirty="0" err="1"/>
              <a:t>khác</a:t>
            </a:r>
            <a:r>
              <a:rPr lang="en-GB" sz="2400" b="1" dirty="0"/>
              <a:t> </a:t>
            </a:r>
            <a:r>
              <a:rPr lang="en-GB" sz="2400" b="1" dirty="0" err="1"/>
              <a:t>nhau</a:t>
            </a:r>
            <a:r>
              <a:rPr lang="en-GB" sz="2400" b="1" dirty="0"/>
              <a:t> </a:t>
            </a:r>
            <a:endParaRPr lang="en-US" sz="2400" dirty="0" smtClean="0">
              <a:effectLst/>
            </a:endParaRPr>
          </a:p>
          <a:p>
            <a:r>
              <a:rPr lang="en-GB" sz="2400" dirty="0" err="1"/>
              <a:t>Các</a:t>
            </a:r>
            <a:r>
              <a:rPr lang="en-GB" sz="2400" dirty="0"/>
              <a:t> </a:t>
            </a:r>
            <a:r>
              <a:rPr lang="en-GB" sz="2400" dirty="0" err="1"/>
              <a:t>phương</a:t>
            </a:r>
            <a:r>
              <a:rPr lang="en-GB" sz="2400" dirty="0"/>
              <a:t> </a:t>
            </a:r>
            <a:r>
              <a:rPr lang="en-GB" sz="2400" dirty="0" err="1"/>
              <a:t>tiện</a:t>
            </a:r>
            <a:r>
              <a:rPr lang="en-GB" sz="2400" dirty="0"/>
              <a:t> </a:t>
            </a:r>
            <a:r>
              <a:rPr lang="en-GB" sz="2400" dirty="0" err="1"/>
              <a:t>truyền</a:t>
            </a:r>
            <a:r>
              <a:rPr lang="en-GB" sz="2400" dirty="0"/>
              <a:t> </a:t>
            </a:r>
            <a:r>
              <a:rPr lang="en-GB" sz="2400" dirty="0" err="1"/>
              <a:t>thông</a:t>
            </a:r>
            <a:r>
              <a:rPr lang="en-GB" sz="2400" dirty="0"/>
              <a:t> </a:t>
            </a:r>
            <a:r>
              <a:rPr lang="en-GB" sz="2400" dirty="0" err="1"/>
              <a:t>đã</a:t>
            </a:r>
            <a:r>
              <a:rPr lang="en-GB" sz="2400" dirty="0"/>
              <a:t> </a:t>
            </a:r>
            <a:r>
              <a:rPr lang="en-GB" sz="2400" dirty="0" err="1"/>
              <a:t>phát</a:t>
            </a:r>
            <a:r>
              <a:rPr lang="en-GB" sz="2400" dirty="0"/>
              <a:t> </a:t>
            </a:r>
            <a:r>
              <a:rPr lang="en-GB" sz="2400" dirty="0" err="1"/>
              <a:t>hai</a:t>
            </a:r>
            <a:r>
              <a:rPr lang="en-GB" sz="2400" dirty="0"/>
              <a:t> </a:t>
            </a:r>
            <a:r>
              <a:rPr lang="en-GB" sz="2400" dirty="0" err="1"/>
              <a:t>phiên</a:t>
            </a:r>
            <a:r>
              <a:rPr lang="en-GB" sz="2400" dirty="0"/>
              <a:t> </a:t>
            </a:r>
            <a:r>
              <a:rPr lang="en-GB" sz="2400" dirty="0" err="1"/>
              <a:t>bản</a:t>
            </a:r>
            <a:r>
              <a:rPr lang="en-GB" sz="2400" dirty="0"/>
              <a:t> </a:t>
            </a:r>
            <a:r>
              <a:rPr lang="en-GB" sz="2400" dirty="0" err="1"/>
              <a:t>khác</a:t>
            </a:r>
            <a:r>
              <a:rPr lang="en-GB" sz="2400" dirty="0"/>
              <a:t> </a:t>
            </a:r>
            <a:r>
              <a:rPr lang="en-GB" sz="2400" dirty="0" err="1"/>
              <a:t>nhau</a:t>
            </a:r>
            <a:r>
              <a:rPr lang="en-GB" sz="2400" dirty="0"/>
              <a:t> </a:t>
            </a:r>
            <a:r>
              <a:rPr lang="en-GB" sz="2400" dirty="0" err="1"/>
              <a:t>của</a:t>
            </a:r>
            <a:r>
              <a:rPr lang="en-GB" sz="2400" dirty="0"/>
              <a:t> </a:t>
            </a:r>
            <a:r>
              <a:rPr lang="en-GB" sz="2400" dirty="0" err="1"/>
              <a:t>câu</a:t>
            </a:r>
            <a:r>
              <a:rPr lang="en-GB" sz="2400" dirty="0"/>
              <a:t> </a:t>
            </a:r>
            <a:r>
              <a:rPr lang="en-GB" sz="2400" dirty="0" err="1"/>
              <a:t>chuyện</a:t>
            </a:r>
            <a:r>
              <a:rPr lang="en-GB" sz="2400" dirty="0"/>
              <a:t> </a:t>
            </a:r>
            <a:r>
              <a:rPr lang="en-GB" sz="2400" dirty="0" err="1"/>
              <a:t>thời</a:t>
            </a:r>
            <a:r>
              <a:rPr lang="en-GB" sz="2400" dirty="0"/>
              <a:t> </a:t>
            </a:r>
            <a:r>
              <a:rPr lang="en-GB" sz="2400" dirty="0" err="1"/>
              <a:t>sự</a:t>
            </a:r>
            <a:r>
              <a:rPr lang="en-GB" sz="2400" dirty="0"/>
              <a:t>, </a:t>
            </a:r>
            <a:r>
              <a:rPr lang="en-GB" sz="2400" dirty="0" err="1"/>
              <a:t>khiến</a:t>
            </a:r>
            <a:r>
              <a:rPr lang="en-GB" sz="2400" dirty="0"/>
              <a:t> </a:t>
            </a:r>
            <a:r>
              <a:rPr lang="en-GB" sz="2400" dirty="0" err="1"/>
              <a:t>người</a:t>
            </a:r>
            <a:r>
              <a:rPr lang="en-GB" sz="2400" dirty="0"/>
              <a:t> </a:t>
            </a:r>
            <a:r>
              <a:rPr lang="en-GB" sz="2400" dirty="0" err="1"/>
              <a:t>xem</a:t>
            </a:r>
            <a:r>
              <a:rPr lang="en-GB" sz="2400" dirty="0"/>
              <a:t> </a:t>
            </a:r>
            <a:r>
              <a:rPr lang="en-GB" sz="2400" dirty="0" err="1"/>
              <a:t>bối</a:t>
            </a:r>
            <a:r>
              <a:rPr lang="en-GB" sz="2400" dirty="0"/>
              <a:t> </a:t>
            </a:r>
            <a:r>
              <a:rPr lang="en-GB" sz="2400" dirty="0" err="1"/>
              <a:t>rối</a:t>
            </a:r>
            <a:r>
              <a:rPr lang="en-GB" sz="2400" dirty="0"/>
              <a:t>.</a:t>
            </a:r>
            <a:endParaRPr lang="en-US" sz="2400" dirty="0" smtClean="0">
              <a:effectLst/>
            </a:endParaRPr>
          </a:p>
          <a:p>
            <a:r>
              <a:rPr lang="en-GB" sz="2400" dirty="0"/>
              <a:t>A. </a:t>
            </a:r>
            <a:r>
              <a:rPr lang="en-GB" sz="2400" dirty="0" err="1"/>
              <a:t>cống</a:t>
            </a:r>
            <a:r>
              <a:rPr lang="en-GB" sz="2400" dirty="0"/>
              <a:t> </a:t>
            </a:r>
            <a:r>
              <a:rPr lang="en-GB" sz="2400" dirty="0" err="1"/>
              <a:t>hiến</a:t>
            </a:r>
            <a:r>
              <a:rPr lang="en-GB" sz="2400" dirty="0"/>
              <a:t> 	</a:t>
            </a:r>
            <a:r>
              <a:rPr lang="en-GB" sz="2400" dirty="0" smtClean="0"/>
              <a:t>B</a:t>
            </a:r>
            <a:r>
              <a:rPr lang="en-GB" sz="2400" dirty="0"/>
              <a:t>. </a:t>
            </a:r>
            <a:r>
              <a:rPr lang="en-GB" sz="2400" dirty="0" err="1"/>
              <a:t>nhượng</a:t>
            </a:r>
            <a:r>
              <a:rPr lang="en-GB" sz="2400" dirty="0"/>
              <a:t> </a:t>
            </a:r>
            <a:r>
              <a:rPr lang="en-GB" sz="2400" dirty="0" err="1"/>
              <a:t>bộ</a:t>
            </a:r>
            <a:r>
              <a:rPr lang="en-GB" sz="2400" dirty="0"/>
              <a:t> 		C. </a:t>
            </a:r>
            <a:r>
              <a:rPr lang="en-GB" sz="2400" dirty="0" err="1"/>
              <a:t>chính</a:t>
            </a:r>
            <a:r>
              <a:rPr lang="en-GB" sz="2400" dirty="0"/>
              <a:t> </a:t>
            </a:r>
            <a:r>
              <a:rPr lang="en-GB" sz="2400" dirty="0" err="1"/>
              <a:t>tả</a:t>
            </a:r>
            <a:r>
              <a:rPr lang="en-GB" sz="2400" dirty="0"/>
              <a:t> 	</a:t>
            </a:r>
            <a:r>
              <a:rPr lang="en-GB" sz="2400" dirty="0" smtClean="0"/>
              <a:t>D</a:t>
            </a:r>
            <a:r>
              <a:rPr lang="en-GB" sz="2400" dirty="0"/>
              <a:t>. </a:t>
            </a:r>
            <a:r>
              <a:rPr lang="en-GB" sz="2400" dirty="0" err="1"/>
              <a:t>phiên</a:t>
            </a:r>
            <a:r>
              <a:rPr lang="en-GB" sz="2400" dirty="0"/>
              <a:t> </a:t>
            </a:r>
            <a:r>
              <a:rPr lang="en-GB" sz="2400" dirty="0" err="1"/>
              <a:t>bản</a:t>
            </a:r>
            <a:endParaRPr lang="en-US" sz="2400" dirty="0" smtClean="0">
              <a:effectLst/>
            </a:endParaRPr>
          </a:p>
          <a:p>
            <a:r>
              <a:rPr lang="en-GB" sz="2400" b="1" dirty="0"/>
              <a:t>Question 6.</a:t>
            </a:r>
            <a:r>
              <a:rPr lang="en-GB" sz="2400" dirty="0"/>
              <a:t> The player was ejected __________he committed a foul.</a:t>
            </a:r>
            <a:endParaRPr lang="en-US" sz="2400" dirty="0" smtClean="0">
              <a:effectLst/>
            </a:endParaRPr>
          </a:p>
          <a:p>
            <a:r>
              <a:rPr lang="en-GB" sz="2400" b="1" dirty="0"/>
              <a:t>A.</a:t>
            </a:r>
            <a:r>
              <a:rPr lang="en-GB" sz="2400" dirty="0"/>
              <a:t> </a:t>
            </a:r>
            <a:r>
              <a:rPr lang="en-GB" sz="2400" dirty="0" err="1"/>
              <a:t>inspite</a:t>
            </a:r>
            <a:r>
              <a:rPr lang="en-GB" sz="2400" dirty="0"/>
              <a:t> of 	   </a:t>
            </a:r>
            <a:r>
              <a:rPr lang="en-GB" sz="2400" b="1" dirty="0"/>
              <a:t>B</a:t>
            </a:r>
            <a:r>
              <a:rPr lang="en-GB" sz="2400" dirty="0"/>
              <a:t>. although 	              </a:t>
            </a:r>
            <a:r>
              <a:rPr lang="en-GB" sz="2400" b="1" dirty="0"/>
              <a:t>C</a:t>
            </a:r>
            <a:r>
              <a:rPr lang="en-GB" sz="2400" dirty="0"/>
              <a:t>. because 	   </a:t>
            </a:r>
            <a:r>
              <a:rPr lang="en-GB" sz="2400" dirty="0" smtClean="0"/>
              <a:t>   </a:t>
            </a:r>
            <a:r>
              <a:rPr lang="en-GB" sz="2400" b="1" dirty="0"/>
              <a:t>D</a:t>
            </a:r>
            <a:r>
              <a:rPr lang="en-GB" sz="2400" dirty="0"/>
              <a:t>. because of </a:t>
            </a:r>
            <a:endParaRPr lang="en-US" sz="2400" dirty="0" smtClean="0">
              <a:effectLst/>
            </a:endParaRPr>
          </a:p>
          <a:p>
            <a:endParaRPr lang="vi-VN" sz="2400" b="1" dirty="0" smtClean="0"/>
          </a:p>
          <a:p>
            <a:r>
              <a:rPr lang="en-GB" sz="2400" dirty="0" err="1" smtClean="0"/>
              <a:t>Kiến</a:t>
            </a:r>
            <a:r>
              <a:rPr lang="en-GB" sz="2400" dirty="0" smtClean="0"/>
              <a:t> </a:t>
            </a:r>
            <a:r>
              <a:rPr lang="en-GB" sz="2400" dirty="0" err="1"/>
              <a:t>thức</a:t>
            </a:r>
            <a:r>
              <a:rPr lang="en-GB" sz="2400" dirty="0"/>
              <a:t> </a:t>
            </a:r>
            <a:r>
              <a:rPr lang="en-GB" sz="2400" dirty="0" err="1"/>
              <a:t>liên</a:t>
            </a:r>
            <a:r>
              <a:rPr lang="en-GB" sz="2400" dirty="0"/>
              <a:t> </a:t>
            </a:r>
            <a:r>
              <a:rPr lang="en-GB" sz="2400" dirty="0" err="1"/>
              <a:t>từ</a:t>
            </a:r>
            <a:endParaRPr lang="en-US" sz="2400" dirty="0" smtClean="0">
              <a:effectLst/>
            </a:endParaRPr>
          </a:p>
          <a:p>
            <a:r>
              <a:rPr lang="en-GB" sz="2400" dirty="0" err="1"/>
              <a:t>Inspite</a:t>
            </a:r>
            <a:r>
              <a:rPr lang="en-GB" sz="2400" dirty="0"/>
              <a:t> of + </a:t>
            </a:r>
            <a:r>
              <a:rPr lang="en-GB" sz="2400" dirty="0" err="1"/>
              <a:t>Ving</a:t>
            </a:r>
            <a:r>
              <a:rPr lang="en-GB" sz="2400" dirty="0"/>
              <a:t> / </a:t>
            </a:r>
            <a:r>
              <a:rPr lang="en-GB" sz="2400" dirty="0" err="1"/>
              <a:t>Np</a:t>
            </a:r>
            <a:r>
              <a:rPr lang="en-GB" sz="2400" dirty="0"/>
              <a:t>: </a:t>
            </a:r>
            <a:r>
              <a:rPr lang="en-GB" sz="2400" dirty="0" err="1"/>
              <a:t>mặc</a:t>
            </a:r>
            <a:r>
              <a:rPr lang="en-GB" sz="2400" dirty="0"/>
              <a:t> </a:t>
            </a:r>
            <a:r>
              <a:rPr lang="en-GB" sz="2400" dirty="0" err="1"/>
              <a:t>dù</a:t>
            </a:r>
            <a:endParaRPr lang="en-US" sz="2400" dirty="0" smtClean="0">
              <a:effectLst/>
            </a:endParaRPr>
          </a:p>
          <a:p>
            <a:r>
              <a:rPr lang="en-GB" sz="2400" dirty="0"/>
              <a:t>Although + Clause , Clause: </a:t>
            </a:r>
            <a:r>
              <a:rPr lang="en-GB" sz="2400" dirty="0" err="1"/>
              <a:t>mặc</a:t>
            </a:r>
            <a:r>
              <a:rPr lang="en-GB" sz="2400" dirty="0"/>
              <a:t> </a:t>
            </a:r>
            <a:r>
              <a:rPr lang="en-GB" sz="2400" dirty="0" err="1"/>
              <a:t>dù</a:t>
            </a:r>
            <a:r>
              <a:rPr lang="en-GB" sz="2400" dirty="0"/>
              <a:t> </a:t>
            </a:r>
            <a:endParaRPr lang="en-US" sz="2400" dirty="0" smtClean="0">
              <a:effectLst/>
            </a:endParaRPr>
          </a:p>
          <a:p>
            <a:r>
              <a:rPr lang="en-GB" sz="2400" dirty="0"/>
              <a:t>Because + Clause, Clause : </a:t>
            </a:r>
            <a:r>
              <a:rPr lang="en-GB" sz="2400" dirty="0" err="1"/>
              <a:t>vì</a:t>
            </a:r>
            <a:r>
              <a:rPr lang="en-GB" sz="2400" dirty="0"/>
              <a:t>, </a:t>
            </a:r>
            <a:r>
              <a:rPr lang="en-GB" sz="2400" dirty="0" err="1"/>
              <a:t>bởi</a:t>
            </a:r>
            <a:r>
              <a:rPr lang="en-GB" sz="2400" dirty="0"/>
              <a:t> </a:t>
            </a:r>
            <a:r>
              <a:rPr lang="en-GB" sz="2400" dirty="0" err="1"/>
              <a:t>vì</a:t>
            </a:r>
            <a:r>
              <a:rPr lang="en-GB" sz="2400" dirty="0"/>
              <a:t> </a:t>
            </a:r>
            <a:endParaRPr lang="en-US" sz="2400" dirty="0" smtClean="0">
              <a:effectLst/>
            </a:endParaRPr>
          </a:p>
          <a:p>
            <a:r>
              <a:rPr lang="en-GB" sz="2400" dirty="0"/>
              <a:t>Because of + </a:t>
            </a:r>
            <a:r>
              <a:rPr lang="en-GB" sz="2400" dirty="0" err="1"/>
              <a:t>Ving</a:t>
            </a:r>
            <a:r>
              <a:rPr lang="en-GB" sz="2400" dirty="0"/>
              <a:t>/ NP: </a:t>
            </a:r>
            <a:r>
              <a:rPr lang="en-GB" sz="2400" dirty="0" err="1"/>
              <a:t>bời</a:t>
            </a:r>
            <a:r>
              <a:rPr lang="en-GB" sz="2400" dirty="0"/>
              <a:t> </a:t>
            </a:r>
            <a:r>
              <a:rPr lang="en-GB" sz="2400" dirty="0" err="1"/>
              <a:t>vì</a:t>
            </a:r>
            <a:r>
              <a:rPr lang="en-GB" sz="2400" dirty="0"/>
              <a:t> </a:t>
            </a:r>
            <a:endParaRPr lang="en-US" sz="2400" dirty="0" smtClean="0">
              <a:effectLst/>
            </a:endParaRPr>
          </a:p>
          <a:p>
            <a:r>
              <a:rPr lang="en-GB" sz="2400" dirty="0" err="1"/>
              <a:t>Dịch</a:t>
            </a:r>
            <a:r>
              <a:rPr lang="en-GB" sz="2400" dirty="0"/>
              <a:t> </a:t>
            </a:r>
            <a:r>
              <a:rPr lang="en-GB" sz="2400" dirty="0" err="1"/>
              <a:t>nghĩa</a:t>
            </a:r>
            <a:r>
              <a:rPr lang="en-GB" sz="2400" dirty="0"/>
              <a:t> : </a:t>
            </a:r>
            <a:r>
              <a:rPr lang="en-GB" sz="2400" dirty="0" err="1"/>
              <a:t>Cầu</a:t>
            </a:r>
            <a:r>
              <a:rPr lang="en-GB" sz="2400" dirty="0"/>
              <a:t> </a:t>
            </a:r>
            <a:r>
              <a:rPr lang="en-GB" sz="2400" dirty="0" err="1"/>
              <a:t>thủ</a:t>
            </a:r>
            <a:r>
              <a:rPr lang="en-GB" sz="2400" dirty="0"/>
              <a:t> </a:t>
            </a:r>
            <a:r>
              <a:rPr lang="en-GB" sz="2400" dirty="0" err="1"/>
              <a:t>bị</a:t>
            </a:r>
            <a:r>
              <a:rPr lang="en-GB" sz="2400" dirty="0"/>
              <a:t> </a:t>
            </a:r>
            <a:r>
              <a:rPr lang="en-GB" sz="2400" dirty="0" err="1"/>
              <a:t>đẩy</a:t>
            </a:r>
            <a:r>
              <a:rPr lang="en-GB" sz="2400" dirty="0"/>
              <a:t> </a:t>
            </a:r>
            <a:r>
              <a:rPr lang="en-GB" sz="2400" dirty="0" err="1"/>
              <a:t>ra</a:t>
            </a:r>
            <a:r>
              <a:rPr lang="en-GB" sz="2400" dirty="0"/>
              <a:t> </a:t>
            </a:r>
            <a:r>
              <a:rPr lang="en-GB" sz="2400" dirty="0" err="1"/>
              <a:t>khỏi</a:t>
            </a:r>
            <a:r>
              <a:rPr lang="en-GB" sz="2400" dirty="0"/>
              <a:t> </a:t>
            </a:r>
            <a:r>
              <a:rPr lang="en-GB" sz="2400" dirty="0" err="1"/>
              <a:t>sân</a:t>
            </a:r>
            <a:r>
              <a:rPr lang="en-GB" sz="2400" dirty="0"/>
              <a:t> </a:t>
            </a:r>
            <a:r>
              <a:rPr lang="en-GB" sz="2400" dirty="0" err="1"/>
              <a:t>bởi</a:t>
            </a:r>
            <a:r>
              <a:rPr lang="en-GB" sz="2400" dirty="0"/>
              <a:t> </a:t>
            </a:r>
            <a:r>
              <a:rPr lang="en-GB" sz="2400" dirty="0" err="1"/>
              <a:t>vì</a:t>
            </a:r>
            <a:r>
              <a:rPr lang="en-GB" sz="2400" dirty="0"/>
              <a:t>  </a:t>
            </a:r>
            <a:r>
              <a:rPr lang="en-GB" sz="2400" dirty="0" err="1"/>
              <a:t>Anh</a:t>
            </a:r>
            <a:r>
              <a:rPr lang="en-GB" sz="2400" dirty="0"/>
              <a:t> ta </a:t>
            </a:r>
            <a:r>
              <a:rPr lang="en-GB" sz="2400" dirty="0" err="1"/>
              <a:t>đã</a:t>
            </a:r>
            <a:r>
              <a:rPr lang="en-GB" sz="2400" dirty="0"/>
              <a:t> </a:t>
            </a:r>
            <a:r>
              <a:rPr lang="en-GB" sz="2400" dirty="0" err="1"/>
              <a:t>phạm</a:t>
            </a:r>
            <a:r>
              <a:rPr lang="en-GB" sz="2400" dirty="0"/>
              <a:t> </a:t>
            </a:r>
            <a:r>
              <a:rPr lang="en-GB" sz="2400" dirty="0" err="1"/>
              <a:t>lỗi</a:t>
            </a:r>
            <a:endParaRPr lang="en-US" sz="2400" dirty="0" smtClean="0">
              <a:effectLst/>
            </a:endParaRPr>
          </a:p>
          <a:p>
            <a:endParaRPr lang="en-US" sz="2400" dirty="0"/>
          </a:p>
        </p:txBody>
      </p:sp>
      <p:sp>
        <p:nvSpPr>
          <p:cNvPr id="2" name="Oval 1"/>
          <p:cNvSpPr/>
          <p:nvPr/>
        </p:nvSpPr>
        <p:spPr>
          <a:xfrm>
            <a:off x="4724400" y="2971800"/>
            <a:ext cx="457200" cy="333821"/>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89343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8" end="8"/>
                                            </p:txEl>
                                          </p:spTgt>
                                        </p:tgtEl>
                                        <p:attrNameLst>
                                          <p:attrName>style.visibility</p:attrName>
                                        </p:attrNameLst>
                                      </p:cBhvr>
                                      <p:to>
                                        <p:strVal val="visible"/>
                                      </p:to>
                                    </p:set>
                                    <p:anim calcmode="lin" valueType="num">
                                      <p:cBhvr additive="base">
                                        <p:cTn id="7"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8" end="8"/>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xEl>
                                              <p:pRg st="9" end="9"/>
                                            </p:txEl>
                                          </p:spTgt>
                                        </p:tgtEl>
                                        <p:attrNameLst>
                                          <p:attrName>style.visibility</p:attrName>
                                        </p:attrNameLst>
                                      </p:cBhvr>
                                      <p:to>
                                        <p:strVal val="visible"/>
                                      </p:to>
                                    </p:set>
                                    <p:anim calcmode="lin" valueType="num">
                                      <p:cBhvr additive="base">
                                        <p:cTn id="11"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9" end="9"/>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6">
                                            <p:txEl>
                                              <p:pRg st="10" end="10"/>
                                            </p:txEl>
                                          </p:spTgt>
                                        </p:tgtEl>
                                        <p:attrNameLst>
                                          <p:attrName>style.visibility</p:attrName>
                                        </p:attrNameLst>
                                      </p:cBhvr>
                                      <p:to>
                                        <p:strVal val="visible"/>
                                      </p:to>
                                    </p:set>
                                    <p:anim calcmode="lin" valueType="num">
                                      <p:cBhvr additive="base">
                                        <p:cTn id="15"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10" end="10"/>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6">
                                            <p:txEl>
                                              <p:pRg st="11" end="11"/>
                                            </p:txEl>
                                          </p:spTgt>
                                        </p:tgtEl>
                                        <p:attrNameLst>
                                          <p:attrName>style.visibility</p:attrName>
                                        </p:attrNameLst>
                                      </p:cBhvr>
                                      <p:to>
                                        <p:strVal val="visible"/>
                                      </p:to>
                                    </p:set>
                                    <p:anim calcmode="lin" valueType="num">
                                      <p:cBhvr additive="base">
                                        <p:cTn id="19" dur="500" fill="hold"/>
                                        <p:tgtEl>
                                          <p:spTgt spid="6">
                                            <p:txEl>
                                              <p:pRg st="11" end="1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11" end="11"/>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xEl>
                                              <p:pRg st="12" end="12"/>
                                            </p:txEl>
                                          </p:spTgt>
                                        </p:tgtEl>
                                        <p:attrNameLst>
                                          <p:attrName>style.visibility</p:attrName>
                                        </p:attrNameLst>
                                      </p:cBhvr>
                                      <p:to>
                                        <p:strVal val="visible"/>
                                      </p:to>
                                    </p:set>
                                    <p:anim calcmode="lin" valueType="num">
                                      <p:cBhvr additive="base">
                                        <p:cTn id="23" dur="500" fill="hold"/>
                                        <p:tgtEl>
                                          <p:spTgt spid="6">
                                            <p:txEl>
                                              <p:pRg st="12" end="1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12" end="1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
                                            <p:txEl>
                                              <p:pRg st="13" end="13"/>
                                            </p:txEl>
                                          </p:spTgt>
                                        </p:tgtEl>
                                        <p:attrNameLst>
                                          <p:attrName>style.visibility</p:attrName>
                                        </p:attrNameLst>
                                      </p:cBhvr>
                                      <p:to>
                                        <p:strVal val="visible"/>
                                      </p:to>
                                    </p:set>
                                    <p:anim calcmode="lin" valueType="num">
                                      <p:cBhvr additive="base">
                                        <p:cTn id="27" dur="500" fill="hold"/>
                                        <p:tgtEl>
                                          <p:spTgt spid="6">
                                            <p:txEl>
                                              <p:pRg st="13" end="1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250032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7116750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3374434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42483275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867604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003793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7906581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60728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5039" y="117693"/>
            <a:ext cx="8610600" cy="6555641"/>
          </a:xfrm>
          <a:prstGeom prst="rect">
            <a:avLst/>
          </a:prstGeom>
          <a:noFill/>
        </p:spPr>
        <p:txBody>
          <a:bodyPr wrap="square" rtlCol="0">
            <a:spAutoFit/>
          </a:bodyPr>
          <a:lstStyle/>
          <a:p>
            <a:r>
              <a:rPr lang="en-US" sz="2000" b="1" dirty="0"/>
              <a:t>Question 7. </a:t>
            </a:r>
            <a:r>
              <a:rPr lang="en-US" sz="2000" dirty="0"/>
              <a:t>His brother bought a ____ as a present for his younger brother two weeks ago.</a:t>
            </a:r>
            <a:endParaRPr lang="en-US" sz="2000" dirty="0" smtClean="0">
              <a:effectLst/>
            </a:endParaRPr>
          </a:p>
          <a:p>
            <a:r>
              <a:rPr lang="en-US" sz="2000" b="1" dirty="0"/>
              <a:t>A.</a:t>
            </a:r>
            <a:r>
              <a:rPr lang="en-US" sz="2000" dirty="0"/>
              <a:t> a modern </a:t>
            </a:r>
            <a:r>
              <a:rPr lang="en-US" sz="2000" dirty="0" err="1"/>
              <a:t>Janpanese</a:t>
            </a:r>
            <a:r>
              <a:rPr lang="en-US" sz="2000" dirty="0"/>
              <a:t> racing car	</a:t>
            </a:r>
            <a:r>
              <a:rPr lang="en-US" sz="2000" b="1" dirty="0" smtClean="0"/>
              <a:t>B</a:t>
            </a:r>
            <a:r>
              <a:rPr lang="en-US" sz="2000" b="1" dirty="0"/>
              <a:t>. </a:t>
            </a:r>
            <a:r>
              <a:rPr lang="en-US" sz="2000" dirty="0"/>
              <a:t>a Japanese modern racing car</a:t>
            </a:r>
            <a:endParaRPr lang="en-US" sz="2000" dirty="0" smtClean="0">
              <a:effectLst/>
            </a:endParaRPr>
          </a:p>
          <a:p>
            <a:r>
              <a:rPr lang="en-US" sz="2000" b="1" dirty="0"/>
              <a:t>C.</a:t>
            </a:r>
            <a:r>
              <a:rPr lang="en-US" sz="2000" dirty="0"/>
              <a:t> a racing </a:t>
            </a:r>
            <a:r>
              <a:rPr lang="en-US" sz="2000" dirty="0" err="1"/>
              <a:t>Japansese</a:t>
            </a:r>
            <a:r>
              <a:rPr lang="en-US" sz="2000" dirty="0"/>
              <a:t> modern car	</a:t>
            </a:r>
            <a:r>
              <a:rPr lang="en-US" sz="2000" b="1" dirty="0" smtClean="0"/>
              <a:t>D</a:t>
            </a:r>
            <a:r>
              <a:rPr lang="en-US" sz="2000" b="1" dirty="0"/>
              <a:t>.</a:t>
            </a:r>
            <a:r>
              <a:rPr lang="en-US" sz="2000" dirty="0"/>
              <a:t> a </a:t>
            </a:r>
            <a:r>
              <a:rPr lang="en-US" sz="2000" dirty="0" err="1"/>
              <a:t>Japansese</a:t>
            </a:r>
            <a:r>
              <a:rPr lang="en-US" sz="2000" dirty="0"/>
              <a:t> racing Vietnamese car</a:t>
            </a:r>
            <a:endParaRPr lang="en-US" sz="2000" dirty="0" smtClean="0">
              <a:effectLst/>
            </a:endParaRPr>
          </a:p>
          <a:p>
            <a:endParaRPr lang="vi-VN" sz="2000" b="1" dirty="0" smtClean="0"/>
          </a:p>
          <a:p>
            <a:r>
              <a:rPr lang="x-none" sz="2000" b="1" smtClean="0"/>
              <a:t>Trật </a:t>
            </a:r>
            <a:r>
              <a:rPr lang="x-none" sz="2000" b="1"/>
              <a:t>tự của các tính từ:</a:t>
            </a:r>
            <a:endParaRPr lang="en-US" sz="2000" dirty="0" smtClean="0">
              <a:effectLst/>
            </a:endParaRPr>
          </a:p>
          <a:p>
            <a:r>
              <a:rPr lang="x-none" sz="2000"/>
              <a:t>OpSACOMP: Opinion (Ý kiến) ; Size (Kích cỡ) ; Age (Tuổi) ; Shape (Hình dạng) ; Color (Màu sắc) ; Origin (Xuất xứ) ; Material (Chất liệu) ; Purpose (Công dụng)</a:t>
            </a:r>
            <a:endParaRPr lang="en-US" sz="2000" dirty="0" smtClean="0">
              <a:effectLst/>
            </a:endParaRPr>
          </a:p>
          <a:p>
            <a:r>
              <a:rPr lang="x-none" sz="2000"/>
              <a:t>Tạm dịch: </a:t>
            </a:r>
            <a:r>
              <a:rPr lang="en-GB" sz="2000" dirty="0"/>
              <a:t>Paul </a:t>
            </a:r>
            <a:r>
              <a:rPr lang="en-GB" sz="2000" dirty="0" err="1"/>
              <a:t>đã</a:t>
            </a:r>
            <a:r>
              <a:rPr lang="en-GB" sz="2000" dirty="0"/>
              <a:t> </a:t>
            </a:r>
            <a:r>
              <a:rPr lang="en-GB" sz="2000" dirty="0" err="1"/>
              <a:t>mua</a:t>
            </a:r>
            <a:r>
              <a:rPr lang="en-GB" sz="2000" dirty="0"/>
              <a:t> </a:t>
            </a:r>
            <a:r>
              <a:rPr lang="en-GB" sz="2000" dirty="0" err="1"/>
              <a:t>cho</a:t>
            </a:r>
            <a:r>
              <a:rPr lang="en-GB" sz="2000" dirty="0"/>
              <a:t> </a:t>
            </a:r>
            <a:r>
              <a:rPr lang="en-GB" sz="2000" dirty="0" err="1"/>
              <a:t>em</a:t>
            </a:r>
            <a:r>
              <a:rPr lang="en-GB" sz="2000" dirty="0"/>
              <a:t> </a:t>
            </a:r>
            <a:r>
              <a:rPr lang="en-GB" sz="2000" dirty="0" err="1"/>
              <a:t>trai</a:t>
            </a:r>
            <a:r>
              <a:rPr lang="en-GB" sz="2000" dirty="0"/>
              <a:t> 1 </a:t>
            </a:r>
            <a:r>
              <a:rPr lang="en-GB" sz="2000" dirty="0" err="1"/>
              <a:t>món</a:t>
            </a:r>
            <a:r>
              <a:rPr lang="en-GB" sz="2000" dirty="0"/>
              <a:t> </a:t>
            </a:r>
            <a:r>
              <a:rPr lang="en-GB" sz="2000" dirty="0" err="1"/>
              <a:t>quà</a:t>
            </a:r>
            <a:r>
              <a:rPr lang="en-GB" sz="2000" dirty="0"/>
              <a:t> </a:t>
            </a:r>
            <a:r>
              <a:rPr lang="en-GB" sz="2000" dirty="0" err="1"/>
              <a:t>là</a:t>
            </a:r>
            <a:r>
              <a:rPr lang="en-GB" sz="2000" dirty="0"/>
              <a:t> </a:t>
            </a:r>
            <a:r>
              <a:rPr lang="en-GB" sz="2000" dirty="0" err="1"/>
              <a:t>chiếc</a:t>
            </a:r>
            <a:r>
              <a:rPr lang="en-GB" sz="2000" dirty="0"/>
              <a:t> </a:t>
            </a:r>
            <a:r>
              <a:rPr lang="en-GB" sz="2000" dirty="0" err="1"/>
              <a:t>xe</a:t>
            </a:r>
            <a:r>
              <a:rPr lang="en-GB" sz="2000" dirty="0"/>
              <a:t> </a:t>
            </a:r>
            <a:r>
              <a:rPr lang="en-GB" sz="2000" dirty="0" err="1"/>
              <a:t>đua</a:t>
            </a:r>
            <a:r>
              <a:rPr lang="en-GB" sz="2000" dirty="0"/>
              <a:t> </a:t>
            </a:r>
            <a:r>
              <a:rPr lang="en-GB" sz="2000" dirty="0" err="1"/>
              <a:t>của</a:t>
            </a:r>
            <a:r>
              <a:rPr lang="en-GB" sz="2000" dirty="0"/>
              <a:t> </a:t>
            </a:r>
            <a:r>
              <a:rPr lang="en-GB" sz="2000" dirty="0" err="1"/>
              <a:t>nhật</a:t>
            </a:r>
            <a:r>
              <a:rPr lang="en-GB" sz="2000" dirty="0"/>
              <a:t> </a:t>
            </a:r>
            <a:r>
              <a:rPr lang="en-GB" sz="2000" dirty="0" err="1"/>
              <a:t>hiện</a:t>
            </a:r>
            <a:r>
              <a:rPr lang="en-GB" sz="2000" dirty="0"/>
              <a:t> </a:t>
            </a:r>
            <a:r>
              <a:rPr lang="en-GB" sz="2000" dirty="0" err="1"/>
              <a:t>đại</a:t>
            </a:r>
            <a:r>
              <a:rPr lang="en-GB" sz="2000" dirty="0"/>
              <a:t> 2 </a:t>
            </a:r>
            <a:r>
              <a:rPr lang="en-GB" sz="2000" dirty="0" err="1"/>
              <a:t>tuần</a:t>
            </a:r>
            <a:r>
              <a:rPr lang="en-GB" sz="2000" dirty="0"/>
              <a:t> </a:t>
            </a:r>
            <a:r>
              <a:rPr lang="en-GB" sz="2000" dirty="0" err="1"/>
              <a:t>trước</a:t>
            </a:r>
            <a:r>
              <a:rPr lang="en-GB" sz="2000" dirty="0"/>
              <a:t>.</a:t>
            </a:r>
            <a:endParaRPr lang="en-US" sz="2000" dirty="0" smtClean="0">
              <a:effectLst/>
            </a:endParaRPr>
          </a:p>
          <a:p>
            <a:r>
              <a:rPr lang="en-GB" sz="2000" b="1" dirty="0"/>
              <a:t>Question 8:</a:t>
            </a:r>
            <a:r>
              <a:rPr lang="en-GB" sz="2000" dirty="0"/>
              <a:t> The friends I ______ in my home town are different from my college friends.</a:t>
            </a:r>
            <a:endParaRPr lang="en-US" sz="2000" dirty="0" smtClean="0">
              <a:effectLst/>
            </a:endParaRPr>
          </a:p>
          <a:p>
            <a:r>
              <a:rPr lang="en-GB" sz="2000" b="1" dirty="0"/>
              <a:t>A.</a:t>
            </a:r>
            <a:r>
              <a:rPr lang="en-GB" sz="2000" dirty="0"/>
              <a:t> go out with 				</a:t>
            </a:r>
            <a:r>
              <a:rPr lang="en-GB" sz="2000" b="1" dirty="0" smtClean="0"/>
              <a:t>B</a:t>
            </a:r>
            <a:r>
              <a:rPr lang="en-GB" sz="2000" dirty="0"/>
              <a:t>. get along with	</a:t>
            </a:r>
            <a:endParaRPr lang="en-US" sz="2000" dirty="0" smtClean="0">
              <a:effectLst/>
            </a:endParaRPr>
          </a:p>
          <a:p>
            <a:r>
              <a:rPr lang="en-GB" sz="2000" b="1" dirty="0"/>
              <a:t>C</a:t>
            </a:r>
            <a:r>
              <a:rPr lang="en-GB" sz="2000" dirty="0"/>
              <a:t>. hang around with 			</a:t>
            </a:r>
            <a:r>
              <a:rPr lang="en-GB" sz="2000" b="1" dirty="0" smtClean="0"/>
              <a:t>D</a:t>
            </a:r>
            <a:r>
              <a:rPr lang="en-GB" sz="2000" dirty="0"/>
              <a:t>. stand in for</a:t>
            </a:r>
            <a:endParaRPr lang="en-US" sz="2000" dirty="0" smtClean="0">
              <a:effectLst/>
            </a:endParaRPr>
          </a:p>
          <a:p>
            <a:endParaRPr lang="vi-VN" sz="2000" b="1" dirty="0" smtClean="0"/>
          </a:p>
          <a:p>
            <a:r>
              <a:rPr lang="en-GB" sz="2000" b="1" dirty="0" err="1" smtClean="0"/>
              <a:t>Kiến</a:t>
            </a:r>
            <a:r>
              <a:rPr lang="en-GB" sz="2000" b="1" dirty="0" smtClean="0"/>
              <a:t> </a:t>
            </a:r>
            <a:r>
              <a:rPr lang="en-GB" sz="2000" b="1" dirty="0" err="1"/>
              <a:t>thức</a:t>
            </a:r>
            <a:r>
              <a:rPr lang="en-GB" sz="2000" b="1" dirty="0"/>
              <a:t> </a:t>
            </a:r>
            <a:r>
              <a:rPr lang="en-GB" sz="2000" b="1" dirty="0" err="1"/>
              <a:t>về</a:t>
            </a:r>
            <a:r>
              <a:rPr lang="en-GB" sz="2000" b="1" dirty="0"/>
              <a:t> phrasal verb </a:t>
            </a:r>
            <a:endParaRPr lang="en-US" sz="2000" dirty="0" smtClean="0">
              <a:effectLst/>
            </a:endParaRPr>
          </a:p>
          <a:p>
            <a:r>
              <a:rPr lang="en-GB" sz="2000" b="1" dirty="0"/>
              <a:t>Hang around with : </a:t>
            </a:r>
            <a:r>
              <a:rPr lang="en-GB" sz="2000" b="1" dirty="0" err="1"/>
              <a:t>đi</a:t>
            </a:r>
            <a:r>
              <a:rPr lang="en-GB" sz="2000" b="1" dirty="0"/>
              <a:t> </a:t>
            </a:r>
            <a:r>
              <a:rPr lang="en-GB" sz="2000" b="1" dirty="0" err="1"/>
              <a:t>chơi</a:t>
            </a:r>
            <a:r>
              <a:rPr lang="en-GB" sz="2000" b="1" dirty="0"/>
              <a:t> </a:t>
            </a:r>
            <a:endParaRPr lang="en-US" sz="2000" dirty="0" smtClean="0">
              <a:effectLst/>
            </a:endParaRPr>
          </a:p>
          <a:p>
            <a:r>
              <a:rPr lang="en-GB" sz="2000" dirty="0" err="1"/>
              <a:t>Những</a:t>
            </a:r>
            <a:r>
              <a:rPr lang="en-GB" sz="2000" dirty="0"/>
              <a:t> </a:t>
            </a:r>
            <a:r>
              <a:rPr lang="en-GB" sz="2000" dirty="0" err="1"/>
              <a:t>người</a:t>
            </a:r>
            <a:r>
              <a:rPr lang="en-GB" sz="2000" dirty="0"/>
              <a:t> </a:t>
            </a:r>
            <a:r>
              <a:rPr lang="en-GB" sz="2000" dirty="0" err="1"/>
              <a:t>bạn</a:t>
            </a:r>
            <a:r>
              <a:rPr lang="en-GB" sz="2000" dirty="0"/>
              <a:t> </a:t>
            </a:r>
            <a:r>
              <a:rPr lang="en-GB" sz="2000" dirty="0" err="1"/>
              <a:t>mà</a:t>
            </a:r>
            <a:r>
              <a:rPr lang="en-GB" sz="2000" dirty="0"/>
              <a:t> </a:t>
            </a:r>
            <a:r>
              <a:rPr lang="en-GB" sz="2000" dirty="0" err="1"/>
              <a:t>tôi</a:t>
            </a:r>
            <a:r>
              <a:rPr lang="en-GB" sz="2000" dirty="0"/>
              <a:t> </a:t>
            </a:r>
            <a:r>
              <a:rPr lang="en-GB" sz="2000" dirty="0" err="1"/>
              <a:t>chơi</a:t>
            </a:r>
            <a:r>
              <a:rPr lang="en-GB" sz="2000" dirty="0"/>
              <a:t> </a:t>
            </a:r>
            <a:r>
              <a:rPr lang="en-GB" sz="2000" dirty="0" err="1"/>
              <a:t>cùng</a:t>
            </a:r>
            <a:r>
              <a:rPr lang="en-GB" sz="2000" dirty="0"/>
              <a:t> </a:t>
            </a:r>
            <a:r>
              <a:rPr lang="en-GB" sz="2000" dirty="0" err="1"/>
              <a:t>với</a:t>
            </a:r>
            <a:r>
              <a:rPr lang="en-GB" sz="2000" dirty="0"/>
              <a:t> ở </a:t>
            </a:r>
            <a:r>
              <a:rPr lang="en-GB" sz="2000" dirty="0" err="1"/>
              <a:t>quê</a:t>
            </a:r>
            <a:r>
              <a:rPr lang="en-GB" sz="2000" dirty="0"/>
              <a:t> </a:t>
            </a:r>
            <a:r>
              <a:rPr lang="en-GB" sz="2000" dirty="0" err="1"/>
              <a:t>nhà</a:t>
            </a:r>
            <a:r>
              <a:rPr lang="en-GB" sz="2000" dirty="0"/>
              <a:t> </a:t>
            </a:r>
            <a:r>
              <a:rPr lang="en-GB" sz="2000" dirty="0" err="1"/>
              <a:t>khác</a:t>
            </a:r>
            <a:r>
              <a:rPr lang="en-GB" sz="2000" dirty="0"/>
              <a:t> </a:t>
            </a:r>
            <a:r>
              <a:rPr lang="en-GB" sz="2000" dirty="0" err="1"/>
              <a:t>với</a:t>
            </a:r>
            <a:r>
              <a:rPr lang="en-GB" sz="2000" dirty="0"/>
              <a:t> </a:t>
            </a:r>
            <a:r>
              <a:rPr lang="en-GB" sz="2000" dirty="0" err="1"/>
              <a:t>những</a:t>
            </a:r>
            <a:r>
              <a:rPr lang="en-GB" sz="2000" dirty="0"/>
              <a:t> </a:t>
            </a:r>
            <a:r>
              <a:rPr lang="en-GB" sz="2000" dirty="0" err="1"/>
              <a:t>người</a:t>
            </a:r>
            <a:r>
              <a:rPr lang="en-GB" sz="2000" dirty="0"/>
              <a:t> </a:t>
            </a:r>
            <a:r>
              <a:rPr lang="en-GB" sz="2000" dirty="0" err="1"/>
              <a:t>bạn</a:t>
            </a:r>
            <a:r>
              <a:rPr lang="en-GB" sz="2000" dirty="0"/>
              <a:t> </a:t>
            </a:r>
            <a:r>
              <a:rPr lang="en-GB" sz="2000" dirty="0" err="1"/>
              <a:t>thời</a:t>
            </a:r>
            <a:r>
              <a:rPr lang="en-GB" sz="2000" dirty="0"/>
              <a:t> </a:t>
            </a:r>
            <a:r>
              <a:rPr lang="en-GB" sz="2000" dirty="0" err="1"/>
              <a:t>đại</a:t>
            </a:r>
            <a:r>
              <a:rPr lang="en-GB" sz="2000" dirty="0"/>
              <a:t> </a:t>
            </a:r>
            <a:r>
              <a:rPr lang="en-GB" sz="2000" dirty="0" err="1"/>
              <a:t>học</a:t>
            </a:r>
            <a:r>
              <a:rPr lang="en-GB" sz="2000" dirty="0"/>
              <a:t> </a:t>
            </a:r>
            <a:r>
              <a:rPr lang="en-GB" sz="2000" dirty="0" err="1"/>
              <a:t>của</a:t>
            </a:r>
            <a:r>
              <a:rPr lang="en-GB" sz="2000" dirty="0"/>
              <a:t> </a:t>
            </a:r>
            <a:r>
              <a:rPr lang="en-GB" sz="2000" dirty="0" err="1"/>
              <a:t>tôi</a:t>
            </a:r>
            <a:r>
              <a:rPr lang="en-GB" sz="2000" dirty="0"/>
              <a:t>.</a:t>
            </a:r>
            <a:endParaRPr lang="en-US" sz="2000" dirty="0" smtClean="0">
              <a:effectLst/>
            </a:endParaRPr>
          </a:p>
          <a:p>
            <a:r>
              <a:rPr lang="en-GB" sz="2000" dirty="0"/>
              <a:t>A. </a:t>
            </a:r>
            <a:r>
              <a:rPr lang="en-GB" sz="2000" dirty="0" err="1"/>
              <a:t>đi</a:t>
            </a:r>
            <a:r>
              <a:rPr lang="en-GB" sz="2000" dirty="0"/>
              <a:t> </a:t>
            </a:r>
            <a:r>
              <a:rPr lang="en-GB" sz="2000" dirty="0" err="1"/>
              <a:t>chơi</a:t>
            </a:r>
            <a:r>
              <a:rPr lang="en-GB" sz="2000" dirty="0"/>
              <a:t> </a:t>
            </a:r>
            <a:r>
              <a:rPr lang="en-GB" sz="2000" dirty="0" err="1"/>
              <a:t>với</a:t>
            </a:r>
            <a:r>
              <a:rPr lang="en-GB" sz="2000" dirty="0"/>
              <a:t> 	</a:t>
            </a:r>
            <a:r>
              <a:rPr lang="en-GB" sz="2000" dirty="0" smtClean="0"/>
              <a:t>B</a:t>
            </a:r>
            <a:r>
              <a:rPr lang="en-GB" sz="2000" dirty="0"/>
              <a:t>. </a:t>
            </a:r>
            <a:r>
              <a:rPr lang="en-GB" sz="2000" dirty="0" err="1"/>
              <a:t>làm</a:t>
            </a:r>
            <a:r>
              <a:rPr lang="en-GB" sz="2000" dirty="0"/>
              <a:t> </a:t>
            </a:r>
            <a:r>
              <a:rPr lang="en-GB" sz="2000" dirty="0" err="1"/>
              <a:t>quen</a:t>
            </a:r>
            <a:r>
              <a:rPr lang="en-GB" sz="2000" dirty="0"/>
              <a:t> </a:t>
            </a:r>
            <a:r>
              <a:rPr lang="en-GB" sz="2000" dirty="0" err="1"/>
              <a:t>với</a:t>
            </a:r>
            <a:r>
              <a:rPr lang="en-GB" sz="2000" dirty="0"/>
              <a:t> 	C. </a:t>
            </a:r>
            <a:r>
              <a:rPr lang="en-GB" sz="2000" dirty="0" err="1"/>
              <a:t>đi</a:t>
            </a:r>
            <a:r>
              <a:rPr lang="en-GB" sz="2000" dirty="0"/>
              <a:t> </a:t>
            </a:r>
            <a:r>
              <a:rPr lang="en-GB" sz="2000" dirty="0" err="1"/>
              <a:t>chơi</a:t>
            </a:r>
            <a:r>
              <a:rPr lang="en-GB" sz="2000" dirty="0"/>
              <a:t>  	</a:t>
            </a:r>
            <a:r>
              <a:rPr lang="en-GB" sz="2000" dirty="0" smtClean="0"/>
              <a:t>D</a:t>
            </a:r>
            <a:r>
              <a:rPr lang="en-GB" sz="2000" dirty="0"/>
              <a:t>. </a:t>
            </a:r>
            <a:r>
              <a:rPr lang="en-GB" sz="2000" dirty="0" err="1"/>
              <a:t>đứng</a:t>
            </a:r>
            <a:r>
              <a:rPr lang="en-GB" sz="2000" dirty="0"/>
              <a:t> ở </a:t>
            </a:r>
            <a:r>
              <a:rPr lang="en-GB" sz="2000" dirty="0" err="1"/>
              <a:t>vị</a:t>
            </a:r>
            <a:r>
              <a:rPr lang="en-GB" sz="2000" dirty="0"/>
              <a:t> </a:t>
            </a:r>
            <a:r>
              <a:rPr lang="en-GB" sz="2000" dirty="0" err="1"/>
              <a:t>trí</a:t>
            </a:r>
            <a:r>
              <a:rPr lang="en-GB" sz="2000" dirty="0"/>
              <a:t> </a:t>
            </a:r>
            <a:endParaRPr lang="en-US" sz="2000" dirty="0" smtClean="0">
              <a:effectLst/>
            </a:endParaRPr>
          </a:p>
          <a:p>
            <a:endParaRPr lang="en-US" sz="2000" dirty="0"/>
          </a:p>
        </p:txBody>
      </p:sp>
      <p:sp>
        <p:nvSpPr>
          <p:cNvPr id="2" name="Oval 1"/>
          <p:cNvSpPr/>
          <p:nvPr/>
        </p:nvSpPr>
        <p:spPr>
          <a:xfrm>
            <a:off x="235039" y="762000"/>
            <a:ext cx="298361"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225915" y="4191000"/>
            <a:ext cx="301581"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75964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 calcmode="lin" valueType="num">
                                      <p:cBhvr additive="base">
                                        <p:cTn id="7"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5" end="5"/>
                                            </p:txEl>
                                          </p:spTgt>
                                        </p:tgtEl>
                                        <p:attrNameLst>
                                          <p:attrName>style.visibility</p:attrName>
                                        </p:attrNameLst>
                                      </p:cBhvr>
                                      <p:to>
                                        <p:strVal val="visible"/>
                                      </p:to>
                                    </p:set>
                                    <p:anim calcmode="lin" valueType="num">
                                      <p:cBhvr additive="base">
                                        <p:cTn id="1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anim calcmode="lin" valueType="num">
                                      <p:cBhvr additive="base">
                                        <p:cTn id="1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5">
                                            <p:txEl>
                                              <p:pRg st="11" end="11"/>
                                            </p:txEl>
                                          </p:spTgt>
                                        </p:tgtEl>
                                        <p:attrNameLst>
                                          <p:attrName>style.visibility</p:attrName>
                                        </p:attrNameLst>
                                      </p:cBhvr>
                                      <p:to>
                                        <p:strVal val="visible"/>
                                      </p:to>
                                    </p:set>
                                    <p:anim calcmode="lin" valueType="num">
                                      <p:cBhvr additive="base">
                                        <p:cTn id="27" dur="500" fill="hold"/>
                                        <p:tgtEl>
                                          <p:spTgt spid="5">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5">
                                            <p:txEl>
                                              <p:pRg st="12" end="12"/>
                                            </p:txEl>
                                          </p:spTgt>
                                        </p:tgtEl>
                                        <p:attrNameLst>
                                          <p:attrName>style.visibility</p:attrName>
                                        </p:attrNameLst>
                                      </p:cBhvr>
                                      <p:to>
                                        <p:strVal val="visible"/>
                                      </p:to>
                                    </p:set>
                                    <p:anim calcmode="lin" valueType="num">
                                      <p:cBhvr additive="base">
                                        <p:cTn id="31" dur="500" fill="hold"/>
                                        <p:tgtEl>
                                          <p:spTgt spid="5">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xEl>
                                              <p:pRg st="13" end="13"/>
                                            </p:txEl>
                                          </p:spTgt>
                                        </p:tgtEl>
                                        <p:attrNameLst>
                                          <p:attrName>style.visibility</p:attrName>
                                        </p:attrNameLst>
                                      </p:cBhvr>
                                      <p:to>
                                        <p:strVal val="visible"/>
                                      </p:to>
                                    </p:set>
                                    <p:anim calcmode="lin" valueType="num">
                                      <p:cBhvr additive="base">
                                        <p:cTn id="35" dur="500" fill="hold"/>
                                        <p:tgtEl>
                                          <p:spTgt spid="5">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5">
                                            <p:txEl>
                                              <p:pRg st="14" end="14"/>
                                            </p:txEl>
                                          </p:spTgt>
                                        </p:tgtEl>
                                        <p:attrNameLst>
                                          <p:attrName>style.visibility</p:attrName>
                                        </p:attrNameLst>
                                      </p:cBhvr>
                                      <p:to>
                                        <p:strVal val="visible"/>
                                      </p:to>
                                    </p:set>
                                    <p:anim calcmode="lin" valueType="num">
                                      <p:cBhvr additive="base">
                                        <p:cTn id="39" dur="500" fill="hold"/>
                                        <p:tgtEl>
                                          <p:spTgt spid="5">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 calcmode="lin" valueType="num">
                                      <p:cBhvr additive="base">
                                        <p:cTn id="45" dur="500" fill="hold"/>
                                        <p:tgtEl>
                                          <p:spTgt spid="3"/>
                                        </p:tgtEl>
                                        <p:attrNameLst>
                                          <p:attrName>ppt_x</p:attrName>
                                        </p:attrNameLst>
                                      </p:cBhvr>
                                      <p:tavLst>
                                        <p:tav tm="0">
                                          <p:val>
                                            <p:strVal val="#ppt_x"/>
                                          </p:val>
                                        </p:tav>
                                        <p:tav tm="100000">
                                          <p:val>
                                            <p:strVal val="#ppt_x"/>
                                          </p:val>
                                        </p:tav>
                                      </p:tavLst>
                                    </p:anim>
                                    <p:anim calcmode="lin" valueType="num">
                                      <p:cBhvr additive="base">
                                        <p:cTn id="4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86800" cy="6740307"/>
          </a:xfrm>
          <a:prstGeom prst="rect">
            <a:avLst/>
          </a:prstGeom>
          <a:noFill/>
        </p:spPr>
        <p:txBody>
          <a:bodyPr wrap="square" rtlCol="0">
            <a:spAutoFit/>
          </a:bodyPr>
          <a:lstStyle/>
          <a:p>
            <a:r>
              <a:rPr lang="en-GB" sz="2400" b="1" dirty="0"/>
              <a:t>Question 9</a:t>
            </a:r>
            <a:r>
              <a:rPr lang="en-GB" sz="2400" dirty="0"/>
              <a:t>: ______________, I will repair my old house.</a:t>
            </a:r>
            <a:endParaRPr lang="en-US" sz="2400" dirty="0"/>
          </a:p>
          <a:p>
            <a:pPr lvl="0"/>
            <a:r>
              <a:rPr lang="en-US" sz="2400" dirty="0"/>
              <a:t>When I had </a:t>
            </a:r>
            <a:r>
              <a:rPr lang="en-US" sz="2400" dirty="0" err="1"/>
              <a:t>engough</a:t>
            </a:r>
            <a:r>
              <a:rPr lang="en-US" sz="2400" dirty="0"/>
              <a:t> money 			</a:t>
            </a:r>
          </a:p>
          <a:p>
            <a:pPr lvl="0"/>
            <a:r>
              <a:rPr lang="en-US" sz="2400" dirty="0"/>
              <a:t>After I have had </a:t>
            </a:r>
            <a:r>
              <a:rPr lang="en-US" sz="2400" dirty="0" err="1"/>
              <a:t>engough</a:t>
            </a:r>
            <a:r>
              <a:rPr lang="en-US" sz="2400" dirty="0"/>
              <a:t> money</a:t>
            </a:r>
          </a:p>
          <a:p>
            <a:pPr lvl="0"/>
            <a:r>
              <a:rPr lang="en-GB" sz="2400" dirty="0"/>
              <a:t>Before I had enough money</a:t>
            </a:r>
            <a:endParaRPr lang="en-US" sz="2400" dirty="0"/>
          </a:p>
          <a:p>
            <a:r>
              <a:rPr lang="en-GB" sz="2400" dirty="0"/>
              <a:t>As soon as I had enough money</a:t>
            </a:r>
            <a:r>
              <a:rPr lang="en-GB" sz="2400" b="1" dirty="0"/>
              <a:t> Question </a:t>
            </a:r>
            <a:endParaRPr lang="en-US" sz="2400" dirty="0" smtClean="0">
              <a:effectLst/>
            </a:endParaRPr>
          </a:p>
          <a:p>
            <a:r>
              <a:rPr lang="en-GB" sz="2400" b="1" dirty="0"/>
              <a:t>9: </a:t>
            </a:r>
            <a:r>
              <a:rPr lang="en-GB" sz="2400" b="1" dirty="0" err="1"/>
              <a:t>Đáp</a:t>
            </a:r>
            <a:r>
              <a:rPr lang="en-GB" sz="2400" b="1" dirty="0"/>
              <a:t> </a:t>
            </a:r>
            <a:r>
              <a:rPr lang="en-GB" sz="2400" b="1" dirty="0" err="1"/>
              <a:t>án</a:t>
            </a:r>
            <a:r>
              <a:rPr lang="en-GB" sz="2400" b="1" dirty="0"/>
              <a:t> B</a:t>
            </a:r>
            <a:endParaRPr lang="en-US" sz="2400" dirty="0" smtClean="0">
              <a:effectLst/>
            </a:endParaRPr>
          </a:p>
          <a:p>
            <a:r>
              <a:rPr lang="en-GB" sz="2400" dirty="0" err="1"/>
              <a:t>Kiến</a:t>
            </a:r>
            <a:r>
              <a:rPr lang="en-GB" sz="2400" dirty="0"/>
              <a:t> </a:t>
            </a:r>
            <a:r>
              <a:rPr lang="en-GB" sz="2400" dirty="0" err="1"/>
              <a:t>thức</a:t>
            </a:r>
            <a:r>
              <a:rPr lang="en-GB" sz="2400" dirty="0"/>
              <a:t> </a:t>
            </a:r>
            <a:r>
              <a:rPr lang="en-GB" sz="2400" dirty="0" err="1"/>
              <a:t>phối</a:t>
            </a:r>
            <a:r>
              <a:rPr lang="en-GB" sz="2400" dirty="0"/>
              <a:t> </a:t>
            </a:r>
            <a:r>
              <a:rPr lang="en-GB" sz="2400" dirty="0" err="1"/>
              <a:t>hợp</a:t>
            </a:r>
            <a:r>
              <a:rPr lang="en-GB" sz="2400" dirty="0"/>
              <a:t> </a:t>
            </a:r>
            <a:r>
              <a:rPr lang="en-GB" sz="2400" dirty="0" err="1"/>
              <a:t>thời</a:t>
            </a:r>
            <a:r>
              <a:rPr lang="en-GB" sz="2400" dirty="0"/>
              <a:t> </a:t>
            </a:r>
            <a:r>
              <a:rPr lang="en-GB" sz="2400" dirty="0" err="1"/>
              <a:t>trong</a:t>
            </a:r>
            <a:r>
              <a:rPr lang="en-GB" sz="2400" dirty="0"/>
              <a:t> </a:t>
            </a:r>
            <a:r>
              <a:rPr lang="en-GB" sz="2400" dirty="0" err="1"/>
              <a:t>mệnh</a:t>
            </a:r>
            <a:r>
              <a:rPr lang="en-GB" sz="2400" dirty="0"/>
              <a:t> </a:t>
            </a:r>
            <a:r>
              <a:rPr lang="en-GB" sz="2400" dirty="0" err="1"/>
              <a:t>đề</a:t>
            </a:r>
            <a:r>
              <a:rPr lang="en-GB" sz="2400" dirty="0"/>
              <a:t> </a:t>
            </a:r>
            <a:r>
              <a:rPr lang="en-GB" sz="2400" dirty="0" err="1"/>
              <a:t>trạng</a:t>
            </a:r>
            <a:r>
              <a:rPr lang="en-GB" sz="2400" dirty="0"/>
              <a:t> </a:t>
            </a:r>
            <a:r>
              <a:rPr lang="en-GB" sz="2400" dirty="0" err="1"/>
              <a:t>ngữ</a:t>
            </a:r>
            <a:r>
              <a:rPr lang="en-GB" sz="2400" dirty="0"/>
              <a:t> </a:t>
            </a:r>
            <a:r>
              <a:rPr lang="en-GB" sz="2400" dirty="0" err="1"/>
              <a:t>thời</a:t>
            </a:r>
            <a:r>
              <a:rPr lang="en-GB" sz="2400" dirty="0"/>
              <a:t> </a:t>
            </a:r>
            <a:r>
              <a:rPr lang="en-GB" sz="2400" dirty="0" err="1"/>
              <a:t>gian</a:t>
            </a:r>
            <a:endParaRPr lang="en-US" sz="2400" dirty="0" smtClean="0">
              <a:effectLst/>
            </a:endParaRPr>
          </a:p>
          <a:p>
            <a:r>
              <a:rPr lang="en-GB" sz="2400" dirty="0"/>
              <a:t>After + S + have/ has +Vp2 +St, S +will +</a:t>
            </a:r>
            <a:r>
              <a:rPr lang="en-GB" sz="2400" dirty="0" err="1"/>
              <a:t>Vngt</a:t>
            </a:r>
            <a:r>
              <a:rPr lang="en-GB" sz="2400" dirty="0"/>
              <a:t> +St </a:t>
            </a:r>
            <a:endParaRPr lang="en-US" sz="2400" dirty="0" smtClean="0">
              <a:effectLst/>
            </a:endParaRPr>
          </a:p>
          <a:p>
            <a:r>
              <a:rPr lang="en-GB" sz="2400" b="1" dirty="0"/>
              <a:t>Question 10: </a:t>
            </a:r>
            <a:r>
              <a:rPr lang="en-GB" sz="2400" dirty="0"/>
              <a:t>At this time last night, she ______ and he was reading the newspaper.</a:t>
            </a:r>
            <a:endParaRPr lang="en-US" sz="2400" dirty="0" smtClean="0">
              <a:effectLst/>
            </a:endParaRPr>
          </a:p>
          <a:p>
            <a:r>
              <a:rPr lang="en-GB" sz="2400" b="1" dirty="0"/>
              <a:t>A. </a:t>
            </a:r>
            <a:r>
              <a:rPr lang="en-GB" sz="2400" dirty="0"/>
              <a:t>is cooking 					</a:t>
            </a:r>
            <a:r>
              <a:rPr lang="en-GB" sz="2400" b="1" dirty="0" smtClean="0"/>
              <a:t>B</a:t>
            </a:r>
            <a:r>
              <a:rPr lang="en-GB" sz="2400" b="1" dirty="0"/>
              <a:t>. </a:t>
            </a:r>
            <a:r>
              <a:rPr lang="en-GB" sz="2400" dirty="0"/>
              <a:t>was cooking </a:t>
            </a:r>
            <a:endParaRPr lang="en-US" sz="2400" dirty="0" smtClean="0">
              <a:effectLst/>
            </a:endParaRPr>
          </a:p>
          <a:p>
            <a:r>
              <a:rPr lang="en-GB" sz="2400" b="1" dirty="0"/>
              <a:t>C. </a:t>
            </a:r>
            <a:r>
              <a:rPr lang="en-GB" sz="2400" dirty="0"/>
              <a:t>has cooked 					</a:t>
            </a:r>
            <a:r>
              <a:rPr lang="en-GB" sz="2400" b="1" dirty="0" smtClean="0"/>
              <a:t>D</a:t>
            </a:r>
            <a:r>
              <a:rPr lang="en-GB" sz="2400" b="1" dirty="0"/>
              <a:t>.</a:t>
            </a:r>
            <a:r>
              <a:rPr lang="en-GB" sz="2400" dirty="0"/>
              <a:t> has been cooking </a:t>
            </a:r>
            <a:endParaRPr lang="en-US" sz="2400" dirty="0" smtClean="0">
              <a:effectLst/>
            </a:endParaRPr>
          </a:p>
          <a:p>
            <a:endParaRPr lang="vi-VN" sz="2400" b="1" dirty="0" smtClean="0"/>
          </a:p>
          <a:p>
            <a:r>
              <a:rPr lang="en-GB" sz="2400" b="1" dirty="0" err="1" smtClean="0"/>
              <a:t>Giải</a:t>
            </a:r>
            <a:r>
              <a:rPr lang="en-GB" sz="2400" b="1" dirty="0" smtClean="0"/>
              <a:t> </a:t>
            </a:r>
            <a:r>
              <a:rPr lang="en-GB" sz="2400" b="1" dirty="0" err="1"/>
              <a:t>thích</a:t>
            </a:r>
            <a:r>
              <a:rPr lang="en-GB" sz="2400" b="1" dirty="0"/>
              <a:t>:</a:t>
            </a:r>
            <a:r>
              <a:rPr lang="en-GB" sz="2400" dirty="0"/>
              <a:t> </a:t>
            </a:r>
            <a:r>
              <a:rPr lang="en-GB" sz="2400" dirty="0" err="1"/>
              <a:t>Thì</a:t>
            </a:r>
            <a:r>
              <a:rPr lang="en-GB" sz="2400" dirty="0"/>
              <a:t> </a:t>
            </a:r>
            <a:r>
              <a:rPr lang="en-GB" sz="2400" dirty="0" err="1"/>
              <a:t>quá</a:t>
            </a:r>
            <a:r>
              <a:rPr lang="en-GB" sz="2400" dirty="0"/>
              <a:t> </a:t>
            </a:r>
            <a:r>
              <a:rPr lang="en-GB" sz="2400" dirty="0" err="1"/>
              <a:t>khứ</a:t>
            </a:r>
            <a:r>
              <a:rPr lang="en-GB" sz="2400" dirty="0"/>
              <a:t> </a:t>
            </a:r>
            <a:r>
              <a:rPr lang="en-GB" sz="2400" dirty="0" err="1"/>
              <a:t>tiếp</a:t>
            </a:r>
            <a:r>
              <a:rPr lang="en-GB" sz="2400" dirty="0"/>
              <a:t> </a:t>
            </a:r>
            <a:r>
              <a:rPr lang="en-GB" sz="2400" dirty="0" err="1"/>
              <a:t>diễn</a:t>
            </a:r>
            <a:r>
              <a:rPr lang="en-GB" sz="2400" dirty="0"/>
              <a:t> </a:t>
            </a:r>
            <a:r>
              <a:rPr lang="en-GB" sz="2400" dirty="0" err="1"/>
              <a:t>diễn</a:t>
            </a:r>
            <a:r>
              <a:rPr lang="en-GB" sz="2400" dirty="0"/>
              <a:t> </a:t>
            </a:r>
            <a:r>
              <a:rPr lang="en-GB" sz="2400" dirty="0" err="1"/>
              <a:t>tả</a:t>
            </a:r>
            <a:r>
              <a:rPr lang="en-GB" sz="2400" dirty="0"/>
              <a:t> </a:t>
            </a:r>
            <a:r>
              <a:rPr lang="en-GB" sz="2400" dirty="0" err="1"/>
              <a:t>một</a:t>
            </a:r>
            <a:r>
              <a:rPr lang="en-GB" sz="2400" dirty="0"/>
              <a:t> </a:t>
            </a:r>
            <a:r>
              <a:rPr lang="en-GB" sz="2400" dirty="0" err="1"/>
              <a:t>hoặc</a:t>
            </a:r>
            <a:r>
              <a:rPr lang="en-GB" sz="2400" dirty="0"/>
              <a:t> </a:t>
            </a:r>
            <a:r>
              <a:rPr lang="en-GB" sz="2400" dirty="0" err="1"/>
              <a:t>nhiều</a:t>
            </a:r>
            <a:r>
              <a:rPr lang="en-GB" sz="2400" dirty="0"/>
              <a:t> </a:t>
            </a:r>
            <a:r>
              <a:rPr lang="en-GB" sz="2400" dirty="0" err="1"/>
              <a:t>hành</a:t>
            </a:r>
            <a:r>
              <a:rPr lang="en-GB" sz="2400" dirty="0"/>
              <a:t> </a:t>
            </a:r>
            <a:r>
              <a:rPr lang="en-GB" sz="2400" dirty="0" err="1"/>
              <a:t>động</a:t>
            </a:r>
            <a:r>
              <a:rPr lang="en-GB" sz="2400" dirty="0"/>
              <a:t> </a:t>
            </a:r>
            <a:r>
              <a:rPr lang="en-GB" sz="2400" dirty="0" err="1"/>
              <a:t>đang</a:t>
            </a:r>
            <a:r>
              <a:rPr lang="en-GB" sz="2400" dirty="0"/>
              <a:t> </a:t>
            </a:r>
            <a:r>
              <a:rPr lang="en-GB" sz="2400" dirty="0" err="1"/>
              <a:t>diễn</a:t>
            </a:r>
            <a:r>
              <a:rPr lang="en-GB" sz="2400" dirty="0"/>
              <a:t> </a:t>
            </a:r>
            <a:r>
              <a:rPr lang="en-GB" sz="2400" dirty="0" err="1"/>
              <a:t>ra</a:t>
            </a:r>
            <a:r>
              <a:rPr lang="en-GB" sz="2400" dirty="0"/>
              <a:t> </a:t>
            </a:r>
            <a:r>
              <a:rPr lang="en-GB" sz="2400" dirty="0" err="1"/>
              <a:t>tại</a:t>
            </a:r>
            <a:r>
              <a:rPr lang="en-GB" sz="2400" dirty="0"/>
              <a:t> </a:t>
            </a:r>
            <a:r>
              <a:rPr lang="en-GB" sz="2400" dirty="0" err="1"/>
              <a:t>một</a:t>
            </a:r>
            <a:r>
              <a:rPr lang="en-GB" sz="2400" dirty="0"/>
              <a:t> </a:t>
            </a:r>
            <a:r>
              <a:rPr lang="en-GB" sz="2400" dirty="0" err="1"/>
              <a:t>thời</a:t>
            </a:r>
            <a:r>
              <a:rPr lang="en-GB" sz="2400" dirty="0"/>
              <a:t> </a:t>
            </a:r>
            <a:r>
              <a:rPr lang="en-GB" sz="2400" dirty="0" err="1"/>
              <a:t>điểm</a:t>
            </a:r>
            <a:r>
              <a:rPr lang="en-GB" sz="2400" dirty="0"/>
              <a:t> </a:t>
            </a:r>
            <a:r>
              <a:rPr lang="en-GB" sz="2400" dirty="0" err="1"/>
              <a:t>trong</a:t>
            </a:r>
            <a:r>
              <a:rPr lang="en-GB" sz="2400" dirty="0"/>
              <a:t> </a:t>
            </a:r>
            <a:r>
              <a:rPr lang="en-GB" sz="2400" dirty="0" err="1"/>
              <a:t>quá</a:t>
            </a:r>
            <a:r>
              <a:rPr lang="en-GB" sz="2400" dirty="0"/>
              <a:t> </a:t>
            </a:r>
            <a:r>
              <a:rPr lang="en-GB" sz="2400" dirty="0" err="1"/>
              <a:t>khứ</a:t>
            </a:r>
            <a:r>
              <a:rPr lang="en-GB" sz="2400" dirty="0"/>
              <a:t>.</a:t>
            </a:r>
            <a:endParaRPr lang="en-US" sz="2400" dirty="0" smtClean="0">
              <a:effectLst/>
            </a:endParaRPr>
          </a:p>
          <a:p>
            <a:r>
              <a:rPr lang="en-GB" sz="2400" b="1" dirty="0" err="1"/>
              <a:t>Dịch</a:t>
            </a:r>
            <a:r>
              <a:rPr lang="en-GB" sz="2400" b="1" dirty="0"/>
              <a:t> </a:t>
            </a:r>
            <a:r>
              <a:rPr lang="en-GB" sz="2400" b="1" dirty="0" err="1"/>
              <a:t>nghĩa</a:t>
            </a:r>
            <a:r>
              <a:rPr lang="en-GB" sz="2400" b="1" dirty="0"/>
              <a:t>:</a:t>
            </a:r>
            <a:r>
              <a:rPr lang="en-GB" sz="2400" dirty="0"/>
              <a:t> </a:t>
            </a:r>
            <a:r>
              <a:rPr lang="en-GB" sz="2400" i="1" dirty="0" err="1"/>
              <a:t>Vào</a:t>
            </a:r>
            <a:r>
              <a:rPr lang="en-GB" sz="2400" i="1" dirty="0"/>
              <a:t> </a:t>
            </a:r>
            <a:r>
              <a:rPr lang="en-GB" sz="2400" i="1" dirty="0" err="1"/>
              <a:t>thời</a:t>
            </a:r>
            <a:r>
              <a:rPr lang="en-GB" sz="2400" i="1" dirty="0"/>
              <a:t> </a:t>
            </a:r>
            <a:r>
              <a:rPr lang="en-GB" sz="2400" i="1" dirty="0" err="1"/>
              <a:t>điểm</a:t>
            </a:r>
            <a:r>
              <a:rPr lang="en-GB" sz="2400" i="1" dirty="0"/>
              <a:t> </a:t>
            </a:r>
            <a:r>
              <a:rPr lang="en-GB" sz="2400" i="1" dirty="0" err="1"/>
              <a:t>này</a:t>
            </a:r>
            <a:r>
              <a:rPr lang="en-GB" sz="2400" i="1" dirty="0"/>
              <a:t> </a:t>
            </a:r>
            <a:r>
              <a:rPr lang="en-GB" sz="2400" i="1" dirty="0" err="1"/>
              <a:t>tối</a:t>
            </a:r>
            <a:r>
              <a:rPr lang="en-GB" sz="2400" i="1" dirty="0"/>
              <a:t> qua, </a:t>
            </a:r>
            <a:r>
              <a:rPr lang="en-GB" sz="2400" i="1" dirty="0" err="1"/>
              <a:t>cô</a:t>
            </a:r>
            <a:r>
              <a:rPr lang="en-GB" sz="2400" i="1" dirty="0"/>
              <a:t> </a:t>
            </a:r>
            <a:r>
              <a:rPr lang="en-GB" sz="2400" i="1" dirty="0" err="1"/>
              <a:t>đang</a:t>
            </a:r>
            <a:r>
              <a:rPr lang="en-GB" sz="2400" i="1" dirty="0"/>
              <a:t> </a:t>
            </a:r>
            <a:r>
              <a:rPr lang="en-GB" sz="2400" i="1" dirty="0" err="1"/>
              <a:t>nấu</a:t>
            </a:r>
            <a:r>
              <a:rPr lang="en-GB" sz="2400" i="1" dirty="0"/>
              <a:t> </a:t>
            </a:r>
            <a:r>
              <a:rPr lang="en-GB" sz="2400" i="1" dirty="0" err="1"/>
              <a:t>ăn</a:t>
            </a:r>
            <a:r>
              <a:rPr lang="en-GB" sz="2400" i="1" dirty="0"/>
              <a:t> </a:t>
            </a:r>
            <a:r>
              <a:rPr lang="en-GB" sz="2400" i="1" dirty="0" err="1"/>
              <a:t>và</a:t>
            </a:r>
            <a:r>
              <a:rPr lang="en-GB" sz="2400" i="1" dirty="0"/>
              <a:t> </a:t>
            </a:r>
            <a:r>
              <a:rPr lang="en-GB" sz="2400" i="1" dirty="0" err="1"/>
              <a:t>anh</a:t>
            </a:r>
            <a:r>
              <a:rPr lang="en-GB" sz="2400" i="1" dirty="0"/>
              <a:t> </a:t>
            </a:r>
            <a:r>
              <a:rPr lang="en-GB" sz="2400" i="1" dirty="0" err="1"/>
              <a:t>ấy</a:t>
            </a:r>
            <a:r>
              <a:rPr lang="en-GB" sz="2400" i="1" dirty="0"/>
              <a:t> </a:t>
            </a:r>
            <a:r>
              <a:rPr lang="en-GB" sz="2400" i="1" dirty="0" err="1"/>
              <a:t>đang</a:t>
            </a:r>
            <a:r>
              <a:rPr lang="en-GB" sz="2400" i="1" dirty="0"/>
              <a:t> </a:t>
            </a:r>
            <a:r>
              <a:rPr lang="en-GB" sz="2400" i="1" dirty="0" err="1"/>
              <a:t>đọc</a:t>
            </a:r>
            <a:r>
              <a:rPr lang="en-GB" sz="2400" i="1" dirty="0"/>
              <a:t> </a:t>
            </a:r>
            <a:r>
              <a:rPr lang="en-GB" sz="2400" i="1" dirty="0" err="1"/>
              <a:t>báo</a:t>
            </a:r>
            <a:r>
              <a:rPr lang="en-GB" sz="2400" i="1" dirty="0"/>
              <a:t>.</a:t>
            </a:r>
            <a:endParaRPr lang="en-US" sz="2400" dirty="0" smtClean="0">
              <a:effectLst/>
            </a:endParaRPr>
          </a:p>
          <a:p>
            <a:endParaRPr lang="en-US" sz="2400" dirty="0"/>
          </a:p>
        </p:txBody>
      </p:sp>
      <p:sp>
        <p:nvSpPr>
          <p:cNvPr id="2" name="Oval 1"/>
          <p:cNvSpPr/>
          <p:nvPr/>
        </p:nvSpPr>
        <p:spPr>
          <a:xfrm>
            <a:off x="0" y="1143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5638800" y="4038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7837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
                                            <p:txEl>
                                              <p:pRg st="12" end="12"/>
                                            </p:txEl>
                                          </p:spTgt>
                                        </p:tgtEl>
                                        <p:attrNameLst>
                                          <p:attrName>style.visibility</p:attrName>
                                        </p:attrNameLst>
                                      </p:cBhvr>
                                      <p:to>
                                        <p:strVal val="visible"/>
                                      </p:to>
                                    </p:set>
                                    <p:anim calcmode="lin" valueType="num">
                                      <p:cBhvr additive="base">
                                        <p:cTn id="2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3" end="13"/>
                                            </p:txEl>
                                          </p:spTgt>
                                        </p:tgtEl>
                                        <p:attrNameLst>
                                          <p:attrName>style.visibility</p:attrName>
                                        </p:attrNameLst>
                                      </p:cBhvr>
                                      <p:to>
                                        <p:strVal val="visible"/>
                                      </p:to>
                                    </p:set>
                                    <p:anim calcmode="lin" valueType="num">
                                      <p:cBhvr additive="base">
                                        <p:cTn id="27"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86800" cy="6740307"/>
          </a:xfrm>
          <a:prstGeom prst="rect">
            <a:avLst/>
          </a:prstGeom>
          <a:noFill/>
        </p:spPr>
        <p:txBody>
          <a:bodyPr wrap="square" rtlCol="0">
            <a:spAutoFit/>
          </a:bodyPr>
          <a:lstStyle/>
          <a:p>
            <a:r>
              <a:rPr lang="en-GB" sz="2400" b="1" dirty="0"/>
              <a:t>Question 11: </a:t>
            </a:r>
            <a:r>
              <a:rPr lang="en-GB" sz="2400" dirty="0"/>
              <a:t>There is no truth in the ______ that Margaret has lost her job.</a:t>
            </a:r>
            <a:endParaRPr lang="en-US" sz="2400" dirty="0" smtClean="0">
              <a:effectLst/>
            </a:endParaRPr>
          </a:p>
          <a:p>
            <a:r>
              <a:rPr lang="en-GB" sz="2400" b="1" dirty="0"/>
              <a:t>A. </a:t>
            </a:r>
            <a:r>
              <a:rPr lang="en-GB" sz="2400" dirty="0"/>
              <a:t>rumour		</a:t>
            </a:r>
            <a:r>
              <a:rPr lang="en-GB" sz="2400" b="1" dirty="0" smtClean="0"/>
              <a:t>B</a:t>
            </a:r>
            <a:r>
              <a:rPr lang="en-GB" sz="2400" b="1" dirty="0"/>
              <a:t>.</a:t>
            </a:r>
            <a:r>
              <a:rPr lang="en-GB" sz="2400" dirty="0"/>
              <a:t> news	</a:t>
            </a:r>
            <a:r>
              <a:rPr lang="en-GB" sz="2400" b="1" dirty="0" smtClean="0"/>
              <a:t>C</a:t>
            </a:r>
            <a:r>
              <a:rPr lang="en-GB" sz="2400" b="1" dirty="0"/>
              <a:t>.</a:t>
            </a:r>
            <a:r>
              <a:rPr lang="en-GB" sz="2400" dirty="0"/>
              <a:t> coverage		</a:t>
            </a:r>
            <a:r>
              <a:rPr lang="en-GB" sz="2400" b="1" dirty="0"/>
              <a:t>D.</a:t>
            </a:r>
            <a:r>
              <a:rPr lang="en-GB" sz="2400" dirty="0"/>
              <a:t> gossip</a:t>
            </a:r>
            <a:endParaRPr lang="en-US" sz="2400" dirty="0" smtClean="0">
              <a:effectLst/>
            </a:endParaRPr>
          </a:p>
          <a:p>
            <a:endParaRPr lang="vi-VN" sz="2400" b="1" dirty="0" smtClean="0"/>
          </a:p>
          <a:p>
            <a:r>
              <a:rPr lang="en-GB" sz="2400" b="1" dirty="0" err="1" smtClean="0"/>
              <a:t>Kiến</a:t>
            </a:r>
            <a:r>
              <a:rPr lang="en-GB" sz="2400" b="1" dirty="0" smtClean="0"/>
              <a:t> </a:t>
            </a:r>
            <a:r>
              <a:rPr lang="en-GB" sz="2400" b="1" dirty="0" err="1"/>
              <a:t>thức</a:t>
            </a:r>
            <a:r>
              <a:rPr lang="en-GB" sz="2400" b="1" dirty="0"/>
              <a:t> </a:t>
            </a:r>
            <a:r>
              <a:rPr lang="en-GB" sz="2400" b="1" dirty="0" err="1"/>
              <a:t>về</a:t>
            </a:r>
            <a:r>
              <a:rPr lang="en-GB" sz="2400" b="1" dirty="0"/>
              <a:t> </a:t>
            </a:r>
            <a:r>
              <a:rPr lang="en-GB" sz="2400" b="1" dirty="0" err="1"/>
              <a:t>từ</a:t>
            </a:r>
            <a:r>
              <a:rPr lang="en-GB" sz="2400" b="1" dirty="0"/>
              <a:t> </a:t>
            </a:r>
            <a:r>
              <a:rPr lang="en-GB" sz="2400" b="1" dirty="0" err="1"/>
              <a:t>vựng</a:t>
            </a:r>
            <a:r>
              <a:rPr lang="en-GB" sz="2400" b="1" dirty="0"/>
              <a:t> </a:t>
            </a:r>
            <a:endParaRPr lang="en-US" sz="2400" dirty="0" smtClean="0">
              <a:effectLst/>
            </a:endParaRPr>
          </a:p>
          <a:p>
            <a:r>
              <a:rPr lang="en-GB" sz="2400" b="1" dirty="0" smtClean="0"/>
              <a:t>A</a:t>
            </a:r>
            <a:r>
              <a:rPr lang="en-GB" sz="2400" b="1" dirty="0"/>
              <a:t>. </a:t>
            </a:r>
            <a:r>
              <a:rPr lang="en-GB" sz="2400" dirty="0" err="1"/>
              <a:t>rumor</a:t>
            </a:r>
            <a:r>
              <a:rPr lang="en-GB" sz="2400" dirty="0"/>
              <a:t> (n.): </a:t>
            </a:r>
            <a:r>
              <a:rPr lang="en-GB" sz="2400" i="1" dirty="0"/>
              <a:t>tin </a:t>
            </a:r>
            <a:r>
              <a:rPr lang="en-GB" sz="2400" i="1" dirty="0" err="1"/>
              <a:t>đồn</a:t>
            </a:r>
            <a:r>
              <a:rPr lang="en-GB" sz="2400" dirty="0"/>
              <a:t>			</a:t>
            </a:r>
            <a:r>
              <a:rPr lang="en-GB" sz="2400" b="1" dirty="0" smtClean="0"/>
              <a:t>B</a:t>
            </a:r>
            <a:r>
              <a:rPr lang="en-GB" sz="2400" b="1" dirty="0"/>
              <a:t>.</a:t>
            </a:r>
            <a:r>
              <a:rPr lang="en-GB" sz="2400" dirty="0"/>
              <a:t> news (n.): </a:t>
            </a:r>
            <a:r>
              <a:rPr lang="en-GB" sz="2400" i="1" dirty="0"/>
              <a:t>tin </a:t>
            </a:r>
            <a:r>
              <a:rPr lang="en-GB" sz="2400" i="1" dirty="0" err="1"/>
              <a:t>tức</a:t>
            </a:r>
            <a:endParaRPr lang="en-US" sz="2400" dirty="0" smtClean="0">
              <a:effectLst/>
            </a:endParaRPr>
          </a:p>
          <a:p>
            <a:r>
              <a:rPr lang="en-GB" sz="2400" b="1" dirty="0"/>
              <a:t>C.</a:t>
            </a:r>
            <a:r>
              <a:rPr lang="en-GB" sz="2400" dirty="0"/>
              <a:t> coverage (n.): </a:t>
            </a:r>
            <a:r>
              <a:rPr lang="en-GB" sz="2400" i="1" dirty="0"/>
              <a:t>tin </a:t>
            </a:r>
            <a:r>
              <a:rPr lang="en-GB" sz="2400" i="1" dirty="0" err="1"/>
              <a:t>tức</a:t>
            </a:r>
            <a:r>
              <a:rPr lang="en-GB" sz="2400" dirty="0"/>
              <a:t>		</a:t>
            </a:r>
            <a:r>
              <a:rPr lang="en-GB" sz="2400" b="1" dirty="0" smtClean="0"/>
              <a:t>D</a:t>
            </a:r>
            <a:r>
              <a:rPr lang="en-GB" sz="2400" b="1" dirty="0"/>
              <a:t>.</a:t>
            </a:r>
            <a:r>
              <a:rPr lang="en-GB" sz="2400" dirty="0"/>
              <a:t> gossip (n.): </a:t>
            </a:r>
            <a:r>
              <a:rPr lang="en-GB" sz="2400" i="1" dirty="0" err="1"/>
              <a:t>chuyện</a:t>
            </a:r>
            <a:r>
              <a:rPr lang="en-GB" sz="2400" i="1" dirty="0"/>
              <a:t> </a:t>
            </a:r>
            <a:r>
              <a:rPr lang="en-GB" sz="2400" i="1" dirty="0" err="1"/>
              <a:t>tầm</a:t>
            </a:r>
            <a:r>
              <a:rPr lang="en-GB" sz="2400" i="1" dirty="0"/>
              <a:t> </a:t>
            </a:r>
            <a:r>
              <a:rPr lang="en-GB" sz="2400" i="1" dirty="0" err="1"/>
              <a:t>phào</a:t>
            </a:r>
            <a:endParaRPr lang="en-US" sz="2400" dirty="0" smtClean="0">
              <a:effectLst/>
            </a:endParaRPr>
          </a:p>
          <a:p>
            <a:r>
              <a:rPr lang="en-GB" sz="2400" b="1" dirty="0" err="1"/>
              <a:t>Dịch</a:t>
            </a:r>
            <a:r>
              <a:rPr lang="en-GB" sz="2400" b="1" dirty="0"/>
              <a:t> </a:t>
            </a:r>
            <a:r>
              <a:rPr lang="en-GB" sz="2400" b="1" dirty="0" err="1"/>
              <a:t>nghĩa</a:t>
            </a:r>
            <a:r>
              <a:rPr lang="en-GB" sz="2400" b="1" dirty="0"/>
              <a:t>:</a:t>
            </a:r>
            <a:r>
              <a:rPr lang="en-GB" sz="2400" dirty="0"/>
              <a:t> </a:t>
            </a:r>
            <a:r>
              <a:rPr lang="en-GB" sz="2400" i="1" dirty="0" err="1"/>
              <a:t>Không</a:t>
            </a:r>
            <a:r>
              <a:rPr lang="en-GB" sz="2400" i="1" dirty="0"/>
              <a:t> </a:t>
            </a:r>
            <a:r>
              <a:rPr lang="en-GB" sz="2400" i="1" dirty="0" err="1"/>
              <a:t>có</a:t>
            </a:r>
            <a:r>
              <a:rPr lang="en-GB" sz="2400" i="1" dirty="0"/>
              <a:t> </a:t>
            </a:r>
            <a:r>
              <a:rPr lang="en-GB" sz="2400" i="1" dirty="0" err="1"/>
              <a:t>sự</a:t>
            </a:r>
            <a:r>
              <a:rPr lang="en-GB" sz="2400" i="1" dirty="0"/>
              <a:t> </a:t>
            </a:r>
            <a:r>
              <a:rPr lang="en-GB" sz="2400" i="1" dirty="0" err="1"/>
              <a:t>thật</a:t>
            </a:r>
            <a:r>
              <a:rPr lang="en-GB" sz="2400" i="1" dirty="0"/>
              <a:t> </a:t>
            </a:r>
            <a:r>
              <a:rPr lang="en-GB" sz="2400" i="1" dirty="0" err="1"/>
              <a:t>nào</a:t>
            </a:r>
            <a:r>
              <a:rPr lang="en-GB" sz="2400" i="1" dirty="0"/>
              <a:t> </a:t>
            </a:r>
            <a:r>
              <a:rPr lang="en-GB" sz="2400" i="1" dirty="0" err="1"/>
              <a:t>trong</a:t>
            </a:r>
            <a:r>
              <a:rPr lang="en-GB" sz="2400" i="1" dirty="0"/>
              <a:t> tin </a:t>
            </a:r>
            <a:r>
              <a:rPr lang="en-GB" sz="2400" i="1" dirty="0" err="1"/>
              <a:t>đồn</a:t>
            </a:r>
            <a:r>
              <a:rPr lang="en-GB" sz="2400" i="1" dirty="0"/>
              <a:t> </a:t>
            </a:r>
            <a:r>
              <a:rPr lang="en-GB" sz="2400" i="1" dirty="0" err="1"/>
              <a:t>rằng</a:t>
            </a:r>
            <a:r>
              <a:rPr lang="en-GB" sz="2400" i="1" dirty="0"/>
              <a:t> Margaret </a:t>
            </a:r>
            <a:r>
              <a:rPr lang="en-GB" sz="2400" i="1" dirty="0" err="1"/>
              <a:t>đã</a:t>
            </a:r>
            <a:r>
              <a:rPr lang="en-GB" sz="2400" i="1" dirty="0"/>
              <a:t> </a:t>
            </a:r>
            <a:r>
              <a:rPr lang="en-GB" sz="2400" i="1" dirty="0" err="1"/>
              <a:t>mất</a:t>
            </a:r>
            <a:r>
              <a:rPr lang="en-GB" sz="2400" i="1" dirty="0"/>
              <a:t> </a:t>
            </a:r>
            <a:r>
              <a:rPr lang="en-GB" sz="2400" i="1" dirty="0" err="1"/>
              <a:t>việc</a:t>
            </a:r>
            <a:r>
              <a:rPr lang="en-GB" sz="2400" i="1" dirty="0"/>
              <a:t>.</a:t>
            </a:r>
            <a:endParaRPr lang="en-US" sz="2400" dirty="0" smtClean="0">
              <a:effectLst/>
            </a:endParaRPr>
          </a:p>
          <a:p>
            <a:r>
              <a:rPr lang="en-GB" sz="2400" b="1" dirty="0"/>
              <a:t>Question 12:</a:t>
            </a:r>
            <a:r>
              <a:rPr lang="en-GB" sz="2400" dirty="0"/>
              <a:t> It is imperative that we make a _____________ decisions.</a:t>
            </a:r>
            <a:endParaRPr lang="en-US" sz="2400" dirty="0" smtClean="0">
              <a:effectLst/>
            </a:endParaRPr>
          </a:p>
          <a:p>
            <a:r>
              <a:rPr lang="en-GB" sz="2400" b="1" dirty="0"/>
              <a:t>A</a:t>
            </a:r>
            <a:r>
              <a:rPr lang="en-GB" sz="2400" dirty="0"/>
              <a:t>. slow		</a:t>
            </a:r>
            <a:r>
              <a:rPr lang="en-GB" sz="2400" b="1" dirty="0" smtClean="0"/>
              <a:t>B</a:t>
            </a:r>
            <a:r>
              <a:rPr lang="en-GB" sz="2400" dirty="0"/>
              <a:t>. quick	</a:t>
            </a:r>
            <a:r>
              <a:rPr lang="en-GB" sz="2400" b="1" dirty="0" smtClean="0"/>
              <a:t>C</a:t>
            </a:r>
            <a:r>
              <a:rPr lang="en-GB" sz="2400" dirty="0"/>
              <a:t>. frequent	</a:t>
            </a:r>
            <a:r>
              <a:rPr lang="en-GB" sz="2400" b="1" dirty="0" smtClean="0"/>
              <a:t>D</a:t>
            </a:r>
            <a:r>
              <a:rPr lang="en-GB" sz="2400" dirty="0"/>
              <a:t>. graduate </a:t>
            </a:r>
            <a:endParaRPr lang="en-US" sz="2400" dirty="0" smtClean="0">
              <a:effectLst/>
            </a:endParaRPr>
          </a:p>
          <a:p>
            <a:endParaRPr lang="vi-VN" sz="2400" b="1" dirty="0" smtClean="0"/>
          </a:p>
          <a:p>
            <a:r>
              <a:rPr lang="en-GB" sz="2400" b="1" dirty="0" err="1" smtClean="0"/>
              <a:t>Kiến</a:t>
            </a:r>
            <a:r>
              <a:rPr lang="en-GB" sz="2400" b="1" dirty="0" smtClean="0"/>
              <a:t> </a:t>
            </a:r>
            <a:r>
              <a:rPr lang="en-GB" sz="2400" b="1" dirty="0" err="1"/>
              <a:t>thức</a:t>
            </a:r>
            <a:r>
              <a:rPr lang="en-GB" sz="2400" b="1" dirty="0"/>
              <a:t> </a:t>
            </a:r>
            <a:r>
              <a:rPr lang="en-GB" sz="2400" b="1" dirty="0" err="1"/>
              <a:t>về</a:t>
            </a:r>
            <a:r>
              <a:rPr lang="en-GB" sz="2400" b="1" dirty="0"/>
              <a:t> </a:t>
            </a:r>
            <a:r>
              <a:rPr lang="en-GB" sz="2400" b="1" dirty="0" err="1"/>
              <a:t>collacation</a:t>
            </a:r>
            <a:endParaRPr lang="en-US" sz="2400" dirty="0" smtClean="0">
              <a:effectLst/>
            </a:endParaRPr>
          </a:p>
          <a:p>
            <a:r>
              <a:rPr lang="en-GB" sz="2400" b="1" dirty="0"/>
              <a:t>Quick decisions  : </a:t>
            </a:r>
            <a:r>
              <a:rPr lang="en-GB" sz="2400" b="1" dirty="0" err="1"/>
              <a:t>quyết</a:t>
            </a:r>
            <a:r>
              <a:rPr lang="en-GB" sz="2400" b="1" dirty="0"/>
              <a:t> </a:t>
            </a:r>
            <a:r>
              <a:rPr lang="en-GB" sz="2400" b="1" dirty="0" err="1"/>
              <a:t>định</a:t>
            </a:r>
            <a:r>
              <a:rPr lang="en-GB" sz="2400" b="1" dirty="0"/>
              <a:t> </a:t>
            </a:r>
            <a:r>
              <a:rPr lang="en-GB" sz="2400" b="1" dirty="0" err="1"/>
              <a:t>nhanh</a:t>
            </a:r>
            <a:r>
              <a:rPr lang="en-GB" sz="2400" b="1" dirty="0"/>
              <a:t> </a:t>
            </a:r>
            <a:r>
              <a:rPr lang="en-GB" sz="2400" b="1" dirty="0" err="1"/>
              <a:t>chóng</a:t>
            </a:r>
            <a:r>
              <a:rPr lang="en-GB" sz="2400" b="1" dirty="0"/>
              <a:t> </a:t>
            </a:r>
            <a:endParaRPr lang="en-US" sz="2400" dirty="0" smtClean="0">
              <a:effectLst/>
            </a:endParaRPr>
          </a:p>
          <a:p>
            <a:r>
              <a:rPr lang="en-GB" sz="2400" dirty="0" err="1"/>
              <a:t>Điều</a:t>
            </a:r>
            <a:r>
              <a:rPr lang="en-GB" sz="2400" dirty="0"/>
              <a:t> </a:t>
            </a:r>
            <a:r>
              <a:rPr lang="en-GB" sz="2400" dirty="0" err="1"/>
              <a:t>bắt</a:t>
            </a:r>
            <a:r>
              <a:rPr lang="en-GB" sz="2400" dirty="0"/>
              <a:t> </a:t>
            </a:r>
            <a:r>
              <a:rPr lang="en-GB" sz="2400" dirty="0" err="1"/>
              <a:t>buộc</a:t>
            </a:r>
            <a:r>
              <a:rPr lang="en-GB" sz="2400" dirty="0"/>
              <a:t> </a:t>
            </a:r>
            <a:r>
              <a:rPr lang="en-GB" sz="2400" dirty="0" err="1"/>
              <a:t>là</a:t>
            </a:r>
            <a:r>
              <a:rPr lang="en-GB" sz="2400" dirty="0"/>
              <a:t> </a:t>
            </a:r>
            <a:r>
              <a:rPr lang="en-GB" sz="2400" dirty="0" err="1"/>
              <a:t>chúng</a:t>
            </a:r>
            <a:r>
              <a:rPr lang="en-GB" sz="2400" dirty="0"/>
              <a:t> ta </a:t>
            </a:r>
            <a:r>
              <a:rPr lang="en-GB" sz="2400" dirty="0" err="1"/>
              <a:t>phải</a:t>
            </a:r>
            <a:r>
              <a:rPr lang="en-GB" sz="2400" dirty="0"/>
              <a:t> </a:t>
            </a:r>
            <a:r>
              <a:rPr lang="en-GB" sz="2400" dirty="0" err="1"/>
              <a:t>đưa</a:t>
            </a:r>
            <a:r>
              <a:rPr lang="en-GB" sz="2400" dirty="0"/>
              <a:t> </a:t>
            </a:r>
            <a:r>
              <a:rPr lang="en-GB" sz="2400" dirty="0" err="1"/>
              <a:t>ra</a:t>
            </a:r>
            <a:r>
              <a:rPr lang="en-GB" sz="2400" dirty="0"/>
              <a:t> </a:t>
            </a:r>
            <a:r>
              <a:rPr lang="en-GB" sz="2400" dirty="0" err="1"/>
              <a:t>quyết</a:t>
            </a:r>
            <a:r>
              <a:rPr lang="en-GB" sz="2400" dirty="0"/>
              <a:t> </a:t>
            </a:r>
            <a:r>
              <a:rPr lang="en-GB" sz="2400" dirty="0" err="1"/>
              <a:t>định</a:t>
            </a:r>
            <a:r>
              <a:rPr lang="en-GB" sz="2400" dirty="0"/>
              <a:t> </a:t>
            </a:r>
            <a:r>
              <a:rPr lang="en-GB" sz="2400" dirty="0" err="1"/>
              <a:t>nhanh</a:t>
            </a:r>
            <a:r>
              <a:rPr lang="en-GB" sz="2400" dirty="0"/>
              <a:t> </a:t>
            </a:r>
            <a:r>
              <a:rPr lang="en-GB" sz="2400" dirty="0" err="1"/>
              <a:t>chóng</a:t>
            </a:r>
            <a:r>
              <a:rPr lang="en-GB" sz="2400" dirty="0"/>
              <a:t>.</a:t>
            </a:r>
            <a:endParaRPr lang="en-US" sz="2400" dirty="0" smtClean="0">
              <a:effectLst/>
            </a:endParaRPr>
          </a:p>
          <a:p>
            <a:r>
              <a:rPr lang="en-GB" sz="2400" dirty="0"/>
              <a:t>A. </a:t>
            </a:r>
            <a:r>
              <a:rPr lang="en-GB" sz="2400" dirty="0" err="1"/>
              <a:t>chậm</a:t>
            </a:r>
            <a:r>
              <a:rPr lang="en-GB" sz="2400" dirty="0"/>
              <a:t>	</a:t>
            </a:r>
            <a:r>
              <a:rPr lang="en-GB" sz="2400" dirty="0" smtClean="0"/>
              <a:t>B</a:t>
            </a:r>
            <a:r>
              <a:rPr lang="en-GB" sz="2400" dirty="0"/>
              <a:t>. </a:t>
            </a:r>
            <a:r>
              <a:rPr lang="en-GB" sz="2400" dirty="0" err="1"/>
              <a:t>nhanh</a:t>
            </a:r>
            <a:r>
              <a:rPr lang="en-GB" sz="2400" dirty="0"/>
              <a:t> 	C. </a:t>
            </a:r>
            <a:r>
              <a:rPr lang="en-GB" sz="2400" dirty="0" err="1"/>
              <a:t>thường</a:t>
            </a:r>
            <a:r>
              <a:rPr lang="en-GB" sz="2400" dirty="0"/>
              <a:t> </a:t>
            </a:r>
            <a:r>
              <a:rPr lang="en-GB" sz="2400" dirty="0" err="1"/>
              <a:t>xuyên</a:t>
            </a:r>
            <a:r>
              <a:rPr lang="en-GB" sz="2400" dirty="0"/>
              <a:t> </a:t>
            </a:r>
            <a:r>
              <a:rPr lang="vi-VN" sz="2400" dirty="0"/>
              <a:t> </a:t>
            </a:r>
            <a:r>
              <a:rPr lang="vi-VN" sz="2400" dirty="0" smtClean="0"/>
              <a:t>  </a:t>
            </a:r>
            <a:r>
              <a:rPr lang="en-GB" sz="2400" dirty="0" smtClean="0"/>
              <a:t>D</a:t>
            </a:r>
            <a:r>
              <a:rPr lang="en-GB" sz="2400" dirty="0"/>
              <a:t>. </a:t>
            </a:r>
            <a:r>
              <a:rPr lang="en-GB" sz="2400" dirty="0" err="1"/>
              <a:t>dần</a:t>
            </a:r>
            <a:r>
              <a:rPr lang="en-GB" sz="2400" dirty="0"/>
              <a:t> </a:t>
            </a:r>
            <a:r>
              <a:rPr lang="en-GB" sz="2400" dirty="0" err="1"/>
              <a:t>dần</a:t>
            </a:r>
            <a:r>
              <a:rPr lang="en-GB" sz="2400" dirty="0"/>
              <a:t> </a:t>
            </a:r>
            <a:endParaRPr lang="en-US" sz="2400" dirty="0" smtClean="0">
              <a:effectLst/>
            </a:endParaRPr>
          </a:p>
          <a:p>
            <a:endParaRPr lang="en-US" sz="2400" dirty="0"/>
          </a:p>
        </p:txBody>
      </p:sp>
      <p:sp>
        <p:nvSpPr>
          <p:cNvPr id="2" name="Oval 1"/>
          <p:cNvSpPr/>
          <p:nvPr/>
        </p:nvSpPr>
        <p:spPr>
          <a:xfrm>
            <a:off x="228600" y="1143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2057400" y="4419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8531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 calcmode="lin" valueType="num">
                                      <p:cBhvr additive="base">
                                        <p:cTn id="3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3" end="13"/>
                                            </p:txEl>
                                          </p:spTgt>
                                        </p:tgtEl>
                                        <p:attrNameLst>
                                          <p:attrName>style.visibility</p:attrName>
                                        </p:attrNameLst>
                                      </p:cBhvr>
                                      <p:to>
                                        <p:strVal val="visible"/>
                                      </p:to>
                                    </p:set>
                                    <p:anim calcmode="lin" valueType="num">
                                      <p:cBhvr additive="base">
                                        <p:cTn id="43"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ppt_x"/>
                                          </p:val>
                                        </p:tav>
                                        <p:tav tm="100000">
                                          <p:val>
                                            <p:strVal val="#ppt_x"/>
                                          </p:val>
                                        </p:tav>
                                      </p:tavLst>
                                    </p:anim>
                                    <p:anim calcmode="lin" valueType="num">
                                      <p:cBhvr additive="base">
                                        <p:cTn id="5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86800" cy="5940088"/>
          </a:xfrm>
          <a:prstGeom prst="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GB" sz="2000" b="1" dirty="0"/>
              <a:t>Question 13. </a:t>
            </a:r>
            <a:r>
              <a:rPr lang="en-GB" sz="2000" dirty="0"/>
              <a:t>The house _____________ by professional engineers ten years ago.</a:t>
            </a:r>
            <a:endParaRPr lang="en-US" sz="2000" dirty="0"/>
          </a:p>
          <a:p>
            <a:pPr lvl="0"/>
            <a:r>
              <a:rPr lang="en-US" sz="2000" dirty="0"/>
              <a:t>Was designed 		B. designed 	</a:t>
            </a:r>
            <a:r>
              <a:rPr lang="en-US" sz="2000" dirty="0" smtClean="0"/>
              <a:t>C</a:t>
            </a:r>
            <a:r>
              <a:rPr lang="en-US" sz="2000" dirty="0"/>
              <a:t>. have designed 	D. had designed </a:t>
            </a:r>
          </a:p>
          <a:p>
            <a:endParaRPr lang="vi-VN" sz="2000" b="1" dirty="0" smtClean="0"/>
          </a:p>
          <a:p>
            <a:r>
              <a:rPr lang="en-GB" sz="2000" dirty="0" err="1" smtClean="0"/>
              <a:t>Kiến</a:t>
            </a:r>
            <a:r>
              <a:rPr lang="en-GB" sz="2000" dirty="0" smtClean="0"/>
              <a:t> </a:t>
            </a:r>
            <a:r>
              <a:rPr lang="en-GB" sz="2000" dirty="0" err="1"/>
              <a:t>thức</a:t>
            </a:r>
            <a:r>
              <a:rPr lang="en-GB" sz="2000" dirty="0"/>
              <a:t> </a:t>
            </a:r>
            <a:r>
              <a:rPr lang="en-GB" sz="2000" dirty="0" err="1"/>
              <a:t>câu</a:t>
            </a:r>
            <a:r>
              <a:rPr lang="en-GB" sz="2000" dirty="0"/>
              <a:t> </a:t>
            </a:r>
            <a:r>
              <a:rPr lang="en-GB" sz="2000" dirty="0" err="1"/>
              <a:t>bị</a:t>
            </a:r>
            <a:r>
              <a:rPr lang="en-GB" sz="2000" dirty="0"/>
              <a:t> </a:t>
            </a:r>
            <a:r>
              <a:rPr lang="en-GB" sz="2000" dirty="0" err="1"/>
              <a:t>động</a:t>
            </a:r>
            <a:r>
              <a:rPr lang="en-GB" sz="2000" dirty="0"/>
              <a:t> </a:t>
            </a:r>
            <a:r>
              <a:rPr lang="en-GB" sz="2000" dirty="0" err="1"/>
              <a:t>quá</a:t>
            </a:r>
            <a:r>
              <a:rPr lang="en-GB" sz="2000" dirty="0"/>
              <a:t> </a:t>
            </a:r>
            <a:r>
              <a:rPr lang="en-GB" sz="2000" dirty="0" err="1"/>
              <a:t>khứ</a:t>
            </a:r>
            <a:r>
              <a:rPr lang="en-GB" sz="2000" dirty="0"/>
              <a:t> </a:t>
            </a:r>
            <a:r>
              <a:rPr lang="en-GB" sz="2000" dirty="0" err="1"/>
              <a:t>đơn</a:t>
            </a:r>
            <a:r>
              <a:rPr lang="en-GB" sz="2000" dirty="0"/>
              <a:t> </a:t>
            </a:r>
            <a:endParaRPr lang="en-US" sz="2000" dirty="0" smtClean="0">
              <a:effectLst/>
            </a:endParaRPr>
          </a:p>
          <a:p>
            <a:r>
              <a:rPr lang="en-GB" sz="2000" b="1" dirty="0"/>
              <a:t>Question 14:</a:t>
            </a:r>
            <a:r>
              <a:rPr lang="en-GB" sz="2000" dirty="0"/>
              <a:t>  ____ the desalination plant, the company could offer an effective solution to the problem of water scarcity. </a:t>
            </a:r>
            <a:endParaRPr lang="en-US" sz="2000" dirty="0" smtClean="0">
              <a:effectLst/>
            </a:endParaRPr>
          </a:p>
          <a:p>
            <a:r>
              <a:rPr lang="en-GB" sz="2000" b="1" dirty="0"/>
              <a:t>A</a:t>
            </a:r>
            <a:r>
              <a:rPr lang="en-GB" sz="2000" dirty="0"/>
              <a:t>. Being built 		</a:t>
            </a:r>
            <a:r>
              <a:rPr lang="en-GB" sz="2000" b="1" dirty="0" smtClean="0"/>
              <a:t>B</a:t>
            </a:r>
            <a:r>
              <a:rPr lang="en-GB" sz="2000" dirty="0"/>
              <a:t>. built 		</a:t>
            </a:r>
            <a:r>
              <a:rPr lang="en-GB" sz="2000" b="1" dirty="0" smtClean="0"/>
              <a:t>C</a:t>
            </a:r>
            <a:r>
              <a:rPr lang="en-GB" sz="2000" dirty="0"/>
              <a:t>. To build 	</a:t>
            </a:r>
            <a:r>
              <a:rPr lang="en-GB" sz="2000" dirty="0" smtClean="0"/>
              <a:t>D</a:t>
            </a:r>
            <a:r>
              <a:rPr lang="en-GB" sz="2000" dirty="0"/>
              <a:t>. Having built </a:t>
            </a:r>
            <a:endParaRPr lang="en-US" sz="2000" dirty="0" smtClean="0">
              <a:effectLst/>
            </a:endParaRPr>
          </a:p>
          <a:p>
            <a:endParaRPr lang="vi-VN" sz="2000" b="1" dirty="0" smtClean="0"/>
          </a:p>
          <a:p>
            <a:r>
              <a:rPr lang="en-GB" sz="2000" dirty="0" err="1" smtClean="0"/>
              <a:t>Kiến</a:t>
            </a:r>
            <a:r>
              <a:rPr lang="en-GB" sz="2000" dirty="0" smtClean="0"/>
              <a:t> </a:t>
            </a:r>
            <a:r>
              <a:rPr lang="en-GB" sz="2000" dirty="0" err="1"/>
              <a:t>thức</a:t>
            </a:r>
            <a:r>
              <a:rPr lang="en-GB" sz="2000" dirty="0"/>
              <a:t> </a:t>
            </a:r>
            <a:r>
              <a:rPr lang="en-GB" sz="2000" dirty="0" err="1"/>
              <a:t>rút</a:t>
            </a:r>
            <a:r>
              <a:rPr lang="en-GB" sz="2000" dirty="0"/>
              <a:t> </a:t>
            </a:r>
            <a:r>
              <a:rPr lang="en-GB" sz="2000" dirty="0" err="1"/>
              <a:t>gọn</a:t>
            </a:r>
            <a:r>
              <a:rPr lang="en-GB" sz="2000" dirty="0"/>
              <a:t> </a:t>
            </a:r>
            <a:r>
              <a:rPr lang="en-GB" sz="2000" dirty="0" err="1"/>
              <a:t>mênh</a:t>
            </a:r>
            <a:r>
              <a:rPr lang="en-GB" sz="2000" dirty="0"/>
              <a:t> </a:t>
            </a:r>
            <a:r>
              <a:rPr lang="en-GB" sz="2000" dirty="0" err="1"/>
              <a:t>đề</a:t>
            </a:r>
            <a:r>
              <a:rPr lang="en-GB" sz="2000" dirty="0"/>
              <a:t> </a:t>
            </a:r>
            <a:r>
              <a:rPr lang="en-GB" sz="2000" dirty="0" err="1"/>
              <a:t>đồng</a:t>
            </a:r>
            <a:r>
              <a:rPr lang="en-GB" sz="2000" dirty="0"/>
              <a:t> </a:t>
            </a:r>
            <a:r>
              <a:rPr lang="en-GB" sz="2000" dirty="0" err="1"/>
              <a:t>chủ</a:t>
            </a:r>
            <a:r>
              <a:rPr lang="en-GB" sz="2000" dirty="0"/>
              <a:t> </a:t>
            </a:r>
            <a:r>
              <a:rPr lang="en-GB" sz="2000" dirty="0" err="1"/>
              <a:t>ngữ</a:t>
            </a:r>
            <a:r>
              <a:rPr lang="en-GB" sz="2000" dirty="0"/>
              <a:t> : Having +Vp2 </a:t>
            </a:r>
            <a:endParaRPr lang="en-US" sz="2000" dirty="0" smtClean="0">
              <a:effectLst/>
            </a:endParaRPr>
          </a:p>
          <a:p>
            <a:r>
              <a:rPr lang="en-GB" sz="2000" dirty="0" err="1"/>
              <a:t>Dịch</a:t>
            </a:r>
            <a:r>
              <a:rPr lang="en-GB" sz="2000" dirty="0"/>
              <a:t> </a:t>
            </a:r>
            <a:r>
              <a:rPr lang="en-GB" sz="2000" dirty="0" err="1"/>
              <a:t>nghĩa</a:t>
            </a:r>
            <a:r>
              <a:rPr lang="en-GB" sz="2000" dirty="0"/>
              <a:t> </a:t>
            </a:r>
            <a:r>
              <a:rPr lang="en-GB" sz="2000" dirty="0" err="1"/>
              <a:t>Sau</a:t>
            </a:r>
            <a:r>
              <a:rPr lang="en-GB" sz="2000" dirty="0"/>
              <a:t> </a:t>
            </a:r>
            <a:r>
              <a:rPr lang="en-GB" sz="2000" dirty="0" err="1"/>
              <a:t>khi</a:t>
            </a:r>
            <a:r>
              <a:rPr lang="en-GB" sz="2000" dirty="0"/>
              <a:t> </a:t>
            </a:r>
            <a:r>
              <a:rPr lang="en-GB" sz="2000" dirty="0" err="1"/>
              <a:t>xây</a:t>
            </a:r>
            <a:r>
              <a:rPr lang="en-GB" sz="2000" dirty="0"/>
              <a:t> </a:t>
            </a:r>
            <a:r>
              <a:rPr lang="en-GB" sz="2000" dirty="0" err="1"/>
              <a:t>dựng</a:t>
            </a:r>
            <a:r>
              <a:rPr lang="en-GB" sz="2000" dirty="0"/>
              <a:t> </a:t>
            </a:r>
            <a:r>
              <a:rPr lang="en-GB" sz="2000" dirty="0" err="1"/>
              <a:t>nhà</a:t>
            </a:r>
            <a:r>
              <a:rPr lang="en-GB" sz="2000" dirty="0"/>
              <a:t> </a:t>
            </a:r>
            <a:r>
              <a:rPr lang="en-GB" sz="2000" dirty="0" err="1"/>
              <a:t>máy</a:t>
            </a:r>
            <a:r>
              <a:rPr lang="en-GB" sz="2000" dirty="0"/>
              <a:t> </a:t>
            </a:r>
            <a:r>
              <a:rPr lang="en-GB" sz="2000" dirty="0" err="1"/>
              <a:t>khử</a:t>
            </a:r>
            <a:r>
              <a:rPr lang="en-GB" sz="2000" dirty="0"/>
              <a:t> </a:t>
            </a:r>
            <a:r>
              <a:rPr lang="en-GB" sz="2000" dirty="0" err="1"/>
              <a:t>muối</a:t>
            </a:r>
            <a:r>
              <a:rPr lang="en-GB" sz="2000" dirty="0"/>
              <a:t>, </a:t>
            </a:r>
            <a:r>
              <a:rPr lang="en-GB" sz="2000" dirty="0" err="1"/>
              <a:t>công</a:t>
            </a:r>
            <a:r>
              <a:rPr lang="en-GB" sz="2000" dirty="0"/>
              <a:t> </a:t>
            </a:r>
            <a:r>
              <a:rPr lang="en-GB" sz="2000" dirty="0" err="1"/>
              <a:t>ty</a:t>
            </a:r>
            <a:r>
              <a:rPr lang="en-GB" sz="2000" dirty="0"/>
              <a:t> </a:t>
            </a:r>
            <a:r>
              <a:rPr lang="en-GB" sz="2000" dirty="0" err="1"/>
              <a:t>có</a:t>
            </a:r>
            <a:r>
              <a:rPr lang="en-GB" sz="2000" dirty="0"/>
              <a:t> </a:t>
            </a:r>
            <a:r>
              <a:rPr lang="en-GB" sz="2000" dirty="0" err="1"/>
              <a:t>thể</a:t>
            </a:r>
            <a:r>
              <a:rPr lang="en-GB" sz="2000" dirty="0"/>
              <a:t> </a:t>
            </a:r>
            <a:r>
              <a:rPr lang="en-GB" sz="2000" dirty="0" err="1"/>
              <a:t>đưa</a:t>
            </a:r>
            <a:r>
              <a:rPr lang="en-GB" sz="2000" dirty="0"/>
              <a:t> </a:t>
            </a:r>
            <a:r>
              <a:rPr lang="en-GB" sz="2000" dirty="0" err="1"/>
              <a:t>ra</a:t>
            </a:r>
            <a:r>
              <a:rPr lang="en-GB" sz="2000" dirty="0"/>
              <a:t> </a:t>
            </a:r>
            <a:r>
              <a:rPr lang="en-GB" sz="2000" dirty="0" err="1"/>
              <a:t>một</a:t>
            </a:r>
            <a:r>
              <a:rPr lang="en-GB" sz="2000" dirty="0"/>
              <a:t> </a:t>
            </a:r>
            <a:r>
              <a:rPr lang="en-GB" sz="2000" dirty="0" err="1"/>
              <a:t>giải</a:t>
            </a:r>
            <a:r>
              <a:rPr lang="en-GB" sz="2000" dirty="0"/>
              <a:t> </a:t>
            </a:r>
            <a:r>
              <a:rPr lang="en-GB" sz="2000" dirty="0" err="1"/>
              <a:t>pháp</a:t>
            </a:r>
            <a:r>
              <a:rPr lang="en-GB" sz="2000" dirty="0"/>
              <a:t> </a:t>
            </a:r>
            <a:r>
              <a:rPr lang="en-GB" sz="2000" dirty="0" err="1"/>
              <a:t>hiệu</a:t>
            </a:r>
            <a:r>
              <a:rPr lang="en-GB" sz="2000" dirty="0"/>
              <a:t> </a:t>
            </a:r>
            <a:r>
              <a:rPr lang="en-GB" sz="2000" dirty="0" err="1"/>
              <a:t>quả</a:t>
            </a:r>
            <a:r>
              <a:rPr lang="en-GB" sz="2000" dirty="0"/>
              <a:t> </a:t>
            </a:r>
            <a:r>
              <a:rPr lang="en-GB" sz="2000" dirty="0" err="1"/>
              <a:t>cho</a:t>
            </a:r>
            <a:r>
              <a:rPr lang="en-GB" sz="2000" dirty="0"/>
              <a:t> </a:t>
            </a:r>
            <a:r>
              <a:rPr lang="en-GB" sz="2000" dirty="0" err="1"/>
              <a:t>vấn</a:t>
            </a:r>
            <a:r>
              <a:rPr lang="en-GB" sz="2000" dirty="0"/>
              <a:t> </a:t>
            </a:r>
            <a:r>
              <a:rPr lang="en-GB" sz="2000" dirty="0" err="1"/>
              <a:t>đề</a:t>
            </a:r>
            <a:r>
              <a:rPr lang="en-GB" sz="2000" dirty="0"/>
              <a:t> khan </a:t>
            </a:r>
            <a:r>
              <a:rPr lang="en-GB" sz="2000" dirty="0" err="1"/>
              <a:t>hiếm</a:t>
            </a:r>
            <a:r>
              <a:rPr lang="en-GB" sz="2000" dirty="0"/>
              <a:t> </a:t>
            </a:r>
            <a:r>
              <a:rPr lang="en-GB" sz="2000" dirty="0" err="1"/>
              <a:t>nước</a:t>
            </a:r>
            <a:r>
              <a:rPr lang="en-GB" sz="2000" dirty="0"/>
              <a:t>.</a:t>
            </a:r>
            <a:endParaRPr lang="en-US" sz="2000" dirty="0" smtClean="0">
              <a:effectLst/>
            </a:endParaRPr>
          </a:p>
          <a:p>
            <a:r>
              <a:rPr lang="en-US" sz="2000" b="1" dirty="0"/>
              <a:t>Question 15</a:t>
            </a:r>
            <a:r>
              <a:rPr lang="en-US" sz="2000" dirty="0"/>
              <a:t>: He spent a year in India and loves spicy food. The hotter the food is, _______ he likes it.</a:t>
            </a:r>
            <a:endParaRPr lang="en-US" sz="2000" dirty="0" smtClean="0">
              <a:effectLst/>
            </a:endParaRPr>
          </a:p>
          <a:p>
            <a:r>
              <a:rPr lang="en-US" sz="2000" b="1" dirty="0"/>
              <a:t>A</a:t>
            </a:r>
            <a:r>
              <a:rPr lang="en-US" sz="2000" dirty="0"/>
              <a:t>. the more and more 			</a:t>
            </a:r>
            <a:r>
              <a:rPr lang="en-US" sz="2000" b="1" dirty="0" smtClean="0"/>
              <a:t>B</a:t>
            </a:r>
            <a:r>
              <a:rPr lang="en-US" sz="2000" dirty="0"/>
              <a:t>: the more</a:t>
            </a:r>
            <a:endParaRPr lang="en-US" sz="2000" dirty="0" smtClean="0">
              <a:effectLst/>
            </a:endParaRPr>
          </a:p>
          <a:p>
            <a:r>
              <a:rPr lang="en-US" sz="2000" b="1" dirty="0"/>
              <a:t>C</a:t>
            </a:r>
            <a:r>
              <a:rPr lang="en-US" sz="2000" dirty="0"/>
              <a:t>: The more and more  			</a:t>
            </a:r>
            <a:r>
              <a:rPr lang="en-US" sz="2000" b="1" dirty="0" err="1"/>
              <a:t>D</a:t>
            </a:r>
            <a:r>
              <a:rPr lang="en-US" sz="2000" dirty="0" err="1"/>
              <a:t>.the</a:t>
            </a:r>
            <a:r>
              <a:rPr lang="en-US" sz="2000" dirty="0"/>
              <a:t> most</a:t>
            </a:r>
            <a:endParaRPr lang="en-US" sz="2000" dirty="0" smtClean="0">
              <a:effectLst/>
            </a:endParaRPr>
          </a:p>
          <a:p>
            <a:endParaRPr lang="vi-VN" sz="2000" b="1" dirty="0" smtClean="0"/>
          </a:p>
          <a:p>
            <a:r>
              <a:rPr lang="en-GB" sz="2000" b="1" dirty="0" err="1" smtClean="0"/>
              <a:t>Kiến</a:t>
            </a:r>
            <a:r>
              <a:rPr lang="en-GB" sz="2000" b="1" dirty="0" smtClean="0"/>
              <a:t> </a:t>
            </a:r>
            <a:r>
              <a:rPr lang="en-GB" sz="2000" b="1" dirty="0" err="1"/>
              <a:t>thức</a:t>
            </a:r>
            <a:r>
              <a:rPr lang="en-GB" sz="2000" b="1" dirty="0"/>
              <a:t> so </a:t>
            </a:r>
            <a:r>
              <a:rPr lang="en-GB" sz="2000" b="1" dirty="0" err="1"/>
              <a:t>sánh</a:t>
            </a:r>
            <a:r>
              <a:rPr lang="en-GB" sz="2000" b="1" dirty="0"/>
              <a:t> </a:t>
            </a:r>
            <a:r>
              <a:rPr lang="en-GB" sz="2000" b="1" dirty="0" err="1"/>
              <a:t>kép</a:t>
            </a:r>
            <a:endParaRPr lang="en-US" sz="2000" dirty="0" smtClean="0">
              <a:effectLst/>
            </a:endParaRPr>
          </a:p>
          <a:p>
            <a:r>
              <a:rPr lang="en-GB" sz="2000" b="1" dirty="0"/>
              <a:t>The </a:t>
            </a:r>
            <a:r>
              <a:rPr lang="en-GB" sz="2000" b="1" dirty="0" err="1"/>
              <a:t>adj</a:t>
            </a:r>
            <a:r>
              <a:rPr lang="en-GB" sz="2000" b="1" dirty="0"/>
              <a:t> +</a:t>
            </a:r>
            <a:r>
              <a:rPr lang="en-GB" sz="2000" b="1" dirty="0" err="1"/>
              <a:t>er</a:t>
            </a:r>
            <a:r>
              <a:rPr lang="en-GB" sz="2000" b="1" dirty="0"/>
              <a:t>/ the more +</a:t>
            </a:r>
            <a:r>
              <a:rPr lang="en-GB" sz="2000" b="1" dirty="0" err="1"/>
              <a:t>adj</a:t>
            </a:r>
            <a:r>
              <a:rPr lang="en-GB" sz="2000" b="1" dirty="0"/>
              <a:t>, The </a:t>
            </a:r>
            <a:r>
              <a:rPr lang="en-GB" sz="2000" b="1" dirty="0" err="1"/>
              <a:t>adj</a:t>
            </a:r>
            <a:r>
              <a:rPr lang="en-GB" sz="2000" b="1" dirty="0"/>
              <a:t> +</a:t>
            </a:r>
            <a:r>
              <a:rPr lang="en-GB" sz="2000" b="1" dirty="0" err="1"/>
              <a:t>er</a:t>
            </a:r>
            <a:r>
              <a:rPr lang="en-GB" sz="2000" b="1" dirty="0"/>
              <a:t>/ the more +</a:t>
            </a:r>
            <a:r>
              <a:rPr lang="en-GB" sz="2000" b="1" dirty="0" err="1"/>
              <a:t>adj</a:t>
            </a:r>
            <a:r>
              <a:rPr lang="en-GB" sz="2000" b="1" dirty="0"/>
              <a:t> </a:t>
            </a:r>
            <a:endParaRPr lang="en-US" sz="2000" dirty="0" smtClean="0">
              <a:effectLst/>
            </a:endParaRPr>
          </a:p>
          <a:p>
            <a:endParaRPr lang="en-US" sz="2000" dirty="0"/>
          </a:p>
        </p:txBody>
      </p:sp>
      <p:sp>
        <p:nvSpPr>
          <p:cNvPr id="2" name="Oval 1"/>
          <p:cNvSpPr/>
          <p:nvPr/>
        </p:nvSpPr>
        <p:spPr>
          <a:xfrm>
            <a:off x="0" y="685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6629400" y="2133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Oval 4"/>
          <p:cNvSpPr/>
          <p:nvPr/>
        </p:nvSpPr>
        <p:spPr>
          <a:xfrm>
            <a:off x="4800600" y="4343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47932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Effect transition="in" filter="fade">
                                      <p:cBhvr>
                                        <p:cTn id="19" dur="500"/>
                                        <p:tgtEl>
                                          <p:spTgt spid="4">
                                            <p:txEl>
                                              <p:pRg st="7" end="7"/>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8" end="8"/>
                                            </p:txEl>
                                          </p:spTgt>
                                        </p:tgtEl>
                                        <p:attrNameLst>
                                          <p:attrName>style.visibility</p:attrName>
                                        </p:attrNameLst>
                                      </p:cBhvr>
                                      <p:to>
                                        <p:strVal val="visible"/>
                                      </p:to>
                                    </p:set>
                                    <p:animEffect transition="in" filter="fade">
                                      <p:cBhvr>
                                        <p:cTn id="22" dur="500"/>
                                        <p:tgtEl>
                                          <p:spTgt spid="4">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 calcmode="lin" valueType="num">
                                      <p:cBhvr additive="base">
                                        <p:cTn id="27" dur="500" fill="hold"/>
                                        <p:tgtEl>
                                          <p:spTgt spid="3"/>
                                        </p:tgtEl>
                                        <p:attrNameLst>
                                          <p:attrName>ppt_x</p:attrName>
                                        </p:attrNameLst>
                                      </p:cBhvr>
                                      <p:tavLst>
                                        <p:tav tm="0">
                                          <p:val>
                                            <p:strVal val="#ppt_x"/>
                                          </p:val>
                                        </p:tav>
                                        <p:tav tm="100000">
                                          <p:val>
                                            <p:strVal val="#ppt_x"/>
                                          </p:val>
                                        </p:tav>
                                      </p:tavLst>
                                    </p:anim>
                                    <p:anim calcmode="lin" valueType="num">
                                      <p:cBhvr additive="base">
                                        <p:cTn id="2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4">
                                            <p:txEl>
                                              <p:pRg st="13" end="13"/>
                                            </p:txEl>
                                          </p:spTgt>
                                        </p:tgtEl>
                                        <p:attrNameLst>
                                          <p:attrName>style.visibility</p:attrName>
                                        </p:attrNameLst>
                                      </p:cBhvr>
                                      <p:to>
                                        <p:strVal val="visible"/>
                                      </p:to>
                                    </p:set>
                                    <p:animEffect transition="in" filter="fade">
                                      <p:cBhvr>
                                        <p:cTn id="33" dur="500"/>
                                        <p:tgtEl>
                                          <p:spTgt spid="4">
                                            <p:txEl>
                                              <p:pRg st="13" end="13"/>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4">
                                            <p:txEl>
                                              <p:pRg st="14" end="14"/>
                                            </p:txEl>
                                          </p:spTgt>
                                        </p:tgtEl>
                                        <p:attrNameLst>
                                          <p:attrName>style.visibility</p:attrName>
                                        </p:attrNameLst>
                                      </p:cBhvr>
                                      <p:to>
                                        <p:strVal val="visible"/>
                                      </p:to>
                                    </p:set>
                                    <p:animEffect transition="in" filter="fade">
                                      <p:cBhvr>
                                        <p:cTn id="36" dur="500"/>
                                        <p:tgtEl>
                                          <p:spTgt spid="4">
                                            <p:txEl>
                                              <p:pRg st="14" end="14"/>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 calcmode="lin" valueType="num">
                                      <p:cBhvr additive="base">
                                        <p:cTn id="41" dur="500" fill="hold"/>
                                        <p:tgtEl>
                                          <p:spTgt spid="5"/>
                                        </p:tgtEl>
                                        <p:attrNameLst>
                                          <p:attrName>ppt_x</p:attrName>
                                        </p:attrNameLst>
                                      </p:cBhvr>
                                      <p:tavLst>
                                        <p:tav tm="0">
                                          <p:val>
                                            <p:strVal val="#ppt_x"/>
                                          </p:val>
                                        </p:tav>
                                        <p:tav tm="100000">
                                          <p:val>
                                            <p:strVal val="#ppt_x"/>
                                          </p:val>
                                        </p:tav>
                                      </p:tavLst>
                                    </p:anim>
                                    <p:anim calcmode="lin" valueType="num">
                                      <p:cBhvr additive="base">
                                        <p:cTn id="4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5632311"/>
          </a:xfrm>
          <a:prstGeom prst="rect">
            <a:avLst/>
          </a:prstGeom>
          <a:noFill/>
        </p:spPr>
        <p:txBody>
          <a:bodyPr wrap="square" rtlCol="0">
            <a:spAutoFit/>
          </a:bodyPr>
          <a:lstStyle/>
          <a:p>
            <a:r>
              <a:rPr lang="en-GB" sz="2400" b="1" dirty="0"/>
              <a:t>Question 16:</a:t>
            </a:r>
            <a:r>
              <a:rPr lang="en-GB" sz="2400" dirty="0"/>
              <a:t> </a:t>
            </a:r>
            <a:r>
              <a:rPr lang="en-US" sz="2400" dirty="0"/>
              <a:t>Rachel and Mark are at home.</a:t>
            </a:r>
            <a:endParaRPr lang="en-US" sz="2400" dirty="0" smtClean="0">
              <a:effectLst/>
            </a:endParaRPr>
          </a:p>
          <a:p>
            <a:r>
              <a:rPr lang="en-US" sz="2400" dirty="0"/>
              <a:t>Rachel: “Can I get you something to drink?”</a:t>
            </a:r>
            <a:endParaRPr lang="en-US" sz="2400" dirty="0" smtClean="0">
              <a:effectLst/>
            </a:endParaRPr>
          </a:p>
          <a:p>
            <a:r>
              <a:rPr lang="en-US" sz="2400" dirty="0"/>
              <a:t>Mark: “___________. I’m not thirsty.”</a:t>
            </a:r>
            <a:endParaRPr lang="en-US" sz="2400" dirty="0" smtClean="0">
              <a:effectLst/>
            </a:endParaRPr>
          </a:p>
          <a:p>
            <a:r>
              <a:rPr lang="en-US" sz="2400" b="1" dirty="0"/>
              <a:t>A.</a:t>
            </a:r>
            <a:r>
              <a:rPr lang="en-US" sz="2400" dirty="0"/>
              <a:t> No, thank you  		</a:t>
            </a:r>
            <a:r>
              <a:rPr lang="en-US" sz="2400" b="1" dirty="0"/>
              <a:t>B.</a:t>
            </a:r>
            <a:r>
              <a:rPr lang="en-US" sz="2400" dirty="0"/>
              <a:t> Yes please   		</a:t>
            </a:r>
            <a:r>
              <a:rPr lang="en-US" sz="2400" b="1" dirty="0"/>
              <a:t>C.</a:t>
            </a:r>
            <a:r>
              <a:rPr lang="en-US" sz="2400" dirty="0"/>
              <a:t> You’re welcome 	</a:t>
            </a:r>
            <a:r>
              <a:rPr lang="en-US" sz="2400" b="1" dirty="0"/>
              <a:t>D.</a:t>
            </a:r>
            <a:r>
              <a:rPr lang="en-US" sz="2400" dirty="0"/>
              <a:t> Thank you</a:t>
            </a:r>
            <a:endParaRPr lang="en-US" sz="2400" dirty="0" smtClean="0">
              <a:effectLst/>
            </a:endParaRPr>
          </a:p>
          <a:p>
            <a:endParaRPr lang="vi-VN" sz="2400" b="1" dirty="0" smtClean="0"/>
          </a:p>
          <a:p>
            <a:r>
              <a:rPr lang="vi-VN" sz="2400" dirty="0" smtClean="0"/>
              <a:t>Giải </a:t>
            </a:r>
            <a:r>
              <a:rPr lang="vi-VN" sz="2400" dirty="0"/>
              <a:t>thích: Lời đáp cần đưa ra lời từ chối lời mời của người nói.</a:t>
            </a:r>
            <a:endParaRPr lang="en-US" sz="2400" dirty="0" smtClean="0">
              <a:effectLst/>
            </a:endParaRPr>
          </a:p>
          <a:p>
            <a:r>
              <a:rPr lang="vi-VN" sz="2400" dirty="0"/>
              <a:t>Dịch nghĩa 4 phương án:</a:t>
            </a:r>
            <a:endParaRPr lang="en-US" sz="2400" dirty="0" smtClean="0">
              <a:effectLst/>
            </a:endParaRPr>
          </a:p>
          <a:p>
            <a:r>
              <a:rPr lang="vi-VN" sz="2400" dirty="0"/>
              <a:t>A</a:t>
            </a:r>
            <a:r>
              <a:rPr lang="vi-VN" sz="2400" i="1" dirty="0"/>
              <a:t>. Không, cảm ơn </a:t>
            </a:r>
            <a:r>
              <a:rPr lang="vi-VN" sz="2400" dirty="0"/>
              <a:t>(là cấu trúc từ chối lời mời)</a:t>
            </a:r>
            <a:r>
              <a:rPr lang="en-GB" sz="2400" i="1" dirty="0"/>
              <a:t>	</a:t>
            </a:r>
            <a:r>
              <a:rPr lang="vi-VN" sz="2400" dirty="0"/>
              <a:t>B</a:t>
            </a:r>
            <a:r>
              <a:rPr lang="vi-VN" sz="2400" i="1" dirty="0"/>
              <a:t>. ừ</a:t>
            </a:r>
            <a:r>
              <a:rPr lang="en-GB" sz="2400" i="1" dirty="0"/>
              <a:t>, </a:t>
            </a:r>
            <a:r>
              <a:rPr lang="vi-VN" sz="2400" i="1" dirty="0"/>
              <a:t>làm ơn</a:t>
            </a:r>
            <a:endParaRPr lang="en-US" sz="2400" dirty="0" smtClean="0">
              <a:effectLst/>
            </a:endParaRPr>
          </a:p>
          <a:p>
            <a:r>
              <a:rPr lang="vi-VN" sz="2400" dirty="0"/>
              <a:t>C</a:t>
            </a:r>
            <a:r>
              <a:rPr lang="vi-VN" sz="2400" i="1" dirty="0"/>
              <a:t>. Không có gì</a:t>
            </a:r>
            <a:r>
              <a:rPr lang="en-GB" sz="2400" i="1" dirty="0"/>
              <a:t>					</a:t>
            </a:r>
            <a:r>
              <a:rPr lang="vi-VN" sz="2400" dirty="0"/>
              <a:t>D.</a:t>
            </a:r>
            <a:r>
              <a:rPr lang="vi-VN" sz="2400" i="1" dirty="0"/>
              <a:t> Cảm ơn em</a:t>
            </a:r>
            <a:endParaRPr lang="en-US" sz="2400" dirty="0" smtClean="0">
              <a:effectLst/>
            </a:endParaRPr>
          </a:p>
          <a:p>
            <a:r>
              <a:rPr lang="vi-VN" sz="2400" dirty="0"/>
              <a:t>Dịch nghĩa: </a:t>
            </a:r>
            <a:r>
              <a:rPr lang="vi-VN" sz="2400" i="1" dirty="0"/>
              <a:t>Rachel và Mark đang ở nhà.</a:t>
            </a:r>
            <a:endParaRPr lang="en-US" sz="2400" dirty="0" smtClean="0">
              <a:effectLst/>
            </a:endParaRPr>
          </a:p>
          <a:p>
            <a:r>
              <a:rPr lang="vi-VN" sz="2400" i="1" dirty="0"/>
              <a:t>- Rachel: “Em lấy cho anh thứ gì để uống nhé? ”</a:t>
            </a:r>
            <a:endParaRPr lang="en-US" sz="2400" dirty="0" smtClean="0">
              <a:effectLst/>
            </a:endParaRPr>
          </a:p>
          <a:p>
            <a:r>
              <a:rPr lang="vi-VN" sz="2400" i="1" dirty="0"/>
              <a:t>- Mark: “Không cảm ơn em. Anh không khát”.</a:t>
            </a:r>
            <a:endParaRPr lang="en-US" sz="2400" dirty="0" smtClean="0">
              <a:effectLst/>
            </a:endParaRPr>
          </a:p>
          <a:p>
            <a:r>
              <a:rPr lang="vi-VN" sz="2400" i="1" dirty="0"/>
              <a:t> </a:t>
            </a:r>
            <a:endParaRPr lang="en-US" sz="2400" dirty="0" smtClean="0">
              <a:effectLst/>
            </a:endParaRPr>
          </a:p>
          <a:p>
            <a:endParaRPr lang="en-US" sz="2400" dirty="0"/>
          </a:p>
        </p:txBody>
      </p:sp>
      <p:sp>
        <p:nvSpPr>
          <p:cNvPr id="2" name="Oval 1"/>
          <p:cNvSpPr/>
          <p:nvPr/>
        </p:nvSpPr>
        <p:spPr>
          <a:xfrm>
            <a:off x="0" y="14478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2331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1400</Words>
  <Application>Microsoft Office PowerPoint</Application>
  <PresentationFormat>On-screen Show (4:3)</PresentationFormat>
  <Paragraphs>395</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9</cp:revision>
  <dcterms:created xsi:type="dcterms:W3CDTF">2022-05-06T13:07:24Z</dcterms:created>
  <dcterms:modified xsi:type="dcterms:W3CDTF">2022-05-07T11:33:24Z</dcterms:modified>
</cp:coreProperties>
</file>