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8" r:id="rId2"/>
    <p:sldMasterId id="2147483799" r:id="rId3"/>
  </p:sldMasterIdLst>
  <p:notesMasterIdLst>
    <p:notesMasterId r:id="rId23"/>
  </p:notesMasterIdLst>
  <p:sldIdLst>
    <p:sldId id="319" r:id="rId4"/>
    <p:sldId id="320" r:id="rId5"/>
    <p:sldId id="283" r:id="rId6"/>
    <p:sldId id="276" r:id="rId7"/>
    <p:sldId id="284" r:id="rId8"/>
    <p:sldId id="285" r:id="rId9"/>
    <p:sldId id="326" r:id="rId10"/>
    <p:sldId id="327" r:id="rId11"/>
    <p:sldId id="328" r:id="rId12"/>
    <p:sldId id="290" r:id="rId13"/>
    <p:sldId id="293" r:id="rId14"/>
    <p:sldId id="294" r:id="rId15"/>
    <p:sldId id="295" r:id="rId16"/>
    <p:sldId id="296" r:id="rId17"/>
    <p:sldId id="322" r:id="rId18"/>
    <p:sldId id="297" r:id="rId19"/>
    <p:sldId id="323" r:id="rId20"/>
    <p:sldId id="325" r:id="rId21"/>
    <p:sldId id="310"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A7B7B9"/>
    <a:srgbClr val="AAB6AB"/>
    <a:srgbClr val="FFCC00"/>
    <a:srgbClr val="FF33CC"/>
    <a:srgbClr val="FF99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7" autoAdjust="0"/>
  </p:normalViewPr>
  <p:slideViewPr>
    <p:cSldViewPr>
      <p:cViewPr varScale="1">
        <p:scale>
          <a:sx n="59" d="100"/>
          <a:sy n="59" d="100"/>
        </p:scale>
        <p:origin x="142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76D646-F835-4014-97B7-E7FA4447BBD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A03CE76B-BBE8-4B1B-A104-4A0A1885105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5B73B23-D7F4-414B-8CBA-DA6E11D1E709}" type="datetimeFigureOut">
              <a:rPr lang="en-US"/>
              <a:pPr>
                <a:defRPr/>
              </a:pPr>
              <a:t>11/8/2021</a:t>
            </a:fld>
            <a:endParaRPr lang="en-US"/>
          </a:p>
        </p:txBody>
      </p:sp>
      <p:sp>
        <p:nvSpPr>
          <p:cNvPr id="4" name="Slide Image Placeholder 3">
            <a:extLst>
              <a:ext uri="{FF2B5EF4-FFF2-40B4-BE49-F238E27FC236}">
                <a16:creationId xmlns:a16="http://schemas.microsoft.com/office/drawing/2014/main" id="{5C11B43A-47C4-4CFE-B59A-39514A9E23B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523D2EF-972D-4CB6-BCB0-15A8992B48E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78E04BF-B67F-4F16-B770-8972ECA4438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2D162098-B2DA-4AC0-89C4-F2D0AEEE7AC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BAF945C-AF4F-4833-AFD1-E478B543C6E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E436006-0C3F-4DB6-9456-C4F2FCCC76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3A13E0C8-72B6-4A1F-9222-036EB10C7D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33796" name="Slide Number Placeholder 3">
            <a:extLst>
              <a:ext uri="{FF2B5EF4-FFF2-40B4-BE49-F238E27FC236}">
                <a16:creationId xmlns:a16="http://schemas.microsoft.com/office/drawing/2014/main" id="{8820396D-CDC3-4B09-A670-7BFD1D03AF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0844F3E-3E45-4822-B6B7-DC12EC32A5E8}" type="slidenum">
              <a:rPr lang="en-US" altLang="en-US"/>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32774D1-75FC-42D9-AD54-6A7B3BD96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D59F939E-2223-4F92-8559-D4B47A1E9A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43012" name="Slide Number Placeholder 3">
            <a:extLst>
              <a:ext uri="{FF2B5EF4-FFF2-40B4-BE49-F238E27FC236}">
                <a16:creationId xmlns:a16="http://schemas.microsoft.com/office/drawing/2014/main" id="{451F7531-B955-476C-B4A5-B14B5DFD58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D586823-9758-4D8F-BF15-D5480F1A9F42}" type="slidenum">
              <a:rPr lang="en-US" altLang="en-US"/>
              <a:pPr/>
              <a:t>14</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6B6003E-9402-4A97-AB9D-0817C2A52A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837601E-AF3C-48BC-B558-FAF09DB6F3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44036" name="Slide Number Placeholder 3">
            <a:extLst>
              <a:ext uri="{FF2B5EF4-FFF2-40B4-BE49-F238E27FC236}">
                <a16:creationId xmlns:a16="http://schemas.microsoft.com/office/drawing/2014/main" id="{9201E178-AA4F-48E2-9FEA-533D3057D1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AFC2FAD-6BC8-4EE1-B5EA-B17CD0540351}" type="slidenum">
              <a:rPr lang="en-US" altLang="en-US"/>
              <a:pPr/>
              <a:t>15</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F3A5689-B193-4DEC-8139-9FEC9330EB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468FBED6-B3CF-44C8-8A61-D07C9C124E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45060" name="Slide Number Placeholder 3">
            <a:extLst>
              <a:ext uri="{FF2B5EF4-FFF2-40B4-BE49-F238E27FC236}">
                <a16:creationId xmlns:a16="http://schemas.microsoft.com/office/drawing/2014/main" id="{C37DEBDC-7F11-4ECA-AFF6-A2E05317B5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04B092A-D234-4B59-81E7-5DDDF7CAF0A5}" type="slidenum">
              <a:rPr lang="en-US" altLang="en-US"/>
              <a:pPr/>
              <a:t>16</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94EA99A-6FF0-4784-87E8-0249546554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1155B88-F969-4938-8874-385D78E9F9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46084" name="Slide Number Placeholder 3">
            <a:extLst>
              <a:ext uri="{FF2B5EF4-FFF2-40B4-BE49-F238E27FC236}">
                <a16:creationId xmlns:a16="http://schemas.microsoft.com/office/drawing/2014/main" id="{7CB48486-6E8C-4EB6-88F1-E3B0381132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7C9B679-99F1-4C4C-9856-A2CCAF16607C}" type="slidenum">
              <a:rPr lang="en-US" altLang="en-US"/>
              <a:pPr/>
              <a:t>17</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6230B6FF-F7EF-4B3D-B85F-4323D794D9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AC106545-0320-4241-A88B-A9C3CC75F4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47108" name="Slide Number Placeholder 3">
            <a:extLst>
              <a:ext uri="{FF2B5EF4-FFF2-40B4-BE49-F238E27FC236}">
                <a16:creationId xmlns:a16="http://schemas.microsoft.com/office/drawing/2014/main" id="{F54F204F-6F07-406A-8A62-B1393DE47B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43F6AAB-3589-4BA1-821E-AF5F1B9D41EF}" type="slidenum">
              <a:rPr lang="en-US" altLang="en-US"/>
              <a:pPr/>
              <a:t>18</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12A76BB-FE47-479B-9909-D3B9A110A8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3F2919B-C7D5-4F39-A3FA-CA715CA80F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48132" name="Slide Number Placeholder 3">
            <a:extLst>
              <a:ext uri="{FF2B5EF4-FFF2-40B4-BE49-F238E27FC236}">
                <a16:creationId xmlns:a16="http://schemas.microsoft.com/office/drawing/2014/main" id="{18283D7A-D33E-4C10-86A5-6C15BC02A7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F52E85E-9F41-44DE-943F-0C0310380FFF}"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A6C8932-6A99-4A43-B042-CB239F8099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57EA631E-CDF0-4C09-B2F1-6877C046C7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34820" name="Slide Number Placeholder 3">
            <a:extLst>
              <a:ext uri="{FF2B5EF4-FFF2-40B4-BE49-F238E27FC236}">
                <a16:creationId xmlns:a16="http://schemas.microsoft.com/office/drawing/2014/main" id="{3E2FC7C4-4706-4A5B-9484-803BC99891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B85283B-0EDC-4607-804F-A92BD9AEFCE1}"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3B7AA3B-A642-4B91-B2CD-376F05574E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01549AE-6DD8-4040-AC4B-24A7DA1962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35844" name="Slide Number Placeholder 3">
            <a:extLst>
              <a:ext uri="{FF2B5EF4-FFF2-40B4-BE49-F238E27FC236}">
                <a16:creationId xmlns:a16="http://schemas.microsoft.com/office/drawing/2014/main" id="{5535C549-814C-48A3-AC98-F6F343A65C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08539C3-6511-447D-BF2D-C4072F32DCD1}"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FDD9461-C3BC-477F-B283-C7C7BAD716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0439F4A-43F4-47FB-8BD9-95BFE89F69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36868" name="Slide Number Placeholder 3">
            <a:extLst>
              <a:ext uri="{FF2B5EF4-FFF2-40B4-BE49-F238E27FC236}">
                <a16:creationId xmlns:a16="http://schemas.microsoft.com/office/drawing/2014/main" id="{604C3761-99C7-4577-92AE-52B5D6ED13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EB40168-F7CD-41A2-B093-9A9C7B8ABDFD}" type="slidenum">
              <a:rPr lang="en-US" altLang="en-US"/>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2D6156C-B1B7-4F87-94E6-CC94DE7378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883D73A5-16B4-4204-86D0-540914F37B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37892" name="Slide Number Placeholder 3">
            <a:extLst>
              <a:ext uri="{FF2B5EF4-FFF2-40B4-BE49-F238E27FC236}">
                <a16:creationId xmlns:a16="http://schemas.microsoft.com/office/drawing/2014/main" id="{DD0B93EC-7447-4E69-A771-61221C4AA5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BA20413-BF36-4631-B2C7-CC2AA11B0B7E}" type="slidenum">
              <a:rPr lang="en-US" altLang="en-US"/>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2FF1A5BD-8A58-4448-9E80-714B0EFA23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212D02E5-DB09-4DC5-A0BB-5E2A8CB343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38916" name="Slide Number Placeholder 3">
            <a:extLst>
              <a:ext uri="{FF2B5EF4-FFF2-40B4-BE49-F238E27FC236}">
                <a16:creationId xmlns:a16="http://schemas.microsoft.com/office/drawing/2014/main" id="{A76F4364-4BE1-4E8C-8395-8CCE41A2AA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EB7D5B2-ADF5-4600-AF05-477E0D8409A1}" type="slidenum">
              <a:rPr lang="en-US" altLang="en-US"/>
              <a:pPr/>
              <a:t>10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FA7D30A-9A27-4BEC-8DE1-ABAE584D94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9F0E8EC6-7C48-4CDF-98BC-3CA9DE33BC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39940" name="Slide Number Placeholder 3">
            <a:extLst>
              <a:ext uri="{FF2B5EF4-FFF2-40B4-BE49-F238E27FC236}">
                <a16:creationId xmlns:a16="http://schemas.microsoft.com/office/drawing/2014/main" id="{1F995BB0-510F-4649-83C6-2FE8AB3AE0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2DD2119-1584-42C8-BF02-FC765074A60B}" type="slidenum">
              <a:rPr lang="en-US" altLang="en-US"/>
              <a:pPr/>
              <a:t>11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027C434-A3D1-4F46-A488-2EF7C7ADDB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AEA43AE2-A01C-4AA5-9C95-635DD21C32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40964" name="Slide Number Placeholder 3">
            <a:extLst>
              <a:ext uri="{FF2B5EF4-FFF2-40B4-BE49-F238E27FC236}">
                <a16:creationId xmlns:a16="http://schemas.microsoft.com/office/drawing/2014/main" id="{93A7203C-744F-410F-9B99-E41E06FCBB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54D16D7-C1B6-449F-B677-7D2C5E5C47A5}" type="slidenum">
              <a:rPr lang="en-US" altLang="en-US"/>
              <a:pPr/>
              <a:t>12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B33BB4B-E922-4EE4-AB65-37FC1AEDE2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E504B081-E628-4C41-868B-9DA951B787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41988" name="Slide Number Placeholder 3">
            <a:extLst>
              <a:ext uri="{FF2B5EF4-FFF2-40B4-BE49-F238E27FC236}">
                <a16:creationId xmlns:a16="http://schemas.microsoft.com/office/drawing/2014/main" id="{A0075D61-7956-4214-A41F-555A34C746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4CAABF4-CA0D-4A57-8C29-E2855ACD4727}" type="slidenum">
              <a:rPr lang="en-US" altLang="en-US"/>
              <a:pPr/>
              <a:t>13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27CB620-B113-4D37-BB88-80F52B1D09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5010D8-42A5-4F69-A0BA-400498BB70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EEB894-722F-4260-8016-F7DA8F87B73C}"/>
              </a:ext>
            </a:extLst>
          </p:cNvPr>
          <p:cNvSpPr>
            <a:spLocks noGrp="1" noChangeArrowheads="1"/>
          </p:cNvSpPr>
          <p:nvPr>
            <p:ph type="sldNum" sz="quarter" idx="12"/>
          </p:nvPr>
        </p:nvSpPr>
        <p:spPr>
          <a:ln/>
        </p:spPr>
        <p:txBody>
          <a:bodyPr/>
          <a:lstStyle>
            <a:lvl1pPr>
              <a:defRPr/>
            </a:lvl1pPr>
          </a:lstStyle>
          <a:p>
            <a:fld id="{FAF6B503-6447-4D36-A915-63D1F967E30E}" type="slidenum">
              <a:rPr lang="en-US" altLang="en-US"/>
              <a:pPr/>
              <a:t>‹#›</a:t>
            </a:fld>
            <a:endParaRPr lang="en-US" altLang="en-US"/>
          </a:p>
        </p:txBody>
      </p:sp>
    </p:spTree>
    <p:extLst>
      <p:ext uri="{BB962C8B-B14F-4D97-AF65-F5344CB8AC3E}">
        <p14:creationId xmlns:p14="http://schemas.microsoft.com/office/powerpoint/2010/main" val="548979999"/>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43D6A15-D33A-48EF-B087-E3C456D61A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49EA10-CFB0-4C2D-B9F4-B1D0ECBAFD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05BDDC0-1EEF-4581-81AD-3A9A5A777376}"/>
              </a:ext>
            </a:extLst>
          </p:cNvPr>
          <p:cNvSpPr>
            <a:spLocks noGrp="1" noChangeArrowheads="1"/>
          </p:cNvSpPr>
          <p:nvPr>
            <p:ph type="sldNum" sz="quarter" idx="12"/>
          </p:nvPr>
        </p:nvSpPr>
        <p:spPr>
          <a:ln/>
        </p:spPr>
        <p:txBody>
          <a:bodyPr/>
          <a:lstStyle>
            <a:lvl1pPr>
              <a:defRPr/>
            </a:lvl1pPr>
          </a:lstStyle>
          <a:p>
            <a:fld id="{7016602C-54C1-46BC-995E-3E39737EF2D7}" type="slidenum">
              <a:rPr lang="en-US" altLang="en-US"/>
              <a:pPr/>
              <a:t>‹#›</a:t>
            </a:fld>
            <a:endParaRPr lang="en-US" altLang="en-US"/>
          </a:p>
        </p:txBody>
      </p:sp>
    </p:spTree>
    <p:extLst>
      <p:ext uri="{BB962C8B-B14F-4D97-AF65-F5344CB8AC3E}">
        <p14:creationId xmlns:p14="http://schemas.microsoft.com/office/powerpoint/2010/main" val="3402067901"/>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79BC7DE-8ED5-439F-8A22-0A22378745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8AA8CEC-B2C9-409F-97A9-861DAA25EA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738593-ABBA-4B1D-BF17-5F2BA0447841}"/>
              </a:ext>
            </a:extLst>
          </p:cNvPr>
          <p:cNvSpPr>
            <a:spLocks noGrp="1" noChangeArrowheads="1"/>
          </p:cNvSpPr>
          <p:nvPr>
            <p:ph type="sldNum" sz="quarter" idx="12"/>
          </p:nvPr>
        </p:nvSpPr>
        <p:spPr>
          <a:ln/>
        </p:spPr>
        <p:txBody>
          <a:bodyPr/>
          <a:lstStyle>
            <a:lvl1pPr>
              <a:defRPr/>
            </a:lvl1pPr>
          </a:lstStyle>
          <a:p>
            <a:fld id="{AECD043C-250C-4EEE-BD65-37736154DAC1}" type="slidenum">
              <a:rPr lang="en-US" altLang="en-US"/>
              <a:pPr/>
              <a:t>‹#›</a:t>
            </a:fld>
            <a:endParaRPr lang="en-US" altLang="en-US"/>
          </a:p>
        </p:txBody>
      </p:sp>
    </p:spTree>
    <p:extLst>
      <p:ext uri="{BB962C8B-B14F-4D97-AF65-F5344CB8AC3E}">
        <p14:creationId xmlns:p14="http://schemas.microsoft.com/office/powerpoint/2010/main" val="575187515"/>
      </p:ext>
    </p:extLst>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519FECDE-778C-456B-A0B6-145F7F19FA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01A096B-D4F8-411F-8C16-7E79DCD7E0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E8746C-AAC0-41C7-9F74-A88A01192D3E}"/>
              </a:ext>
            </a:extLst>
          </p:cNvPr>
          <p:cNvSpPr>
            <a:spLocks noGrp="1" noChangeArrowheads="1"/>
          </p:cNvSpPr>
          <p:nvPr>
            <p:ph type="sldNum" sz="quarter" idx="12"/>
          </p:nvPr>
        </p:nvSpPr>
        <p:spPr>
          <a:ln/>
        </p:spPr>
        <p:txBody>
          <a:bodyPr/>
          <a:lstStyle>
            <a:lvl1pPr>
              <a:defRPr/>
            </a:lvl1pPr>
          </a:lstStyle>
          <a:p>
            <a:fld id="{9A819C0A-2B34-4D88-BAD7-40359B12C4F9}" type="slidenum">
              <a:rPr lang="en-US" altLang="en-US"/>
              <a:pPr/>
              <a:t>‹#›</a:t>
            </a:fld>
            <a:endParaRPr lang="en-US" altLang="en-US"/>
          </a:p>
        </p:txBody>
      </p:sp>
    </p:spTree>
    <p:extLst>
      <p:ext uri="{BB962C8B-B14F-4D97-AF65-F5344CB8AC3E}">
        <p14:creationId xmlns:p14="http://schemas.microsoft.com/office/powerpoint/2010/main" val="2601532877"/>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2E50C36-9E18-451F-865F-5447B99516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A86DB3-8509-4F0C-851B-4A3B41C760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4AD5A47-CCC3-4FF0-843D-0D86E62272E3}"/>
              </a:ext>
            </a:extLst>
          </p:cNvPr>
          <p:cNvSpPr>
            <a:spLocks noGrp="1" noChangeArrowheads="1"/>
          </p:cNvSpPr>
          <p:nvPr>
            <p:ph type="sldNum" sz="quarter" idx="12"/>
          </p:nvPr>
        </p:nvSpPr>
        <p:spPr>
          <a:ln/>
        </p:spPr>
        <p:txBody>
          <a:bodyPr/>
          <a:lstStyle>
            <a:lvl1pPr>
              <a:defRPr/>
            </a:lvl1pPr>
          </a:lstStyle>
          <a:p>
            <a:fld id="{2685B478-FDCB-4CAA-BA26-510B96527F50}" type="slidenum">
              <a:rPr lang="en-US" altLang="en-US"/>
              <a:pPr/>
              <a:t>‹#›</a:t>
            </a:fld>
            <a:endParaRPr lang="en-US" altLang="en-US"/>
          </a:p>
        </p:txBody>
      </p:sp>
    </p:spTree>
    <p:extLst>
      <p:ext uri="{BB962C8B-B14F-4D97-AF65-F5344CB8AC3E}">
        <p14:creationId xmlns:p14="http://schemas.microsoft.com/office/powerpoint/2010/main" val="2326333107"/>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9CD199-1FD0-419E-BDC7-84D2766C25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75AD60A-8731-40B5-A183-F5EDBC7259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219C59-02F2-46CB-910E-62EEE0E0D37E}"/>
              </a:ext>
            </a:extLst>
          </p:cNvPr>
          <p:cNvSpPr>
            <a:spLocks noGrp="1" noChangeArrowheads="1"/>
          </p:cNvSpPr>
          <p:nvPr>
            <p:ph type="sldNum" sz="quarter" idx="12"/>
          </p:nvPr>
        </p:nvSpPr>
        <p:spPr>
          <a:ln/>
        </p:spPr>
        <p:txBody>
          <a:bodyPr/>
          <a:lstStyle>
            <a:lvl1pPr>
              <a:defRPr/>
            </a:lvl1pPr>
          </a:lstStyle>
          <a:p>
            <a:fld id="{135C0A05-A4D0-4FE7-BF51-55EC642D9089}" type="slidenum">
              <a:rPr lang="en-US" altLang="en-US"/>
              <a:pPr/>
              <a:t>‹#›</a:t>
            </a:fld>
            <a:endParaRPr lang="en-US" altLang="en-US"/>
          </a:p>
        </p:txBody>
      </p:sp>
    </p:spTree>
    <p:extLst>
      <p:ext uri="{BB962C8B-B14F-4D97-AF65-F5344CB8AC3E}">
        <p14:creationId xmlns:p14="http://schemas.microsoft.com/office/powerpoint/2010/main" val="2349342535"/>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69FE74E-B843-484E-BAEF-EDE1358853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60CA9D2-7988-4777-9D52-8B5CF8E803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A718A0A-DC06-42F5-B12D-A021A5EAB44D}"/>
              </a:ext>
            </a:extLst>
          </p:cNvPr>
          <p:cNvSpPr>
            <a:spLocks noGrp="1" noChangeArrowheads="1"/>
          </p:cNvSpPr>
          <p:nvPr>
            <p:ph type="sldNum" sz="quarter" idx="12"/>
          </p:nvPr>
        </p:nvSpPr>
        <p:spPr>
          <a:ln/>
        </p:spPr>
        <p:txBody>
          <a:bodyPr/>
          <a:lstStyle>
            <a:lvl1pPr>
              <a:defRPr/>
            </a:lvl1pPr>
          </a:lstStyle>
          <a:p>
            <a:fld id="{C9DB6502-C6FB-4147-9FCF-1AE05EFDCADC}" type="slidenum">
              <a:rPr lang="en-US" altLang="en-US"/>
              <a:pPr/>
              <a:t>‹#›</a:t>
            </a:fld>
            <a:endParaRPr lang="en-US" altLang="en-US"/>
          </a:p>
        </p:txBody>
      </p:sp>
    </p:spTree>
    <p:extLst>
      <p:ext uri="{BB962C8B-B14F-4D97-AF65-F5344CB8AC3E}">
        <p14:creationId xmlns:p14="http://schemas.microsoft.com/office/powerpoint/2010/main" val="4032690716"/>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EB00E87-E654-4A84-873C-49DD7BF400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7857F8C-E035-4856-8FEF-F527FE72BA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28BFA8E-3E33-415C-A381-CB24A7E7F57E}"/>
              </a:ext>
            </a:extLst>
          </p:cNvPr>
          <p:cNvSpPr>
            <a:spLocks noGrp="1" noChangeArrowheads="1"/>
          </p:cNvSpPr>
          <p:nvPr>
            <p:ph type="sldNum" sz="quarter" idx="12"/>
          </p:nvPr>
        </p:nvSpPr>
        <p:spPr>
          <a:ln/>
        </p:spPr>
        <p:txBody>
          <a:bodyPr/>
          <a:lstStyle>
            <a:lvl1pPr>
              <a:defRPr/>
            </a:lvl1pPr>
          </a:lstStyle>
          <a:p>
            <a:fld id="{B13BAD29-6BC6-4730-AECB-04EB3F5CB912}" type="slidenum">
              <a:rPr lang="en-US" altLang="en-US"/>
              <a:pPr/>
              <a:t>‹#›</a:t>
            </a:fld>
            <a:endParaRPr lang="en-US" altLang="en-US"/>
          </a:p>
        </p:txBody>
      </p:sp>
    </p:spTree>
    <p:extLst>
      <p:ext uri="{BB962C8B-B14F-4D97-AF65-F5344CB8AC3E}">
        <p14:creationId xmlns:p14="http://schemas.microsoft.com/office/powerpoint/2010/main" val="1042116337"/>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68E4D10-5970-43CE-9DC1-D0C05F9EC33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181AEF9-E17A-496D-9DCE-C997D90810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9553DFA-65EF-463B-9FAF-C3A8E4D678F7}"/>
              </a:ext>
            </a:extLst>
          </p:cNvPr>
          <p:cNvSpPr>
            <a:spLocks noGrp="1" noChangeArrowheads="1"/>
          </p:cNvSpPr>
          <p:nvPr>
            <p:ph type="sldNum" sz="quarter" idx="12"/>
          </p:nvPr>
        </p:nvSpPr>
        <p:spPr>
          <a:ln/>
        </p:spPr>
        <p:txBody>
          <a:bodyPr/>
          <a:lstStyle>
            <a:lvl1pPr>
              <a:defRPr/>
            </a:lvl1pPr>
          </a:lstStyle>
          <a:p>
            <a:fld id="{0E766397-654A-475E-A299-A2C5EA9C078E}" type="slidenum">
              <a:rPr lang="en-US" altLang="en-US"/>
              <a:pPr/>
              <a:t>‹#›</a:t>
            </a:fld>
            <a:endParaRPr lang="en-US" altLang="en-US"/>
          </a:p>
        </p:txBody>
      </p:sp>
    </p:spTree>
    <p:extLst>
      <p:ext uri="{BB962C8B-B14F-4D97-AF65-F5344CB8AC3E}">
        <p14:creationId xmlns:p14="http://schemas.microsoft.com/office/powerpoint/2010/main" val="4228792313"/>
      </p:ext>
    </p:extLst>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168C9B4-763E-4373-9C8F-7D365E83617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23C1FCB-4587-4DCC-8775-C10601BCEF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4E8D23B-3372-423F-89DC-807BDE194944}"/>
              </a:ext>
            </a:extLst>
          </p:cNvPr>
          <p:cNvSpPr>
            <a:spLocks noGrp="1" noChangeArrowheads="1"/>
          </p:cNvSpPr>
          <p:nvPr>
            <p:ph type="sldNum" sz="quarter" idx="12"/>
          </p:nvPr>
        </p:nvSpPr>
        <p:spPr>
          <a:ln/>
        </p:spPr>
        <p:txBody>
          <a:bodyPr/>
          <a:lstStyle>
            <a:lvl1pPr>
              <a:defRPr/>
            </a:lvl1pPr>
          </a:lstStyle>
          <a:p>
            <a:fld id="{A51B2A4D-7818-49CD-92E2-681247E09F9F}" type="slidenum">
              <a:rPr lang="en-US" altLang="en-US"/>
              <a:pPr/>
              <a:t>‹#›</a:t>
            </a:fld>
            <a:endParaRPr lang="en-US" altLang="en-US"/>
          </a:p>
        </p:txBody>
      </p:sp>
    </p:spTree>
    <p:extLst>
      <p:ext uri="{BB962C8B-B14F-4D97-AF65-F5344CB8AC3E}">
        <p14:creationId xmlns:p14="http://schemas.microsoft.com/office/powerpoint/2010/main" val="681420363"/>
      </p:ext>
    </p:extLst>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68E3B25-CAA0-4EA2-9B4C-6AB505ED5E8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9AD3D9F-1E03-404A-9F18-AE584E1DE7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EE8C426-446A-458D-9C13-884773951C3B}"/>
              </a:ext>
            </a:extLst>
          </p:cNvPr>
          <p:cNvSpPr>
            <a:spLocks noGrp="1" noChangeArrowheads="1"/>
          </p:cNvSpPr>
          <p:nvPr>
            <p:ph type="sldNum" sz="quarter" idx="12"/>
          </p:nvPr>
        </p:nvSpPr>
        <p:spPr>
          <a:ln/>
        </p:spPr>
        <p:txBody>
          <a:bodyPr/>
          <a:lstStyle>
            <a:lvl1pPr>
              <a:defRPr/>
            </a:lvl1pPr>
          </a:lstStyle>
          <a:p>
            <a:fld id="{631977E1-3E9B-4F30-9431-B574B8C764E3}" type="slidenum">
              <a:rPr lang="en-US" altLang="en-US"/>
              <a:pPr/>
              <a:t>‹#›</a:t>
            </a:fld>
            <a:endParaRPr lang="en-US" altLang="en-US"/>
          </a:p>
        </p:txBody>
      </p:sp>
    </p:spTree>
    <p:extLst>
      <p:ext uri="{BB962C8B-B14F-4D97-AF65-F5344CB8AC3E}">
        <p14:creationId xmlns:p14="http://schemas.microsoft.com/office/powerpoint/2010/main" val="32165125"/>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09562A9-882F-4195-B39B-F300798408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BF36BEE-093A-422C-B26A-DB67630602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EDE953-5A92-40CC-8D1D-4591F69AE641}"/>
              </a:ext>
            </a:extLst>
          </p:cNvPr>
          <p:cNvSpPr>
            <a:spLocks noGrp="1" noChangeArrowheads="1"/>
          </p:cNvSpPr>
          <p:nvPr>
            <p:ph type="sldNum" sz="quarter" idx="12"/>
          </p:nvPr>
        </p:nvSpPr>
        <p:spPr>
          <a:ln/>
        </p:spPr>
        <p:txBody>
          <a:bodyPr/>
          <a:lstStyle>
            <a:lvl1pPr>
              <a:defRPr/>
            </a:lvl1pPr>
          </a:lstStyle>
          <a:p>
            <a:fld id="{84592A2B-595D-4BEA-A5DC-340690809524}" type="slidenum">
              <a:rPr lang="en-US" altLang="en-US"/>
              <a:pPr/>
              <a:t>‹#›</a:t>
            </a:fld>
            <a:endParaRPr lang="en-US" altLang="en-US"/>
          </a:p>
        </p:txBody>
      </p:sp>
    </p:spTree>
    <p:extLst>
      <p:ext uri="{BB962C8B-B14F-4D97-AF65-F5344CB8AC3E}">
        <p14:creationId xmlns:p14="http://schemas.microsoft.com/office/powerpoint/2010/main" val="540853810"/>
      </p:ext>
    </p:extLst>
  </p:cSld>
  <p:clrMapOvr>
    <a:masterClrMapping/>
  </p:clrMapOvr>
  <p:transition>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1705F4A-D04A-41C7-82B7-B1E1D69091C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2E094E7-7F9E-4537-9463-815AC9728F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7C4099E-1ED4-495D-9B6B-7CE53BDB3165}"/>
              </a:ext>
            </a:extLst>
          </p:cNvPr>
          <p:cNvSpPr>
            <a:spLocks noGrp="1" noChangeArrowheads="1"/>
          </p:cNvSpPr>
          <p:nvPr>
            <p:ph type="sldNum" sz="quarter" idx="12"/>
          </p:nvPr>
        </p:nvSpPr>
        <p:spPr>
          <a:ln/>
        </p:spPr>
        <p:txBody>
          <a:bodyPr/>
          <a:lstStyle>
            <a:lvl1pPr>
              <a:defRPr/>
            </a:lvl1pPr>
          </a:lstStyle>
          <a:p>
            <a:fld id="{3DFA0CFE-9F62-4CDD-BBDF-724C444A6C5C}" type="slidenum">
              <a:rPr lang="en-US" altLang="en-US"/>
              <a:pPr/>
              <a:t>‹#›</a:t>
            </a:fld>
            <a:endParaRPr lang="en-US" altLang="en-US"/>
          </a:p>
        </p:txBody>
      </p:sp>
    </p:spTree>
    <p:extLst>
      <p:ext uri="{BB962C8B-B14F-4D97-AF65-F5344CB8AC3E}">
        <p14:creationId xmlns:p14="http://schemas.microsoft.com/office/powerpoint/2010/main" val="1643484825"/>
      </p:ext>
    </p:extLst>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EB8516-5826-4997-B0E4-9C4FEBDD1D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C8E7998-87AD-4315-BDE5-97ACD29FD1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FA8FBA3-0434-4AA7-971A-A7BF6E45C2F8}"/>
              </a:ext>
            </a:extLst>
          </p:cNvPr>
          <p:cNvSpPr>
            <a:spLocks noGrp="1" noChangeArrowheads="1"/>
          </p:cNvSpPr>
          <p:nvPr>
            <p:ph type="sldNum" sz="quarter" idx="12"/>
          </p:nvPr>
        </p:nvSpPr>
        <p:spPr>
          <a:ln/>
        </p:spPr>
        <p:txBody>
          <a:bodyPr/>
          <a:lstStyle>
            <a:lvl1pPr>
              <a:defRPr/>
            </a:lvl1pPr>
          </a:lstStyle>
          <a:p>
            <a:fld id="{A6BBB35A-753C-49E1-9FE0-2E6E37C5A12A}" type="slidenum">
              <a:rPr lang="en-US" altLang="en-US"/>
              <a:pPr/>
              <a:t>‹#›</a:t>
            </a:fld>
            <a:endParaRPr lang="en-US" altLang="en-US"/>
          </a:p>
        </p:txBody>
      </p:sp>
    </p:spTree>
    <p:extLst>
      <p:ext uri="{BB962C8B-B14F-4D97-AF65-F5344CB8AC3E}">
        <p14:creationId xmlns:p14="http://schemas.microsoft.com/office/powerpoint/2010/main" val="1286544888"/>
      </p:ext>
    </p:extLst>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B76663-AAAC-400D-92A3-E74D97F7D2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9F78EA-DDB0-4C09-AADE-7482EF5C78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1A0BC5-176A-4519-9C64-DA28BB0B34AE}"/>
              </a:ext>
            </a:extLst>
          </p:cNvPr>
          <p:cNvSpPr>
            <a:spLocks noGrp="1" noChangeArrowheads="1"/>
          </p:cNvSpPr>
          <p:nvPr>
            <p:ph type="sldNum" sz="quarter" idx="12"/>
          </p:nvPr>
        </p:nvSpPr>
        <p:spPr>
          <a:ln/>
        </p:spPr>
        <p:txBody>
          <a:bodyPr/>
          <a:lstStyle>
            <a:lvl1pPr>
              <a:defRPr/>
            </a:lvl1pPr>
          </a:lstStyle>
          <a:p>
            <a:fld id="{79F5D0E6-372F-4F89-8851-259E669690AF}" type="slidenum">
              <a:rPr lang="en-US" altLang="en-US"/>
              <a:pPr/>
              <a:t>‹#›</a:t>
            </a:fld>
            <a:endParaRPr lang="en-US" altLang="en-US"/>
          </a:p>
        </p:txBody>
      </p:sp>
    </p:spTree>
    <p:extLst>
      <p:ext uri="{BB962C8B-B14F-4D97-AF65-F5344CB8AC3E}">
        <p14:creationId xmlns:p14="http://schemas.microsoft.com/office/powerpoint/2010/main" val="989894097"/>
      </p:ext>
    </p:extLst>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591AFF3-27B9-482B-A069-7F9761B242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71F3FA6-9044-4287-B4B5-D3174EE65A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984049-19D3-4E9E-A225-0B98D885FEAD}"/>
              </a:ext>
            </a:extLst>
          </p:cNvPr>
          <p:cNvSpPr>
            <a:spLocks noGrp="1" noChangeArrowheads="1"/>
          </p:cNvSpPr>
          <p:nvPr>
            <p:ph type="sldNum" sz="quarter" idx="12"/>
          </p:nvPr>
        </p:nvSpPr>
        <p:spPr>
          <a:ln/>
        </p:spPr>
        <p:txBody>
          <a:bodyPr/>
          <a:lstStyle>
            <a:lvl1pPr>
              <a:defRPr/>
            </a:lvl1pPr>
          </a:lstStyle>
          <a:p>
            <a:fld id="{2CCA0A0F-0C74-4E5E-A4C8-A736C0BEF3B4}" type="slidenum">
              <a:rPr lang="en-US" altLang="en-US"/>
              <a:pPr/>
              <a:t>‹#›</a:t>
            </a:fld>
            <a:endParaRPr lang="en-US" altLang="en-US"/>
          </a:p>
        </p:txBody>
      </p:sp>
    </p:spTree>
    <p:extLst>
      <p:ext uri="{BB962C8B-B14F-4D97-AF65-F5344CB8AC3E}">
        <p14:creationId xmlns:p14="http://schemas.microsoft.com/office/powerpoint/2010/main" val="3101079213"/>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4F3B326A-2BAF-43F8-8E7A-E143E621E90A}"/>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61CAEBFE-AAF0-47EA-8FE8-FA48AECC0C35}"/>
              </a:ext>
            </a:extLst>
          </p:cNvPr>
          <p:cNvSpPr>
            <a:spLocks noGrp="1"/>
          </p:cNvSpPr>
          <p:nvPr>
            <p:ph type="dt" sz="half" idx="10"/>
          </p:nvPr>
        </p:nvSpPr>
        <p:spPr>
          <a:xfrm>
            <a:off x="5562600" y="6508750"/>
            <a:ext cx="3001963" cy="274638"/>
          </a:xfrm>
        </p:spPr>
        <p:txBody>
          <a:bodyPr vert="horz" rtlCol="0"/>
          <a:lstStyle>
            <a:lvl1pPr>
              <a:defRPr/>
            </a:lvl1pPr>
          </a:lstStyle>
          <a:p>
            <a:pPr>
              <a:defRPr/>
            </a:pPr>
            <a:endParaRPr lang="en-US"/>
          </a:p>
        </p:txBody>
      </p:sp>
      <p:sp>
        <p:nvSpPr>
          <p:cNvPr id="6" name="Slide Number Placeholder 10">
            <a:extLst>
              <a:ext uri="{FF2B5EF4-FFF2-40B4-BE49-F238E27FC236}">
                <a16:creationId xmlns:a16="http://schemas.microsoft.com/office/drawing/2014/main" id="{63648C57-9824-4149-A4F3-1A5F5A8C041C}"/>
              </a:ext>
            </a:extLst>
          </p:cNvPr>
          <p:cNvSpPr>
            <a:spLocks noGrp="1"/>
          </p:cNvSpPr>
          <p:nvPr>
            <p:ph type="sldNum" sz="quarter" idx="11"/>
          </p:nvPr>
        </p:nvSpPr>
        <p:spPr>
          <a:xfrm>
            <a:off x="8639175" y="6508750"/>
            <a:ext cx="463550" cy="274638"/>
          </a:xfrm>
        </p:spPr>
        <p:txBody>
          <a:bodyPr/>
          <a:lstStyle>
            <a:lvl1pPr>
              <a:defRPr/>
            </a:lvl1pPr>
          </a:lstStyle>
          <a:p>
            <a:fld id="{0660B3DB-7057-48A4-8602-8F2563120A81}" type="slidenum">
              <a:rPr lang="en-US" altLang="en-US"/>
              <a:pPr/>
              <a:t>‹#›</a:t>
            </a:fld>
            <a:endParaRPr lang="en-US" altLang="en-US"/>
          </a:p>
        </p:txBody>
      </p:sp>
      <p:sp>
        <p:nvSpPr>
          <p:cNvPr id="7" name="Footer Placeholder 11">
            <a:extLst>
              <a:ext uri="{FF2B5EF4-FFF2-40B4-BE49-F238E27FC236}">
                <a16:creationId xmlns:a16="http://schemas.microsoft.com/office/drawing/2014/main" id="{9152E697-5156-4A9C-8D00-72FE172D58AB}"/>
              </a:ext>
            </a:extLst>
          </p:cNvPr>
          <p:cNvSpPr>
            <a:spLocks noGrp="1"/>
          </p:cNvSpPr>
          <p:nvPr>
            <p:ph type="ftr" sz="quarter" idx="12"/>
          </p:nvPr>
        </p:nvSpPr>
        <p:spPr>
          <a:xfrm>
            <a:off x="1600200" y="6508750"/>
            <a:ext cx="3906838" cy="274638"/>
          </a:xfrm>
        </p:spPr>
        <p:txBody>
          <a:bodyPr vert="horz" rtlCol="0"/>
          <a:lstStyle>
            <a:lvl1pPr>
              <a:defRPr/>
            </a:lvl1pPr>
          </a:lstStyle>
          <a:p>
            <a:pPr>
              <a:defRPr/>
            </a:pPr>
            <a:endParaRPr lang="en-US"/>
          </a:p>
        </p:txBody>
      </p:sp>
    </p:spTree>
    <p:extLst>
      <p:ext uri="{BB962C8B-B14F-4D97-AF65-F5344CB8AC3E}">
        <p14:creationId xmlns:p14="http://schemas.microsoft.com/office/powerpoint/2010/main" val="1115386313"/>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0DD38773-13B3-4668-99F2-9F1EC11A866B}"/>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45C47E-8E5C-4F33-A079-B4761FC143F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3F60EAC-9D67-49C8-B0D6-733D7D225B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490E55-3859-4839-A72C-9F13AFDF1CA4}"/>
              </a:ext>
            </a:extLst>
          </p:cNvPr>
          <p:cNvSpPr>
            <a:spLocks noGrp="1"/>
          </p:cNvSpPr>
          <p:nvPr>
            <p:ph type="sldNum" sz="quarter" idx="12"/>
          </p:nvPr>
        </p:nvSpPr>
        <p:spPr/>
        <p:txBody>
          <a:bodyPr/>
          <a:lstStyle>
            <a:lvl1pPr>
              <a:defRPr/>
            </a:lvl1pPr>
          </a:lstStyle>
          <a:p>
            <a:fld id="{087A4E57-303E-4947-AF61-AA5C35C84E13}" type="slidenum">
              <a:rPr lang="en-US" altLang="en-US"/>
              <a:pPr/>
              <a:t>‹#›</a:t>
            </a:fld>
            <a:endParaRPr lang="en-US" altLang="en-US"/>
          </a:p>
        </p:txBody>
      </p:sp>
    </p:spTree>
    <p:extLst>
      <p:ext uri="{BB962C8B-B14F-4D97-AF65-F5344CB8AC3E}">
        <p14:creationId xmlns:p14="http://schemas.microsoft.com/office/powerpoint/2010/main" val="2070225034"/>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971061D3-2659-4A03-B044-AF0F6744E0A9}"/>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441856D0-D7A8-4EEF-8D78-739E0D0D0132}"/>
              </a:ext>
            </a:extLst>
          </p:cNvPr>
          <p:cNvSpPr>
            <a:spLocks noGrp="1"/>
          </p:cNvSpPr>
          <p:nvPr>
            <p:ph type="dt" sz="half" idx="10"/>
          </p:nvPr>
        </p:nvSpPr>
        <p:spPr>
          <a:xfrm>
            <a:off x="5562600" y="6513513"/>
            <a:ext cx="3001963" cy="274637"/>
          </a:xfrm>
        </p:spPr>
        <p:txBody>
          <a:bodyPr vert="horz" rtlCol="0"/>
          <a:lstStyle>
            <a:lvl1pPr>
              <a:defRPr/>
            </a:lvl1pPr>
          </a:lstStyle>
          <a:p>
            <a:pPr>
              <a:defRPr/>
            </a:pPr>
            <a:endParaRPr lang="en-US"/>
          </a:p>
        </p:txBody>
      </p:sp>
      <p:sp>
        <p:nvSpPr>
          <p:cNvPr id="6" name="Slide Number Placeholder 8">
            <a:extLst>
              <a:ext uri="{FF2B5EF4-FFF2-40B4-BE49-F238E27FC236}">
                <a16:creationId xmlns:a16="http://schemas.microsoft.com/office/drawing/2014/main" id="{B7085FD5-C761-452A-8AFA-9838219D915A}"/>
              </a:ext>
            </a:extLst>
          </p:cNvPr>
          <p:cNvSpPr>
            <a:spLocks noGrp="1"/>
          </p:cNvSpPr>
          <p:nvPr>
            <p:ph type="sldNum" sz="quarter" idx="11"/>
          </p:nvPr>
        </p:nvSpPr>
        <p:spPr>
          <a:xfrm>
            <a:off x="8639175" y="6513513"/>
            <a:ext cx="463550" cy="274637"/>
          </a:xfrm>
        </p:spPr>
        <p:txBody>
          <a:bodyPr/>
          <a:lstStyle>
            <a:lvl1pPr>
              <a:defRPr/>
            </a:lvl1pPr>
          </a:lstStyle>
          <a:p>
            <a:fld id="{6AC014D4-326E-4C26-BE6A-49D9C52406C9}" type="slidenum">
              <a:rPr lang="en-US" altLang="en-US"/>
              <a:pPr/>
              <a:t>‹#›</a:t>
            </a:fld>
            <a:endParaRPr lang="en-US" altLang="en-US"/>
          </a:p>
        </p:txBody>
      </p:sp>
      <p:sp>
        <p:nvSpPr>
          <p:cNvPr id="7" name="Footer Placeholder 9">
            <a:extLst>
              <a:ext uri="{FF2B5EF4-FFF2-40B4-BE49-F238E27FC236}">
                <a16:creationId xmlns:a16="http://schemas.microsoft.com/office/drawing/2014/main" id="{F817D2E8-4353-4FBA-9C74-7756C5D82FBE}"/>
              </a:ext>
            </a:extLst>
          </p:cNvPr>
          <p:cNvSpPr>
            <a:spLocks noGrp="1"/>
          </p:cNvSpPr>
          <p:nvPr>
            <p:ph type="ftr" sz="quarter" idx="12"/>
          </p:nvPr>
        </p:nvSpPr>
        <p:spPr>
          <a:xfrm>
            <a:off x="1600200" y="6513513"/>
            <a:ext cx="3906838" cy="274637"/>
          </a:xfrm>
        </p:spPr>
        <p:txBody>
          <a:bodyPr vert="horz" rtlCol="0"/>
          <a:lstStyle>
            <a:lvl1pPr>
              <a:defRPr/>
            </a:lvl1pPr>
          </a:lstStyle>
          <a:p>
            <a:pPr>
              <a:defRPr/>
            </a:pPr>
            <a:endParaRPr lang="en-US"/>
          </a:p>
        </p:txBody>
      </p:sp>
    </p:spTree>
    <p:extLst>
      <p:ext uri="{BB962C8B-B14F-4D97-AF65-F5344CB8AC3E}">
        <p14:creationId xmlns:p14="http://schemas.microsoft.com/office/powerpoint/2010/main" val="458243872"/>
      </p:ext>
    </p:extLst>
  </p:cSld>
  <p:clrMapOvr>
    <a:overrideClrMapping bg1="dk1" tx1="lt1" bg2="dk2" tx2="lt2" accent1="accent1" accent2="accent2" accent3="accent3" accent4="accent4" accent5="accent5" accent6="accent6" hlink="hlink" folHlink="folHlink"/>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FDA148-6F9E-4867-B8C1-6F5B76DBB78C}"/>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99CEF7E7-31CC-49EF-AA71-238E4E71BF47}"/>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B7889580-013D-4451-A726-BE0AE786687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28A4F04-1368-49ED-BA04-EDD036C24652}"/>
              </a:ext>
            </a:extLst>
          </p:cNvPr>
          <p:cNvSpPr>
            <a:spLocks noGrp="1"/>
          </p:cNvSpPr>
          <p:nvPr>
            <p:ph type="sldNum" sz="quarter" idx="12"/>
          </p:nvPr>
        </p:nvSpPr>
        <p:spPr>
          <a:xfrm>
            <a:off x="8640763" y="6515100"/>
            <a:ext cx="465137" cy="273050"/>
          </a:xfrm>
        </p:spPr>
        <p:txBody>
          <a:bodyPr/>
          <a:lstStyle>
            <a:lvl1pPr>
              <a:defRPr/>
            </a:lvl1pPr>
          </a:lstStyle>
          <a:p>
            <a:fld id="{1796803E-39F6-4C1B-9831-6E548980743C}" type="slidenum">
              <a:rPr lang="en-US" altLang="en-US"/>
              <a:pPr/>
              <a:t>‹#›</a:t>
            </a:fld>
            <a:endParaRPr lang="en-US" altLang="en-US"/>
          </a:p>
        </p:txBody>
      </p:sp>
    </p:spTree>
    <p:extLst>
      <p:ext uri="{BB962C8B-B14F-4D97-AF65-F5344CB8AC3E}">
        <p14:creationId xmlns:p14="http://schemas.microsoft.com/office/powerpoint/2010/main" val="590844624"/>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4ABDF0-3B99-47E2-8723-841ACC92749B}"/>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a:p>
        </p:txBody>
      </p:sp>
      <p:sp>
        <p:nvSpPr>
          <p:cNvPr id="8" name="Rectangle 8">
            <a:extLst>
              <a:ext uri="{FF2B5EF4-FFF2-40B4-BE49-F238E27FC236}">
                <a16:creationId xmlns:a16="http://schemas.microsoft.com/office/drawing/2014/main" id="{6B507D9F-73A7-4917-AC92-D85127FF34A2}"/>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80AAE238-84CD-4216-A09F-4D86A76B3073}"/>
              </a:ext>
            </a:extLst>
          </p:cNvPr>
          <p:cNvSpPr>
            <a:spLocks noGrp="1"/>
          </p:cNvSpPr>
          <p:nvPr>
            <p:ph type="dt" sz="half" idx="10"/>
          </p:nvPr>
        </p:nvSpPr>
        <p:spPr/>
        <p:txBody>
          <a:bodyPr/>
          <a:lstStyle>
            <a:lvl1pPr>
              <a:defRPr/>
            </a:lvl1pPr>
          </a:lstStyle>
          <a:p>
            <a:pPr>
              <a:defRPr/>
            </a:pPr>
            <a:endParaRPr lang="en-US"/>
          </a:p>
        </p:txBody>
      </p:sp>
      <p:sp>
        <p:nvSpPr>
          <p:cNvPr id="10" name="Footer Placeholder 7">
            <a:extLst>
              <a:ext uri="{FF2B5EF4-FFF2-40B4-BE49-F238E27FC236}">
                <a16:creationId xmlns:a16="http://schemas.microsoft.com/office/drawing/2014/main" id="{4EE4443F-3B2B-44D5-85E1-0FF3CC07F88D}"/>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FE4ABC55-FEFD-4542-B7A5-2AC22E0D89FA}"/>
              </a:ext>
            </a:extLst>
          </p:cNvPr>
          <p:cNvSpPr>
            <a:spLocks noGrp="1"/>
          </p:cNvSpPr>
          <p:nvPr>
            <p:ph type="sldNum" sz="quarter" idx="12"/>
          </p:nvPr>
        </p:nvSpPr>
        <p:spPr>
          <a:xfrm>
            <a:off x="8640763" y="6515100"/>
            <a:ext cx="465137" cy="273050"/>
          </a:xfrm>
        </p:spPr>
        <p:txBody>
          <a:bodyPr/>
          <a:lstStyle>
            <a:lvl1pPr>
              <a:defRPr/>
            </a:lvl1pPr>
          </a:lstStyle>
          <a:p>
            <a:fld id="{945E7E6D-7167-4095-83E0-C7D633921AD0}" type="slidenum">
              <a:rPr lang="en-US" altLang="en-US"/>
              <a:pPr/>
              <a:t>‹#›</a:t>
            </a:fld>
            <a:endParaRPr lang="en-US" altLang="en-US"/>
          </a:p>
        </p:txBody>
      </p:sp>
    </p:spTree>
    <p:extLst>
      <p:ext uri="{BB962C8B-B14F-4D97-AF65-F5344CB8AC3E}">
        <p14:creationId xmlns:p14="http://schemas.microsoft.com/office/powerpoint/2010/main" val="248840276"/>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EDF3854A-635B-4D91-AAAF-F92F3DFCFDA1}"/>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0499BE7B-6268-40D0-90FD-0A69012BCEE8}"/>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35CF4790-65B6-478A-96CB-E3AB317C91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06A2DBCA-83F3-4591-A2FD-64FA2613EF06}"/>
              </a:ext>
            </a:extLst>
          </p:cNvPr>
          <p:cNvSpPr>
            <a:spLocks noGrp="1"/>
          </p:cNvSpPr>
          <p:nvPr>
            <p:ph type="sldNum" sz="quarter" idx="12"/>
          </p:nvPr>
        </p:nvSpPr>
        <p:spPr/>
        <p:txBody>
          <a:bodyPr/>
          <a:lstStyle>
            <a:lvl1pPr>
              <a:defRPr/>
            </a:lvl1pPr>
          </a:lstStyle>
          <a:p>
            <a:fld id="{5CE71241-4BAC-42C2-B0B9-15638E6F1869}" type="slidenum">
              <a:rPr lang="en-US" altLang="en-US"/>
              <a:pPr/>
              <a:t>‹#›</a:t>
            </a:fld>
            <a:endParaRPr lang="en-US" altLang="en-US"/>
          </a:p>
        </p:txBody>
      </p:sp>
    </p:spTree>
    <p:extLst>
      <p:ext uri="{BB962C8B-B14F-4D97-AF65-F5344CB8AC3E}">
        <p14:creationId xmlns:p14="http://schemas.microsoft.com/office/powerpoint/2010/main" val="138254845"/>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6903C8E-F248-400E-A1BB-AB282B785B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56D519-43E8-45D7-B0EB-BB6D164D99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951AD2-18AC-4120-A8BE-8FD8EE4E67F9}"/>
              </a:ext>
            </a:extLst>
          </p:cNvPr>
          <p:cNvSpPr>
            <a:spLocks noGrp="1" noChangeArrowheads="1"/>
          </p:cNvSpPr>
          <p:nvPr>
            <p:ph type="sldNum" sz="quarter" idx="12"/>
          </p:nvPr>
        </p:nvSpPr>
        <p:spPr>
          <a:ln/>
        </p:spPr>
        <p:txBody>
          <a:bodyPr/>
          <a:lstStyle>
            <a:lvl1pPr>
              <a:defRPr/>
            </a:lvl1pPr>
          </a:lstStyle>
          <a:p>
            <a:fld id="{9D53F870-883D-4618-B480-60E361E1D5B2}" type="slidenum">
              <a:rPr lang="en-US" altLang="en-US"/>
              <a:pPr/>
              <a:t>‹#›</a:t>
            </a:fld>
            <a:endParaRPr lang="en-US" altLang="en-US"/>
          </a:p>
        </p:txBody>
      </p:sp>
    </p:spTree>
    <p:extLst>
      <p:ext uri="{BB962C8B-B14F-4D97-AF65-F5344CB8AC3E}">
        <p14:creationId xmlns:p14="http://schemas.microsoft.com/office/powerpoint/2010/main" val="3956957409"/>
      </p:ext>
    </p:extLst>
  </p:cSld>
  <p:clrMapOvr>
    <a:masterClrMapping/>
  </p:clrMapOvr>
  <p:transition>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FB2853E5-FC94-4811-9914-EB1283503B4D}"/>
              </a:ext>
            </a:extLst>
          </p:cNvPr>
          <p:cNvSpPr>
            <a:spLocks noGrp="1"/>
          </p:cNvSpPr>
          <p:nvPr>
            <p:ph type="ftr" sz="quarter" idx="10"/>
          </p:nvPr>
        </p:nvSpPr>
        <p:spPr/>
        <p:txBody>
          <a:bodyPr/>
          <a:lstStyle>
            <a:lvl1pPr>
              <a:defRPr/>
            </a:lvl1pPr>
          </a:lstStyle>
          <a:p>
            <a:pPr>
              <a:defRPr/>
            </a:pPr>
            <a:endParaRPr lang="en-US"/>
          </a:p>
        </p:txBody>
      </p:sp>
      <p:sp>
        <p:nvSpPr>
          <p:cNvPr id="3" name="Date Placeholder 13">
            <a:extLst>
              <a:ext uri="{FF2B5EF4-FFF2-40B4-BE49-F238E27FC236}">
                <a16:creationId xmlns:a16="http://schemas.microsoft.com/office/drawing/2014/main" id="{22C3EC39-2BDA-40A7-85A0-7A6B9B815D8E}"/>
              </a:ext>
            </a:extLst>
          </p:cNvPr>
          <p:cNvSpPr>
            <a:spLocks noGrp="1"/>
          </p:cNvSpPr>
          <p:nvPr>
            <p:ph type="dt" sz="half"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408E6D89-5EAE-4216-9B57-C577EBFE9B6A}"/>
              </a:ext>
            </a:extLst>
          </p:cNvPr>
          <p:cNvSpPr>
            <a:spLocks noGrp="1"/>
          </p:cNvSpPr>
          <p:nvPr>
            <p:ph type="sldNum" sz="quarter" idx="12"/>
          </p:nvPr>
        </p:nvSpPr>
        <p:spPr/>
        <p:txBody>
          <a:bodyPr/>
          <a:lstStyle>
            <a:lvl1pPr>
              <a:defRPr/>
            </a:lvl1pPr>
          </a:lstStyle>
          <a:p>
            <a:fld id="{237A6F5E-514D-478D-BA39-B1B828974E74}" type="slidenum">
              <a:rPr lang="en-US" altLang="en-US"/>
              <a:pPr/>
              <a:t>‹#›</a:t>
            </a:fld>
            <a:endParaRPr lang="en-US" altLang="en-US"/>
          </a:p>
        </p:txBody>
      </p:sp>
    </p:spTree>
    <p:extLst>
      <p:ext uri="{BB962C8B-B14F-4D97-AF65-F5344CB8AC3E}">
        <p14:creationId xmlns:p14="http://schemas.microsoft.com/office/powerpoint/2010/main" val="1922880232"/>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3770FD0-4C68-49D1-A4A6-C7114EEE5553}"/>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E53967F1-1B8A-4F9B-82E8-0FE1EFCF9FE5}"/>
              </a:ext>
            </a:extLst>
          </p:cNvPr>
          <p:cNvSpPr>
            <a:spLocks noGrp="1"/>
          </p:cNvSpPr>
          <p:nvPr>
            <p:ph type="dt" sz="half" idx="10"/>
          </p:nvPr>
        </p:nvSpPr>
        <p:spPr>
          <a:xfrm>
            <a:off x="5562600" y="6513513"/>
            <a:ext cx="3001963" cy="274637"/>
          </a:xfrm>
        </p:spPr>
        <p:txBody>
          <a:bodyPr vert="horz" rtlCol="0"/>
          <a:lstStyle>
            <a:lvl1pPr>
              <a:defRPr/>
            </a:lvl1pPr>
          </a:lstStyle>
          <a:p>
            <a:pPr>
              <a:defRPr/>
            </a:pPr>
            <a:endParaRPr lang="en-US"/>
          </a:p>
        </p:txBody>
      </p:sp>
      <p:sp>
        <p:nvSpPr>
          <p:cNvPr id="7" name="Slide Number Placeholder 9">
            <a:extLst>
              <a:ext uri="{FF2B5EF4-FFF2-40B4-BE49-F238E27FC236}">
                <a16:creationId xmlns:a16="http://schemas.microsoft.com/office/drawing/2014/main" id="{07D637B2-12FB-4C20-B730-42FE745002F2}"/>
              </a:ext>
            </a:extLst>
          </p:cNvPr>
          <p:cNvSpPr>
            <a:spLocks noGrp="1"/>
          </p:cNvSpPr>
          <p:nvPr>
            <p:ph type="sldNum" sz="quarter" idx="11"/>
          </p:nvPr>
        </p:nvSpPr>
        <p:spPr>
          <a:xfrm>
            <a:off x="8639175" y="6513513"/>
            <a:ext cx="463550" cy="274637"/>
          </a:xfrm>
        </p:spPr>
        <p:txBody>
          <a:bodyPr/>
          <a:lstStyle>
            <a:lvl1pPr>
              <a:defRPr/>
            </a:lvl1pPr>
          </a:lstStyle>
          <a:p>
            <a:fld id="{947470A2-F2B5-4D3F-8684-C74BB3FA19AA}" type="slidenum">
              <a:rPr lang="en-US" altLang="en-US"/>
              <a:pPr/>
              <a:t>‹#›</a:t>
            </a:fld>
            <a:endParaRPr lang="en-US" altLang="en-US"/>
          </a:p>
        </p:txBody>
      </p:sp>
      <p:sp>
        <p:nvSpPr>
          <p:cNvPr id="8" name="Footer Placeholder 10">
            <a:extLst>
              <a:ext uri="{FF2B5EF4-FFF2-40B4-BE49-F238E27FC236}">
                <a16:creationId xmlns:a16="http://schemas.microsoft.com/office/drawing/2014/main" id="{4FFA3F81-74A3-4205-BC41-627E443B75DE}"/>
              </a:ext>
            </a:extLst>
          </p:cNvPr>
          <p:cNvSpPr>
            <a:spLocks noGrp="1"/>
          </p:cNvSpPr>
          <p:nvPr>
            <p:ph type="ftr" sz="quarter" idx="12"/>
          </p:nvPr>
        </p:nvSpPr>
        <p:spPr>
          <a:xfrm>
            <a:off x="1600200" y="6513513"/>
            <a:ext cx="3906838" cy="274637"/>
          </a:xfrm>
        </p:spPr>
        <p:txBody>
          <a:bodyPr vert="horz" rtlCol="0"/>
          <a:lstStyle>
            <a:lvl1pPr>
              <a:defRPr/>
            </a:lvl1pPr>
          </a:lstStyle>
          <a:p>
            <a:pPr>
              <a:defRPr/>
            </a:pPr>
            <a:endParaRPr lang="en-US"/>
          </a:p>
        </p:txBody>
      </p:sp>
    </p:spTree>
    <p:extLst>
      <p:ext uri="{BB962C8B-B14F-4D97-AF65-F5344CB8AC3E}">
        <p14:creationId xmlns:p14="http://schemas.microsoft.com/office/powerpoint/2010/main" val="833667001"/>
      </p:ext>
    </p:extLst>
  </p:cSld>
  <p:clrMapOvr>
    <a:overrideClrMapping bg1="dk1" tx1="lt1" bg2="dk2" tx2="lt2" accent1="accent1" accent2="accent2" accent3="accent3" accent4="accent4" accent5="accent5" accent6="accent6" hlink="hlink" folHlink="folHlink"/>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FBF7DB48-CD21-4E9A-A1B4-825F21C8CA82}"/>
              </a:ext>
            </a:extLst>
          </p:cNvPr>
          <p:cNvSpPr>
            <a:spLocks noGrp="1"/>
          </p:cNvSpPr>
          <p:nvPr>
            <p:ph type="dt" sz="half" idx="10"/>
          </p:nvPr>
        </p:nvSpPr>
        <p:spPr>
          <a:xfrm>
            <a:off x="5562600" y="6508750"/>
            <a:ext cx="3001963" cy="274638"/>
          </a:xfrm>
        </p:spPr>
        <p:txBody>
          <a:bodyPr vert="horz" rtlCol="0"/>
          <a:lstStyle>
            <a:lvl1pPr>
              <a:defRPr/>
            </a:lvl1pPr>
          </a:lstStyle>
          <a:p>
            <a:pPr>
              <a:defRPr/>
            </a:pPr>
            <a:endParaRPr lang="en-US"/>
          </a:p>
        </p:txBody>
      </p:sp>
      <p:sp>
        <p:nvSpPr>
          <p:cNvPr id="6" name="Slide Number Placeholder 8">
            <a:extLst>
              <a:ext uri="{FF2B5EF4-FFF2-40B4-BE49-F238E27FC236}">
                <a16:creationId xmlns:a16="http://schemas.microsoft.com/office/drawing/2014/main" id="{38400007-F280-42A0-8E65-96B68C441A5B}"/>
              </a:ext>
            </a:extLst>
          </p:cNvPr>
          <p:cNvSpPr>
            <a:spLocks noGrp="1"/>
          </p:cNvSpPr>
          <p:nvPr>
            <p:ph type="sldNum" sz="quarter" idx="11"/>
          </p:nvPr>
        </p:nvSpPr>
        <p:spPr>
          <a:xfrm>
            <a:off x="8639175" y="6508750"/>
            <a:ext cx="463550" cy="274638"/>
          </a:xfrm>
        </p:spPr>
        <p:txBody>
          <a:bodyPr/>
          <a:lstStyle>
            <a:lvl1pPr>
              <a:defRPr/>
            </a:lvl1pPr>
          </a:lstStyle>
          <a:p>
            <a:fld id="{E4CB7B7D-2719-4D28-A0D0-BC38F9D22733}" type="slidenum">
              <a:rPr lang="en-US" altLang="en-US"/>
              <a:pPr/>
              <a:t>‹#›</a:t>
            </a:fld>
            <a:endParaRPr lang="en-US" altLang="en-US"/>
          </a:p>
        </p:txBody>
      </p:sp>
      <p:sp>
        <p:nvSpPr>
          <p:cNvPr id="7" name="Footer Placeholder 9">
            <a:extLst>
              <a:ext uri="{FF2B5EF4-FFF2-40B4-BE49-F238E27FC236}">
                <a16:creationId xmlns:a16="http://schemas.microsoft.com/office/drawing/2014/main" id="{B222A4B1-B223-46A7-A7B3-AC0778AD877B}"/>
              </a:ext>
            </a:extLst>
          </p:cNvPr>
          <p:cNvSpPr>
            <a:spLocks noGrp="1"/>
          </p:cNvSpPr>
          <p:nvPr>
            <p:ph type="ftr" sz="quarter" idx="12"/>
          </p:nvPr>
        </p:nvSpPr>
        <p:spPr>
          <a:xfrm>
            <a:off x="1600200" y="6508750"/>
            <a:ext cx="3906838" cy="274638"/>
          </a:xfrm>
        </p:spPr>
        <p:txBody>
          <a:bodyPr vert="horz" rtlCol="0"/>
          <a:lstStyle>
            <a:lvl1pPr>
              <a:defRPr/>
            </a:lvl1pPr>
          </a:lstStyle>
          <a:p>
            <a:pPr>
              <a:defRPr/>
            </a:pPr>
            <a:endParaRPr lang="en-US"/>
          </a:p>
        </p:txBody>
      </p:sp>
    </p:spTree>
    <p:extLst>
      <p:ext uri="{BB962C8B-B14F-4D97-AF65-F5344CB8AC3E}">
        <p14:creationId xmlns:p14="http://schemas.microsoft.com/office/powerpoint/2010/main" val="4282859799"/>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B4419DD5-F8DA-4446-B24C-7CC3DC38DA35}"/>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092064B8-BCE9-4AF2-837A-F6061B4FAE7F}"/>
              </a:ext>
            </a:extLst>
          </p:cNvPr>
          <p:cNvSpPr>
            <a:spLocks noGrp="1"/>
          </p:cNvSpPr>
          <p:nvPr>
            <p:ph type="dt" sz="half"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D30B34F2-308F-4163-96A5-7861A2C4A311}"/>
              </a:ext>
            </a:extLst>
          </p:cNvPr>
          <p:cNvSpPr>
            <a:spLocks noGrp="1"/>
          </p:cNvSpPr>
          <p:nvPr>
            <p:ph type="sldNum" sz="quarter" idx="12"/>
          </p:nvPr>
        </p:nvSpPr>
        <p:spPr/>
        <p:txBody>
          <a:bodyPr/>
          <a:lstStyle>
            <a:lvl1pPr>
              <a:defRPr/>
            </a:lvl1pPr>
          </a:lstStyle>
          <a:p>
            <a:fld id="{A30A260F-840F-466E-B311-C0BD9BAF3861}" type="slidenum">
              <a:rPr lang="en-US" altLang="en-US"/>
              <a:pPr/>
              <a:t>‹#›</a:t>
            </a:fld>
            <a:endParaRPr lang="en-US" altLang="en-US"/>
          </a:p>
        </p:txBody>
      </p:sp>
    </p:spTree>
    <p:extLst>
      <p:ext uri="{BB962C8B-B14F-4D97-AF65-F5344CB8AC3E}">
        <p14:creationId xmlns:p14="http://schemas.microsoft.com/office/powerpoint/2010/main" val="3709175367"/>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5ADDAADE-B613-4929-8D7D-CF227C818001}"/>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E6B71CA6-B3D0-407A-89D0-75632BCD74A9}"/>
              </a:ext>
            </a:extLst>
          </p:cNvPr>
          <p:cNvSpPr>
            <a:spLocks noGrp="1"/>
          </p:cNvSpPr>
          <p:nvPr>
            <p:ph type="dt" sz="half"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BD72B22-80FC-4AF5-866A-A9D65BCB8FCA}"/>
              </a:ext>
            </a:extLst>
          </p:cNvPr>
          <p:cNvSpPr>
            <a:spLocks noGrp="1"/>
          </p:cNvSpPr>
          <p:nvPr>
            <p:ph type="sldNum" sz="quarter" idx="12"/>
          </p:nvPr>
        </p:nvSpPr>
        <p:spPr/>
        <p:txBody>
          <a:bodyPr/>
          <a:lstStyle>
            <a:lvl1pPr>
              <a:defRPr/>
            </a:lvl1pPr>
          </a:lstStyle>
          <a:p>
            <a:fld id="{3885E6B1-B7D5-4BB7-9046-BE268472EC1B}" type="slidenum">
              <a:rPr lang="en-US" altLang="en-US"/>
              <a:pPr/>
              <a:t>‹#›</a:t>
            </a:fld>
            <a:endParaRPr lang="en-US" altLang="en-US"/>
          </a:p>
        </p:txBody>
      </p:sp>
    </p:spTree>
    <p:extLst>
      <p:ext uri="{BB962C8B-B14F-4D97-AF65-F5344CB8AC3E}">
        <p14:creationId xmlns:p14="http://schemas.microsoft.com/office/powerpoint/2010/main" val="2385112527"/>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a:p>
        </p:txBody>
      </p:sp>
      <p:sp>
        <p:nvSpPr>
          <p:cNvPr id="4" name="Rectangle 4">
            <a:extLst>
              <a:ext uri="{FF2B5EF4-FFF2-40B4-BE49-F238E27FC236}">
                <a16:creationId xmlns:a16="http://schemas.microsoft.com/office/drawing/2014/main" id="{8C77DD7C-4595-4406-A25C-494B61BEFE9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013E6E-1604-44F9-9618-665306ECC05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8B6E9C-0062-48A5-97CF-CB170561DA11}"/>
              </a:ext>
            </a:extLst>
          </p:cNvPr>
          <p:cNvSpPr>
            <a:spLocks noGrp="1" noChangeArrowheads="1"/>
          </p:cNvSpPr>
          <p:nvPr>
            <p:ph type="sldNum" sz="quarter" idx="12"/>
          </p:nvPr>
        </p:nvSpPr>
        <p:spPr/>
        <p:txBody>
          <a:bodyPr/>
          <a:lstStyle>
            <a:lvl1pPr>
              <a:defRPr/>
            </a:lvl1pPr>
          </a:lstStyle>
          <a:p>
            <a:fld id="{BA82F2CE-6E53-4B78-B0A0-F2ADB2ED31B5}" type="slidenum">
              <a:rPr lang="en-US" altLang="en-US"/>
              <a:pPr/>
              <a:t>‹#›</a:t>
            </a:fld>
            <a:endParaRPr lang="en-US" altLang="en-US"/>
          </a:p>
        </p:txBody>
      </p:sp>
    </p:spTree>
    <p:extLst>
      <p:ext uri="{BB962C8B-B14F-4D97-AF65-F5344CB8AC3E}">
        <p14:creationId xmlns:p14="http://schemas.microsoft.com/office/powerpoint/2010/main" val="1928011005"/>
      </p:ext>
    </p:extLst>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E39DE01-74BB-430A-BFF6-1BD6543B582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BC3ABA-153F-4D02-AFF2-FF950CC865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52F3C8-8289-42B5-80EC-DAD53BB105BE}"/>
              </a:ext>
            </a:extLst>
          </p:cNvPr>
          <p:cNvSpPr>
            <a:spLocks noGrp="1" noChangeArrowheads="1"/>
          </p:cNvSpPr>
          <p:nvPr>
            <p:ph type="sldNum" sz="quarter" idx="12"/>
          </p:nvPr>
        </p:nvSpPr>
        <p:spPr>
          <a:ln/>
        </p:spPr>
        <p:txBody>
          <a:bodyPr/>
          <a:lstStyle>
            <a:lvl1pPr>
              <a:defRPr/>
            </a:lvl1pPr>
          </a:lstStyle>
          <a:p>
            <a:fld id="{1514E4DF-335C-4BC7-9EB3-8DC701B090B1}" type="slidenum">
              <a:rPr lang="en-US" altLang="en-US"/>
              <a:pPr/>
              <a:t>‹#›</a:t>
            </a:fld>
            <a:endParaRPr lang="en-US" altLang="en-US"/>
          </a:p>
        </p:txBody>
      </p:sp>
    </p:spTree>
    <p:extLst>
      <p:ext uri="{BB962C8B-B14F-4D97-AF65-F5344CB8AC3E}">
        <p14:creationId xmlns:p14="http://schemas.microsoft.com/office/powerpoint/2010/main" val="1403111709"/>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781A803-67B6-4108-83BC-9B9998541D6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24716AB-77ED-4113-BC09-B11A2AFC64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46C0C84-A092-4E63-B023-3A390A7C6BB5}"/>
              </a:ext>
            </a:extLst>
          </p:cNvPr>
          <p:cNvSpPr>
            <a:spLocks noGrp="1" noChangeArrowheads="1"/>
          </p:cNvSpPr>
          <p:nvPr>
            <p:ph type="sldNum" sz="quarter" idx="12"/>
          </p:nvPr>
        </p:nvSpPr>
        <p:spPr>
          <a:ln/>
        </p:spPr>
        <p:txBody>
          <a:bodyPr/>
          <a:lstStyle>
            <a:lvl1pPr>
              <a:defRPr/>
            </a:lvl1pPr>
          </a:lstStyle>
          <a:p>
            <a:fld id="{F48E5323-DD71-4014-B24E-2E38677B6544}" type="slidenum">
              <a:rPr lang="en-US" altLang="en-US"/>
              <a:pPr/>
              <a:t>‹#›</a:t>
            </a:fld>
            <a:endParaRPr lang="en-US" altLang="en-US"/>
          </a:p>
        </p:txBody>
      </p:sp>
    </p:spTree>
    <p:extLst>
      <p:ext uri="{BB962C8B-B14F-4D97-AF65-F5344CB8AC3E}">
        <p14:creationId xmlns:p14="http://schemas.microsoft.com/office/powerpoint/2010/main" val="266903065"/>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B526868-39F9-47A4-B864-AA7A82B2048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461DA20-5C57-4842-BA6A-2E5D44FE16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5B4DB94-D365-4255-8192-B11D1A78D79D}"/>
              </a:ext>
            </a:extLst>
          </p:cNvPr>
          <p:cNvSpPr>
            <a:spLocks noGrp="1" noChangeArrowheads="1"/>
          </p:cNvSpPr>
          <p:nvPr>
            <p:ph type="sldNum" sz="quarter" idx="12"/>
          </p:nvPr>
        </p:nvSpPr>
        <p:spPr>
          <a:ln/>
        </p:spPr>
        <p:txBody>
          <a:bodyPr/>
          <a:lstStyle>
            <a:lvl1pPr>
              <a:defRPr/>
            </a:lvl1pPr>
          </a:lstStyle>
          <a:p>
            <a:fld id="{FE79228C-8BEE-45FD-939F-26509ECB900F}" type="slidenum">
              <a:rPr lang="en-US" altLang="en-US"/>
              <a:pPr/>
              <a:t>‹#›</a:t>
            </a:fld>
            <a:endParaRPr lang="en-US" altLang="en-US"/>
          </a:p>
        </p:txBody>
      </p:sp>
    </p:spTree>
    <p:extLst>
      <p:ext uri="{BB962C8B-B14F-4D97-AF65-F5344CB8AC3E}">
        <p14:creationId xmlns:p14="http://schemas.microsoft.com/office/powerpoint/2010/main" val="1561209395"/>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D279E96-7224-4B08-A4AF-48E38CE00C5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1DA053B-D66A-4FFD-96DE-F2E8DA6253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D3A7170-49C7-421C-8910-8C1CDDFC1246}"/>
              </a:ext>
            </a:extLst>
          </p:cNvPr>
          <p:cNvSpPr>
            <a:spLocks noGrp="1" noChangeArrowheads="1"/>
          </p:cNvSpPr>
          <p:nvPr>
            <p:ph type="sldNum" sz="quarter" idx="12"/>
          </p:nvPr>
        </p:nvSpPr>
        <p:spPr>
          <a:ln/>
        </p:spPr>
        <p:txBody>
          <a:bodyPr/>
          <a:lstStyle>
            <a:lvl1pPr>
              <a:defRPr/>
            </a:lvl1pPr>
          </a:lstStyle>
          <a:p>
            <a:fld id="{0F9C2BF4-3AF2-466A-AA9B-443FE93D05E5}" type="slidenum">
              <a:rPr lang="en-US" altLang="en-US"/>
              <a:pPr/>
              <a:t>‹#›</a:t>
            </a:fld>
            <a:endParaRPr lang="en-US" altLang="en-US"/>
          </a:p>
        </p:txBody>
      </p:sp>
    </p:spTree>
    <p:extLst>
      <p:ext uri="{BB962C8B-B14F-4D97-AF65-F5344CB8AC3E}">
        <p14:creationId xmlns:p14="http://schemas.microsoft.com/office/powerpoint/2010/main" val="1304689992"/>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6E42449-2E62-4741-9830-4097C263B5D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9E5AEAC-4516-447D-8E1C-E1BA21A755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E27F658-8F35-436B-9228-6D242AA1DAFA}"/>
              </a:ext>
            </a:extLst>
          </p:cNvPr>
          <p:cNvSpPr>
            <a:spLocks noGrp="1" noChangeArrowheads="1"/>
          </p:cNvSpPr>
          <p:nvPr>
            <p:ph type="sldNum" sz="quarter" idx="12"/>
          </p:nvPr>
        </p:nvSpPr>
        <p:spPr>
          <a:ln/>
        </p:spPr>
        <p:txBody>
          <a:bodyPr/>
          <a:lstStyle>
            <a:lvl1pPr>
              <a:defRPr/>
            </a:lvl1pPr>
          </a:lstStyle>
          <a:p>
            <a:fld id="{1D3EFFB9-C2AF-422E-89A3-45F0112D7791}" type="slidenum">
              <a:rPr lang="en-US" altLang="en-US"/>
              <a:pPr/>
              <a:t>‹#›</a:t>
            </a:fld>
            <a:endParaRPr lang="en-US" altLang="en-US"/>
          </a:p>
        </p:txBody>
      </p:sp>
    </p:spTree>
    <p:extLst>
      <p:ext uri="{BB962C8B-B14F-4D97-AF65-F5344CB8AC3E}">
        <p14:creationId xmlns:p14="http://schemas.microsoft.com/office/powerpoint/2010/main" val="184421918"/>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B02D0E-2A2F-4BF2-83B0-13619A430B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679123C-6F0E-4463-A749-7B54C43691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91E1E6D-FC9E-483F-8F69-918F8CCE6F99}"/>
              </a:ext>
            </a:extLst>
          </p:cNvPr>
          <p:cNvSpPr>
            <a:spLocks noGrp="1" noChangeArrowheads="1"/>
          </p:cNvSpPr>
          <p:nvPr>
            <p:ph type="sldNum" sz="quarter" idx="12"/>
          </p:nvPr>
        </p:nvSpPr>
        <p:spPr>
          <a:ln/>
        </p:spPr>
        <p:txBody>
          <a:bodyPr/>
          <a:lstStyle>
            <a:lvl1pPr>
              <a:defRPr/>
            </a:lvl1pPr>
          </a:lstStyle>
          <a:p>
            <a:fld id="{9A638717-FBF4-47A2-8190-5DD22280A0A8}" type="slidenum">
              <a:rPr lang="en-US" altLang="en-US"/>
              <a:pPr/>
              <a:t>‹#›</a:t>
            </a:fld>
            <a:endParaRPr lang="en-US" altLang="en-US"/>
          </a:p>
        </p:txBody>
      </p:sp>
    </p:spTree>
    <p:extLst>
      <p:ext uri="{BB962C8B-B14F-4D97-AF65-F5344CB8AC3E}">
        <p14:creationId xmlns:p14="http://schemas.microsoft.com/office/powerpoint/2010/main" val="42800630"/>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4A781BF-4A94-4F36-B213-B7F72CA2464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9AC592-E42D-48DC-AAD5-95AB77D3519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796" name="Rectangle 4">
            <a:extLst>
              <a:ext uri="{FF2B5EF4-FFF2-40B4-BE49-F238E27FC236}">
                <a16:creationId xmlns:a16="http://schemas.microsoft.com/office/drawing/2014/main" id="{F9B11DA1-C82F-430A-84FF-D5B180895FA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3797" name="Rectangle 5">
            <a:extLst>
              <a:ext uri="{FF2B5EF4-FFF2-40B4-BE49-F238E27FC236}">
                <a16:creationId xmlns:a16="http://schemas.microsoft.com/office/drawing/2014/main" id="{9D7DCCD3-5266-44E8-9CDA-4E42C78FE10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33798" name="Rectangle 6">
            <a:extLst>
              <a:ext uri="{FF2B5EF4-FFF2-40B4-BE49-F238E27FC236}">
                <a16:creationId xmlns:a16="http://schemas.microsoft.com/office/drawing/2014/main" id="{6533AD0E-93F4-4F47-B2F9-B4915165A9E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A898577F-6BBC-4526-BF3B-3CFD1C6FDAB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6D08790-78D0-4A3D-945F-0235CADEB94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AFFF2A11-C730-4C9B-B85F-9118D1C8C63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a:extLst>
              <a:ext uri="{FF2B5EF4-FFF2-40B4-BE49-F238E27FC236}">
                <a16:creationId xmlns:a16="http://schemas.microsoft.com/office/drawing/2014/main" id="{94E0F501-386B-4995-9041-DB18609748B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45061" name="Rectangle 5">
            <a:extLst>
              <a:ext uri="{FF2B5EF4-FFF2-40B4-BE49-F238E27FC236}">
                <a16:creationId xmlns:a16="http://schemas.microsoft.com/office/drawing/2014/main" id="{E147F09A-78B9-4D96-A023-8C505A437DE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45062" name="Rectangle 6">
            <a:extLst>
              <a:ext uri="{FF2B5EF4-FFF2-40B4-BE49-F238E27FC236}">
                <a16:creationId xmlns:a16="http://schemas.microsoft.com/office/drawing/2014/main" id="{EE575288-DADB-4EB9-8E05-263B9D8920B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0C64FB8B-ACB7-4F02-93C6-6DE73F4410A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0767774F-F6A0-493A-8C76-D14235831645}"/>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Footer Placeholder 2">
            <a:extLst>
              <a:ext uri="{FF2B5EF4-FFF2-40B4-BE49-F238E27FC236}">
                <a16:creationId xmlns:a16="http://schemas.microsoft.com/office/drawing/2014/main" id="{911714AD-E9A0-4234-959F-739488FE2C44}"/>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a:extLst>
              <a:ext uri="{FF2B5EF4-FFF2-40B4-BE49-F238E27FC236}">
                <a16:creationId xmlns:a16="http://schemas.microsoft.com/office/drawing/2014/main" id="{D5F79340-ABB2-413E-817E-77D82163ABB3}"/>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US"/>
          </a:p>
        </p:txBody>
      </p:sp>
      <p:sp>
        <p:nvSpPr>
          <p:cNvPr id="23" name="Slide Number Placeholder 22">
            <a:extLst>
              <a:ext uri="{FF2B5EF4-FFF2-40B4-BE49-F238E27FC236}">
                <a16:creationId xmlns:a16="http://schemas.microsoft.com/office/drawing/2014/main" id="{AA0EA5F1-3A79-4D78-A50F-219C0771DEE5}"/>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DFE0D4"/>
                </a:solidFill>
              </a:defRPr>
            </a:lvl1pPr>
          </a:lstStyle>
          <a:p>
            <a:fld id="{52DF65D2-C771-4047-A086-3E8A7693B80C}" type="slidenum">
              <a:rPr lang="en-US" altLang="en-US"/>
              <a:pPr/>
              <a:t>‹#›</a:t>
            </a:fld>
            <a:endParaRPr lang="en-US" altLang="en-US"/>
          </a:p>
        </p:txBody>
      </p:sp>
      <p:sp>
        <p:nvSpPr>
          <p:cNvPr id="22" name="Title Placeholder 21">
            <a:extLst>
              <a:ext uri="{FF2B5EF4-FFF2-40B4-BE49-F238E27FC236}">
                <a16:creationId xmlns:a16="http://schemas.microsoft.com/office/drawing/2014/main" id="{AED0186F-D012-4B00-9B78-67430FA5D8C4}"/>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3081" name="Text Placeholder 12">
            <a:extLst>
              <a:ext uri="{FF2B5EF4-FFF2-40B4-BE49-F238E27FC236}">
                <a16:creationId xmlns:a16="http://schemas.microsoft.com/office/drawing/2014/main" id="{FF6728F5-5D95-49CA-B6E8-D7C155D7769D}"/>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44" r:id="rId7"/>
    <p:sldLayoutId id="2147483853" r:id="rId8"/>
    <p:sldLayoutId id="2147483854" r:id="rId9"/>
    <p:sldLayoutId id="2147483845" r:id="rId10"/>
    <p:sldLayoutId id="2147483846" r:id="rId11"/>
    <p:sldLayoutId id="2147483855" r:id="rId12"/>
  </p:sldLayoutIdLst>
  <p:transition>
    <p:randomBar dir="vert"/>
  </p:transition>
  <p:txStyles>
    <p:titleStyle>
      <a:lvl1pPr marL="53975" indent="-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fontAlgn="base">
        <a:spcBef>
          <a:spcPct val="0"/>
        </a:spcBef>
        <a:spcAft>
          <a:spcPct val="0"/>
        </a:spcAft>
        <a:defRPr sz="4600">
          <a:solidFill>
            <a:srgbClr val="E7EACB"/>
          </a:solidFill>
          <a:latin typeface="Rockwell" panose="02060603020205020403" pitchFamily="18" charset="0"/>
        </a:defRPr>
      </a:lvl2pPr>
      <a:lvl3pPr marL="53975" indent="-53975" algn="r" rtl="0" fontAlgn="base">
        <a:spcBef>
          <a:spcPct val="0"/>
        </a:spcBef>
        <a:spcAft>
          <a:spcPct val="0"/>
        </a:spcAft>
        <a:defRPr sz="4600">
          <a:solidFill>
            <a:srgbClr val="E7EACB"/>
          </a:solidFill>
          <a:latin typeface="Rockwell" panose="02060603020205020403" pitchFamily="18" charset="0"/>
        </a:defRPr>
      </a:lvl3pPr>
      <a:lvl4pPr marL="53975" indent="-53975" algn="r" rtl="0" fontAlgn="base">
        <a:spcBef>
          <a:spcPct val="0"/>
        </a:spcBef>
        <a:spcAft>
          <a:spcPct val="0"/>
        </a:spcAft>
        <a:defRPr sz="4600">
          <a:solidFill>
            <a:srgbClr val="E7EACB"/>
          </a:solidFill>
          <a:latin typeface="Rockwell" panose="02060603020205020403" pitchFamily="18" charset="0"/>
        </a:defRPr>
      </a:lvl4pPr>
      <a:lvl5pPr marL="53975" indent="-53975" algn="r" rtl="0" fontAlgn="base">
        <a:spcBef>
          <a:spcPct val="0"/>
        </a:spcBef>
        <a:spcAft>
          <a:spcPct val="0"/>
        </a:spcAft>
        <a:defRPr sz="4600">
          <a:solidFill>
            <a:srgbClr val="E7EACB"/>
          </a:solidFill>
          <a:latin typeface="Rockwell" panose="02060603020205020403" pitchFamily="18" charset="0"/>
        </a:defRPr>
      </a:lvl5pPr>
      <a:lvl6pPr marL="511175" indent="-53975" algn="r" rtl="0" fontAlgn="base">
        <a:spcBef>
          <a:spcPct val="0"/>
        </a:spcBef>
        <a:spcAft>
          <a:spcPct val="0"/>
        </a:spcAft>
        <a:defRPr sz="4600">
          <a:solidFill>
            <a:srgbClr val="E7EACB"/>
          </a:solidFill>
          <a:latin typeface="Rockwell" panose="02060603020205020403" pitchFamily="18" charset="0"/>
        </a:defRPr>
      </a:lvl6pPr>
      <a:lvl7pPr marL="968375" indent="-53975" algn="r" rtl="0" fontAlgn="base">
        <a:spcBef>
          <a:spcPct val="0"/>
        </a:spcBef>
        <a:spcAft>
          <a:spcPct val="0"/>
        </a:spcAft>
        <a:defRPr sz="4600">
          <a:solidFill>
            <a:srgbClr val="E7EACB"/>
          </a:solidFill>
          <a:latin typeface="Rockwell" panose="02060603020205020403" pitchFamily="18" charset="0"/>
        </a:defRPr>
      </a:lvl7pPr>
      <a:lvl8pPr marL="1425575" indent="-53975" algn="r" rtl="0" fontAlgn="base">
        <a:spcBef>
          <a:spcPct val="0"/>
        </a:spcBef>
        <a:spcAft>
          <a:spcPct val="0"/>
        </a:spcAft>
        <a:defRPr sz="4600">
          <a:solidFill>
            <a:srgbClr val="E7EACB"/>
          </a:solidFill>
          <a:latin typeface="Rockwell" panose="02060603020205020403" pitchFamily="18" charset="0"/>
        </a:defRPr>
      </a:lvl8pPr>
      <a:lvl9pPr marL="1882775" indent="-53975" algn="r" rtl="0" fontAlgn="base">
        <a:spcBef>
          <a:spcPct val="0"/>
        </a:spcBef>
        <a:spcAft>
          <a:spcPct val="0"/>
        </a:spcAft>
        <a:defRPr sz="4600">
          <a:solidFill>
            <a:srgbClr val="E7EACB"/>
          </a:solidFill>
          <a:latin typeface="Rockwell" panose="02060603020205020403" pitchFamily="18" charset="0"/>
        </a:defRPr>
      </a:lvl9pPr>
      <a:extLst/>
    </p:titleStyle>
    <p:bodyStyle>
      <a:lvl1pPr marL="292100" indent="-292100" algn="l" rtl="0" fontAlgn="base">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audio" Target="file:///C:\Users\Admin\Desktop\B&#192;I%2010-11%20CH&#7910;%20&#272;&#7872;%20S&#211;NG%20&#194;M\B&#192;I%2010-11%20CH&#7910;%20&#272;&#7872;%20S&#211;NG%20&#194;M\bai%2010%20on%20ao.mp3" TargetMode="External"/><Relationship Id="rId1" Type="http://schemas.openxmlformats.org/officeDocument/2006/relationships/audio" Target="file:///C:\Users\Admin\Desktop\B&#192;I%2010-11%20CH&#7910;%20&#272;&#7872;%20S&#211;NG%20&#194;M\B&#192;I%2010-11%20CH&#7910;%20&#272;&#7872;%20S&#211;NG%20&#194;M\bai%2010%20nhac%20am.mp3" TargetMode="External"/><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audio" Target="file:///D:\Bai%20giang%20Nhung\giao%20an\12\Bai%20giang%20PP\goi%20chia%20se\VL12%20chuong%202\bai%2010%20am%20tram.mp3" TargetMode="External"/><Relationship Id="rId1" Type="http://schemas.openxmlformats.org/officeDocument/2006/relationships/audio" Target="file:///D:\Bai%20giang%20Nhung\giao%20an\12\Bai%20giang%20PP\goi%20chia%20se\VL12%20chuong%202\bai%2010%20Am%20cao.mp3" TargetMode="External"/><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0.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vmlDrawing" Target="../drawings/vmlDrawing3.vml"/><Relationship Id="rId5" Type="http://schemas.openxmlformats.org/officeDocument/2006/relationships/image" Target="../media/image21.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0.xml"/><Relationship Id="rId1" Type="http://schemas.openxmlformats.org/officeDocument/2006/relationships/vmlDrawing" Target="../drawings/vmlDrawing4.vm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audio" Target="file:///D:\Bai%20giang%20Nhung\giao%20an\12\Bai%20giang%20PP\goi%20chia%20se\VL12%20chuong%202\bai%2010%20SaoTruc.mp3" TargetMode="External"/><Relationship Id="rId7" Type="http://schemas.openxmlformats.org/officeDocument/2006/relationships/image" Target="../media/image23.png"/><Relationship Id="rId2" Type="http://schemas.openxmlformats.org/officeDocument/2006/relationships/audio" Target="file:///D:\Bai%20giang%20Nhung\giao%20an\12\Bai%20giang%20PP\goi%20chia%20se\VL12%20chuong%202\bai%2010%20duong%20cam.mp3" TargetMode="External"/><Relationship Id="rId1" Type="http://schemas.openxmlformats.org/officeDocument/2006/relationships/audio" Target="file:///F:\T&#192;I%20LI&#7878;U%20D&#7840;Y%20H&#7884;C%20C&#193;C%20N&#258;M\T&#192;I%20LI&#7878;U%202022\D&#7840;Y%20TR&#202;N%20L&#7898;P\KH&#7888;I%2012\VL12%20chuong%202\VL12%20chuong%202\B&#192;I%2010-11%20CH&#7910;%20&#272;&#7872;%20S&#211;NG%20&#194;M\bai%2010%20xacxophon.mp3" TargetMode="External"/><Relationship Id="rId6" Type="http://schemas.openxmlformats.org/officeDocument/2006/relationships/image" Target="../media/image6.png"/><Relationship Id="rId5" Type="http://schemas.openxmlformats.org/officeDocument/2006/relationships/notesSlide" Target="../notesSlides/notesSlide13.xml"/><Relationship Id="rId4"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6.png"/><Relationship Id="rId2" Type="http://schemas.openxmlformats.org/officeDocument/2006/relationships/audio" Target="file:///C:\Users\Admin\Desktop\B&#192;I%2010-11%20CH&#7910;%20&#272;&#7872;%20S&#211;NG%20&#194;M\B&#192;I%2010-11%20CH&#7910;%20&#272;&#7872;%20S&#211;NG%20&#194;M\bai%2010%20on%20ao.mp3" TargetMode="External"/><Relationship Id="rId1" Type="http://schemas.openxmlformats.org/officeDocument/2006/relationships/audio" Target="file:///C:\Users\Admin\Desktop\B&#192;I%2010-11%20CH&#7910;%20&#272;&#7872;%20S&#211;NG%20&#194;M\B&#192;I%2010-11%20CH&#7910;%20&#272;&#7872;%20S&#211;NG%20&#194;M\bai%2010%20nhac%20am.mp3" TargetMode="Externa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13.xml"/><Relationship Id="rId7" Type="http://schemas.openxmlformats.org/officeDocument/2006/relationships/oleObject" Target="../embeddings/oleObject1.bin"/><Relationship Id="rId2" Type="http://schemas.openxmlformats.org/officeDocument/2006/relationships/audio" Target="file:///C:\Documents%20and%20Settings\BUU\My%20Documents\Downloads\SONGAM_PPT\Romance(guita).wma" TargetMode="Externa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audio" Target="../media/audio1.wav"/><Relationship Id="rId10" Type="http://schemas.openxmlformats.org/officeDocument/2006/relationships/image" Target="../media/image10.jpeg"/><Relationship Id="rId4" Type="http://schemas.openxmlformats.org/officeDocument/2006/relationships/notesSlide" Target="../notesSlides/notesSlide2.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19.xml"/><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6.jpeg"/><Relationship Id="rId5" Type="http://schemas.openxmlformats.org/officeDocument/2006/relationships/slide" Target="slide6.xml"/><Relationship Id="rId4" Type="http://schemas.openxmlformats.org/officeDocument/2006/relationships/image" Target="../media/image15.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4">
            <a:extLst>
              <a:ext uri="{FF2B5EF4-FFF2-40B4-BE49-F238E27FC236}">
                <a16:creationId xmlns:a16="http://schemas.microsoft.com/office/drawing/2014/main" id="{6C6E200B-93FB-4A13-B10D-2AD66D2D9441}"/>
              </a:ext>
            </a:extLst>
          </p:cNvPr>
          <p:cNvSpPr>
            <a:spLocks noChangeArrowheads="1" noChangeShapeType="1" noTextEdit="1"/>
          </p:cNvSpPr>
          <p:nvPr/>
        </p:nvSpPr>
        <p:spPr bwMode="auto">
          <a:xfrm rot="-1351268">
            <a:off x="-76200" y="762000"/>
            <a:ext cx="4090988" cy="1295400"/>
          </a:xfrm>
          <a:prstGeom prst="rect">
            <a:avLst/>
          </a:prstGeom>
        </p:spPr>
        <p:txBody>
          <a:bodyPr wrap="none" fromWordArt="1">
            <a:prstTxWarp prst="textSlantUp">
              <a:avLst>
                <a:gd name="adj" fmla="val 39616"/>
              </a:avLst>
            </a:prstTxWarp>
          </a:bodyPr>
          <a:lstStyle/>
          <a:p>
            <a:pPr algn="ctr"/>
            <a:r>
              <a:rPr lang="en-US" sz="3600" b="1" kern="1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KIỂM TRA BÀI CŨ</a:t>
            </a:r>
          </a:p>
        </p:txBody>
      </p:sp>
      <p:sp>
        <p:nvSpPr>
          <p:cNvPr id="13315" name="AutoShape 6">
            <a:extLst>
              <a:ext uri="{FF2B5EF4-FFF2-40B4-BE49-F238E27FC236}">
                <a16:creationId xmlns:a16="http://schemas.microsoft.com/office/drawing/2014/main" id="{7B76C407-152A-4DF5-BBD9-576FC2E17CA3}"/>
              </a:ext>
            </a:extLst>
          </p:cNvPr>
          <p:cNvSpPr>
            <a:spLocks noChangeArrowheads="1"/>
          </p:cNvSpPr>
          <p:nvPr/>
        </p:nvSpPr>
        <p:spPr bwMode="auto">
          <a:xfrm>
            <a:off x="1676400" y="1295400"/>
            <a:ext cx="6477000" cy="3886200"/>
          </a:xfrm>
          <a:prstGeom prst="cloudCallout">
            <a:avLst>
              <a:gd name="adj1" fmla="val 51787"/>
              <a:gd name="adj2" fmla="val 68750"/>
            </a:avLst>
          </a:prstGeom>
          <a:gradFill rotWithShape="1">
            <a:gsLst>
              <a:gs pos="0">
                <a:schemeClr val="bg1"/>
              </a:gs>
              <a:gs pos="100000">
                <a:srgbClr val="339966"/>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2800" b="1"/>
              <a:t>Sóng dừng là gì? Nêu điều kiện để có sóng dừng trên một sợi dây có hai đầu cố định, có một đầu cố định một đầu tự do?</a:t>
            </a:r>
          </a:p>
        </p:txBody>
      </p:sp>
    </p:spTree>
  </p:cSld>
  <p:clrMapOvr>
    <a:masterClrMapping/>
  </p:clrMapOvr>
  <p:transition>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DCA626C-5E5D-4EE0-B670-9CC473A04271}"/>
              </a:ext>
            </a:extLst>
          </p:cNvPr>
          <p:cNvSpPr>
            <a:spLocks noChangeArrowheads="1"/>
          </p:cNvSpPr>
          <p:nvPr/>
        </p:nvSpPr>
        <p:spPr bwMode="auto">
          <a:xfrm>
            <a:off x="381000" y="762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4000" b="1">
                <a:solidFill>
                  <a:srgbClr val="0000FF"/>
                </a:solidFill>
                <a:latin typeface="Arial" panose="020B0604020202020204" pitchFamily="34" charset="0"/>
              </a:rPr>
              <a:t>Bài 10: SÓNG ÂM</a:t>
            </a:r>
          </a:p>
        </p:txBody>
      </p:sp>
      <p:sp>
        <p:nvSpPr>
          <p:cNvPr id="22531" name="Rectangle 3">
            <a:extLst>
              <a:ext uri="{FF2B5EF4-FFF2-40B4-BE49-F238E27FC236}">
                <a16:creationId xmlns:a16="http://schemas.microsoft.com/office/drawing/2014/main" id="{8AE2E4DA-6F72-4160-8984-011AC5A9C1A2}"/>
              </a:ext>
            </a:extLst>
          </p:cNvPr>
          <p:cNvSpPr>
            <a:spLocks noChangeArrowheads="1"/>
          </p:cNvSpPr>
          <p:nvPr/>
        </p:nvSpPr>
        <p:spPr bwMode="auto">
          <a:xfrm>
            <a:off x="304800" y="16002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800" b="1">
                <a:solidFill>
                  <a:srgbClr val="FF33CC"/>
                </a:solidFill>
                <a:latin typeface="Arial" panose="020B0604020202020204" pitchFamily="34" charset="0"/>
              </a:rPr>
              <a:t>2. Nguồn âm:</a:t>
            </a:r>
            <a:endParaRPr lang="en-US" altLang="en-US" sz="2800" b="1">
              <a:latin typeface="Arial" panose="020B0604020202020204" pitchFamily="34" charset="0"/>
            </a:endParaRPr>
          </a:p>
        </p:txBody>
      </p:sp>
      <p:sp>
        <p:nvSpPr>
          <p:cNvPr id="22532" name="Rectangle 4">
            <a:extLst>
              <a:ext uri="{FF2B5EF4-FFF2-40B4-BE49-F238E27FC236}">
                <a16:creationId xmlns:a16="http://schemas.microsoft.com/office/drawing/2014/main" id="{70FAE5CF-F589-47C1-BD41-68EDA039CA11}"/>
              </a:ext>
            </a:extLst>
          </p:cNvPr>
          <p:cNvSpPr>
            <a:spLocks noChangeArrowheads="1"/>
          </p:cNvSpPr>
          <p:nvPr/>
        </p:nvSpPr>
        <p:spPr bwMode="auto">
          <a:xfrm>
            <a:off x="304800" y="1233488"/>
            <a:ext cx="1271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2800" b="1">
                <a:solidFill>
                  <a:srgbClr val="FF33CC"/>
                </a:solidFill>
                <a:latin typeface="Arial" panose="020B0604020202020204" pitchFamily="34" charset="0"/>
              </a:rPr>
              <a:t>1. Âm:</a:t>
            </a:r>
          </a:p>
        </p:txBody>
      </p:sp>
      <p:sp>
        <p:nvSpPr>
          <p:cNvPr id="10245" name="Rectangle 5">
            <a:extLst>
              <a:ext uri="{FF2B5EF4-FFF2-40B4-BE49-F238E27FC236}">
                <a16:creationId xmlns:a16="http://schemas.microsoft.com/office/drawing/2014/main" id="{3549F1D9-C81D-46F3-9E19-9333F174D0BF}"/>
              </a:ext>
            </a:extLst>
          </p:cNvPr>
          <p:cNvSpPr>
            <a:spLocks noGrp="1" noChangeArrowheads="1"/>
          </p:cNvSpPr>
          <p:nvPr>
            <p:ph type="title"/>
          </p:nvPr>
        </p:nvSpPr>
        <p:spPr>
          <a:xfrm>
            <a:off x="152400" y="838200"/>
            <a:ext cx="8229600" cy="503238"/>
          </a:xfrm>
        </p:spPr>
        <p:txBody>
          <a:bodyPr>
            <a:normAutofit fontScale="90000"/>
          </a:bodyPr>
          <a:lstStyle/>
          <a:p>
            <a:pPr marL="54864" indent="0" algn="just" fontAlgn="auto">
              <a:spcAft>
                <a:spcPts val="0"/>
              </a:spcAft>
              <a:defRPr/>
            </a:pPr>
            <a:r>
              <a:rPr lang="en-US" sz="2800" b="1">
                <a:solidFill>
                  <a:srgbClr val="0000FF"/>
                </a:solidFill>
              </a:rPr>
              <a:t>I. ÂM – NGUỒN ÂM</a:t>
            </a:r>
          </a:p>
        </p:txBody>
      </p:sp>
      <p:sp>
        <p:nvSpPr>
          <p:cNvPr id="22534" name="Rectangle 6">
            <a:extLst>
              <a:ext uri="{FF2B5EF4-FFF2-40B4-BE49-F238E27FC236}">
                <a16:creationId xmlns:a16="http://schemas.microsoft.com/office/drawing/2014/main" id="{1126E7B1-2C29-47C0-B638-FC4285815EA0}"/>
              </a:ext>
            </a:extLst>
          </p:cNvPr>
          <p:cNvSpPr>
            <a:spLocks noChangeArrowheads="1"/>
          </p:cNvSpPr>
          <p:nvPr/>
        </p:nvSpPr>
        <p:spPr bwMode="auto">
          <a:xfrm>
            <a:off x="331788" y="1981200"/>
            <a:ext cx="2892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tx2"/>
              </a:buClr>
              <a:buSzPct val="70000"/>
              <a:buFont typeface="Wingdings" panose="05000000000000000000" pitchFamily="2" charset="2"/>
              <a:buNone/>
            </a:pPr>
            <a:r>
              <a:rPr lang="en-US" altLang="en-US" sz="2800" b="1">
                <a:solidFill>
                  <a:srgbClr val="FF33CC"/>
                </a:solidFill>
                <a:latin typeface="Arial" panose="020B0604020202020204" pitchFamily="34" charset="0"/>
              </a:rPr>
              <a:t>3. Phân loại âm:</a:t>
            </a:r>
          </a:p>
        </p:txBody>
      </p:sp>
      <p:sp>
        <p:nvSpPr>
          <p:cNvPr id="57354" name="Rectangle 10">
            <a:hlinkClick r:id="" action="ppaction://noaction"/>
            <a:extLst>
              <a:ext uri="{FF2B5EF4-FFF2-40B4-BE49-F238E27FC236}">
                <a16:creationId xmlns:a16="http://schemas.microsoft.com/office/drawing/2014/main" id="{D27CC77D-596E-4CD4-AD41-18D66DD6EBCA}"/>
              </a:ext>
            </a:extLst>
          </p:cNvPr>
          <p:cNvSpPr>
            <a:spLocks noChangeArrowheads="1"/>
          </p:cNvSpPr>
          <p:nvPr/>
        </p:nvSpPr>
        <p:spPr bwMode="auto">
          <a:xfrm>
            <a:off x="304800" y="2362200"/>
            <a:ext cx="8839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spcBef>
                <a:spcPct val="10000"/>
              </a:spcBef>
            </a:pPr>
            <a:r>
              <a:rPr lang="en-US" altLang="en-US" sz="2800" b="1">
                <a:solidFill>
                  <a:srgbClr val="FF33CC"/>
                </a:solidFill>
                <a:latin typeface="Arial" panose="020B0604020202020204" pitchFamily="34" charset="0"/>
              </a:rPr>
              <a:t>4. Sự truyền âm:</a:t>
            </a:r>
          </a:p>
          <a:p>
            <a:pPr algn="just" eaLnBrk="1" hangingPunct="1">
              <a:spcBef>
                <a:spcPts val="200"/>
              </a:spcBef>
              <a:buFontTx/>
              <a:buChar char="•"/>
            </a:pPr>
            <a:r>
              <a:rPr lang="en-US" altLang="en-US" sz="2400">
                <a:latin typeface="Arial" panose="020B0604020202020204" pitchFamily="34" charset="0"/>
              </a:rPr>
              <a:t>Sóng âm không truyền được trong chân không.</a:t>
            </a:r>
          </a:p>
          <a:p>
            <a:pPr algn="just" eaLnBrk="1" hangingPunct="1">
              <a:spcBef>
                <a:spcPts val="200"/>
              </a:spcBef>
              <a:buFontTx/>
              <a:buChar char="•"/>
            </a:pPr>
            <a:r>
              <a:rPr lang="en-US" altLang="en-US" sz="2400">
                <a:latin typeface="Arial" panose="020B0604020202020204" pitchFamily="34" charset="0"/>
              </a:rPr>
              <a:t>Môi trường truyền âm: rắn, lỏng và khí.</a:t>
            </a:r>
          </a:p>
          <a:p>
            <a:pPr algn="just" eaLnBrk="1" hangingPunct="1">
              <a:spcBef>
                <a:spcPts val="200"/>
              </a:spcBef>
              <a:buFontTx/>
              <a:buChar char="•"/>
            </a:pPr>
            <a:r>
              <a:rPr lang="en-US" altLang="en-US" sz="2400">
                <a:latin typeface="Arial" panose="020B0604020202020204" pitchFamily="34" charset="0"/>
              </a:rPr>
              <a:t>Vật liệu cách âm: Bông, xốp…vật liệu có tính đàn hồi kém.</a:t>
            </a:r>
          </a:p>
          <a:p>
            <a:pPr algn="just" eaLnBrk="1" hangingPunct="1">
              <a:spcBef>
                <a:spcPts val="200"/>
              </a:spcBef>
              <a:buFontTx/>
              <a:buChar char="•"/>
            </a:pPr>
            <a:r>
              <a:rPr lang="en-US" altLang="en-US" sz="2400">
                <a:latin typeface="Arial" panose="020B0604020202020204" pitchFamily="34" charset="0"/>
              </a:rPr>
              <a:t>Vận tốc truyền của sóng âm phụ thuộc vào đặc tính đàn hồi, nhiệt độ và mật độ của môi trường</a:t>
            </a:r>
          </a:p>
          <a:p>
            <a:pPr algn="ctr" eaLnBrk="1" hangingPunct="1">
              <a:spcBef>
                <a:spcPts val="200"/>
              </a:spcBef>
            </a:pPr>
            <a:r>
              <a:rPr lang="en-US" altLang="en-US" sz="2400">
                <a:latin typeface="Arial" panose="020B0604020202020204" pitchFamily="34" charset="0"/>
              </a:rPr>
              <a:t>V</a:t>
            </a:r>
            <a:r>
              <a:rPr lang="en-US" altLang="en-US" sz="2400" baseline="-25000">
                <a:latin typeface="Arial" panose="020B0604020202020204" pitchFamily="34" charset="0"/>
              </a:rPr>
              <a:t>rắn </a:t>
            </a:r>
            <a:r>
              <a:rPr lang="en-US" altLang="en-US" sz="2400">
                <a:latin typeface="Arial" panose="020B0604020202020204" pitchFamily="34" charset="0"/>
              </a:rPr>
              <a:t>&gt; V</a:t>
            </a:r>
            <a:r>
              <a:rPr lang="en-US" altLang="en-US" sz="2400" baseline="-25000">
                <a:latin typeface="Arial" panose="020B0604020202020204" pitchFamily="34" charset="0"/>
              </a:rPr>
              <a:t>lỏng </a:t>
            </a:r>
            <a:r>
              <a:rPr lang="en-US" altLang="en-US" sz="2400">
                <a:latin typeface="Arial" panose="020B0604020202020204" pitchFamily="34" charset="0"/>
              </a:rPr>
              <a:t>&gt; V</a:t>
            </a:r>
            <a:r>
              <a:rPr lang="en-US" altLang="en-US" sz="2400" baseline="-25000">
                <a:latin typeface="Arial" panose="020B0604020202020204" pitchFamily="34" charset="0"/>
              </a:rPr>
              <a:t>khí</a:t>
            </a:r>
          </a:p>
          <a:p>
            <a:pPr algn="just" eaLnBrk="1" hangingPunct="1">
              <a:spcBef>
                <a:spcPts val="200"/>
              </a:spcBef>
            </a:pPr>
            <a:r>
              <a:rPr lang="en-US" altLang="en-US" sz="2400" baseline="-25000">
                <a:latin typeface="Arial" panose="020B0604020202020204" pitchFamily="34" charset="0"/>
              </a:rPr>
              <a:t>	</a:t>
            </a:r>
            <a:r>
              <a:rPr lang="en-US" altLang="en-US" sz="2400">
                <a:latin typeface="Arial" panose="020B0604020202020204" pitchFamily="34" charset="0"/>
              </a:rPr>
              <a:t>Sóng âm truyền trong mỗi môi trường với tốc độ hoàn toàn xác định.</a:t>
            </a:r>
          </a:p>
          <a:p>
            <a:pPr algn="just" eaLnBrk="1" hangingPunct="1">
              <a:spcBef>
                <a:spcPts val="200"/>
              </a:spcBef>
            </a:pPr>
            <a:r>
              <a:rPr lang="en-US" altLang="en-US" sz="2400" b="1">
                <a:latin typeface="Arial" panose="020B0604020202020204" pitchFamily="34" charset="0"/>
              </a:rPr>
              <a:t>Lưu ý:</a:t>
            </a:r>
            <a:r>
              <a:rPr lang="en-US" altLang="en-US" sz="2400">
                <a:latin typeface="Arial" panose="020B0604020202020204" pitchFamily="34" charset="0"/>
              </a:rPr>
              <a:t> Sóng âm truyền trong không khí là sóng dọc.</a:t>
            </a:r>
          </a:p>
          <a:p>
            <a:pPr algn="just" eaLnBrk="1" hangingPunct="1">
              <a:spcBef>
                <a:spcPts val="200"/>
              </a:spcBef>
            </a:pPr>
            <a:endParaRPr lang="en-US" altLang="en-US" sz="2400" baseline="-25000">
              <a:latin typeface="Arial" panose="020B0604020202020204"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7354">
                                            <p:txEl>
                                              <p:pRg st="0" end="0"/>
                                            </p:txEl>
                                          </p:spTgt>
                                        </p:tgtEl>
                                        <p:attrNameLst>
                                          <p:attrName>style.visibility</p:attrName>
                                        </p:attrNameLst>
                                      </p:cBhvr>
                                      <p:to>
                                        <p:strVal val="visible"/>
                                      </p:to>
                                    </p:set>
                                    <p:animEffect transition="in" filter="box(in)">
                                      <p:cBhvr>
                                        <p:cTn id="7" dur="500"/>
                                        <p:tgtEl>
                                          <p:spTgt spid="573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7354">
                                            <p:txEl>
                                              <p:pRg st="1" end="1"/>
                                            </p:txEl>
                                          </p:spTgt>
                                        </p:tgtEl>
                                        <p:attrNameLst>
                                          <p:attrName>style.visibility</p:attrName>
                                        </p:attrNameLst>
                                      </p:cBhvr>
                                      <p:to>
                                        <p:strVal val="visible"/>
                                      </p:to>
                                    </p:set>
                                    <p:animEffect transition="in" filter="box(in)">
                                      <p:cBhvr>
                                        <p:cTn id="12" dur="500"/>
                                        <p:tgtEl>
                                          <p:spTgt spid="573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7354">
                                            <p:txEl>
                                              <p:pRg st="2" end="2"/>
                                            </p:txEl>
                                          </p:spTgt>
                                        </p:tgtEl>
                                        <p:attrNameLst>
                                          <p:attrName>style.visibility</p:attrName>
                                        </p:attrNameLst>
                                      </p:cBhvr>
                                      <p:to>
                                        <p:strVal val="visible"/>
                                      </p:to>
                                    </p:set>
                                    <p:animEffect transition="in" filter="box(in)">
                                      <p:cBhvr>
                                        <p:cTn id="17" dur="500"/>
                                        <p:tgtEl>
                                          <p:spTgt spid="573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7354">
                                            <p:txEl>
                                              <p:pRg st="3" end="3"/>
                                            </p:txEl>
                                          </p:spTgt>
                                        </p:tgtEl>
                                        <p:attrNameLst>
                                          <p:attrName>style.visibility</p:attrName>
                                        </p:attrNameLst>
                                      </p:cBhvr>
                                      <p:to>
                                        <p:strVal val="visible"/>
                                      </p:to>
                                    </p:set>
                                    <p:animEffect transition="in" filter="box(in)">
                                      <p:cBhvr>
                                        <p:cTn id="22" dur="500"/>
                                        <p:tgtEl>
                                          <p:spTgt spid="5735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7354">
                                            <p:txEl>
                                              <p:pRg st="4" end="4"/>
                                            </p:txEl>
                                          </p:spTgt>
                                        </p:tgtEl>
                                        <p:attrNameLst>
                                          <p:attrName>style.visibility</p:attrName>
                                        </p:attrNameLst>
                                      </p:cBhvr>
                                      <p:to>
                                        <p:strVal val="visible"/>
                                      </p:to>
                                    </p:set>
                                    <p:animEffect transition="in" filter="box(in)">
                                      <p:cBhvr>
                                        <p:cTn id="27" dur="500"/>
                                        <p:tgtEl>
                                          <p:spTgt spid="5735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7354">
                                            <p:txEl>
                                              <p:pRg st="5" end="5"/>
                                            </p:txEl>
                                          </p:spTgt>
                                        </p:tgtEl>
                                        <p:attrNameLst>
                                          <p:attrName>style.visibility</p:attrName>
                                        </p:attrNameLst>
                                      </p:cBhvr>
                                      <p:to>
                                        <p:strVal val="visible"/>
                                      </p:to>
                                    </p:set>
                                    <p:animEffect transition="in" filter="box(in)">
                                      <p:cBhvr>
                                        <p:cTn id="32" dur="500"/>
                                        <p:tgtEl>
                                          <p:spTgt spid="5735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7354">
                                            <p:txEl>
                                              <p:pRg st="6" end="6"/>
                                            </p:txEl>
                                          </p:spTgt>
                                        </p:tgtEl>
                                        <p:attrNameLst>
                                          <p:attrName>style.visibility</p:attrName>
                                        </p:attrNameLst>
                                      </p:cBhvr>
                                      <p:to>
                                        <p:strVal val="visible"/>
                                      </p:to>
                                    </p:set>
                                    <p:animEffect transition="in" filter="box(in)">
                                      <p:cBhvr>
                                        <p:cTn id="37" dur="500"/>
                                        <p:tgtEl>
                                          <p:spTgt spid="5735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7354">
                                            <p:txEl>
                                              <p:pRg st="7" end="7"/>
                                            </p:txEl>
                                          </p:spTgt>
                                        </p:tgtEl>
                                        <p:attrNameLst>
                                          <p:attrName>style.visibility</p:attrName>
                                        </p:attrNameLst>
                                      </p:cBhvr>
                                      <p:to>
                                        <p:strVal val="visible"/>
                                      </p:to>
                                    </p:set>
                                    <p:animEffect transition="in" filter="box(in)">
                                      <p:cBhvr>
                                        <p:cTn id="42" dur="500"/>
                                        <p:tgtEl>
                                          <p:spTgt spid="5735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a:extLst>
              <a:ext uri="{FF2B5EF4-FFF2-40B4-BE49-F238E27FC236}">
                <a16:creationId xmlns:a16="http://schemas.microsoft.com/office/drawing/2014/main" id="{64B0567B-8F90-468A-95CE-BFC5DA5C6BA9}"/>
              </a:ext>
            </a:extLst>
          </p:cNvPr>
          <p:cNvSpPr>
            <a:spLocks noChangeArrowheads="1"/>
          </p:cNvSpPr>
          <p:nvPr/>
        </p:nvSpPr>
        <p:spPr bwMode="auto">
          <a:xfrm>
            <a:off x="152400" y="1371600"/>
            <a:ext cx="868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tabLst>
                <a:tab pos="401638" algn="l"/>
              </a:tabLst>
              <a:defRPr>
                <a:solidFill>
                  <a:schemeClr val="tx1"/>
                </a:solidFill>
                <a:latin typeface="Verdana" panose="020B0604030504040204" pitchFamily="34" charset="0"/>
              </a:defRPr>
            </a:lvl1pPr>
            <a:lvl2pPr marL="742950" indent="-285750">
              <a:tabLst>
                <a:tab pos="401638" algn="l"/>
              </a:tabLst>
              <a:defRPr>
                <a:solidFill>
                  <a:schemeClr val="tx1"/>
                </a:solidFill>
                <a:latin typeface="Verdana" panose="020B0604030504040204" pitchFamily="34" charset="0"/>
              </a:defRPr>
            </a:lvl2pPr>
            <a:lvl3pPr marL="1143000" indent="-228600">
              <a:tabLst>
                <a:tab pos="401638" algn="l"/>
              </a:tabLst>
              <a:defRPr>
                <a:solidFill>
                  <a:schemeClr val="tx1"/>
                </a:solidFill>
                <a:latin typeface="Verdana" panose="020B0604030504040204" pitchFamily="34" charset="0"/>
              </a:defRPr>
            </a:lvl3pPr>
            <a:lvl4pPr marL="1600200" indent="-228600">
              <a:tabLst>
                <a:tab pos="401638" algn="l"/>
              </a:tabLst>
              <a:defRPr>
                <a:solidFill>
                  <a:schemeClr val="tx1"/>
                </a:solidFill>
                <a:latin typeface="Verdana" panose="020B0604030504040204" pitchFamily="34" charset="0"/>
              </a:defRPr>
            </a:lvl4pPr>
            <a:lvl5pPr marL="2057400" indent="-228600">
              <a:tabLst>
                <a:tab pos="401638"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Arial" panose="020B0604020202020204" pitchFamily="34" charset="0"/>
              </a:rPr>
              <a:t>II. NHỮNG ĐẶC TRƯNG VẬT LÝ VÀ SINH LÝ CỦA 	ÂM.</a:t>
            </a:r>
          </a:p>
        </p:txBody>
      </p:sp>
      <p:sp>
        <p:nvSpPr>
          <p:cNvPr id="23555" name="Rectangle 5">
            <a:extLst>
              <a:ext uri="{FF2B5EF4-FFF2-40B4-BE49-F238E27FC236}">
                <a16:creationId xmlns:a16="http://schemas.microsoft.com/office/drawing/2014/main" id="{C5B32D18-3469-4456-A133-FB17DB352F20}"/>
              </a:ext>
            </a:extLst>
          </p:cNvPr>
          <p:cNvSpPr>
            <a:spLocks noChangeArrowheads="1"/>
          </p:cNvSpPr>
          <p:nvPr/>
        </p:nvSpPr>
        <p:spPr bwMode="auto">
          <a:xfrm>
            <a:off x="381000" y="762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4000" b="1">
                <a:solidFill>
                  <a:srgbClr val="0000FF"/>
                </a:solidFill>
                <a:latin typeface="Arial" panose="020B0604020202020204" pitchFamily="34" charset="0"/>
              </a:rPr>
              <a:t>Bài 10: SÓNG ÂM</a:t>
            </a:r>
          </a:p>
        </p:txBody>
      </p:sp>
      <p:sp>
        <p:nvSpPr>
          <p:cNvPr id="23556" name="Rectangle 6">
            <a:extLst>
              <a:ext uri="{FF2B5EF4-FFF2-40B4-BE49-F238E27FC236}">
                <a16:creationId xmlns:a16="http://schemas.microsoft.com/office/drawing/2014/main" id="{D70F8AFA-2A0A-4B79-B76E-B3E91A8321D2}"/>
              </a:ext>
            </a:extLst>
          </p:cNvPr>
          <p:cNvSpPr>
            <a:spLocks noChangeArrowheads="1"/>
          </p:cNvSpPr>
          <p:nvPr/>
        </p:nvSpPr>
        <p:spPr bwMode="auto">
          <a:xfrm>
            <a:off x="152400" y="838200"/>
            <a:ext cx="8229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Arial" panose="020B0604020202020204" pitchFamily="34" charset="0"/>
              </a:rPr>
              <a:t>I. ÂM – NGUỒN ÂM</a:t>
            </a:r>
          </a:p>
        </p:txBody>
      </p:sp>
      <p:sp>
        <p:nvSpPr>
          <p:cNvPr id="60423" name="Rectangle 7">
            <a:extLst>
              <a:ext uri="{FF2B5EF4-FFF2-40B4-BE49-F238E27FC236}">
                <a16:creationId xmlns:a16="http://schemas.microsoft.com/office/drawing/2014/main" id="{2FEDED8F-7667-4CB9-938E-64CFA4A315DB}"/>
              </a:ext>
            </a:extLst>
          </p:cNvPr>
          <p:cNvSpPr>
            <a:spLocks noChangeArrowheads="1"/>
          </p:cNvSpPr>
          <p:nvPr/>
        </p:nvSpPr>
        <p:spPr bwMode="auto">
          <a:xfrm>
            <a:off x="381000" y="2222500"/>
            <a:ext cx="67818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r>
              <a:rPr lang="en-US" altLang="en-US" sz="2800" b="1"/>
              <a:t>* Nhạc âm:</a:t>
            </a:r>
            <a:endParaRPr lang="en-US" altLang="en-US" sz="2800"/>
          </a:p>
          <a:p>
            <a:pPr algn="just"/>
            <a:r>
              <a:rPr lang="en-US" altLang="en-US" sz="2800"/>
              <a:t>	Những âm có một tần số xác 	định (nhạc cụ)</a:t>
            </a:r>
          </a:p>
          <a:p>
            <a:pPr algn="just"/>
            <a:r>
              <a:rPr lang="en-US" altLang="en-US" sz="2800" b="1"/>
              <a:t>* Tạp âm:</a:t>
            </a:r>
            <a:endParaRPr lang="en-US" altLang="en-US" sz="2800"/>
          </a:p>
          <a:p>
            <a:pPr algn="just"/>
            <a:r>
              <a:rPr lang="en-US" altLang="en-US" sz="2800"/>
              <a:t>	Những âm không có một tần số 	xác định (tiếng ồn, tiếng sấm)</a:t>
            </a:r>
          </a:p>
        </p:txBody>
      </p:sp>
      <p:pic>
        <p:nvPicPr>
          <p:cNvPr id="2" name="bai 10 nhac am.mp3">
            <a:hlinkClick r:id="" action="ppaction://media"/>
            <a:extLst>
              <a:ext uri="{FF2B5EF4-FFF2-40B4-BE49-F238E27FC236}">
                <a16:creationId xmlns:a16="http://schemas.microsoft.com/office/drawing/2014/main" id="{A6478AE5-BD57-4433-9A85-14CE1CA0C865}"/>
              </a:ext>
            </a:extLst>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261225" y="2514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ai 10 on ao.mp3">
            <a:hlinkClick r:id="" action="ppaction://media"/>
            <a:extLst>
              <a:ext uri="{FF2B5EF4-FFF2-40B4-BE49-F238E27FC236}">
                <a16:creationId xmlns:a16="http://schemas.microsoft.com/office/drawing/2014/main" id="{027BBC2D-46E0-4968-AACA-8209780DF82F}"/>
              </a:ext>
            </a:extLst>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7261225" y="4241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770" decel="100000"/>
                                        <p:tgtEl>
                                          <p:spTgt spid="60420"/>
                                        </p:tgtEl>
                                      </p:cBhvr>
                                    </p:animEffect>
                                    <p:animScale>
                                      <p:cBhvr>
                                        <p:cTn id="8" dur="770" decel="100000"/>
                                        <p:tgtEl>
                                          <p:spTgt spid="60420"/>
                                        </p:tgtEl>
                                      </p:cBhvr>
                                      <p:from x="10000" y="10000"/>
                                      <p:to x="200000" y="450000"/>
                                    </p:animScale>
                                    <p:animScale>
                                      <p:cBhvr>
                                        <p:cTn id="9" dur="1230" accel="100000" fill="hold">
                                          <p:stCondLst>
                                            <p:cond delay="770"/>
                                          </p:stCondLst>
                                        </p:cTn>
                                        <p:tgtEl>
                                          <p:spTgt spid="60420"/>
                                        </p:tgtEl>
                                      </p:cBhvr>
                                      <p:from x="200000" y="450000"/>
                                      <p:to x="100000" y="100000"/>
                                    </p:animScale>
                                    <p:set>
                                      <p:cBhvr>
                                        <p:cTn id="10" dur="770" fill="hold"/>
                                        <p:tgtEl>
                                          <p:spTgt spid="60420"/>
                                        </p:tgtEl>
                                        <p:attrNameLst>
                                          <p:attrName>ppt_x</p:attrName>
                                        </p:attrNameLst>
                                      </p:cBhvr>
                                      <p:to>
                                        <p:strVal val="(0.5)"/>
                                      </p:to>
                                    </p:set>
                                    <p:anim from="(0.5)" to="(#ppt_x)" calcmode="lin" valueType="num">
                                      <p:cBhvr>
                                        <p:cTn id="11" dur="1230" accel="100000" fill="hold">
                                          <p:stCondLst>
                                            <p:cond delay="770"/>
                                          </p:stCondLst>
                                        </p:cTn>
                                        <p:tgtEl>
                                          <p:spTgt spid="60420"/>
                                        </p:tgtEl>
                                        <p:attrNameLst>
                                          <p:attrName>ppt_x</p:attrName>
                                        </p:attrNameLst>
                                      </p:cBhvr>
                                    </p:anim>
                                    <p:set>
                                      <p:cBhvr>
                                        <p:cTn id="12" dur="770" fill="hold"/>
                                        <p:tgtEl>
                                          <p:spTgt spid="60420"/>
                                        </p:tgtEl>
                                        <p:attrNameLst>
                                          <p:attrName>ppt_y</p:attrName>
                                        </p:attrNameLst>
                                      </p:cBhvr>
                                      <p:to>
                                        <p:strVal val="(#ppt_y+0.4)"/>
                                      </p:to>
                                    </p:set>
                                    <p:anim from="(#ppt_y+0.4)" to="(#ppt_y)" calcmode="lin" valueType="num">
                                      <p:cBhvr>
                                        <p:cTn id="13" dur="1230" accel="100000" fill="hold">
                                          <p:stCondLst>
                                            <p:cond delay="770"/>
                                          </p:stCondLst>
                                        </p:cTn>
                                        <p:tgtEl>
                                          <p:spTgt spid="6042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60423">
                                            <p:txEl>
                                              <p:pRg st="0" end="0"/>
                                            </p:txEl>
                                          </p:spTgt>
                                        </p:tgtEl>
                                        <p:attrNameLst>
                                          <p:attrName>style.visibility</p:attrName>
                                        </p:attrNameLst>
                                      </p:cBhvr>
                                      <p:to>
                                        <p:strVal val="visible"/>
                                      </p:to>
                                    </p:set>
                                    <p:animEffect transition="in" filter="slide(fromBottom)">
                                      <p:cBhvr>
                                        <p:cTn id="18" dur="500"/>
                                        <p:tgtEl>
                                          <p:spTgt spid="60423">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60423">
                                            <p:txEl>
                                              <p:pRg st="2" end="2"/>
                                            </p:txEl>
                                          </p:spTgt>
                                        </p:tgtEl>
                                        <p:attrNameLst>
                                          <p:attrName>style.visibility</p:attrName>
                                        </p:attrNameLst>
                                      </p:cBhvr>
                                      <p:to>
                                        <p:strVal val="visible"/>
                                      </p:to>
                                    </p:set>
                                    <p:animEffect transition="in" filter="slide(fromBottom)">
                                      <p:cBhvr>
                                        <p:cTn id="21" dur="500"/>
                                        <p:tgtEl>
                                          <p:spTgt spid="6042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nodeType="clickEffect">
                                  <p:stCondLst>
                                    <p:cond delay="0"/>
                                  </p:stCondLst>
                                  <p:childTnLst>
                                    <p:set>
                                      <p:cBhvr>
                                        <p:cTn id="25" dur="1" fill="hold">
                                          <p:stCondLst>
                                            <p:cond delay="0"/>
                                          </p:stCondLst>
                                        </p:cTn>
                                        <p:tgtEl>
                                          <p:spTgt spid="60423">
                                            <p:txEl>
                                              <p:pRg st="1" end="1"/>
                                            </p:txEl>
                                          </p:spTgt>
                                        </p:tgtEl>
                                        <p:attrNameLst>
                                          <p:attrName>style.visibility</p:attrName>
                                        </p:attrNameLst>
                                      </p:cBhvr>
                                      <p:to>
                                        <p:strVal val="visible"/>
                                      </p:to>
                                    </p:set>
                                    <p:animEffect transition="in" filter="strips(downRight)">
                                      <p:cBhvr>
                                        <p:cTn id="26" dur="1000"/>
                                        <p:tgtEl>
                                          <p:spTgt spid="60423">
                                            <p:txEl>
                                              <p:pRg st="1" end="1"/>
                                            </p:txEl>
                                          </p:spTgt>
                                        </p:tgtEl>
                                      </p:cBhvr>
                                    </p:animEffect>
                                  </p:childTnLst>
                                </p:cTn>
                              </p:par>
                              <p:par>
                                <p:cTn id="27" presetID="18" presetClass="entr" presetSubtype="6" fill="hold" nodeType="withEffect">
                                  <p:stCondLst>
                                    <p:cond delay="0"/>
                                  </p:stCondLst>
                                  <p:childTnLst>
                                    <p:set>
                                      <p:cBhvr>
                                        <p:cTn id="28" dur="1" fill="hold">
                                          <p:stCondLst>
                                            <p:cond delay="0"/>
                                          </p:stCondLst>
                                        </p:cTn>
                                        <p:tgtEl>
                                          <p:spTgt spid="60423">
                                            <p:txEl>
                                              <p:pRg st="3" end="3"/>
                                            </p:txEl>
                                          </p:spTgt>
                                        </p:tgtEl>
                                        <p:attrNameLst>
                                          <p:attrName>style.visibility</p:attrName>
                                        </p:attrNameLst>
                                      </p:cBhvr>
                                      <p:to>
                                        <p:strVal val="visible"/>
                                      </p:to>
                                    </p:set>
                                    <p:animEffect transition="in" filter="strips(downRight)">
                                      <p:cBhvr>
                                        <p:cTn id="29" dur="1000"/>
                                        <p:tgtEl>
                                          <p:spTgt spid="604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mediacall" presetSubtype="0" fill="hold" nodeType="clickEffect">
                                  <p:stCondLst>
                                    <p:cond delay="0"/>
                                  </p:stCondLst>
                                  <p:childTnLst>
                                    <p:cmd type="call" cmd="playFrom(0.0)">
                                      <p:cBhvr>
                                        <p:cTn id="34" dur="14112" fill="hold"/>
                                        <p:tgtEl>
                                          <p:spTgt spid="2"/>
                                        </p:tgtEl>
                                      </p:cBhvr>
                                    </p:cmd>
                                  </p:childTnLst>
                                </p:cTn>
                              </p:par>
                            </p:childTnLst>
                          </p:cTn>
                        </p:par>
                      </p:childTnLst>
                    </p:cTn>
                  </p:par>
                </p:childTnLst>
              </p:cTn>
              <p:nextCondLst>
                <p:cond evt="onClick" delay="0">
                  <p:tgtEl>
                    <p:spTgt spid="2"/>
                  </p:tgtEl>
                </p:cond>
              </p:nextCondLst>
            </p:seq>
            <p:audio>
              <p:cMediaNode vol="80000">
                <p:cTn id="35" fill="hold" display="0">
                  <p:stCondLst>
                    <p:cond delay="indefinite"/>
                  </p:stCondLst>
                  <p:endCondLst>
                    <p:cond evt="onStopAudio" delay="0">
                      <p:tgtEl>
                        <p:sldTgt/>
                      </p:tgtEl>
                    </p:cond>
                  </p:endCondLst>
                </p:cTn>
                <p:tgtEl>
                  <p:spTgt spid="2"/>
                </p:tgtEl>
              </p:cMediaNode>
            </p:audio>
            <p:seq concurrent="1" nextAc="seek">
              <p:cTn id="36" restart="whenNotActive" fill="hold" evtFilter="cancelBubble" nodeType="interactiveSeq">
                <p:stCondLst>
                  <p:cond evt="onClick" delay="0">
                    <p:tgtEl>
                      <p:spTgt spid="3"/>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 presetClass="mediacall" presetSubtype="0" fill="hold" nodeType="clickEffect">
                                  <p:stCondLst>
                                    <p:cond delay="0"/>
                                  </p:stCondLst>
                                  <p:childTnLst>
                                    <p:cmd type="call" cmd="playFrom(0.0)">
                                      <p:cBhvr>
                                        <p:cTn id="40" dur="14890" fill="hold"/>
                                        <p:tgtEl>
                                          <p:spTgt spid="3"/>
                                        </p:tgtEl>
                                      </p:cBhvr>
                                    </p:cmd>
                                  </p:childTnLst>
                                </p:cTn>
                              </p:par>
                            </p:childTnLst>
                          </p:cTn>
                        </p:par>
                      </p:childTnLst>
                    </p:cTn>
                  </p:par>
                </p:childTnLst>
              </p:cTn>
              <p:nextCondLst>
                <p:cond evt="onClick" delay="0">
                  <p:tgtEl>
                    <p:spTgt spid="3"/>
                  </p:tgtEl>
                </p:cond>
              </p:nextCondLst>
            </p:seq>
            <p:audio>
              <p:cMediaNode vol="80000">
                <p:cTn id="41" fill="hold" display="0">
                  <p:stCondLst>
                    <p:cond delay="indefinite"/>
                  </p:stCondLst>
                  <p:endCondLst>
                    <p:cond evt="onStopAudio" delay="0">
                      <p:tgtEl>
                        <p:sldTgt/>
                      </p:tgtEl>
                    </p:cond>
                  </p:endCondLst>
                </p:cTn>
                <p:tgtEl>
                  <p:spTgt spid="3"/>
                </p:tgtEl>
              </p:cMediaNode>
            </p:audio>
          </p:childTnLst>
        </p:cTn>
      </p:par>
    </p:tnLst>
    <p:bldLst>
      <p:bldP spid="604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a:extLst>
              <a:ext uri="{FF2B5EF4-FFF2-40B4-BE49-F238E27FC236}">
                <a16:creationId xmlns:a16="http://schemas.microsoft.com/office/drawing/2014/main" id="{CE720F4B-62E9-4647-9E44-E4888EF7C11F}"/>
              </a:ext>
            </a:extLst>
          </p:cNvPr>
          <p:cNvSpPr>
            <a:spLocks noChangeArrowheads="1"/>
          </p:cNvSpPr>
          <p:nvPr/>
        </p:nvSpPr>
        <p:spPr bwMode="auto">
          <a:xfrm>
            <a:off x="152400" y="1371600"/>
            <a:ext cx="868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tabLst>
                <a:tab pos="401638" algn="l"/>
              </a:tabLst>
              <a:defRPr>
                <a:solidFill>
                  <a:schemeClr val="tx1"/>
                </a:solidFill>
                <a:latin typeface="Verdana" panose="020B0604030504040204" pitchFamily="34" charset="0"/>
              </a:defRPr>
            </a:lvl1pPr>
            <a:lvl2pPr marL="742950" indent="-285750">
              <a:tabLst>
                <a:tab pos="401638" algn="l"/>
              </a:tabLst>
              <a:defRPr>
                <a:solidFill>
                  <a:schemeClr val="tx1"/>
                </a:solidFill>
                <a:latin typeface="Verdana" panose="020B0604030504040204" pitchFamily="34" charset="0"/>
              </a:defRPr>
            </a:lvl2pPr>
            <a:lvl3pPr marL="1143000" indent="-228600">
              <a:tabLst>
                <a:tab pos="401638" algn="l"/>
              </a:tabLst>
              <a:defRPr>
                <a:solidFill>
                  <a:schemeClr val="tx1"/>
                </a:solidFill>
                <a:latin typeface="Verdana" panose="020B0604030504040204" pitchFamily="34" charset="0"/>
              </a:defRPr>
            </a:lvl3pPr>
            <a:lvl4pPr marL="1600200" indent="-228600">
              <a:tabLst>
                <a:tab pos="401638" algn="l"/>
              </a:tabLst>
              <a:defRPr>
                <a:solidFill>
                  <a:schemeClr val="tx1"/>
                </a:solidFill>
                <a:latin typeface="Verdana" panose="020B0604030504040204" pitchFamily="34" charset="0"/>
              </a:defRPr>
            </a:lvl4pPr>
            <a:lvl5pPr marL="2057400" indent="-228600">
              <a:tabLst>
                <a:tab pos="401638"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Arial" panose="020B0604020202020204" pitchFamily="34" charset="0"/>
              </a:rPr>
              <a:t>II. NHỮNG ĐẶC TRƯNG VẬT LÝ VÀ SINH LÝ CỦA 	ÂM.</a:t>
            </a:r>
          </a:p>
        </p:txBody>
      </p:sp>
      <p:sp>
        <p:nvSpPr>
          <p:cNvPr id="24579" name="Rectangle 9">
            <a:extLst>
              <a:ext uri="{FF2B5EF4-FFF2-40B4-BE49-F238E27FC236}">
                <a16:creationId xmlns:a16="http://schemas.microsoft.com/office/drawing/2014/main" id="{3C5E4AAF-6B02-4FA5-89A3-2A374CB5D606}"/>
              </a:ext>
            </a:extLst>
          </p:cNvPr>
          <p:cNvSpPr>
            <a:spLocks noChangeArrowheads="1"/>
          </p:cNvSpPr>
          <p:nvPr/>
        </p:nvSpPr>
        <p:spPr bwMode="auto">
          <a:xfrm>
            <a:off x="381000" y="762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4000" b="1">
                <a:solidFill>
                  <a:srgbClr val="0000FF"/>
                </a:solidFill>
                <a:latin typeface="Arial" panose="020B0604020202020204" pitchFamily="34" charset="0"/>
              </a:rPr>
              <a:t>Bài 10: SÓNG ÂM</a:t>
            </a:r>
          </a:p>
        </p:txBody>
      </p:sp>
      <p:sp>
        <p:nvSpPr>
          <p:cNvPr id="24580" name="Rectangle 10">
            <a:extLst>
              <a:ext uri="{FF2B5EF4-FFF2-40B4-BE49-F238E27FC236}">
                <a16:creationId xmlns:a16="http://schemas.microsoft.com/office/drawing/2014/main" id="{9EC3BB6D-F9B5-422B-BD68-A8EE600BF60D}"/>
              </a:ext>
            </a:extLst>
          </p:cNvPr>
          <p:cNvSpPr>
            <a:spLocks noChangeArrowheads="1"/>
          </p:cNvSpPr>
          <p:nvPr/>
        </p:nvSpPr>
        <p:spPr bwMode="auto">
          <a:xfrm>
            <a:off x="152400" y="838200"/>
            <a:ext cx="8229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Arial" panose="020B0604020202020204" pitchFamily="34" charset="0"/>
              </a:rPr>
              <a:t>I. ÂM – NGUỒN ÂM</a:t>
            </a:r>
          </a:p>
        </p:txBody>
      </p:sp>
      <p:graphicFrame>
        <p:nvGraphicFramePr>
          <p:cNvPr id="61486" name="Group 46">
            <a:extLst>
              <a:ext uri="{FF2B5EF4-FFF2-40B4-BE49-F238E27FC236}">
                <a16:creationId xmlns:a16="http://schemas.microsoft.com/office/drawing/2014/main" id="{4E41EE9D-533B-4D4C-9BD0-CEDFEAFB6825}"/>
              </a:ext>
            </a:extLst>
          </p:cNvPr>
          <p:cNvGraphicFramePr>
            <a:graphicFrameLocks noGrp="1"/>
          </p:cNvGraphicFramePr>
          <p:nvPr/>
        </p:nvGraphicFramePr>
        <p:xfrm>
          <a:off x="304800" y="2209800"/>
          <a:ext cx="8458200" cy="3398841"/>
        </p:xfrm>
        <a:graphic>
          <a:graphicData uri="http://schemas.openxmlformats.org/drawingml/2006/table">
            <a:tbl>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5181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Đặc trưng Vật lý</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Đặc trưng sinh lý</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444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1476" name="Text Box 36">
            <a:extLst>
              <a:ext uri="{FF2B5EF4-FFF2-40B4-BE49-F238E27FC236}">
                <a16:creationId xmlns:a16="http://schemas.microsoft.com/office/drawing/2014/main" id="{C89B1DA8-DDD9-449A-A7FD-363716AE933F}"/>
              </a:ext>
            </a:extLst>
          </p:cNvPr>
          <p:cNvSpPr txBox="1">
            <a:spLocks noChangeArrowheads="1"/>
          </p:cNvSpPr>
          <p:nvPr/>
        </p:nvSpPr>
        <p:spPr bwMode="auto">
          <a:xfrm>
            <a:off x="304800" y="27432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b="1"/>
              <a:t>1. Tần số.</a:t>
            </a:r>
          </a:p>
        </p:txBody>
      </p:sp>
      <p:sp>
        <p:nvSpPr>
          <p:cNvPr id="61477" name="Text Box 37">
            <a:extLst>
              <a:ext uri="{FF2B5EF4-FFF2-40B4-BE49-F238E27FC236}">
                <a16:creationId xmlns:a16="http://schemas.microsoft.com/office/drawing/2014/main" id="{36134BB4-FB20-4105-98C2-BC18E86F6225}"/>
              </a:ext>
            </a:extLst>
          </p:cNvPr>
          <p:cNvSpPr txBox="1">
            <a:spLocks noChangeArrowheads="1"/>
          </p:cNvSpPr>
          <p:nvPr/>
        </p:nvSpPr>
        <p:spPr bwMode="auto">
          <a:xfrm>
            <a:off x="4495800" y="27432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b="1"/>
              <a:t>1. Độ cao.</a:t>
            </a:r>
          </a:p>
        </p:txBody>
      </p:sp>
      <p:sp>
        <p:nvSpPr>
          <p:cNvPr id="61478" name="Text Box 38">
            <a:extLst>
              <a:ext uri="{FF2B5EF4-FFF2-40B4-BE49-F238E27FC236}">
                <a16:creationId xmlns:a16="http://schemas.microsoft.com/office/drawing/2014/main" id="{4C8DFA0E-1FFC-4EB7-8BB4-B3031943827A}"/>
              </a:ext>
            </a:extLst>
          </p:cNvPr>
          <p:cNvSpPr txBox="1">
            <a:spLocks noChangeArrowheads="1"/>
          </p:cNvSpPr>
          <p:nvPr/>
        </p:nvSpPr>
        <p:spPr bwMode="auto">
          <a:xfrm>
            <a:off x="4572000" y="3200400"/>
            <a:ext cx="411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a:t>Âm có tần số càng lớn thì nghe càng cao</a:t>
            </a:r>
          </a:p>
        </p:txBody>
      </p:sp>
      <p:sp>
        <p:nvSpPr>
          <p:cNvPr id="61485" name="Rectangle 45">
            <a:extLst>
              <a:ext uri="{FF2B5EF4-FFF2-40B4-BE49-F238E27FC236}">
                <a16:creationId xmlns:a16="http://schemas.microsoft.com/office/drawing/2014/main" id="{670513B0-0473-41F3-B0E7-A876407C31C2}"/>
              </a:ext>
            </a:extLst>
          </p:cNvPr>
          <p:cNvSpPr>
            <a:spLocks noChangeArrowheads="1"/>
          </p:cNvSpPr>
          <p:nvPr/>
        </p:nvSpPr>
        <p:spPr bwMode="auto">
          <a:xfrm>
            <a:off x="4800600" y="4038600"/>
            <a:ext cx="363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400" i="1">
                <a:latin typeface="Arial" panose="020B0604020202020204" pitchFamily="34" charset="0"/>
              </a:rPr>
              <a:t>Đồ, rê, mi, pha, son, la, si</a:t>
            </a:r>
          </a:p>
        </p:txBody>
      </p:sp>
      <p:pic>
        <p:nvPicPr>
          <p:cNvPr id="2" name="bai 10 Am cao.mp3">
            <a:hlinkClick r:id="" action="ppaction://media"/>
            <a:extLst>
              <a:ext uri="{FF2B5EF4-FFF2-40B4-BE49-F238E27FC236}">
                <a16:creationId xmlns:a16="http://schemas.microsoft.com/office/drawing/2014/main" id="{F4ECDEF1-458A-477D-9B11-8C34353159E4}"/>
              </a:ext>
            </a:extLst>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90600" y="3413125"/>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ai 10 am tram.mp3">
            <a:hlinkClick r:id="" action="ppaction://media"/>
            <a:extLst>
              <a:ext uri="{FF2B5EF4-FFF2-40B4-BE49-F238E27FC236}">
                <a16:creationId xmlns:a16="http://schemas.microsoft.com/office/drawing/2014/main" id="{F8EED429-3060-438C-AA80-9A7EC2152C28}"/>
              </a:ext>
            </a:extLst>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2773363" y="3360738"/>
            <a:ext cx="884237"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61486"/>
                                        </p:tgtEl>
                                        <p:attrNameLst>
                                          <p:attrName>style.visibility</p:attrName>
                                        </p:attrNameLst>
                                      </p:cBhvr>
                                      <p:to>
                                        <p:strVal val="visible"/>
                                      </p:to>
                                    </p:set>
                                    <p:animEffect transition="in" filter="wheel(4)">
                                      <p:cBhvr>
                                        <p:cTn id="7" dur="2000"/>
                                        <p:tgtEl>
                                          <p:spTgt spid="61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1476"/>
                                        </p:tgtEl>
                                        <p:attrNameLst>
                                          <p:attrName>style.visibility</p:attrName>
                                        </p:attrNameLst>
                                      </p:cBhvr>
                                      <p:to>
                                        <p:strVal val="visible"/>
                                      </p:to>
                                    </p:set>
                                    <p:animEffect transition="in" filter="slide(fromBottom)">
                                      <p:cBhvr>
                                        <p:cTn id="12" dur="500"/>
                                        <p:tgtEl>
                                          <p:spTgt spid="614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1477"/>
                                        </p:tgtEl>
                                        <p:attrNameLst>
                                          <p:attrName>style.visibility</p:attrName>
                                        </p:attrNameLst>
                                      </p:cBhvr>
                                      <p:to>
                                        <p:strVal val="visible"/>
                                      </p:to>
                                    </p:set>
                                    <p:animEffect transition="in" filter="slide(fromBottom)">
                                      <p:cBhvr>
                                        <p:cTn id="17" dur="500"/>
                                        <p:tgtEl>
                                          <p:spTgt spid="614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1478"/>
                                        </p:tgtEl>
                                        <p:attrNameLst>
                                          <p:attrName>style.visibility</p:attrName>
                                        </p:attrNameLst>
                                      </p:cBhvr>
                                      <p:to>
                                        <p:strVal val="visible"/>
                                      </p:to>
                                    </p:set>
                                    <p:animEffect transition="in" filter="slide(fromBottom)">
                                      <p:cBhvr>
                                        <p:cTn id="22" dur="500"/>
                                        <p:tgtEl>
                                          <p:spTgt spid="614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1485"/>
                                        </p:tgtEl>
                                        <p:attrNameLst>
                                          <p:attrName>style.visibility</p:attrName>
                                        </p:attrNameLst>
                                      </p:cBhvr>
                                      <p:to>
                                        <p:strVal val="visible"/>
                                      </p:to>
                                    </p:set>
                                    <p:animEffect transition="in" filter="slide(fromBottom)">
                                      <p:cBhvr>
                                        <p:cTn id="27" dur="500"/>
                                        <p:tgtEl>
                                          <p:spTgt spid="6148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mediacall" presetSubtype="0" fill="hold" nodeType="clickEffect">
                                  <p:stCondLst>
                                    <p:cond delay="0"/>
                                  </p:stCondLst>
                                  <p:childTnLst>
                                    <p:cmd type="call" cmd="playFrom(0.0)">
                                      <p:cBhvr>
                                        <p:cTn id="32" dur="16196"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seq concurrent="1" nextAc="seek">
              <p:cTn id="34" restart="whenNotActive" fill="hold" evtFilter="cancelBubble" nodeType="interactiveSeq">
                <p:stCondLst>
                  <p:cond evt="onClick" delay="0">
                    <p:tgtEl>
                      <p:spTgt spid="3"/>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mediacall" presetSubtype="0" fill="hold" nodeType="clickEffect">
                                  <p:stCondLst>
                                    <p:cond delay="0"/>
                                  </p:stCondLst>
                                  <p:childTnLst>
                                    <p:cmd type="call" cmd="playFrom(0.0)">
                                      <p:cBhvr>
                                        <p:cTn id="38" dur="9930" fill="hold"/>
                                        <p:tgtEl>
                                          <p:spTgt spid="3"/>
                                        </p:tgtEl>
                                      </p:cBhvr>
                                    </p:cmd>
                                  </p:childTnLst>
                                </p:cTn>
                              </p:par>
                            </p:childTnLst>
                          </p:cTn>
                        </p:par>
                      </p:childTnLst>
                    </p:cTn>
                  </p:par>
                </p:childTnLst>
              </p:cTn>
              <p:nextCondLst>
                <p:cond evt="onClick" delay="0">
                  <p:tgtEl>
                    <p:spTgt spid="3"/>
                  </p:tgtEl>
                </p:cond>
              </p:nextCondLst>
            </p:seq>
            <p:audio>
              <p:cMediaNode vol="80000">
                <p:cTn id="39" fill="hold" display="0">
                  <p:stCondLst>
                    <p:cond delay="indefinite"/>
                  </p:stCondLst>
                  <p:endCondLst>
                    <p:cond evt="onStopAudio" delay="0">
                      <p:tgtEl>
                        <p:sldTgt/>
                      </p:tgtEl>
                    </p:cond>
                  </p:endCondLst>
                </p:cTn>
                <p:tgtEl>
                  <p:spTgt spid="3"/>
                </p:tgtEl>
              </p:cMediaNode>
            </p:audio>
          </p:childTnLst>
        </p:cTn>
      </p:par>
    </p:tnLst>
    <p:bldLst>
      <p:bldP spid="61476" grpId="0"/>
      <p:bldP spid="61477" grpId="0"/>
      <p:bldP spid="61478" grpId="0"/>
      <p:bldP spid="614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E1E81F1-1148-4974-9086-32B1C48E4A8B}"/>
              </a:ext>
            </a:extLst>
          </p:cNvPr>
          <p:cNvSpPr>
            <a:spLocks noChangeArrowheads="1"/>
          </p:cNvSpPr>
          <p:nvPr/>
        </p:nvSpPr>
        <p:spPr bwMode="auto">
          <a:xfrm>
            <a:off x="152400" y="1371600"/>
            <a:ext cx="868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tabLst>
                <a:tab pos="401638" algn="l"/>
              </a:tabLst>
              <a:defRPr>
                <a:solidFill>
                  <a:schemeClr val="tx1"/>
                </a:solidFill>
                <a:latin typeface="Verdana" panose="020B0604030504040204" pitchFamily="34" charset="0"/>
              </a:defRPr>
            </a:lvl1pPr>
            <a:lvl2pPr marL="742950" indent="-285750">
              <a:tabLst>
                <a:tab pos="401638" algn="l"/>
              </a:tabLst>
              <a:defRPr>
                <a:solidFill>
                  <a:schemeClr val="tx1"/>
                </a:solidFill>
                <a:latin typeface="Verdana" panose="020B0604030504040204" pitchFamily="34" charset="0"/>
              </a:defRPr>
            </a:lvl2pPr>
            <a:lvl3pPr marL="1143000" indent="-228600">
              <a:tabLst>
                <a:tab pos="401638" algn="l"/>
              </a:tabLst>
              <a:defRPr>
                <a:solidFill>
                  <a:schemeClr val="tx1"/>
                </a:solidFill>
                <a:latin typeface="Verdana" panose="020B0604030504040204" pitchFamily="34" charset="0"/>
              </a:defRPr>
            </a:lvl3pPr>
            <a:lvl4pPr marL="1600200" indent="-228600">
              <a:tabLst>
                <a:tab pos="401638" algn="l"/>
              </a:tabLst>
              <a:defRPr>
                <a:solidFill>
                  <a:schemeClr val="tx1"/>
                </a:solidFill>
                <a:latin typeface="Verdana" panose="020B0604030504040204" pitchFamily="34" charset="0"/>
              </a:defRPr>
            </a:lvl4pPr>
            <a:lvl5pPr marL="2057400" indent="-228600">
              <a:tabLst>
                <a:tab pos="401638"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Arial" panose="020B0604020202020204" pitchFamily="34" charset="0"/>
              </a:rPr>
              <a:t>II. NHỮNG ĐẶC TRƯNG VẬT LÝ VÀ SINH LÝ CỦA 	ÂM.</a:t>
            </a:r>
          </a:p>
        </p:txBody>
      </p:sp>
      <p:sp>
        <p:nvSpPr>
          <p:cNvPr id="25603" name="Rectangle 3">
            <a:extLst>
              <a:ext uri="{FF2B5EF4-FFF2-40B4-BE49-F238E27FC236}">
                <a16:creationId xmlns:a16="http://schemas.microsoft.com/office/drawing/2014/main" id="{0CE00EBB-FD4B-44F3-8ECF-6E4B7A025F77}"/>
              </a:ext>
            </a:extLst>
          </p:cNvPr>
          <p:cNvSpPr>
            <a:spLocks noChangeArrowheads="1"/>
          </p:cNvSpPr>
          <p:nvPr/>
        </p:nvSpPr>
        <p:spPr bwMode="auto">
          <a:xfrm>
            <a:off x="381000" y="762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4000" b="1">
                <a:solidFill>
                  <a:srgbClr val="0000FF"/>
                </a:solidFill>
                <a:latin typeface="Arial" panose="020B0604020202020204" pitchFamily="34" charset="0"/>
              </a:rPr>
              <a:t>Bài 10: SÓNG ÂM</a:t>
            </a:r>
          </a:p>
        </p:txBody>
      </p:sp>
      <p:sp>
        <p:nvSpPr>
          <p:cNvPr id="25604" name="Rectangle 4">
            <a:extLst>
              <a:ext uri="{FF2B5EF4-FFF2-40B4-BE49-F238E27FC236}">
                <a16:creationId xmlns:a16="http://schemas.microsoft.com/office/drawing/2014/main" id="{D359A82C-393E-41AD-A5D5-38763159ED6C}"/>
              </a:ext>
            </a:extLst>
          </p:cNvPr>
          <p:cNvSpPr>
            <a:spLocks noChangeArrowheads="1"/>
          </p:cNvSpPr>
          <p:nvPr/>
        </p:nvSpPr>
        <p:spPr bwMode="auto">
          <a:xfrm>
            <a:off x="152400" y="838200"/>
            <a:ext cx="8229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Arial" panose="020B0604020202020204" pitchFamily="34" charset="0"/>
              </a:rPr>
              <a:t>I. ÂM – NGUỒN ÂM</a:t>
            </a:r>
          </a:p>
        </p:txBody>
      </p:sp>
      <p:graphicFrame>
        <p:nvGraphicFramePr>
          <p:cNvPr id="62495" name="Group 31">
            <a:extLst>
              <a:ext uri="{FF2B5EF4-FFF2-40B4-BE49-F238E27FC236}">
                <a16:creationId xmlns:a16="http://schemas.microsoft.com/office/drawing/2014/main" id="{AB29DD3C-18AA-41C5-BF43-CD4CB2DAA71A}"/>
              </a:ext>
            </a:extLst>
          </p:cNvPr>
          <p:cNvGraphicFramePr>
            <a:graphicFrameLocks noGrp="1"/>
          </p:cNvGraphicFramePr>
          <p:nvPr/>
        </p:nvGraphicFramePr>
        <p:xfrm>
          <a:off x="304800" y="2209800"/>
          <a:ext cx="8458200" cy="4559300"/>
        </p:xfrm>
        <a:graphic>
          <a:graphicData uri="http://schemas.openxmlformats.org/drawingml/2006/table">
            <a:tbl>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5181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Đặc trưng Vật lý</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Đặc trưng sinh lý</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 Tần số.</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 Độ cao</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656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2496" name="Text Box 32">
            <a:extLst>
              <a:ext uri="{FF2B5EF4-FFF2-40B4-BE49-F238E27FC236}">
                <a16:creationId xmlns:a16="http://schemas.microsoft.com/office/drawing/2014/main" id="{675B380E-ABDE-436C-B521-742409D81EDF}"/>
              </a:ext>
            </a:extLst>
          </p:cNvPr>
          <p:cNvSpPr txBox="1">
            <a:spLocks noChangeArrowheads="1"/>
          </p:cNvSpPr>
          <p:nvPr/>
        </p:nvSpPr>
        <p:spPr bwMode="auto">
          <a:xfrm>
            <a:off x="304800" y="3200400"/>
            <a:ext cx="403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b="1">
                <a:latin typeface="Arial" panose="020B0604020202020204" pitchFamily="34" charset="0"/>
              </a:rPr>
              <a:t>2. Cường độ âm và mức cường độ âm</a:t>
            </a:r>
          </a:p>
        </p:txBody>
      </p:sp>
      <p:graphicFrame>
        <p:nvGraphicFramePr>
          <p:cNvPr id="62497" name="Object 33">
            <a:extLst>
              <a:ext uri="{FF2B5EF4-FFF2-40B4-BE49-F238E27FC236}">
                <a16:creationId xmlns:a16="http://schemas.microsoft.com/office/drawing/2014/main" id="{75AEF601-75AE-4E4F-B3B9-313D2ABD6500}"/>
              </a:ext>
            </a:extLst>
          </p:cNvPr>
          <p:cNvGraphicFramePr>
            <a:graphicFrameLocks noChangeAspect="1"/>
          </p:cNvGraphicFramePr>
          <p:nvPr/>
        </p:nvGraphicFramePr>
        <p:xfrm>
          <a:off x="838200" y="4419600"/>
          <a:ext cx="3194050" cy="862013"/>
        </p:xfrm>
        <a:graphic>
          <a:graphicData uri="http://schemas.openxmlformats.org/presentationml/2006/ole">
            <mc:AlternateContent xmlns:mc="http://schemas.openxmlformats.org/markup-compatibility/2006">
              <mc:Choice xmlns:v="urn:schemas-microsoft-com:vml" Requires="v">
                <p:oleObj spid="_x0000_s25626" name="Equation" r:id="rId4" imgW="1459866" imgH="393529" progId="Equation.DSMT4">
                  <p:embed/>
                </p:oleObj>
              </mc:Choice>
              <mc:Fallback>
                <p:oleObj name="Equation" r:id="rId4" imgW="1459866" imgH="393529" progId="Equation.DSMT4">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419600"/>
                        <a:ext cx="3194050" cy="862013"/>
                      </a:xfrm>
                      <a:prstGeom prst="rect">
                        <a:avLst/>
                      </a:prstGeom>
                      <a:noFill/>
                      <a:ln w="38100">
                        <a:solidFill>
                          <a:srgbClr val="FF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98" name="Text Box 34">
            <a:extLst>
              <a:ext uri="{FF2B5EF4-FFF2-40B4-BE49-F238E27FC236}">
                <a16:creationId xmlns:a16="http://schemas.microsoft.com/office/drawing/2014/main" id="{3309E17F-946A-4F89-B12B-E1C1C1BCCC6C}"/>
              </a:ext>
            </a:extLst>
          </p:cNvPr>
          <p:cNvSpPr txBox="1">
            <a:spLocks noChangeArrowheads="1"/>
          </p:cNvSpPr>
          <p:nvPr/>
        </p:nvSpPr>
        <p:spPr bwMode="auto">
          <a:xfrm>
            <a:off x="381000" y="3962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b="1">
                <a:latin typeface="Arial" panose="020B0604020202020204" pitchFamily="34" charset="0"/>
              </a:rPr>
              <a:t>+ Cường độ âm:</a:t>
            </a:r>
          </a:p>
        </p:txBody>
      </p:sp>
      <p:sp>
        <p:nvSpPr>
          <p:cNvPr id="62499" name="Text Box 35">
            <a:extLst>
              <a:ext uri="{FF2B5EF4-FFF2-40B4-BE49-F238E27FC236}">
                <a16:creationId xmlns:a16="http://schemas.microsoft.com/office/drawing/2014/main" id="{79F18778-97CA-4295-BEB6-D2DCD9750685}"/>
              </a:ext>
            </a:extLst>
          </p:cNvPr>
          <p:cNvSpPr txBox="1">
            <a:spLocks noChangeArrowheads="1"/>
          </p:cNvSpPr>
          <p:nvPr/>
        </p:nvSpPr>
        <p:spPr bwMode="auto">
          <a:xfrm>
            <a:off x="1143000" y="5486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2400">
                <a:latin typeface="Arial" panose="020B0604020202020204" pitchFamily="34" charset="0"/>
              </a:rPr>
              <a:t>S = 4</a:t>
            </a:r>
            <a:r>
              <a:rPr lang="en-US" altLang="en-US" sz="2400">
                <a:latin typeface="Arial" panose="020B0604020202020204" pitchFamily="34" charset="0"/>
                <a:sym typeface="Symbol" panose="05050102010706020507" pitchFamily="18" charset="2"/>
              </a:rPr>
              <a:t>R</a:t>
            </a:r>
            <a:r>
              <a:rPr lang="en-US" altLang="en-US" sz="2400" baseline="30000">
                <a:latin typeface="Arial" panose="020B0604020202020204" pitchFamily="34" charset="0"/>
                <a:sym typeface="Symbol" panose="05050102010706020507" pitchFamily="18" charset="2"/>
              </a:rPr>
              <a:t>2</a:t>
            </a:r>
            <a:r>
              <a:rPr lang="en-US" altLang="en-US" sz="2400">
                <a:latin typeface="Arial" panose="020B0604020202020204" pitchFamily="34" charset="0"/>
                <a:sym typeface="Symbol" panose="05050102010706020507" pitchFamily="18" charset="2"/>
              </a:rPr>
              <a:t> (m</a:t>
            </a:r>
            <a:r>
              <a:rPr lang="en-US" altLang="en-US" sz="2400" baseline="30000">
                <a:latin typeface="Arial" panose="020B0604020202020204" pitchFamily="34" charset="0"/>
                <a:sym typeface="Symbol" panose="05050102010706020507" pitchFamily="18" charset="2"/>
              </a:rPr>
              <a:t>2</a:t>
            </a:r>
            <a:r>
              <a:rPr lang="en-US" altLang="en-US" sz="2400">
                <a:latin typeface="Arial" panose="020B0604020202020204" pitchFamily="34" charset="0"/>
                <a:sym typeface="Symbol" panose="05050102010706020507" pitchFamily="18" charset="2"/>
              </a:rPr>
              <a:t>)</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2496"/>
                                        </p:tgtEl>
                                        <p:attrNameLst>
                                          <p:attrName>style.visibility</p:attrName>
                                        </p:attrNameLst>
                                      </p:cBhvr>
                                      <p:to>
                                        <p:strVal val="visible"/>
                                      </p:to>
                                    </p:set>
                                    <p:animEffect transition="in" filter="slide(fromBottom)">
                                      <p:cBhvr>
                                        <p:cTn id="7" dur="500"/>
                                        <p:tgtEl>
                                          <p:spTgt spid="624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2498"/>
                                        </p:tgtEl>
                                        <p:attrNameLst>
                                          <p:attrName>style.visibility</p:attrName>
                                        </p:attrNameLst>
                                      </p:cBhvr>
                                      <p:to>
                                        <p:strVal val="visible"/>
                                      </p:to>
                                    </p:set>
                                    <p:animEffect transition="in" filter="slide(fromBottom)">
                                      <p:cBhvr>
                                        <p:cTn id="12" dur="500"/>
                                        <p:tgtEl>
                                          <p:spTgt spid="624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62497"/>
                                        </p:tgtEl>
                                        <p:attrNameLst>
                                          <p:attrName>style.visibility</p:attrName>
                                        </p:attrNameLst>
                                      </p:cBhvr>
                                      <p:to>
                                        <p:strVal val="visible"/>
                                      </p:to>
                                    </p:set>
                                    <p:animEffect transition="in" filter="slide(fromBottom)">
                                      <p:cBhvr>
                                        <p:cTn id="17" dur="500"/>
                                        <p:tgtEl>
                                          <p:spTgt spid="624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2499"/>
                                        </p:tgtEl>
                                        <p:attrNameLst>
                                          <p:attrName>style.visibility</p:attrName>
                                        </p:attrNameLst>
                                      </p:cBhvr>
                                      <p:to>
                                        <p:strVal val="visible"/>
                                      </p:to>
                                    </p:set>
                                    <p:animEffect transition="in" filter="slide(fromBottom)">
                                      <p:cBhvr>
                                        <p:cTn id="22" dur="500"/>
                                        <p:tgtEl>
                                          <p:spTgt spid="62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96" grpId="0"/>
      <p:bldP spid="62498" grpId="0"/>
      <p:bldP spid="624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BFF69C3-39EC-47E7-8D5B-195B0D6E6125}"/>
              </a:ext>
            </a:extLst>
          </p:cNvPr>
          <p:cNvSpPr>
            <a:spLocks noChangeArrowheads="1"/>
          </p:cNvSpPr>
          <p:nvPr/>
        </p:nvSpPr>
        <p:spPr bwMode="auto">
          <a:xfrm>
            <a:off x="152400" y="1371600"/>
            <a:ext cx="868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tabLst>
                <a:tab pos="401638" algn="l"/>
              </a:tabLst>
              <a:defRPr>
                <a:solidFill>
                  <a:schemeClr val="tx1"/>
                </a:solidFill>
                <a:latin typeface="Verdana" panose="020B0604030504040204" pitchFamily="34" charset="0"/>
              </a:defRPr>
            </a:lvl1pPr>
            <a:lvl2pPr marL="742950" indent="-285750">
              <a:tabLst>
                <a:tab pos="401638" algn="l"/>
              </a:tabLst>
              <a:defRPr>
                <a:solidFill>
                  <a:schemeClr val="tx1"/>
                </a:solidFill>
                <a:latin typeface="Verdana" panose="020B0604030504040204" pitchFamily="34" charset="0"/>
              </a:defRPr>
            </a:lvl2pPr>
            <a:lvl3pPr marL="1143000" indent="-228600">
              <a:tabLst>
                <a:tab pos="401638" algn="l"/>
              </a:tabLst>
              <a:defRPr>
                <a:solidFill>
                  <a:schemeClr val="tx1"/>
                </a:solidFill>
                <a:latin typeface="Verdana" panose="020B0604030504040204" pitchFamily="34" charset="0"/>
              </a:defRPr>
            </a:lvl3pPr>
            <a:lvl4pPr marL="1600200" indent="-228600">
              <a:tabLst>
                <a:tab pos="401638" algn="l"/>
              </a:tabLst>
              <a:defRPr>
                <a:solidFill>
                  <a:schemeClr val="tx1"/>
                </a:solidFill>
                <a:latin typeface="Verdana" panose="020B0604030504040204" pitchFamily="34" charset="0"/>
              </a:defRPr>
            </a:lvl4pPr>
            <a:lvl5pPr marL="2057400" indent="-228600">
              <a:tabLst>
                <a:tab pos="401638"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Arial" panose="020B0604020202020204" pitchFamily="34" charset="0"/>
              </a:rPr>
              <a:t>II. NHỮNG ĐẶC TRƯNG VẬT LÝ VÀ SINH LÝ CỦA 	ÂM.</a:t>
            </a:r>
          </a:p>
        </p:txBody>
      </p:sp>
      <p:sp>
        <p:nvSpPr>
          <p:cNvPr id="26627" name="Rectangle 3">
            <a:extLst>
              <a:ext uri="{FF2B5EF4-FFF2-40B4-BE49-F238E27FC236}">
                <a16:creationId xmlns:a16="http://schemas.microsoft.com/office/drawing/2014/main" id="{F9DE986E-919D-4503-A021-F384160481D4}"/>
              </a:ext>
            </a:extLst>
          </p:cNvPr>
          <p:cNvSpPr>
            <a:spLocks noChangeArrowheads="1"/>
          </p:cNvSpPr>
          <p:nvPr/>
        </p:nvSpPr>
        <p:spPr bwMode="auto">
          <a:xfrm>
            <a:off x="381000" y="762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4000" b="1">
                <a:solidFill>
                  <a:srgbClr val="0000FF"/>
                </a:solidFill>
                <a:latin typeface="Arial" panose="020B0604020202020204" pitchFamily="34" charset="0"/>
              </a:rPr>
              <a:t>Bài 10: SÓNG ÂM</a:t>
            </a:r>
          </a:p>
        </p:txBody>
      </p:sp>
      <p:sp>
        <p:nvSpPr>
          <p:cNvPr id="26628" name="Rectangle 4">
            <a:extLst>
              <a:ext uri="{FF2B5EF4-FFF2-40B4-BE49-F238E27FC236}">
                <a16:creationId xmlns:a16="http://schemas.microsoft.com/office/drawing/2014/main" id="{F5417EB7-C53D-455B-965F-DD5F47646AB6}"/>
              </a:ext>
            </a:extLst>
          </p:cNvPr>
          <p:cNvSpPr>
            <a:spLocks noChangeArrowheads="1"/>
          </p:cNvSpPr>
          <p:nvPr/>
        </p:nvSpPr>
        <p:spPr bwMode="auto">
          <a:xfrm>
            <a:off x="152400" y="838200"/>
            <a:ext cx="8229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Arial" panose="020B0604020202020204" pitchFamily="34" charset="0"/>
              </a:rPr>
              <a:t>I. ÂM – NGUỒN ÂM</a:t>
            </a:r>
          </a:p>
        </p:txBody>
      </p:sp>
      <p:graphicFrame>
        <p:nvGraphicFramePr>
          <p:cNvPr id="63493" name="Group 5">
            <a:extLst>
              <a:ext uri="{FF2B5EF4-FFF2-40B4-BE49-F238E27FC236}">
                <a16:creationId xmlns:a16="http://schemas.microsoft.com/office/drawing/2014/main" id="{9B621BC5-2E93-4DB4-8CFD-479B56127421}"/>
              </a:ext>
            </a:extLst>
          </p:cNvPr>
          <p:cNvGraphicFramePr>
            <a:graphicFrameLocks noGrp="1"/>
          </p:cNvGraphicFramePr>
          <p:nvPr/>
        </p:nvGraphicFramePr>
        <p:xfrm>
          <a:off x="304800" y="2209800"/>
          <a:ext cx="8458200" cy="4648200"/>
        </p:xfrm>
        <a:graphic>
          <a:graphicData uri="http://schemas.openxmlformats.org/drawingml/2006/table">
            <a:tbl>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528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Đặc trưng Vật lý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Đặc trưng sinh lý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 Tần số.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 Độ cao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8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646" name="Text Box 22">
            <a:extLst>
              <a:ext uri="{FF2B5EF4-FFF2-40B4-BE49-F238E27FC236}">
                <a16:creationId xmlns:a16="http://schemas.microsoft.com/office/drawing/2014/main" id="{DB7E6DA4-1AA9-463B-90B4-47BB043EEDFF}"/>
              </a:ext>
            </a:extLst>
          </p:cNvPr>
          <p:cNvSpPr txBox="1">
            <a:spLocks noChangeArrowheads="1"/>
          </p:cNvSpPr>
          <p:nvPr/>
        </p:nvSpPr>
        <p:spPr bwMode="auto">
          <a:xfrm>
            <a:off x="304800" y="3200400"/>
            <a:ext cx="403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b="1">
                <a:latin typeface="Arial" panose="020B0604020202020204" pitchFamily="34" charset="0"/>
              </a:rPr>
              <a:t>2. Cường độ âm và mức cường độ âm</a:t>
            </a:r>
          </a:p>
        </p:txBody>
      </p:sp>
      <p:graphicFrame>
        <p:nvGraphicFramePr>
          <p:cNvPr id="63511" name="Object 23">
            <a:extLst>
              <a:ext uri="{FF2B5EF4-FFF2-40B4-BE49-F238E27FC236}">
                <a16:creationId xmlns:a16="http://schemas.microsoft.com/office/drawing/2014/main" id="{E1B3AC99-1C11-4122-B09A-AF1380B5E03D}"/>
              </a:ext>
            </a:extLst>
          </p:cNvPr>
          <p:cNvGraphicFramePr>
            <a:graphicFrameLocks noChangeAspect="1"/>
          </p:cNvGraphicFramePr>
          <p:nvPr/>
        </p:nvGraphicFramePr>
        <p:xfrm>
          <a:off x="393700" y="4378325"/>
          <a:ext cx="4083050" cy="946150"/>
        </p:xfrm>
        <a:graphic>
          <a:graphicData uri="http://schemas.openxmlformats.org/presentationml/2006/ole">
            <mc:AlternateContent xmlns:mc="http://schemas.openxmlformats.org/markup-compatibility/2006">
              <mc:Choice xmlns:v="urn:schemas-microsoft-com:vml" Requires="v">
                <p:oleObj spid="_x0000_s26651" name="Equation" r:id="rId4" imgW="1866900" imgH="431800" progId="Equation.DSMT4">
                  <p:embed/>
                </p:oleObj>
              </mc:Choice>
              <mc:Fallback>
                <p:oleObj name="Equation" r:id="rId4" imgW="1866900" imgH="431800" progId="Equation.DSMT4">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4378325"/>
                        <a:ext cx="4083050" cy="946150"/>
                      </a:xfrm>
                      <a:prstGeom prst="rect">
                        <a:avLst/>
                      </a:prstGeom>
                      <a:noFill/>
                      <a:ln w="38100">
                        <a:solidFill>
                          <a:srgbClr val="FF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512" name="Text Box 24">
            <a:extLst>
              <a:ext uri="{FF2B5EF4-FFF2-40B4-BE49-F238E27FC236}">
                <a16:creationId xmlns:a16="http://schemas.microsoft.com/office/drawing/2014/main" id="{A94B4E3D-410A-4C6B-9F1A-090746F25820}"/>
              </a:ext>
            </a:extLst>
          </p:cNvPr>
          <p:cNvSpPr txBox="1">
            <a:spLocks noChangeArrowheads="1"/>
          </p:cNvSpPr>
          <p:nvPr/>
        </p:nvSpPr>
        <p:spPr bwMode="auto">
          <a:xfrm>
            <a:off x="381000" y="3962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b="1">
                <a:latin typeface="Arial" panose="020B0604020202020204" pitchFamily="34" charset="0"/>
              </a:rPr>
              <a:t>+ Mức cường độ âm:</a:t>
            </a:r>
          </a:p>
        </p:txBody>
      </p:sp>
      <p:sp>
        <p:nvSpPr>
          <p:cNvPr id="63513" name="Text Box 25">
            <a:extLst>
              <a:ext uri="{FF2B5EF4-FFF2-40B4-BE49-F238E27FC236}">
                <a16:creationId xmlns:a16="http://schemas.microsoft.com/office/drawing/2014/main" id="{B4AE5F69-7C8E-418E-86EE-3FFF09B7F4C7}"/>
              </a:ext>
            </a:extLst>
          </p:cNvPr>
          <p:cNvSpPr txBox="1">
            <a:spLocks noChangeArrowheads="1"/>
          </p:cNvSpPr>
          <p:nvPr/>
        </p:nvSpPr>
        <p:spPr bwMode="auto">
          <a:xfrm>
            <a:off x="228600" y="5486400"/>
            <a:ext cx="419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2000">
                <a:latin typeface="Times New Roman" panose="02020603050405020304" pitchFamily="18" charset="0"/>
                <a:sym typeface="Symbol" panose="05050102010706020507" pitchFamily="18" charset="2"/>
              </a:rPr>
              <a:t>I</a:t>
            </a:r>
            <a:r>
              <a:rPr lang="en-US" altLang="en-US" sz="2000" baseline="-25000">
                <a:latin typeface="Times New Roman" panose="02020603050405020304" pitchFamily="18" charset="0"/>
                <a:sym typeface="Symbol" panose="05050102010706020507" pitchFamily="18" charset="2"/>
              </a:rPr>
              <a:t>0</a:t>
            </a:r>
            <a:r>
              <a:rPr lang="en-US" altLang="en-US" sz="2000">
                <a:latin typeface="Times New Roman" panose="02020603050405020304" pitchFamily="18" charset="0"/>
                <a:sym typeface="Symbol" panose="05050102010706020507" pitchFamily="18" charset="2"/>
              </a:rPr>
              <a:t> = 10</a:t>
            </a:r>
            <a:r>
              <a:rPr lang="en-US" altLang="en-US" sz="2000" baseline="30000">
                <a:latin typeface="Times New Roman" panose="02020603050405020304" pitchFamily="18" charset="0"/>
                <a:sym typeface="Symbol" panose="05050102010706020507" pitchFamily="18" charset="2"/>
              </a:rPr>
              <a:t>-12</a:t>
            </a:r>
            <a:r>
              <a:rPr lang="en-US" altLang="en-US" sz="2000">
                <a:latin typeface="Times New Roman" panose="02020603050405020304" pitchFamily="18" charset="0"/>
                <a:sym typeface="Symbol" panose="05050102010706020507" pitchFamily="18" charset="2"/>
              </a:rPr>
              <a:t>W/m</a:t>
            </a:r>
            <a:r>
              <a:rPr lang="en-US" altLang="en-US" sz="2000" baseline="30000">
                <a:latin typeface="Times New Roman" panose="02020603050405020304" pitchFamily="18" charset="0"/>
                <a:sym typeface="Symbol" panose="05050102010706020507" pitchFamily="18" charset="2"/>
              </a:rPr>
              <a:t>2</a:t>
            </a:r>
            <a:r>
              <a:rPr lang="en-US" altLang="en-US" sz="2000">
                <a:latin typeface="Times New Roman" panose="02020603050405020304" pitchFamily="18" charset="0"/>
                <a:sym typeface="Symbol" panose="05050102010706020507" pitchFamily="18" charset="2"/>
              </a:rPr>
              <a:t>: là CĐÂ chuẩn (Âm nhỏ nhất mà tai người còn nghe được) </a:t>
            </a:r>
          </a:p>
        </p:txBody>
      </p:sp>
      <p:sp>
        <p:nvSpPr>
          <p:cNvPr id="2" name="TextBox 1">
            <a:extLst>
              <a:ext uri="{FF2B5EF4-FFF2-40B4-BE49-F238E27FC236}">
                <a16:creationId xmlns:a16="http://schemas.microsoft.com/office/drawing/2014/main" id="{45DD5C57-A376-4614-ACA7-6167C73EA55E}"/>
              </a:ext>
            </a:extLst>
          </p:cNvPr>
          <p:cNvSpPr txBox="1">
            <a:spLocks noChangeArrowheads="1"/>
          </p:cNvSpPr>
          <p:nvPr/>
        </p:nvSpPr>
        <p:spPr bwMode="auto">
          <a:xfrm>
            <a:off x="4572000" y="3200400"/>
            <a:ext cx="4191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r>
              <a:rPr lang="en-US" altLang="en-US" sz="2400">
                <a:solidFill>
                  <a:srgbClr val="0000CC"/>
                </a:solidFill>
              </a:rPr>
              <a:t>- I</a:t>
            </a:r>
            <a:r>
              <a:rPr lang="en-US" altLang="en-US" sz="2400" baseline="-25000">
                <a:solidFill>
                  <a:srgbClr val="0000CC"/>
                </a:solidFill>
              </a:rPr>
              <a:t>0</a:t>
            </a:r>
            <a:r>
              <a:rPr lang="en-US" altLang="en-US" sz="2400">
                <a:solidFill>
                  <a:srgbClr val="0000CC"/>
                </a:solidFill>
              </a:rPr>
              <a:t> là âm rất nhỏ mà tai người vừa đủ nghe được.</a:t>
            </a:r>
          </a:p>
          <a:p>
            <a:pPr algn="just"/>
            <a:r>
              <a:rPr lang="en-US" altLang="en-US" sz="2400">
                <a:solidFill>
                  <a:srgbClr val="0000CC"/>
                </a:solidFill>
              </a:rPr>
              <a:t>- Mức của </a:t>
            </a:r>
            <a:r>
              <a:rPr lang="en-US" altLang="en-US" sz="2400" u="sng">
                <a:solidFill>
                  <a:srgbClr val="FF0000"/>
                </a:solidFill>
              </a:rPr>
              <a:t>I</a:t>
            </a:r>
            <a:r>
              <a:rPr lang="en-US" altLang="en-US" sz="2400" u="sng" baseline="-25000">
                <a:solidFill>
                  <a:srgbClr val="FF0000"/>
                </a:solidFill>
              </a:rPr>
              <a:t>0</a:t>
            </a:r>
            <a:r>
              <a:rPr lang="en-US" altLang="en-US" sz="2400">
                <a:solidFill>
                  <a:srgbClr val="0000CC"/>
                </a:solidFill>
              </a:rPr>
              <a:t> được lấy là </a:t>
            </a:r>
            <a:r>
              <a:rPr lang="en-US" altLang="en-US" sz="2400" u="sng">
                <a:solidFill>
                  <a:srgbClr val="FF0000"/>
                </a:solidFill>
              </a:rPr>
              <a:t>mức 0</a:t>
            </a:r>
          </a:p>
          <a:p>
            <a:pPr algn="just"/>
            <a:r>
              <a:rPr lang="en-US" altLang="en-US" sz="2400">
                <a:solidFill>
                  <a:srgbClr val="0000CC"/>
                </a:solidFill>
              </a:rPr>
              <a:t>- Âm có cường độ </a:t>
            </a:r>
            <a:r>
              <a:rPr lang="en-US" altLang="en-US" sz="2400" u="sng">
                <a:solidFill>
                  <a:srgbClr val="FF0000"/>
                </a:solidFill>
              </a:rPr>
              <a:t>10I</a:t>
            </a:r>
            <a:r>
              <a:rPr lang="en-US" altLang="en-US" sz="2400" u="sng" baseline="-25000">
                <a:solidFill>
                  <a:srgbClr val="FF0000"/>
                </a:solidFill>
              </a:rPr>
              <a:t>0</a:t>
            </a:r>
            <a:r>
              <a:rPr lang="en-US" altLang="en-US" sz="2400">
                <a:solidFill>
                  <a:srgbClr val="0000CC"/>
                </a:solidFill>
              </a:rPr>
              <a:t> được lấy là </a:t>
            </a:r>
            <a:r>
              <a:rPr lang="en-US" altLang="en-US" sz="2400" u="sng">
                <a:solidFill>
                  <a:srgbClr val="FF0000"/>
                </a:solidFill>
              </a:rPr>
              <a:t>mức 1</a:t>
            </a:r>
          </a:p>
          <a:p>
            <a:pPr algn="just"/>
            <a:r>
              <a:rPr lang="en-US" altLang="en-US" sz="2400">
                <a:solidFill>
                  <a:srgbClr val="0000CC"/>
                </a:solidFill>
              </a:rPr>
              <a:t>- Âm có cường độ </a:t>
            </a:r>
            <a:r>
              <a:rPr lang="en-US" altLang="en-US" sz="2400" u="sng">
                <a:solidFill>
                  <a:srgbClr val="FF0000"/>
                </a:solidFill>
              </a:rPr>
              <a:t>100I</a:t>
            </a:r>
            <a:r>
              <a:rPr lang="en-US" altLang="en-US" sz="2400" u="sng" baseline="-25000">
                <a:solidFill>
                  <a:srgbClr val="FF0000"/>
                </a:solidFill>
              </a:rPr>
              <a:t>0</a:t>
            </a:r>
            <a:r>
              <a:rPr lang="en-US" altLang="en-US" sz="2400">
                <a:solidFill>
                  <a:srgbClr val="0000CC"/>
                </a:solidFill>
              </a:rPr>
              <a:t> được lấy là </a:t>
            </a:r>
            <a:r>
              <a:rPr lang="en-US" altLang="en-US" sz="2400" u="sng">
                <a:solidFill>
                  <a:srgbClr val="FF0000"/>
                </a:solidFill>
              </a:rPr>
              <a:t>mức 2</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3512"/>
                                        </p:tgtEl>
                                        <p:attrNameLst>
                                          <p:attrName>style.visibility</p:attrName>
                                        </p:attrNameLst>
                                      </p:cBhvr>
                                      <p:to>
                                        <p:strVal val="visible"/>
                                      </p:to>
                                    </p:set>
                                    <p:animEffect transition="in" filter="slide(fromBottom)">
                                      <p:cBhvr>
                                        <p:cTn id="7" dur="1000"/>
                                        <p:tgtEl>
                                          <p:spTgt spid="635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10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1000"/>
                                        <p:tgtEl>
                                          <p:spTgt spid="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1000"/>
                                        <p:tgtEl>
                                          <p:spTgt spid="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1000"/>
                                        <p:tgtEl>
                                          <p:spTgt spid="2">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63511"/>
                                        </p:tgtEl>
                                        <p:attrNameLst>
                                          <p:attrName>style.visibility</p:attrName>
                                        </p:attrNameLst>
                                      </p:cBhvr>
                                      <p:to>
                                        <p:strVal val="visible"/>
                                      </p:to>
                                    </p:set>
                                    <p:animEffect transition="in" filter="slide(fromBottom)">
                                      <p:cBhvr>
                                        <p:cTn id="32" dur="1000"/>
                                        <p:tgtEl>
                                          <p:spTgt spid="635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3513"/>
                                        </p:tgtEl>
                                        <p:attrNameLst>
                                          <p:attrName>style.visibility</p:attrName>
                                        </p:attrNameLst>
                                      </p:cBhvr>
                                      <p:to>
                                        <p:strVal val="visible"/>
                                      </p:to>
                                    </p:set>
                                    <p:animEffect transition="in" filter="slide(fromBottom)">
                                      <p:cBhvr>
                                        <p:cTn id="37" dur="1000"/>
                                        <p:tgtEl>
                                          <p:spTgt spid="63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12" grpId="0"/>
      <p:bldP spid="635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666E7E5-6648-41F9-B085-B5B96225577A}"/>
              </a:ext>
            </a:extLst>
          </p:cNvPr>
          <p:cNvSpPr>
            <a:spLocks noChangeArrowheads="1"/>
          </p:cNvSpPr>
          <p:nvPr/>
        </p:nvSpPr>
        <p:spPr bwMode="auto">
          <a:xfrm>
            <a:off x="152400" y="1371600"/>
            <a:ext cx="868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tabLst>
                <a:tab pos="401638" algn="l"/>
              </a:tabLst>
              <a:defRPr>
                <a:solidFill>
                  <a:schemeClr val="tx1"/>
                </a:solidFill>
                <a:latin typeface="Verdana" panose="020B0604030504040204" pitchFamily="34" charset="0"/>
              </a:defRPr>
            </a:lvl1pPr>
            <a:lvl2pPr marL="742950" indent="-285750">
              <a:tabLst>
                <a:tab pos="401638" algn="l"/>
              </a:tabLst>
              <a:defRPr>
                <a:solidFill>
                  <a:schemeClr val="tx1"/>
                </a:solidFill>
                <a:latin typeface="Verdana" panose="020B0604030504040204" pitchFamily="34" charset="0"/>
              </a:defRPr>
            </a:lvl2pPr>
            <a:lvl3pPr marL="1143000" indent="-228600">
              <a:tabLst>
                <a:tab pos="401638" algn="l"/>
              </a:tabLst>
              <a:defRPr>
                <a:solidFill>
                  <a:schemeClr val="tx1"/>
                </a:solidFill>
                <a:latin typeface="Verdana" panose="020B0604030504040204" pitchFamily="34" charset="0"/>
              </a:defRPr>
            </a:lvl3pPr>
            <a:lvl4pPr marL="1600200" indent="-228600">
              <a:tabLst>
                <a:tab pos="401638" algn="l"/>
              </a:tabLst>
              <a:defRPr>
                <a:solidFill>
                  <a:schemeClr val="tx1"/>
                </a:solidFill>
                <a:latin typeface="Verdana" panose="020B0604030504040204" pitchFamily="34" charset="0"/>
              </a:defRPr>
            </a:lvl4pPr>
            <a:lvl5pPr marL="2057400" indent="-228600">
              <a:tabLst>
                <a:tab pos="401638"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Arial" panose="020B0604020202020204" pitchFamily="34" charset="0"/>
              </a:rPr>
              <a:t>II. NHỮNG ĐẶC TRƯNG VẬT LÝ VÀ SINH LÝ CỦA 	ÂM.</a:t>
            </a:r>
          </a:p>
        </p:txBody>
      </p:sp>
      <p:sp>
        <p:nvSpPr>
          <p:cNvPr id="27651" name="Rectangle 3">
            <a:extLst>
              <a:ext uri="{FF2B5EF4-FFF2-40B4-BE49-F238E27FC236}">
                <a16:creationId xmlns:a16="http://schemas.microsoft.com/office/drawing/2014/main" id="{42B66B6B-F076-488D-9D9B-44377FD253F0}"/>
              </a:ext>
            </a:extLst>
          </p:cNvPr>
          <p:cNvSpPr>
            <a:spLocks noChangeArrowheads="1"/>
          </p:cNvSpPr>
          <p:nvPr/>
        </p:nvSpPr>
        <p:spPr bwMode="auto">
          <a:xfrm>
            <a:off x="381000" y="762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4000" b="1">
                <a:solidFill>
                  <a:srgbClr val="0000FF"/>
                </a:solidFill>
                <a:latin typeface="Arial" panose="020B0604020202020204" pitchFamily="34" charset="0"/>
              </a:rPr>
              <a:t>Bài 10: SÓNG ÂM</a:t>
            </a:r>
          </a:p>
        </p:txBody>
      </p:sp>
      <p:sp>
        <p:nvSpPr>
          <p:cNvPr id="27652" name="Rectangle 4">
            <a:extLst>
              <a:ext uri="{FF2B5EF4-FFF2-40B4-BE49-F238E27FC236}">
                <a16:creationId xmlns:a16="http://schemas.microsoft.com/office/drawing/2014/main" id="{BE4C726C-3175-408B-875F-5F12F08A14C8}"/>
              </a:ext>
            </a:extLst>
          </p:cNvPr>
          <p:cNvSpPr>
            <a:spLocks noChangeArrowheads="1"/>
          </p:cNvSpPr>
          <p:nvPr/>
        </p:nvSpPr>
        <p:spPr bwMode="auto">
          <a:xfrm>
            <a:off x="152400" y="838200"/>
            <a:ext cx="8229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Arial" panose="020B0604020202020204" pitchFamily="34" charset="0"/>
              </a:rPr>
              <a:t>I. ÂM – NGUỒN ÂM</a:t>
            </a:r>
          </a:p>
        </p:txBody>
      </p:sp>
      <p:graphicFrame>
        <p:nvGraphicFramePr>
          <p:cNvPr id="63493" name="Group 5">
            <a:extLst>
              <a:ext uri="{FF2B5EF4-FFF2-40B4-BE49-F238E27FC236}">
                <a16:creationId xmlns:a16="http://schemas.microsoft.com/office/drawing/2014/main" id="{6FBE88EF-1A8A-49BF-9416-29A204CF30FA}"/>
              </a:ext>
            </a:extLst>
          </p:cNvPr>
          <p:cNvGraphicFramePr>
            <a:graphicFrameLocks noGrp="1"/>
          </p:cNvGraphicFramePr>
          <p:nvPr/>
        </p:nvGraphicFramePr>
        <p:xfrm>
          <a:off x="304800" y="2209800"/>
          <a:ext cx="8458200" cy="4648200"/>
        </p:xfrm>
        <a:graphic>
          <a:graphicData uri="http://schemas.openxmlformats.org/drawingml/2006/table">
            <a:tbl>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528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Đặc trưng Vật lý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Đặc trưng sinh lý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 Tần số.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 Độ cao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8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7670" name="Text Box 22">
            <a:extLst>
              <a:ext uri="{FF2B5EF4-FFF2-40B4-BE49-F238E27FC236}">
                <a16:creationId xmlns:a16="http://schemas.microsoft.com/office/drawing/2014/main" id="{CB47EE6B-237A-45ED-8477-354D931BE7D8}"/>
              </a:ext>
            </a:extLst>
          </p:cNvPr>
          <p:cNvSpPr txBox="1">
            <a:spLocks noChangeArrowheads="1"/>
          </p:cNvSpPr>
          <p:nvPr/>
        </p:nvSpPr>
        <p:spPr bwMode="auto">
          <a:xfrm>
            <a:off x="304800" y="3200400"/>
            <a:ext cx="403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b="1">
                <a:latin typeface="Arial" panose="020B0604020202020204" pitchFamily="34" charset="0"/>
              </a:rPr>
              <a:t>2. Cường độ âm và mức cường độ âm</a:t>
            </a:r>
          </a:p>
        </p:txBody>
      </p:sp>
      <p:graphicFrame>
        <p:nvGraphicFramePr>
          <p:cNvPr id="27671" name="Object 23">
            <a:extLst>
              <a:ext uri="{FF2B5EF4-FFF2-40B4-BE49-F238E27FC236}">
                <a16:creationId xmlns:a16="http://schemas.microsoft.com/office/drawing/2014/main" id="{DECF1902-CAB5-4C8D-B553-0DD6875D18DE}"/>
              </a:ext>
            </a:extLst>
          </p:cNvPr>
          <p:cNvGraphicFramePr>
            <a:graphicFrameLocks noChangeAspect="1"/>
          </p:cNvGraphicFramePr>
          <p:nvPr/>
        </p:nvGraphicFramePr>
        <p:xfrm>
          <a:off x="393700" y="4378325"/>
          <a:ext cx="4083050" cy="946150"/>
        </p:xfrm>
        <a:graphic>
          <a:graphicData uri="http://schemas.openxmlformats.org/presentationml/2006/ole">
            <mc:AlternateContent xmlns:mc="http://schemas.openxmlformats.org/markup-compatibility/2006">
              <mc:Choice xmlns:v="urn:schemas-microsoft-com:vml" Requires="v">
                <p:oleObj spid="_x0000_s27678" name="Equation" r:id="rId4" imgW="1866900" imgH="431800" progId="Equation.DSMT4">
                  <p:embed/>
                </p:oleObj>
              </mc:Choice>
              <mc:Fallback>
                <p:oleObj name="Equation" r:id="rId4" imgW="1866900" imgH="431800" progId="Equation.DSMT4">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4378325"/>
                        <a:ext cx="4083050" cy="946150"/>
                      </a:xfrm>
                      <a:prstGeom prst="rect">
                        <a:avLst/>
                      </a:prstGeom>
                      <a:noFill/>
                      <a:ln w="38100">
                        <a:solidFill>
                          <a:srgbClr val="FF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72" name="Text Box 24">
            <a:extLst>
              <a:ext uri="{FF2B5EF4-FFF2-40B4-BE49-F238E27FC236}">
                <a16:creationId xmlns:a16="http://schemas.microsoft.com/office/drawing/2014/main" id="{646081BF-FCC6-4001-B537-984B8A511CA0}"/>
              </a:ext>
            </a:extLst>
          </p:cNvPr>
          <p:cNvSpPr txBox="1">
            <a:spLocks noChangeArrowheads="1"/>
          </p:cNvSpPr>
          <p:nvPr/>
        </p:nvSpPr>
        <p:spPr bwMode="auto">
          <a:xfrm>
            <a:off x="381000" y="3962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b="1">
                <a:latin typeface="Arial" panose="020B0604020202020204" pitchFamily="34" charset="0"/>
              </a:rPr>
              <a:t>+ Mức cường độ âm:</a:t>
            </a:r>
          </a:p>
        </p:txBody>
      </p:sp>
      <p:sp>
        <p:nvSpPr>
          <p:cNvPr id="27673" name="Text Box 25">
            <a:extLst>
              <a:ext uri="{FF2B5EF4-FFF2-40B4-BE49-F238E27FC236}">
                <a16:creationId xmlns:a16="http://schemas.microsoft.com/office/drawing/2014/main" id="{BAE4A5C5-2964-4347-B32A-4AF413F13512}"/>
              </a:ext>
            </a:extLst>
          </p:cNvPr>
          <p:cNvSpPr txBox="1">
            <a:spLocks noChangeArrowheads="1"/>
          </p:cNvSpPr>
          <p:nvPr/>
        </p:nvSpPr>
        <p:spPr bwMode="auto">
          <a:xfrm>
            <a:off x="228600" y="5486400"/>
            <a:ext cx="419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2000">
                <a:latin typeface="Times New Roman" panose="02020603050405020304" pitchFamily="18" charset="0"/>
                <a:sym typeface="Symbol" panose="05050102010706020507" pitchFamily="18" charset="2"/>
              </a:rPr>
              <a:t>I</a:t>
            </a:r>
            <a:r>
              <a:rPr lang="en-US" altLang="en-US" sz="2000" baseline="-25000">
                <a:latin typeface="Times New Roman" panose="02020603050405020304" pitchFamily="18" charset="0"/>
                <a:sym typeface="Symbol" panose="05050102010706020507" pitchFamily="18" charset="2"/>
              </a:rPr>
              <a:t>0</a:t>
            </a:r>
            <a:r>
              <a:rPr lang="en-US" altLang="en-US" sz="2000">
                <a:latin typeface="Times New Roman" panose="02020603050405020304" pitchFamily="18" charset="0"/>
                <a:sym typeface="Symbol" panose="05050102010706020507" pitchFamily="18" charset="2"/>
              </a:rPr>
              <a:t> = 10</a:t>
            </a:r>
            <a:r>
              <a:rPr lang="en-US" altLang="en-US" sz="2000" baseline="30000">
                <a:latin typeface="Times New Roman" panose="02020603050405020304" pitchFamily="18" charset="0"/>
                <a:sym typeface="Symbol" panose="05050102010706020507" pitchFamily="18" charset="2"/>
              </a:rPr>
              <a:t>-12</a:t>
            </a:r>
            <a:r>
              <a:rPr lang="en-US" altLang="en-US" sz="2000">
                <a:latin typeface="Times New Roman" panose="02020603050405020304" pitchFamily="18" charset="0"/>
                <a:sym typeface="Symbol" panose="05050102010706020507" pitchFamily="18" charset="2"/>
              </a:rPr>
              <a:t>W/m</a:t>
            </a:r>
            <a:r>
              <a:rPr lang="en-US" altLang="en-US" sz="2000" baseline="30000">
                <a:latin typeface="Times New Roman" panose="02020603050405020304" pitchFamily="18" charset="0"/>
                <a:sym typeface="Symbol" panose="05050102010706020507" pitchFamily="18" charset="2"/>
              </a:rPr>
              <a:t>2</a:t>
            </a:r>
            <a:r>
              <a:rPr lang="en-US" altLang="en-US" sz="2000">
                <a:latin typeface="Times New Roman" panose="02020603050405020304" pitchFamily="18" charset="0"/>
                <a:sym typeface="Symbol" panose="05050102010706020507" pitchFamily="18" charset="2"/>
              </a:rPr>
              <a:t>: là CĐÂ chuẩn (Âm nhỏ nhất mà tai người còn nghe được) </a:t>
            </a:r>
          </a:p>
        </p:txBody>
      </p:sp>
      <p:sp>
        <p:nvSpPr>
          <p:cNvPr id="63514" name="Text Box 26">
            <a:extLst>
              <a:ext uri="{FF2B5EF4-FFF2-40B4-BE49-F238E27FC236}">
                <a16:creationId xmlns:a16="http://schemas.microsoft.com/office/drawing/2014/main" id="{17FB6FAC-2FCC-4B2C-A579-A24413585357}"/>
              </a:ext>
            </a:extLst>
          </p:cNvPr>
          <p:cNvSpPr txBox="1">
            <a:spLocks noChangeArrowheads="1"/>
          </p:cNvSpPr>
          <p:nvPr/>
        </p:nvSpPr>
        <p:spPr bwMode="auto">
          <a:xfrm>
            <a:off x="4572000" y="3200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b="1">
                <a:latin typeface="Arial" panose="020B0604020202020204" pitchFamily="34" charset="0"/>
              </a:rPr>
              <a:t>2. Độ to:</a:t>
            </a:r>
          </a:p>
        </p:txBody>
      </p:sp>
      <p:sp>
        <p:nvSpPr>
          <p:cNvPr id="63515" name="Text Box 27">
            <a:extLst>
              <a:ext uri="{FF2B5EF4-FFF2-40B4-BE49-F238E27FC236}">
                <a16:creationId xmlns:a16="http://schemas.microsoft.com/office/drawing/2014/main" id="{1CAB6FB3-F5EC-4747-8F5D-CB3C91F37D5A}"/>
              </a:ext>
            </a:extLst>
          </p:cNvPr>
          <p:cNvSpPr txBox="1">
            <a:spLocks noChangeArrowheads="1"/>
          </p:cNvSpPr>
          <p:nvPr/>
        </p:nvSpPr>
        <p:spPr bwMode="auto">
          <a:xfrm>
            <a:off x="4572000" y="3597275"/>
            <a:ext cx="411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spcBef>
                <a:spcPct val="50000"/>
              </a:spcBef>
            </a:pPr>
            <a:r>
              <a:rPr lang="en-US" altLang="en-US" sz="2400"/>
              <a:t>Mức cường độ âm càng lớn thì âm nghe càng to.</a:t>
            </a:r>
          </a:p>
        </p:txBody>
      </p:sp>
      <p:pic>
        <p:nvPicPr>
          <p:cNvPr id="63517" name="Picture 29" descr="speaker-volume-icon">
            <a:extLst>
              <a:ext uri="{FF2B5EF4-FFF2-40B4-BE49-F238E27FC236}">
                <a16:creationId xmlns:a16="http://schemas.microsoft.com/office/drawing/2014/main" id="{B7A568BA-16B7-451B-80CF-8BF02A2647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4572000"/>
            <a:ext cx="20574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9">
            <a:extLst>
              <a:ext uri="{FF2B5EF4-FFF2-40B4-BE49-F238E27FC236}">
                <a16:creationId xmlns:a16="http://schemas.microsoft.com/office/drawing/2014/main" id="{7C45CAB5-091E-41ED-B934-D86DEE1FD8E1}"/>
              </a:ext>
            </a:extLst>
          </p:cNvPr>
          <p:cNvSpPr txBox="1">
            <a:spLocks noChangeArrowheads="1"/>
          </p:cNvSpPr>
          <p:nvPr/>
        </p:nvSpPr>
        <p:spPr bwMode="auto">
          <a:xfrm>
            <a:off x="4648200" y="4419600"/>
            <a:ext cx="41148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spcBef>
                <a:spcPct val="50000"/>
              </a:spcBef>
            </a:pPr>
            <a:r>
              <a:rPr lang="en-US" altLang="en-US" sz="2400"/>
              <a:t>- Ngưỡng nghe: 0 dB</a:t>
            </a:r>
          </a:p>
          <a:p>
            <a:pPr algn="just">
              <a:spcBef>
                <a:spcPct val="50000"/>
              </a:spcBef>
            </a:pPr>
            <a:r>
              <a:rPr lang="en-US" altLang="en-US" sz="2400"/>
              <a:t>- Ngưỡng đau: 130 dB</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3514"/>
                                        </p:tgtEl>
                                        <p:attrNameLst>
                                          <p:attrName>style.visibility</p:attrName>
                                        </p:attrNameLst>
                                      </p:cBhvr>
                                      <p:to>
                                        <p:strVal val="visible"/>
                                      </p:to>
                                    </p:set>
                                    <p:animEffect transition="in" filter="slide(fromBottom)">
                                      <p:cBhvr>
                                        <p:cTn id="7" dur="1000"/>
                                        <p:tgtEl>
                                          <p:spTgt spid="63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3515"/>
                                        </p:tgtEl>
                                        <p:attrNameLst>
                                          <p:attrName>style.visibility</p:attrName>
                                        </p:attrNameLst>
                                      </p:cBhvr>
                                      <p:to>
                                        <p:strVal val="visible"/>
                                      </p:to>
                                    </p:set>
                                    <p:animEffect transition="in" filter="slide(fromBottom)">
                                      <p:cBhvr>
                                        <p:cTn id="12" dur="1000"/>
                                        <p:tgtEl>
                                          <p:spTgt spid="635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63517"/>
                                        </p:tgtEl>
                                        <p:attrNameLst>
                                          <p:attrName>style.visibility</p:attrName>
                                        </p:attrNameLst>
                                      </p:cBhvr>
                                      <p:to>
                                        <p:strVal val="visible"/>
                                      </p:to>
                                    </p:set>
                                    <p:animEffect transition="in" filter="wheel(4)">
                                      <p:cBhvr>
                                        <p:cTn id="17" dur="1000"/>
                                        <p:tgtEl>
                                          <p:spTgt spid="635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2"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slide(fromRight)">
                                      <p:cBhvr>
                                        <p:cTn id="22" dur="1000"/>
                                        <p:tgtEl>
                                          <p:spTgt spid="13">
                                            <p:txEl>
                                              <p:pRg st="0" end="0"/>
                                            </p:txEl>
                                          </p:spTgt>
                                        </p:tgtEl>
                                      </p:cBhvr>
                                    </p:animEffect>
                                  </p:childTnLst>
                                </p:cTn>
                              </p:par>
                              <p:par>
                                <p:cTn id="23" presetID="21" presetClass="exit" presetSubtype="1" fill="hold" nodeType="withEffect">
                                  <p:stCondLst>
                                    <p:cond delay="0"/>
                                  </p:stCondLst>
                                  <p:childTnLst>
                                    <p:animEffect transition="out" filter="wheel(1)">
                                      <p:cBhvr>
                                        <p:cTn id="24" dur="1000"/>
                                        <p:tgtEl>
                                          <p:spTgt spid="63517"/>
                                        </p:tgtEl>
                                      </p:cBhvr>
                                    </p:animEffect>
                                    <p:set>
                                      <p:cBhvr>
                                        <p:cTn id="25" dur="1" fill="hold">
                                          <p:stCondLst>
                                            <p:cond delay="999"/>
                                          </p:stCondLst>
                                        </p:cTn>
                                        <p:tgtEl>
                                          <p:spTgt spid="63517"/>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2" fill="hold" nodeType="click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slide(fromRight)">
                                      <p:cBhvr>
                                        <p:cTn id="30"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14" grpId="0"/>
      <p:bldP spid="635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815D582-AB60-429C-9701-0CAD3AAC0AE8}"/>
              </a:ext>
            </a:extLst>
          </p:cNvPr>
          <p:cNvSpPr>
            <a:spLocks noChangeArrowheads="1"/>
          </p:cNvSpPr>
          <p:nvPr/>
        </p:nvSpPr>
        <p:spPr bwMode="auto">
          <a:xfrm>
            <a:off x="152400" y="1371600"/>
            <a:ext cx="868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tabLst>
                <a:tab pos="401638" algn="l"/>
              </a:tabLst>
              <a:defRPr>
                <a:solidFill>
                  <a:schemeClr val="tx1"/>
                </a:solidFill>
                <a:latin typeface="Verdana" panose="020B0604030504040204" pitchFamily="34" charset="0"/>
              </a:defRPr>
            </a:lvl1pPr>
            <a:lvl2pPr marL="742950" indent="-285750">
              <a:tabLst>
                <a:tab pos="401638" algn="l"/>
              </a:tabLst>
              <a:defRPr>
                <a:solidFill>
                  <a:schemeClr val="tx1"/>
                </a:solidFill>
                <a:latin typeface="Verdana" panose="020B0604030504040204" pitchFamily="34" charset="0"/>
              </a:defRPr>
            </a:lvl2pPr>
            <a:lvl3pPr marL="1143000" indent="-228600">
              <a:tabLst>
                <a:tab pos="401638" algn="l"/>
              </a:tabLst>
              <a:defRPr>
                <a:solidFill>
                  <a:schemeClr val="tx1"/>
                </a:solidFill>
                <a:latin typeface="Verdana" panose="020B0604030504040204" pitchFamily="34" charset="0"/>
              </a:defRPr>
            </a:lvl3pPr>
            <a:lvl4pPr marL="1600200" indent="-228600">
              <a:tabLst>
                <a:tab pos="401638" algn="l"/>
              </a:tabLst>
              <a:defRPr>
                <a:solidFill>
                  <a:schemeClr val="tx1"/>
                </a:solidFill>
                <a:latin typeface="Verdana" panose="020B0604030504040204" pitchFamily="34" charset="0"/>
              </a:defRPr>
            </a:lvl4pPr>
            <a:lvl5pPr marL="2057400" indent="-228600">
              <a:tabLst>
                <a:tab pos="401638"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Arial" panose="020B0604020202020204" pitchFamily="34" charset="0"/>
              </a:rPr>
              <a:t>II. NHỮNG ĐẶC TRƯNG VẬT LÝ VÀ SINH LÝ CỦA 	ÂM.</a:t>
            </a:r>
          </a:p>
        </p:txBody>
      </p:sp>
      <p:sp>
        <p:nvSpPr>
          <p:cNvPr id="28675" name="Rectangle 3">
            <a:extLst>
              <a:ext uri="{FF2B5EF4-FFF2-40B4-BE49-F238E27FC236}">
                <a16:creationId xmlns:a16="http://schemas.microsoft.com/office/drawing/2014/main" id="{C3C33463-7965-495A-86FF-3A219793E13B}"/>
              </a:ext>
            </a:extLst>
          </p:cNvPr>
          <p:cNvSpPr>
            <a:spLocks noChangeArrowheads="1"/>
          </p:cNvSpPr>
          <p:nvPr/>
        </p:nvSpPr>
        <p:spPr bwMode="auto">
          <a:xfrm>
            <a:off x="381000" y="762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4000" b="1">
                <a:solidFill>
                  <a:srgbClr val="0000FF"/>
                </a:solidFill>
                <a:latin typeface="Arial" panose="020B0604020202020204" pitchFamily="34" charset="0"/>
              </a:rPr>
              <a:t>Bài 10: SÓNG ÂM</a:t>
            </a:r>
          </a:p>
        </p:txBody>
      </p:sp>
      <p:sp>
        <p:nvSpPr>
          <p:cNvPr id="28676" name="Rectangle 4">
            <a:extLst>
              <a:ext uri="{FF2B5EF4-FFF2-40B4-BE49-F238E27FC236}">
                <a16:creationId xmlns:a16="http://schemas.microsoft.com/office/drawing/2014/main" id="{5561B2E7-6538-45C9-B70B-4E04A7F0502A}"/>
              </a:ext>
            </a:extLst>
          </p:cNvPr>
          <p:cNvSpPr>
            <a:spLocks noChangeArrowheads="1"/>
          </p:cNvSpPr>
          <p:nvPr/>
        </p:nvSpPr>
        <p:spPr bwMode="auto">
          <a:xfrm>
            <a:off x="152400" y="838200"/>
            <a:ext cx="8229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Arial" panose="020B0604020202020204" pitchFamily="34" charset="0"/>
              </a:rPr>
              <a:t>I. ÂM – NGUỒN ÂM</a:t>
            </a:r>
          </a:p>
        </p:txBody>
      </p:sp>
      <p:graphicFrame>
        <p:nvGraphicFramePr>
          <p:cNvPr id="64554" name="Group 42">
            <a:extLst>
              <a:ext uri="{FF2B5EF4-FFF2-40B4-BE49-F238E27FC236}">
                <a16:creationId xmlns:a16="http://schemas.microsoft.com/office/drawing/2014/main" id="{E6F6040F-4431-4745-9EA7-84F6C509F811}"/>
              </a:ext>
            </a:extLst>
          </p:cNvPr>
          <p:cNvGraphicFramePr>
            <a:graphicFrameLocks noGrp="1"/>
          </p:cNvGraphicFramePr>
          <p:nvPr/>
        </p:nvGraphicFramePr>
        <p:xfrm>
          <a:off x="304800" y="2209800"/>
          <a:ext cx="8458200" cy="3811588"/>
        </p:xfrm>
        <a:graphic>
          <a:graphicData uri="http://schemas.openxmlformats.org/drawingml/2006/table">
            <a:tbl>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5285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Đặc trưng Vật lý</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Đặc trưng sinh lý</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34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 Tần số.</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 Độ cao</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41">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 Cường độ âm và mức cường độ âm</a:t>
                      </a:r>
                      <a:endParaRPr kumimoji="0" lang="en-US" sz="2400" b="0" i="0" u="none" strike="noStrike" cap="none" normalizeH="0" baseline="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 Độ to</a:t>
                      </a:r>
                      <a:endParaRPr kumimoji="0" lang="en-US" sz="2400" b="0" i="0" u="none" strike="noStrike" cap="none" normalizeH="0" baseline="0">
                        <a:ln>
                          <a:noFill/>
                        </a:ln>
                        <a:solidFill>
                          <a:schemeClr val="tx1"/>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96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4547" name="Text Box 35">
            <a:extLst>
              <a:ext uri="{FF2B5EF4-FFF2-40B4-BE49-F238E27FC236}">
                <a16:creationId xmlns:a16="http://schemas.microsoft.com/office/drawing/2014/main" id="{EA39FFDC-7A42-4F85-B609-CFCC1C086194}"/>
              </a:ext>
            </a:extLst>
          </p:cNvPr>
          <p:cNvSpPr txBox="1">
            <a:spLocks noChangeArrowheads="1"/>
          </p:cNvSpPr>
          <p:nvPr/>
        </p:nvSpPr>
        <p:spPr bwMode="auto">
          <a:xfrm>
            <a:off x="381000" y="40386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b="1">
                <a:latin typeface="Arial" panose="020B0604020202020204" pitchFamily="34" charset="0"/>
              </a:rPr>
              <a:t>3. Đồ thị âm</a:t>
            </a:r>
          </a:p>
        </p:txBody>
      </p:sp>
      <p:sp>
        <p:nvSpPr>
          <p:cNvPr id="64548" name="Rectangle 36">
            <a:extLst>
              <a:ext uri="{FF2B5EF4-FFF2-40B4-BE49-F238E27FC236}">
                <a16:creationId xmlns:a16="http://schemas.microsoft.com/office/drawing/2014/main" id="{8F1FF684-B373-4416-9957-658E95588F57}"/>
              </a:ext>
            </a:extLst>
          </p:cNvPr>
          <p:cNvSpPr>
            <a:spLocks noChangeArrowheads="1"/>
          </p:cNvSpPr>
          <p:nvPr/>
        </p:nvSpPr>
        <p:spPr bwMode="auto">
          <a:xfrm>
            <a:off x="436563" y="4427538"/>
            <a:ext cx="3449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tx2"/>
              </a:buClr>
              <a:buSzPct val="70000"/>
              <a:buFont typeface="Wingdings" panose="05000000000000000000" pitchFamily="2" charset="2"/>
              <a:buNone/>
            </a:pPr>
            <a:r>
              <a:rPr lang="en-US" altLang="en-US" sz="2400">
                <a:latin typeface="Arial" panose="020B0604020202020204" pitchFamily="34" charset="0"/>
              </a:rPr>
              <a:t>- Âm cơ bản và họa âm:</a:t>
            </a:r>
          </a:p>
        </p:txBody>
      </p:sp>
      <p:sp>
        <p:nvSpPr>
          <p:cNvPr id="64549" name="Rectangle 37">
            <a:extLst>
              <a:ext uri="{FF2B5EF4-FFF2-40B4-BE49-F238E27FC236}">
                <a16:creationId xmlns:a16="http://schemas.microsoft.com/office/drawing/2014/main" id="{0B613C82-389C-4852-93BB-91583F981823}"/>
              </a:ext>
            </a:extLst>
          </p:cNvPr>
          <p:cNvSpPr>
            <a:spLocks noChangeArrowheads="1"/>
          </p:cNvSpPr>
          <p:nvPr/>
        </p:nvSpPr>
        <p:spPr bwMode="auto">
          <a:xfrm>
            <a:off x="436563" y="4800600"/>
            <a:ext cx="2827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tx2"/>
              </a:buClr>
              <a:buSzPct val="70000"/>
              <a:buFont typeface="Wingdings" panose="05000000000000000000" pitchFamily="2" charset="2"/>
              <a:buNone/>
            </a:pPr>
            <a:r>
              <a:rPr lang="en-US" altLang="en-US" sz="2400">
                <a:latin typeface="Arial" panose="020B0604020202020204" pitchFamily="34" charset="0"/>
              </a:rPr>
              <a:t>- Phổ của nhạc âm:</a:t>
            </a:r>
          </a:p>
        </p:txBody>
      </p:sp>
      <p:sp>
        <p:nvSpPr>
          <p:cNvPr id="64551" name="Rectangle 39">
            <a:hlinkClick r:id="rId3" action="ppaction://hlinksldjump"/>
            <a:extLst>
              <a:ext uri="{FF2B5EF4-FFF2-40B4-BE49-F238E27FC236}">
                <a16:creationId xmlns:a16="http://schemas.microsoft.com/office/drawing/2014/main" id="{49FA005E-1AD5-41B3-841A-FC73C171D0AB}"/>
              </a:ext>
            </a:extLst>
          </p:cNvPr>
          <p:cNvSpPr>
            <a:spLocks noChangeArrowheads="1"/>
          </p:cNvSpPr>
          <p:nvPr/>
        </p:nvSpPr>
        <p:spPr bwMode="auto">
          <a:xfrm>
            <a:off x="414338" y="5181600"/>
            <a:ext cx="175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tx2"/>
              </a:buClr>
              <a:buSzPct val="70000"/>
              <a:buFont typeface="Wingdings" panose="05000000000000000000" pitchFamily="2" charset="2"/>
              <a:buNone/>
            </a:pPr>
            <a:r>
              <a:rPr lang="en-US" altLang="en-US" sz="2400">
                <a:latin typeface="Arial" panose="020B0604020202020204" pitchFamily="34" charset="0"/>
              </a:rPr>
              <a:t>- Đồ thị âm:</a:t>
            </a:r>
          </a:p>
        </p:txBody>
      </p:sp>
      <p:sp>
        <p:nvSpPr>
          <p:cNvPr id="64555" name="Rectangle 43">
            <a:hlinkClick r:id="rId3" action="ppaction://hlinksldjump"/>
            <a:extLst>
              <a:ext uri="{FF2B5EF4-FFF2-40B4-BE49-F238E27FC236}">
                <a16:creationId xmlns:a16="http://schemas.microsoft.com/office/drawing/2014/main" id="{6B535A5F-7ABC-460C-893F-4D28F9E14FE2}"/>
              </a:ext>
            </a:extLst>
          </p:cNvPr>
          <p:cNvSpPr>
            <a:spLocks noChangeArrowheads="1"/>
          </p:cNvSpPr>
          <p:nvPr/>
        </p:nvSpPr>
        <p:spPr bwMode="auto">
          <a:xfrm>
            <a:off x="304800" y="5562600"/>
            <a:ext cx="4343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tx2"/>
              </a:buClr>
              <a:buSzPct val="70000"/>
              <a:buFont typeface="Wingdings" panose="05000000000000000000" pitchFamily="2" charset="2"/>
              <a:buNone/>
            </a:pPr>
            <a:r>
              <a:rPr lang="en-US" altLang="en-US" sz="2200">
                <a:latin typeface="Arial" panose="020B0604020202020204" pitchFamily="34" charset="0"/>
              </a:rPr>
              <a:t>Phụ thuộc f, A, I, L và số họa âm</a:t>
            </a:r>
          </a:p>
        </p:txBody>
      </p:sp>
      <p:sp>
        <p:nvSpPr>
          <p:cNvPr id="13" name="Rectangle 36">
            <a:extLst>
              <a:ext uri="{FF2B5EF4-FFF2-40B4-BE49-F238E27FC236}">
                <a16:creationId xmlns:a16="http://schemas.microsoft.com/office/drawing/2014/main" id="{E1E7F865-E429-4F06-9B86-EE1EFCEA8C80}"/>
              </a:ext>
            </a:extLst>
          </p:cNvPr>
          <p:cNvSpPr>
            <a:spLocks noChangeArrowheads="1"/>
          </p:cNvSpPr>
          <p:nvPr/>
        </p:nvSpPr>
        <p:spPr bwMode="auto">
          <a:xfrm>
            <a:off x="4630738" y="4054475"/>
            <a:ext cx="4056062"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spcBef>
                <a:spcPct val="20000"/>
              </a:spcBef>
              <a:buClr>
                <a:schemeClr val="tx2"/>
              </a:buClr>
              <a:buSzPct val="70000"/>
              <a:buFont typeface="Wingdings" panose="05000000000000000000" pitchFamily="2" charset="2"/>
              <a:buNone/>
            </a:pPr>
            <a:r>
              <a:rPr lang="en-US" altLang="en-US" sz="2400">
                <a:solidFill>
                  <a:srgbClr val="0000FF"/>
                </a:solidFill>
                <a:latin typeface="Arial" panose="020B0604020202020204" pitchFamily="34" charset="0"/>
              </a:rPr>
              <a:t>- Âm cơ bản f</a:t>
            </a:r>
            <a:r>
              <a:rPr lang="en-US" altLang="en-US" sz="2400" baseline="-25000">
                <a:solidFill>
                  <a:srgbClr val="0000FF"/>
                </a:solidFill>
                <a:latin typeface="Arial" panose="020B0604020202020204" pitchFamily="34" charset="0"/>
              </a:rPr>
              <a:t>0</a:t>
            </a:r>
            <a:r>
              <a:rPr lang="en-US" altLang="en-US" sz="2400">
                <a:solidFill>
                  <a:srgbClr val="0000FF"/>
                </a:solidFill>
                <a:latin typeface="Arial" panose="020B0604020202020204" pitchFamily="34" charset="0"/>
              </a:rPr>
              <a:t> và họa âm 2f</a:t>
            </a:r>
            <a:r>
              <a:rPr lang="en-US" altLang="en-US" sz="2400" baseline="-25000">
                <a:solidFill>
                  <a:srgbClr val="0000FF"/>
                </a:solidFill>
                <a:latin typeface="Arial" panose="020B0604020202020204" pitchFamily="34" charset="0"/>
              </a:rPr>
              <a:t>0</a:t>
            </a:r>
            <a:r>
              <a:rPr lang="en-US" altLang="en-US" sz="2400">
                <a:solidFill>
                  <a:srgbClr val="0000FF"/>
                </a:solidFill>
                <a:latin typeface="Arial" panose="020B0604020202020204" pitchFamily="34" charset="0"/>
              </a:rPr>
              <a:t>, 3f</a:t>
            </a:r>
            <a:r>
              <a:rPr lang="en-US" altLang="en-US" sz="2400" baseline="-25000">
                <a:solidFill>
                  <a:srgbClr val="0000FF"/>
                </a:solidFill>
                <a:latin typeface="Arial" panose="020B0604020202020204" pitchFamily="34" charset="0"/>
              </a:rPr>
              <a:t>0</a:t>
            </a:r>
            <a:r>
              <a:rPr lang="en-US" altLang="en-US" sz="2400">
                <a:solidFill>
                  <a:srgbClr val="0000FF"/>
                </a:solidFill>
                <a:latin typeface="Arial" panose="020B0604020202020204" pitchFamily="34" charset="0"/>
              </a:rPr>
              <a:t>, 4f</a:t>
            </a:r>
            <a:r>
              <a:rPr lang="en-US" altLang="en-US" sz="2400" baseline="-25000">
                <a:solidFill>
                  <a:srgbClr val="0000FF"/>
                </a:solidFill>
                <a:latin typeface="Arial" panose="020B0604020202020204" pitchFamily="34" charset="0"/>
              </a:rPr>
              <a:t>0</a:t>
            </a:r>
            <a:r>
              <a:rPr lang="en-US" altLang="en-US" sz="2400">
                <a:solidFill>
                  <a:srgbClr val="0000FF"/>
                </a:solidFill>
                <a:latin typeface="Arial" panose="020B0604020202020204" pitchFamily="34" charset="0"/>
              </a:rPr>
              <a:t>…</a:t>
            </a:r>
          </a:p>
        </p:txBody>
      </p:sp>
      <p:sp>
        <p:nvSpPr>
          <p:cNvPr id="14" name="Rectangle 37">
            <a:extLst>
              <a:ext uri="{FF2B5EF4-FFF2-40B4-BE49-F238E27FC236}">
                <a16:creationId xmlns:a16="http://schemas.microsoft.com/office/drawing/2014/main" id="{5BC55234-FC36-4664-9854-789E036E4076}"/>
              </a:ext>
            </a:extLst>
          </p:cNvPr>
          <p:cNvSpPr>
            <a:spLocks noChangeArrowheads="1"/>
          </p:cNvSpPr>
          <p:nvPr/>
        </p:nvSpPr>
        <p:spPr bwMode="auto">
          <a:xfrm>
            <a:off x="4630738" y="4881563"/>
            <a:ext cx="405606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spcBef>
                <a:spcPct val="20000"/>
              </a:spcBef>
              <a:buClr>
                <a:schemeClr val="tx2"/>
              </a:buClr>
              <a:buSzPct val="70000"/>
              <a:buFont typeface="Wingdings" panose="05000000000000000000" pitchFamily="2" charset="2"/>
              <a:buNone/>
            </a:pPr>
            <a:r>
              <a:rPr lang="en-US" altLang="en-US" sz="2400">
                <a:solidFill>
                  <a:srgbClr val="0000FF"/>
                </a:solidFill>
                <a:latin typeface="Arial" panose="020B0604020202020204" pitchFamily="34" charset="0"/>
              </a:rPr>
              <a:t>- Tập hợp các họa âm tạo thành phổ của nhạc âm.</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4547"/>
                                        </p:tgtEl>
                                        <p:attrNameLst>
                                          <p:attrName>style.visibility</p:attrName>
                                        </p:attrNameLst>
                                      </p:cBhvr>
                                      <p:to>
                                        <p:strVal val="visible"/>
                                      </p:to>
                                    </p:set>
                                    <p:animEffect transition="in" filter="slide(fromBottom)">
                                      <p:cBhvr>
                                        <p:cTn id="7" dur="500"/>
                                        <p:tgtEl>
                                          <p:spTgt spid="64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4548"/>
                                        </p:tgtEl>
                                        <p:attrNameLst>
                                          <p:attrName>style.visibility</p:attrName>
                                        </p:attrNameLst>
                                      </p:cBhvr>
                                      <p:to>
                                        <p:strVal val="visible"/>
                                      </p:to>
                                    </p:set>
                                    <p:animEffect transition="in" filter="slide(fromBottom)">
                                      <p:cBhvr>
                                        <p:cTn id="12" dur="500"/>
                                        <p:tgtEl>
                                          <p:spTgt spid="645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4549"/>
                                        </p:tgtEl>
                                        <p:attrNameLst>
                                          <p:attrName>style.visibility</p:attrName>
                                        </p:attrNameLst>
                                      </p:cBhvr>
                                      <p:to>
                                        <p:strVal val="visible"/>
                                      </p:to>
                                    </p:set>
                                    <p:animEffect transition="in" filter="slide(fromBottom)">
                                      <p:cBhvr>
                                        <p:cTn id="17" dur="500"/>
                                        <p:tgtEl>
                                          <p:spTgt spid="645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lide(fromBottom)">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lide(fromBottom)">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4551"/>
                                        </p:tgtEl>
                                        <p:attrNameLst>
                                          <p:attrName>style.visibility</p:attrName>
                                        </p:attrNameLst>
                                      </p:cBhvr>
                                      <p:to>
                                        <p:strVal val="visible"/>
                                      </p:to>
                                    </p:set>
                                    <p:animEffect transition="in" filter="slide(fromBottom)">
                                      <p:cBhvr>
                                        <p:cTn id="32" dur="500"/>
                                        <p:tgtEl>
                                          <p:spTgt spid="6455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4555"/>
                                        </p:tgtEl>
                                        <p:attrNameLst>
                                          <p:attrName>style.visibility</p:attrName>
                                        </p:attrNameLst>
                                      </p:cBhvr>
                                      <p:to>
                                        <p:strVal val="visible"/>
                                      </p:to>
                                    </p:set>
                                    <p:animEffect transition="in" filter="slide(fromBottom)">
                                      <p:cBhvr>
                                        <p:cTn id="37" dur="500"/>
                                        <p:tgtEl>
                                          <p:spTgt spid="64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47" grpId="0"/>
      <p:bldP spid="64548" grpId="0"/>
      <p:bldP spid="64549" grpId="0"/>
      <p:bldP spid="64551" grpId="0"/>
      <p:bldP spid="64555"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oup 29">
            <a:extLst>
              <a:ext uri="{FF2B5EF4-FFF2-40B4-BE49-F238E27FC236}">
                <a16:creationId xmlns:a16="http://schemas.microsoft.com/office/drawing/2014/main" id="{21B2D2E2-7BAD-4BAF-A23A-D42A19D22782}"/>
              </a:ext>
            </a:extLst>
          </p:cNvPr>
          <p:cNvGrpSpPr>
            <a:grpSpLocks/>
          </p:cNvGrpSpPr>
          <p:nvPr/>
        </p:nvGrpSpPr>
        <p:grpSpPr bwMode="auto">
          <a:xfrm>
            <a:off x="381000" y="1066800"/>
            <a:ext cx="3810000" cy="2595563"/>
            <a:chOff x="129" y="348"/>
            <a:chExt cx="2511" cy="1767"/>
          </a:xfrm>
        </p:grpSpPr>
        <p:grpSp>
          <p:nvGrpSpPr>
            <p:cNvPr id="29746" name="Group 9">
              <a:extLst>
                <a:ext uri="{FF2B5EF4-FFF2-40B4-BE49-F238E27FC236}">
                  <a16:creationId xmlns:a16="http://schemas.microsoft.com/office/drawing/2014/main" id="{DD0128E7-7B08-455A-8A1E-18AA0993FA23}"/>
                </a:ext>
              </a:extLst>
            </p:cNvPr>
            <p:cNvGrpSpPr>
              <a:grpSpLocks/>
            </p:cNvGrpSpPr>
            <p:nvPr/>
          </p:nvGrpSpPr>
          <p:grpSpPr bwMode="auto">
            <a:xfrm>
              <a:off x="129" y="348"/>
              <a:ext cx="2511" cy="1476"/>
              <a:chOff x="1442" y="1786"/>
              <a:chExt cx="1862" cy="1692"/>
            </a:xfrm>
          </p:grpSpPr>
          <p:grpSp>
            <p:nvGrpSpPr>
              <p:cNvPr id="29748" name="Group 10">
                <a:extLst>
                  <a:ext uri="{FF2B5EF4-FFF2-40B4-BE49-F238E27FC236}">
                    <a16:creationId xmlns:a16="http://schemas.microsoft.com/office/drawing/2014/main" id="{657EA8ED-08D2-43D9-83DD-3A4684F41EBB}"/>
                  </a:ext>
                </a:extLst>
              </p:cNvPr>
              <p:cNvGrpSpPr>
                <a:grpSpLocks/>
              </p:cNvGrpSpPr>
              <p:nvPr/>
            </p:nvGrpSpPr>
            <p:grpSpPr bwMode="auto">
              <a:xfrm>
                <a:off x="1442" y="1786"/>
                <a:ext cx="1862" cy="1692"/>
                <a:chOff x="1365" y="2025"/>
                <a:chExt cx="1782" cy="1186"/>
              </a:xfrm>
            </p:grpSpPr>
            <p:sp>
              <p:nvSpPr>
                <p:cNvPr id="29750" name="Line 11">
                  <a:extLst>
                    <a:ext uri="{FF2B5EF4-FFF2-40B4-BE49-F238E27FC236}">
                      <a16:creationId xmlns:a16="http://schemas.microsoft.com/office/drawing/2014/main" id="{00CE9201-AC5C-4CB2-80D6-5CDC41DEDA32}"/>
                    </a:ext>
                  </a:extLst>
                </p:cNvPr>
                <p:cNvSpPr>
                  <a:spLocks noChangeShapeType="1"/>
                </p:cNvSpPr>
                <p:nvPr/>
              </p:nvSpPr>
              <p:spPr bwMode="auto">
                <a:xfrm>
                  <a:off x="1380" y="2025"/>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1" name="Line 12">
                  <a:extLst>
                    <a:ext uri="{FF2B5EF4-FFF2-40B4-BE49-F238E27FC236}">
                      <a16:creationId xmlns:a16="http://schemas.microsoft.com/office/drawing/2014/main" id="{F5C18EE7-8994-46B3-AA13-60FE8D9400D3}"/>
                    </a:ext>
                  </a:extLst>
                </p:cNvPr>
                <p:cNvSpPr>
                  <a:spLocks noChangeShapeType="1"/>
                </p:cNvSpPr>
                <p:nvPr/>
              </p:nvSpPr>
              <p:spPr bwMode="auto">
                <a:xfrm>
                  <a:off x="1365" y="2220"/>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2" name="Line 13">
                  <a:extLst>
                    <a:ext uri="{FF2B5EF4-FFF2-40B4-BE49-F238E27FC236}">
                      <a16:creationId xmlns:a16="http://schemas.microsoft.com/office/drawing/2014/main" id="{906B945D-8A80-4BF5-8CA1-0DE27FF82B99}"/>
                    </a:ext>
                  </a:extLst>
                </p:cNvPr>
                <p:cNvSpPr>
                  <a:spLocks noChangeShapeType="1"/>
                </p:cNvSpPr>
                <p:nvPr/>
              </p:nvSpPr>
              <p:spPr bwMode="auto">
                <a:xfrm rot="5400000" flipH="1">
                  <a:off x="788" y="2621"/>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3" name="Line 14">
                  <a:extLst>
                    <a:ext uri="{FF2B5EF4-FFF2-40B4-BE49-F238E27FC236}">
                      <a16:creationId xmlns:a16="http://schemas.microsoft.com/office/drawing/2014/main" id="{1FB17EDC-47D2-410F-BF0A-8FCC61C2E37C}"/>
                    </a:ext>
                  </a:extLst>
                </p:cNvPr>
                <p:cNvSpPr>
                  <a:spLocks noChangeShapeType="1"/>
                </p:cNvSpPr>
                <p:nvPr/>
              </p:nvSpPr>
              <p:spPr bwMode="auto">
                <a:xfrm>
                  <a:off x="1365" y="2415"/>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4" name="Line 15">
                  <a:extLst>
                    <a:ext uri="{FF2B5EF4-FFF2-40B4-BE49-F238E27FC236}">
                      <a16:creationId xmlns:a16="http://schemas.microsoft.com/office/drawing/2014/main" id="{243CE9A6-024A-4705-B7C6-1D35C264A695}"/>
                    </a:ext>
                  </a:extLst>
                </p:cNvPr>
                <p:cNvSpPr>
                  <a:spLocks noChangeShapeType="1"/>
                </p:cNvSpPr>
                <p:nvPr/>
              </p:nvSpPr>
              <p:spPr bwMode="auto">
                <a:xfrm>
                  <a:off x="1384" y="2616"/>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5" name="Line 16">
                  <a:extLst>
                    <a:ext uri="{FF2B5EF4-FFF2-40B4-BE49-F238E27FC236}">
                      <a16:creationId xmlns:a16="http://schemas.microsoft.com/office/drawing/2014/main" id="{72398B0B-E4D5-4E23-A45C-4C5D8AAF6A72}"/>
                    </a:ext>
                  </a:extLst>
                </p:cNvPr>
                <p:cNvSpPr>
                  <a:spLocks noChangeShapeType="1"/>
                </p:cNvSpPr>
                <p:nvPr/>
              </p:nvSpPr>
              <p:spPr bwMode="auto">
                <a:xfrm>
                  <a:off x="1382" y="2808"/>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6" name="Line 17">
                  <a:extLst>
                    <a:ext uri="{FF2B5EF4-FFF2-40B4-BE49-F238E27FC236}">
                      <a16:creationId xmlns:a16="http://schemas.microsoft.com/office/drawing/2014/main" id="{A58A7F44-748A-4038-B4E2-E44B1611EEDD}"/>
                    </a:ext>
                  </a:extLst>
                </p:cNvPr>
                <p:cNvSpPr>
                  <a:spLocks noChangeShapeType="1"/>
                </p:cNvSpPr>
                <p:nvPr/>
              </p:nvSpPr>
              <p:spPr bwMode="auto">
                <a:xfrm>
                  <a:off x="1380" y="3000"/>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7" name="Line 18">
                  <a:extLst>
                    <a:ext uri="{FF2B5EF4-FFF2-40B4-BE49-F238E27FC236}">
                      <a16:creationId xmlns:a16="http://schemas.microsoft.com/office/drawing/2014/main" id="{B9BFDAF2-9694-4762-BDD4-3DE392A76B96}"/>
                    </a:ext>
                  </a:extLst>
                </p:cNvPr>
                <p:cNvSpPr>
                  <a:spLocks noChangeShapeType="1"/>
                </p:cNvSpPr>
                <p:nvPr/>
              </p:nvSpPr>
              <p:spPr bwMode="auto">
                <a:xfrm>
                  <a:off x="1365" y="3195"/>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8" name="Line 19">
                  <a:extLst>
                    <a:ext uri="{FF2B5EF4-FFF2-40B4-BE49-F238E27FC236}">
                      <a16:creationId xmlns:a16="http://schemas.microsoft.com/office/drawing/2014/main" id="{45C127F1-C3EA-4A14-8AC9-DB3AAEA41CA0}"/>
                    </a:ext>
                  </a:extLst>
                </p:cNvPr>
                <p:cNvSpPr>
                  <a:spLocks noChangeShapeType="1"/>
                </p:cNvSpPr>
                <p:nvPr/>
              </p:nvSpPr>
              <p:spPr bwMode="auto">
                <a:xfrm rot="5400000" flipH="1">
                  <a:off x="998" y="2621"/>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9" name="Line 20">
                  <a:extLst>
                    <a:ext uri="{FF2B5EF4-FFF2-40B4-BE49-F238E27FC236}">
                      <a16:creationId xmlns:a16="http://schemas.microsoft.com/office/drawing/2014/main" id="{E865A00E-1A6F-4010-A942-C2E5D864280A}"/>
                    </a:ext>
                  </a:extLst>
                </p:cNvPr>
                <p:cNvSpPr>
                  <a:spLocks noChangeShapeType="1"/>
                </p:cNvSpPr>
                <p:nvPr/>
              </p:nvSpPr>
              <p:spPr bwMode="auto">
                <a:xfrm rot="5400000" flipH="1">
                  <a:off x="1242" y="2627"/>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0" name="Line 21">
                  <a:extLst>
                    <a:ext uri="{FF2B5EF4-FFF2-40B4-BE49-F238E27FC236}">
                      <a16:creationId xmlns:a16="http://schemas.microsoft.com/office/drawing/2014/main" id="{85B62FB5-4525-4A6B-B76A-354079A8CF07}"/>
                    </a:ext>
                  </a:extLst>
                </p:cNvPr>
                <p:cNvSpPr>
                  <a:spLocks noChangeShapeType="1"/>
                </p:cNvSpPr>
                <p:nvPr/>
              </p:nvSpPr>
              <p:spPr bwMode="auto">
                <a:xfrm rot="5400000" flipH="1">
                  <a:off x="1469" y="2630"/>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1" name="Line 22">
                  <a:extLst>
                    <a:ext uri="{FF2B5EF4-FFF2-40B4-BE49-F238E27FC236}">
                      <a16:creationId xmlns:a16="http://schemas.microsoft.com/office/drawing/2014/main" id="{3D440D90-868C-4A68-9DD3-8C5FAF36854B}"/>
                    </a:ext>
                  </a:extLst>
                </p:cNvPr>
                <p:cNvSpPr>
                  <a:spLocks noChangeShapeType="1"/>
                </p:cNvSpPr>
                <p:nvPr/>
              </p:nvSpPr>
              <p:spPr bwMode="auto">
                <a:xfrm rot="5400000" flipH="1">
                  <a:off x="1694" y="2615"/>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2" name="Line 23">
                  <a:extLst>
                    <a:ext uri="{FF2B5EF4-FFF2-40B4-BE49-F238E27FC236}">
                      <a16:creationId xmlns:a16="http://schemas.microsoft.com/office/drawing/2014/main" id="{0F1DE63A-10DA-40EA-94C7-DFF6104BC58B}"/>
                    </a:ext>
                  </a:extLst>
                </p:cNvPr>
                <p:cNvSpPr>
                  <a:spLocks noChangeShapeType="1"/>
                </p:cNvSpPr>
                <p:nvPr/>
              </p:nvSpPr>
              <p:spPr bwMode="auto">
                <a:xfrm rot="5400000" flipH="1">
                  <a:off x="1902" y="2612"/>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3" name="Line 24">
                  <a:extLst>
                    <a:ext uri="{FF2B5EF4-FFF2-40B4-BE49-F238E27FC236}">
                      <a16:creationId xmlns:a16="http://schemas.microsoft.com/office/drawing/2014/main" id="{0B0779BA-35B1-464A-9C6B-BC60EE7ABF37}"/>
                    </a:ext>
                  </a:extLst>
                </p:cNvPr>
                <p:cNvSpPr>
                  <a:spLocks noChangeShapeType="1"/>
                </p:cNvSpPr>
                <p:nvPr/>
              </p:nvSpPr>
              <p:spPr bwMode="auto">
                <a:xfrm rot="5400000" flipH="1">
                  <a:off x="2146" y="2618"/>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4" name="Line 25">
                  <a:extLst>
                    <a:ext uri="{FF2B5EF4-FFF2-40B4-BE49-F238E27FC236}">
                      <a16:creationId xmlns:a16="http://schemas.microsoft.com/office/drawing/2014/main" id="{81772585-D353-4BD2-9558-BA693A9BE1DD}"/>
                    </a:ext>
                  </a:extLst>
                </p:cNvPr>
                <p:cNvSpPr>
                  <a:spLocks noChangeShapeType="1"/>
                </p:cNvSpPr>
                <p:nvPr/>
              </p:nvSpPr>
              <p:spPr bwMode="auto">
                <a:xfrm rot="5400000" flipH="1">
                  <a:off x="2356" y="2618"/>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5" name="Line 26">
                  <a:extLst>
                    <a:ext uri="{FF2B5EF4-FFF2-40B4-BE49-F238E27FC236}">
                      <a16:creationId xmlns:a16="http://schemas.microsoft.com/office/drawing/2014/main" id="{524B0928-3AA4-4C5C-9A3F-4C53138EB810}"/>
                    </a:ext>
                  </a:extLst>
                </p:cNvPr>
                <p:cNvSpPr>
                  <a:spLocks noChangeShapeType="1"/>
                </p:cNvSpPr>
                <p:nvPr/>
              </p:nvSpPr>
              <p:spPr bwMode="auto">
                <a:xfrm rot="5400000" flipH="1">
                  <a:off x="2566" y="2618"/>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49" name="Freeform 27">
                <a:extLst>
                  <a:ext uri="{FF2B5EF4-FFF2-40B4-BE49-F238E27FC236}">
                    <a16:creationId xmlns:a16="http://schemas.microsoft.com/office/drawing/2014/main" id="{58F258A9-6D14-4C2B-968A-533E4556C953}"/>
                  </a:ext>
                </a:extLst>
              </p:cNvPr>
              <p:cNvSpPr>
                <a:spLocks/>
              </p:cNvSpPr>
              <p:nvPr/>
            </p:nvSpPr>
            <p:spPr bwMode="auto">
              <a:xfrm>
                <a:off x="1442" y="2111"/>
                <a:ext cx="1854" cy="1023"/>
              </a:xfrm>
              <a:custGeom>
                <a:avLst/>
                <a:gdLst>
                  <a:gd name="T0" fmla="*/ 0 w 2250"/>
                  <a:gd name="T1" fmla="*/ 242 h 1242"/>
                  <a:gd name="T2" fmla="*/ 109 w 2250"/>
                  <a:gd name="T3" fmla="*/ 33 h 1242"/>
                  <a:gd name="T4" fmla="*/ 319 w 2250"/>
                  <a:gd name="T5" fmla="*/ 436 h 1242"/>
                  <a:gd name="T6" fmla="*/ 547 w 2250"/>
                  <a:gd name="T7" fmla="*/ 33 h 1242"/>
                  <a:gd name="T8" fmla="*/ 729 w 2250"/>
                  <a:gd name="T9" fmla="*/ 436 h 1242"/>
                  <a:gd name="T10" fmla="*/ 854 w 2250"/>
                  <a:gd name="T11" fmla="*/ 242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50" h="1242">
                    <a:moveTo>
                      <a:pt x="0" y="640"/>
                    </a:moveTo>
                    <a:cubicBezTo>
                      <a:pt x="72" y="320"/>
                      <a:pt x="145" y="0"/>
                      <a:pt x="285" y="85"/>
                    </a:cubicBezTo>
                    <a:cubicBezTo>
                      <a:pt x="425" y="170"/>
                      <a:pt x="648" y="1150"/>
                      <a:pt x="840" y="1150"/>
                    </a:cubicBezTo>
                    <a:cubicBezTo>
                      <a:pt x="1032" y="1150"/>
                      <a:pt x="1260" y="85"/>
                      <a:pt x="1440" y="85"/>
                    </a:cubicBezTo>
                    <a:cubicBezTo>
                      <a:pt x="1620" y="85"/>
                      <a:pt x="1785" y="1058"/>
                      <a:pt x="1920" y="1150"/>
                    </a:cubicBezTo>
                    <a:cubicBezTo>
                      <a:pt x="2055" y="1242"/>
                      <a:pt x="2152" y="941"/>
                      <a:pt x="2250" y="64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747" name="Text Box 28">
              <a:extLst>
                <a:ext uri="{FF2B5EF4-FFF2-40B4-BE49-F238E27FC236}">
                  <a16:creationId xmlns:a16="http://schemas.microsoft.com/office/drawing/2014/main" id="{3B6EE33F-4111-4DD9-8CB7-799EC8F23B77}"/>
                </a:ext>
              </a:extLst>
            </p:cNvPr>
            <p:cNvSpPr txBox="1">
              <a:spLocks noChangeArrowheads="1"/>
            </p:cNvSpPr>
            <p:nvPr/>
          </p:nvSpPr>
          <p:spPr bwMode="auto">
            <a:xfrm>
              <a:off x="720" y="1824"/>
              <a:ext cx="120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200"/>
                <a:t>a. Âm thoa</a:t>
              </a:r>
            </a:p>
          </p:txBody>
        </p:sp>
      </p:grpSp>
      <p:grpSp>
        <p:nvGrpSpPr>
          <p:cNvPr id="29700" name="Group 50">
            <a:extLst>
              <a:ext uri="{FF2B5EF4-FFF2-40B4-BE49-F238E27FC236}">
                <a16:creationId xmlns:a16="http://schemas.microsoft.com/office/drawing/2014/main" id="{7F301927-B3B8-4DE8-8A93-00D50B95EDF2}"/>
              </a:ext>
            </a:extLst>
          </p:cNvPr>
          <p:cNvGrpSpPr>
            <a:grpSpLocks/>
          </p:cNvGrpSpPr>
          <p:nvPr/>
        </p:nvGrpSpPr>
        <p:grpSpPr bwMode="auto">
          <a:xfrm>
            <a:off x="4953000" y="1030288"/>
            <a:ext cx="3581400" cy="2627312"/>
            <a:chOff x="3120" y="336"/>
            <a:chExt cx="2256" cy="1801"/>
          </a:xfrm>
        </p:grpSpPr>
        <p:grpSp>
          <p:nvGrpSpPr>
            <p:cNvPr id="29726" name="Group 30">
              <a:extLst>
                <a:ext uri="{FF2B5EF4-FFF2-40B4-BE49-F238E27FC236}">
                  <a16:creationId xmlns:a16="http://schemas.microsoft.com/office/drawing/2014/main" id="{76C2FE14-EC01-4AE9-B0A7-4559D9AB3C0B}"/>
                </a:ext>
              </a:extLst>
            </p:cNvPr>
            <p:cNvGrpSpPr>
              <a:grpSpLocks/>
            </p:cNvGrpSpPr>
            <p:nvPr/>
          </p:nvGrpSpPr>
          <p:grpSpPr bwMode="auto">
            <a:xfrm>
              <a:off x="3120" y="336"/>
              <a:ext cx="2256" cy="1488"/>
              <a:chOff x="3683" y="1807"/>
              <a:chExt cx="1862" cy="1692"/>
            </a:xfrm>
          </p:grpSpPr>
          <p:grpSp>
            <p:nvGrpSpPr>
              <p:cNvPr id="29728" name="Group 31">
                <a:extLst>
                  <a:ext uri="{FF2B5EF4-FFF2-40B4-BE49-F238E27FC236}">
                    <a16:creationId xmlns:a16="http://schemas.microsoft.com/office/drawing/2014/main" id="{0AEF394C-01EE-48DF-9B4C-41E2596DD458}"/>
                  </a:ext>
                </a:extLst>
              </p:cNvPr>
              <p:cNvGrpSpPr>
                <a:grpSpLocks/>
              </p:cNvGrpSpPr>
              <p:nvPr/>
            </p:nvGrpSpPr>
            <p:grpSpPr bwMode="auto">
              <a:xfrm>
                <a:off x="3683" y="1807"/>
                <a:ext cx="1862" cy="1692"/>
                <a:chOff x="1365" y="2025"/>
                <a:chExt cx="1782" cy="1186"/>
              </a:xfrm>
            </p:grpSpPr>
            <p:sp>
              <p:nvSpPr>
                <p:cNvPr id="29730" name="Line 32">
                  <a:extLst>
                    <a:ext uri="{FF2B5EF4-FFF2-40B4-BE49-F238E27FC236}">
                      <a16:creationId xmlns:a16="http://schemas.microsoft.com/office/drawing/2014/main" id="{27122F84-63AF-4220-B7D0-98126564F7C0}"/>
                    </a:ext>
                  </a:extLst>
                </p:cNvPr>
                <p:cNvSpPr>
                  <a:spLocks noChangeShapeType="1"/>
                </p:cNvSpPr>
                <p:nvPr/>
              </p:nvSpPr>
              <p:spPr bwMode="auto">
                <a:xfrm>
                  <a:off x="1380" y="2025"/>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1" name="Line 33">
                  <a:extLst>
                    <a:ext uri="{FF2B5EF4-FFF2-40B4-BE49-F238E27FC236}">
                      <a16:creationId xmlns:a16="http://schemas.microsoft.com/office/drawing/2014/main" id="{7417346C-050C-4818-A89C-E6ACF1BA70CF}"/>
                    </a:ext>
                  </a:extLst>
                </p:cNvPr>
                <p:cNvSpPr>
                  <a:spLocks noChangeShapeType="1"/>
                </p:cNvSpPr>
                <p:nvPr/>
              </p:nvSpPr>
              <p:spPr bwMode="auto">
                <a:xfrm>
                  <a:off x="1365" y="2220"/>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2" name="Line 34">
                  <a:extLst>
                    <a:ext uri="{FF2B5EF4-FFF2-40B4-BE49-F238E27FC236}">
                      <a16:creationId xmlns:a16="http://schemas.microsoft.com/office/drawing/2014/main" id="{0CB043BC-D025-4DB5-9C49-3AC73BEEA169}"/>
                    </a:ext>
                  </a:extLst>
                </p:cNvPr>
                <p:cNvSpPr>
                  <a:spLocks noChangeShapeType="1"/>
                </p:cNvSpPr>
                <p:nvPr/>
              </p:nvSpPr>
              <p:spPr bwMode="auto">
                <a:xfrm rot="5400000" flipH="1">
                  <a:off x="788" y="2621"/>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3" name="Line 35">
                  <a:extLst>
                    <a:ext uri="{FF2B5EF4-FFF2-40B4-BE49-F238E27FC236}">
                      <a16:creationId xmlns:a16="http://schemas.microsoft.com/office/drawing/2014/main" id="{0B523C29-FB59-4910-83B2-ADF7F46B1E98}"/>
                    </a:ext>
                  </a:extLst>
                </p:cNvPr>
                <p:cNvSpPr>
                  <a:spLocks noChangeShapeType="1"/>
                </p:cNvSpPr>
                <p:nvPr/>
              </p:nvSpPr>
              <p:spPr bwMode="auto">
                <a:xfrm>
                  <a:off x="1365" y="2415"/>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4" name="Line 36">
                  <a:extLst>
                    <a:ext uri="{FF2B5EF4-FFF2-40B4-BE49-F238E27FC236}">
                      <a16:creationId xmlns:a16="http://schemas.microsoft.com/office/drawing/2014/main" id="{BF6827CB-A9F8-4066-B6EB-9A952DD89A2A}"/>
                    </a:ext>
                  </a:extLst>
                </p:cNvPr>
                <p:cNvSpPr>
                  <a:spLocks noChangeShapeType="1"/>
                </p:cNvSpPr>
                <p:nvPr/>
              </p:nvSpPr>
              <p:spPr bwMode="auto">
                <a:xfrm>
                  <a:off x="1384" y="2616"/>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5" name="Line 37">
                  <a:extLst>
                    <a:ext uri="{FF2B5EF4-FFF2-40B4-BE49-F238E27FC236}">
                      <a16:creationId xmlns:a16="http://schemas.microsoft.com/office/drawing/2014/main" id="{71D2490A-D98E-4AB6-843D-418600D7C531}"/>
                    </a:ext>
                  </a:extLst>
                </p:cNvPr>
                <p:cNvSpPr>
                  <a:spLocks noChangeShapeType="1"/>
                </p:cNvSpPr>
                <p:nvPr/>
              </p:nvSpPr>
              <p:spPr bwMode="auto">
                <a:xfrm>
                  <a:off x="1382" y="2808"/>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6" name="Line 38">
                  <a:extLst>
                    <a:ext uri="{FF2B5EF4-FFF2-40B4-BE49-F238E27FC236}">
                      <a16:creationId xmlns:a16="http://schemas.microsoft.com/office/drawing/2014/main" id="{3A5C9E52-82C5-4B2E-B967-EEE96094CA86}"/>
                    </a:ext>
                  </a:extLst>
                </p:cNvPr>
                <p:cNvSpPr>
                  <a:spLocks noChangeShapeType="1"/>
                </p:cNvSpPr>
                <p:nvPr/>
              </p:nvSpPr>
              <p:spPr bwMode="auto">
                <a:xfrm>
                  <a:off x="1380" y="3000"/>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7" name="Line 39">
                  <a:extLst>
                    <a:ext uri="{FF2B5EF4-FFF2-40B4-BE49-F238E27FC236}">
                      <a16:creationId xmlns:a16="http://schemas.microsoft.com/office/drawing/2014/main" id="{C9B6B1D7-6E26-4EF1-8B9B-461661C31678}"/>
                    </a:ext>
                  </a:extLst>
                </p:cNvPr>
                <p:cNvSpPr>
                  <a:spLocks noChangeShapeType="1"/>
                </p:cNvSpPr>
                <p:nvPr/>
              </p:nvSpPr>
              <p:spPr bwMode="auto">
                <a:xfrm>
                  <a:off x="1365" y="3195"/>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8" name="Line 40">
                  <a:extLst>
                    <a:ext uri="{FF2B5EF4-FFF2-40B4-BE49-F238E27FC236}">
                      <a16:creationId xmlns:a16="http://schemas.microsoft.com/office/drawing/2014/main" id="{DB0487A8-E7FB-47A8-B900-F325D1567171}"/>
                    </a:ext>
                  </a:extLst>
                </p:cNvPr>
                <p:cNvSpPr>
                  <a:spLocks noChangeShapeType="1"/>
                </p:cNvSpPr>
                <p:nvPr/>
              </p:nvSpPr>
              <p:spPr bwMode="auto">
                <a:xfrm rot="5400000" flipH="1">
                  <a:off x="998" y="2621"/>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9" name="Line 41">
                  <a:extLst>
                    <a:ext uri="{FF2B5EF4-FFF2-40B4-BE49-F238E27FC236}">
                      <a16:creationId xmlns:a16="http://schemas.microsoft.com/office/drawing/2014/main" id="{B366B07C-021A-45B3-9454-4A01A795A548}"/>
                    </a:ext>
                  </a:extLst>
                </p:cNvPr>
                <p:cNvSpPr>
                  <a:spLocks noChangeShapeType="1"/>
                </p:cNvSpPr>
                <p:nvPr/>
              </p:nvSpPr>
              <p:spPr bwMode="auto">
                <a:xfrm rot="5400000" flipH="1">
                  <a:off x="1242" y="2627"/>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0" name="Line 42">
                  <a:extLst>
                    <a:ext uri="{FF2B5EF4-FFF2-40B4-BE49-F238E27FC236}">
                      <a16:creationId xmlns:a16="http://schemas.microsoft.com/office/drawing/2014/main" id="{05E36CB2-5342-4D4B-B3C3-DE797B82B44D}"/>
                    </a:ext>
                  </a:extLst>
                </p:cNvPr>
                <p:cNvSpPr>
                  <a:spLocks noChangeShapeType="1"/>
                </p:cNvSpPr>
                <p:nvPr/>
              </p:nvSpPr>
              <p:spPr bwMode="auto">
                <a:xfrm rot="5400000" flipH="1">
                  <a:off x="1469" y="2630"/>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1" name="Line 43">
                  <a:extLst>
                    <a:ext uri="{FF2B5EF4-FFF2-40B4-BE49-F238E27FC236}">
                      <a16:creationId xmlns:a16="http://schemas.microsoft.com/office/drawing/2014/main" id="{1AF448A2-FFB9-42A5-936A-27C75AFC9552}"/>
                    </a:ext>
                  </a:extLst>
                </p:cNvPr>
                <p:cNvSpPr>
                  <a:spLocks noChangeShapeType="1"/>
                </p:cNvSpPr>
                <p:nvPr/>
              </p:nvSpPr>
              <p:spPr bwMode="auto">
                <a:xfrm rot="5400000" flipH="1">
                  <a:off x="1694" y="2615"/>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2" name="Line 44">
                  <a:extLst>
                    <a:ext uri="{FF2B5EF4-FFF2-40B4-BE49-F238E27FC236}">
                      <a16:creationId xmlns:a16="http://schemas.microsoft.com/office/drawing/2014/main" id="{7671BADB-5393-425B-9939-32387E88EFD1}"/>
                    </a:ext>
                  </a:extLst>
                </p:cNvPr>
                <p:cNvSpPr>
                  <a:spLocks noChangeShapeType="1"/>
                </p:cNvSpPr>
                <p:nvPr/>
              </p:nvSpPr>
              <p:spPr bwMode="auto">
                <a:xfrm rot="5400000" flipH="1">
                  <a:off x="1902" y="2612"/>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3" name="Line 45">
                  <a:extLst>
                    <a:ext uri="{FF2B5EF4-FFF2-40B4-BE49-F238E27FC236}">
                      <a16:creationId xmlns:a16="http://schemas.microsoft.com/office/drawing/2014/main" id="{CFE3597F-ADF6-4977-B75F-7DE83915F2DF}"/>
                    </a:ext>
                  </a:extLst>
                </p:cNvPr>
                <p:cNvSpPr>
                  <a:spLocks noChangeShapeType="1"/>
                </p:cNvSpPr>
                <p:nvPr/>
              </p:nvSpPr>
              <p:spPr bwMode="auto">
                <a:xfrm rot="5400000" flipH="1">
                  <a:off x="2146" y="2618"/>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4" name="Line 46">
                  <a:extLst>
                    <a:ext uri="{FF2B5EF4-FFF2-40B4-BE49-F238E27FC236}">
                      <a16:creationId xmlns:a16="http://schemas.microsoft.com/office/drawing/2014/main" id="{2661B8F5-4B43-4276-89F7-32A1ADEE9555}"/>
                    </a:ext>
                  </a:extLst>
                </p:cNvPr>
                <p:cNvSpPr>
                  <a:spLocks noChangeShapeType="1"/>
                </p:cNvSpPr>
                <p:nvPr/>
              </p:nvSpPr>
              <p:spPr bwMode="auto">
                <a:xfrm rot="5400000" flipH="1">
                  <a:off x="2356" y="2618"/>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5" name="Line 47">
                  <a:extLst>
                    <a:ext uri="{FF2B5EF4-FFF2-40B4-BE49-F238E27FC236}">
                      <a16:creationId xmlns:a16="http://schemas.microsoft.com/office/drawing/2014/main" id="{4991222B-4A84-4493-A658-55BE6B3BCBD4}"/>
                    </a:ext>
                  </a:extLst>
                </p:cNvPr>
                <p:cNvSpPr>
                  <a:spLocks noChangeShapeType="1"/>
                </p:cNvSpPr>
                <p:nvPr/>
              </p:nvSpPr>
              <p:spPr bwMode="auto">
                <a:xfrm rot="5400000" flipH="1">
                  <a:off x="2566" y="2618"/>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29" name="Freeform 48">
                <a:extLst>
                  <a:ext uri="{FF2B5EF4-FFF2-40B4-BE49-F238E27FC236}">
                    <a16:creationId xmlns:a16="http://schemas.microsoft.com/office/drawing/2014/main" id="{4293425E-0C31-40FB-9BD7-9B6E7D954458}"/>
                  </a:ext>
                </a:extLst>
              </p:cNvPr>
              <p:cNvSpPr>
                <a:spLocks/>
              </p:cNvSpPr>
              <p:nvPr/>
            </p:nvSpPr>
            <p:spPr bwMode="auto">
              <a:xfrm>
                <a:off x="3691" y="2082"/>
                <a:ext cx="1842" cy="1112"/>
              </a:xfrm>
              <a:custGeom>
                <a:avLst/>
                <a:gdLst>
                  <a:gd name="T0" fmla="*/ 0 w 2235"/>
                  <a:gd name="T1" fmla="*/ 261 h 1350"/>
                  <a:gd name="T2" fmla="*/ 46 w 2235"/>
                  <a:gd name="T3" fmla="*/ 125 h 1350"/>
                  <a:gd name="T4" fmla="*/ 68 w 2235"/>
                  <a:gd name="T5" fmla="*/ 171 h 1350"/>
                  <a:gd name="T6" fmla="*/ 103 w 2235"/>
                  <a:gd name="T7" fmla="*/ 68 h 1350"/>
                  <a:gd name="T8" fmla="*/ 143 w 2235"/>
                  <a:gd name="T9" fmla="*/ 119 h 1350"/>
                  <a:gd name="T10" fmla="*/ 211 w 2235"/>
                  <a:gd name="T11" fmla="*/ 22 h 1350"/>
                  <a:gd name="T12" fmla="*/ 291 w 2235"/>
                  <a:gd name="T13" fmla="*/ 466 h 1350"/>
                  <a:gd name="T14" fmla="*/ 348 w 2235"/>
                  <a:gd name="T15" fmla="*/ 421 h 1350"/>
                  <a:gd name="T16" fmla="*/ 371 w 2235"/>
                  <a:gd name="T17" fmla="*/ 506 h 1350"/>
                  <a:gd name="T18" fmla="*/ 473 w 2235"/>
                  <a:gd name="T19" fmla="*/ 137 h 1350"/>
                  <a:gd name="T20" fmla="*/ 508 w 2235"/>
                  <a:gd name="T21" fmla="*/ 188 h 1350"/>
                  <a:gd name="T22" fmla="*/ 531 w 2235"/>
                  <a:gd name="T23" fmla="*/ 63 h 1350"/>
                  <a:gd name="T24" fmla="*/ 588 w 2235"/>
                  <a:gd name="T25" fmla="*/ 125 h 1350"/>
                  <a:gd name="T26" fmla="*/ 622 w 2235"/>
                  <a:gd name="T27" fmla="*/ 0 h 1350"/>
                  <a:gd name="T28" fmla="*/ 736 w 2235"/>
                  <a:gd name="T29" fmla="*/ 461 h 1350"/>
                  <a:gd name="T30" fmla="*/ 765 w 2235"/>
                  <a:gd name="T31" fmla="*/ 404 h 1350"/>
                  <a:gd name="T32" fmla="*/ 799 w 2235"/>
                  <a:gd name="T33" fmla="*/ 512 h 1350"/>
                  <a:gd name="T34" fmla="*/ 850 w 2235"/>
                  <a:gd name="T35" fmla="*/ 261 h 13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35" h="1350">
                    <a:moveTo>
                      <a:pt x="0" y="690"/>
                    </a:moveTo>
                    <a:lnTo>
                      <a:pt x="120" y="330"/>
                    </a:lnTo>
                    <a:lnTo>
                      <a:pt x="180" y="450"/>
                    </a:lnTo>
                    <a:lnTo>
                      <a:pt x="270" y="180"/>
                    </a:lnTo>
                    <a:lnTo>
                      <a:pt x="375" y="315"/>
                    </a:lnTo>
                    <a:lnTo>
                      <a:pt x="555" y="60"/>
                    </a:lnTo>
                    <a:lnTo>
                      <a:pt x="765" y="1230"/>
                    </a:lnTo>
                    <a:lnTo>
                      <a:pt x="915" y="1110"/>
                    </a:lnTo>
                    <a:lnTo>
                      <a:pt x="975" y="1335"/>
                    </a:lnTo>
                    <a:lnTo>
                      <a:pt x="1245" y="360"/>
                    </a:lnTo>
                    <a:lnTo>
                      <a:pt x="1335" y="495"/>
                    </a:lnTo>
                    <a:lnTo>
                      <a:pt x="1395" y="165"/>
                    </a:lnTo>
                    <a:lnTo>
                      <a:pt x="1545" y="330"/>
                    </a:lnTo>
                    <a:lnTo>
                      <a:pt x="1635" y="0"/>
                    </a:lnTo>
                    <a:lnTo>
                      <a:pt x="1935" y="1215"/>
                    </a:lnTo>
                    <a:lnTo>
                      <a:pt x="2010" y="1065"/>
                    </a:lnTo>
                    <a:lnTo>
                      <a:pt x="2100" y="1350"/>
                    </a:lnTo>
                    <a:lnTo>
                      <a:pt x="2235" y="69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727" name="Text Box 49">
              <a:extLst>
                <a:ext uri="{FF2B5EF4-FFF2-40B4-BE49-F238E27FC236}">
                  <a16:creationId xmlns:a16="http://schemas.microsoft.com/office/drawing/2014/main" id="{71B01530-9BB2-4B1D-86D1-728E384F8662}"/>
                </a:ext>
              </a:extLst>
            </p:cNvPr>
            <p:cNvSpPr txBox="1">
              <a:spLocks noChangeArrowheads="1"/>
            </p:cNvSpPr>
            <p:nvPr/>
          </p:nvSpPr>
          <p:spPr bwMode="auto">
            <a:xfrm>
              <a:off x="3840" y="1824"/>
              <a:ext cx="912"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a:t>b. Sáo</a:t>
              </a:r>
            </a:p>
          </p:txBody>
        </p:sp>
      </p:grpSp>
      <p:sp>
        <p:nvSpPr>
          <p:cNvPr id="2" name="Rectangle 70">
            <a:extLst>
              <a:ext uri="{FF2B5EF4-FFF2-40B4-BE49-F238E27FC236}">
                <a16:creationId xmlns:a16="http://schemas.microsoft.com/office/drawing/2014/main" id="{DD2333DD-29FA-4621-8ED9-61E55878152B}"/>
              </a:ext>
            </a:extLst>
          </p:cNvPr>
          <p:cNvSpPr>
            <a:spLocks noChangeArrowheads="1"/>
          </p:cNvSpPr>
          <p:nvPr/>
        </p:nvSpPr>
        <p:spPr bwMode="auto">
          <a:xfrm>
            <a:off x="2255838" y="5486400"/>
            <a:ext cx="4572000" cy="1371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vi-VN" altLang="en-US"/>
          </a:p>
        </p:txBody>
      </p:sp>
      <p:grpSp>
        <p:nvGrpSpPr>
          <p:cNvPr id="29702" name="Group 92">
            <a:extLst>
              <a:ext uri="{FF2B5EF4-FFF2-40B4-BE49-F238E27FC236}">
                <a16:creationId xmlns:a16="http://schemas.microsoft.com/office/drawing/2014/main" id="{64035942-1A56-4558-A442-E0021FDEA9BA}"/>
              </a:ext>
            </a:extLst>
          </p:cNvPr>
          <p:cNvGrpSpPr>
            <a:grpSpLocks/>
          </p:cNvGrpSpPr>
          <p:nvPr/>
        </p:nvGrpSpPr>
        <p:grpSpPr bwMode="auto">
          <a:xfrm>
            <a:off x="381000" y="3657600"/>
            <a:ext cx="3733800" cy="2851150"/>
            <a:chOff x="1920" y="2352"/>
            <a:chExt cx="2352" cy="1796"/>
          </a:xfrm>
        </p:grpSpPr>
        <p:grpSp>
          <p:nvGrpSpPr>
            <p:cNvPr id="29706" name="Group 71">
              <a:extLst>
                <a:ext uri="{FF2B5EF4-FFF2-40B4-BE49-F238E27FC236}">
                  <a16:creationId xmlns:a16="http://schemas.microsoft.com/office/drawing/2014/main" id="{2FEA6E7F-0F4A-49CC-A568-5DD4E86FEAEF}"/>
                </a:ext>
              </a:extLst>
            </p:cNvPr>
            <p:cNvGrpSpPr>
              <a:grpSpLocks/>
            </p:cNvGrpSpPr>
            <p:nvPr/>
          </p:nvGrpSpPr>
          <p:grpSpPr bwMode="auto">
            <a:xfrm>
              <a:off x="1920" y="2352"/>
              <a:ext cx="2352" cy="1536"/>
              <a:chOff x="5904" y="1850"/>
              <a:chExt cx="1867" cy="1692"/>
            </a:xfrm>
          </p:grpSpPr>
          <p:grpSp>
            <p:nvGrpSpPr>
              <p:cNvPr id="29708" name="Group 72">
                <a:extLst>
                  <a:ext uri="{FF2B5EF4-FFF2-40B4-BE49-F238E27FC236}">
                    <a16:creationId xmlns:a16="http://schemas.microsoft.com/office/drawing/2014/main" id="{9A8A9E39-77B4-4185-98B8-8BD158E45AA7}"/>
                  </a:ext>
                </a:extLst>
              </p:cNvPr>
              <p:cNvGrpSpPr>
                <a:grpSpLocks/>
              </p:cNvGrpSpPr>
              <p:nvPr/>
            </p:nvGrpSpPr>
            <p:grpSpPr bwMode="auto">
              <a:xfrm>
                <a:off x="5909" y="1850"/>
                <a:ext cx="1862" cy="1692"/>
                <a:chOff x="1365" y="2025"/>
                <a:chExt cx="1782" cy="1186"/>
              </a:xfrm>
            </p:grpSpPr>
            <p:sp>
              <p:nvSpPr>
                <p:cNvPr id="29710" name="Line 73">
                  <a:extLst>
                    <a:ext uri="{FF2B5EF4-FFF2-40B4-BE49-F238E27FC236}">
                      <a16:creationId xmlns:a16="http://schemas.microsoft.com/office/drawing/2014/main" id="{E2AEA9AF-BE77-4846-B7C2-604C76C4B285}"/>
                    </a:ext>
                  </a:extLst>
                </p:cNvPr>
                <p:cNvSpPr>
                  <a:spLocks noChangeShapeType="1"/>
                </p:cNvSpPr>
                <p:nvPr/>
              </p:nvSpPr>
              <p:spPr bwMode="auto">
                <a:xfrm>
                  <a:off x="1380" y="2025"/>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74">
                  <a:extLst>
                    <a:ext uri="{FF2B5EF4-FFF2-40B4-BE49-F238E27FC236}">
                      <a16:creationId xmlns:a16="http://schemas.microsoft.com/office/drawing/2014/main" id="{CC0A2D88-6677-4242-BF0E-0948649BE916}"/>
                    </a:ext>
                  </a:extLst>
                </p:cNvPr>
                <p:cNvSpPr>
                  <a:spLocks noChangeShapeType="1"/>
                </p:cNvSpPr>
                <p:nvPr/>
              </p:nvSpPr>
              <p:spPr bwMode="auto">
                <a:xfrm>
                  <a:off x="1365" y="2220"/>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75">
                  <a:extLst>
                    <a:ext uri="{FF2B5EF4-FFF2-40B4-BE49-F238E27FC236}">
                      <a16:creationId xmlns:a16="http://schemas.microsoft.com/office/drawing/2014/main" id="{B7295DC3-9F7F-4C2E-82A2-C59F5523A472}"/>
                    </a:ext>
                  </a:extLst>
                </p:cNvPr>
                <p:cNvSpPr>
                  <a:spLocks noChangeShapeType="1"/>
                </p:cNvSpPr>
                <p:nvPr/>
              </p:nvSpPr>
              <p:spPr bwMode="auto">
                <a:xfrm rot="5400000" flipH="1">
                  <a:off x="788" y="2621"/>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Line 76">
                  <a:extLst>
                    <a:ext uri="{FF2B5EF4-FFF2-40B4-BE49-F238E27FC236}">
                      <a16:creationId xmlns:a16="http://schemas.microsoft.com/office/drawing/2014/main" id="{D071ED38-7EE3-4EFF-A22A-13C3BA46B17B}"/>
                    </a:ext>
                  </a:extLst>
                </p:cNvPr>
                <p:cNvSpPr>
                  <a:spLocks noChangeShapeType="1"/>
                </p:cNvSpPr>
                <p:nvPr/>
              </p:nvSpPr>
              <p:spPr bwMode="auto">
                <a:xfrm>
                  <a:off x="1365" y="2415"/>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4" name="Line 77">
                  <a:extLst>
                    <a:ext uri="{FF2B5EF4-FFF2-40B4-BE49-F238E27FC236}">
                      <a16:creationId xmlns:a16="http://schemas.microsoft.com/office/drawing/2014/main" id="{2B5BF81B-01D2-4D92-A37C-781B0ABADBC4}"/>
                    </a:ext>
                  </a:extLst>
                </p:cNvPr>
                <p:cNvSpPr>
                  <a:spLocks noChangeShapeType="1"/>
                </p:cNvSpPr>
                <p:nvPr/>
              </p:nvSpPr>
              <p:spPr bwMode="auto">
                <a:xfrm>
                  <a:off x="1384" y="2616"/>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Line 78">
                  <a:extLst>
                    <a:ext uri="{FF2B5EF4-FFF2-40B4-BE49-F238E27FC236}">
                      <a16:creationId xmlns:a16="http://schemas.microsoft.com/office/drawing/2014/main" id="{4377A3B4-05C4-4C93-BD85-3D5F44F72EFF}"/>
                    </a:ext>
                  </a:extLst>
                </p:cNvPr>
                <p:cNvSpPr>
                  <a:spLocks noChangeShapeType="1"/>
                </p:cNvSpPr>
                <p:nvPr/>
              </p:nvSpPr>
              <p:spPr bwMode="auto">
                <a:xfrm>
                  <a:off x="1382" y="2808"/>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6" name="Line 79">
                  <a:extLst>
                    <a:ext uri="{FF2B5EF4-FFF2-40B4-BE49-F238E27FC236}">
                      <a16:creationId xmlns:a16="http://schemas.microsoft.com/office/drawing/2014/main" id="{CBA53EB1-73EA-4572-8702-41643B92231F}"/>
                    </a:ext>
                  </a:extLst>
                </p:cNvPr>
                <p:cNvSpPr>
                  <a:spLocks noChangeShapeType="1"/>
                </p:cNvSpPr>
                <p:nvPr/>
              </p:nvSpPr>
              <p:spPr bwMode="auto">
                <a:xfrm>
                  <a:off x="1380" y="3000"/>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7" name="Line 80">
                  <a:extLst>
                    <a:ext uri="{FF2B5EF4-FFF2-40B4-BE49-F238E27FC236}">
                      <a16:creationId xmlns:a16="http://schemas.microsoft.com/office/drawing/2014/main" id="{C04B11AD-27E8-4294-8761-C088B07C9C67}"/>
                    </a:ext>
                  </a:extLst>
                </p:cNvPr>
                <p:cNvSpPr>
                  <a:spLocks noChangeShapeType="1"/>
                </p:cNvSpPr>
                <p:nvPr/>
              </p:nvSpPr>
              <p:spPr bwMode="auto">
                <a:xfrm>
                  <a:off x="1365" y="3195"/>
                  <a:ext cx="17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8" name="Line 81">
                  <a:extLst>
                    <a:ext uri="{FF2B5EF4-FFF2-40B4-BE49-F238E27FC236}">
                      <a16:creationId xmlns:a16="http://schemas.microsoft.com/office/drawing/2014/main" id="{0B65DEDB-2B9B-44CB-8667-B3480AFDC0AA}"/>
                    </a:ext>
                  </a:extLst>
                </p:cNvPr>
                <p:cNvSpPr>
                  <a:spLocks noChangeShapeType="1"/>
                </p:cNvSpPr>
                <p:nvPr/>
              </p:nvSpPr>
              <p:spPr bwMode="auto">
                <a:xfrm rot="5400000" flipH="1">
                  <a:off x="998" y="2621"/>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9" name="Line 82">
                  <a:extLst>
                    <a:ext uri="{FF2B5EF4-FFF2-40B4-BE49-F238E27FC236}">
                      <a16:creationId xmlns:a16="http://schemas.microsoft.com/office/drawing/2014/main" id="{0F0C45AA-089A-483C-882E-0CC44D344768}"/>
                    </a:ext>
                  </a:extLst>
                </p:cNvPr>
                <p:cNvSpPr>
                  <a:spLocks noChangeShapeType="1"/>
                </p:cNvSpPr>
                <p:nvPr/>
              </p:nvSpPr>
              <p:spPr bwMode="auto">
                <a:xfrm rot="5400000" flipH="1">
                  <a:off x="1242" y="2627"/>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0" name="Line 83">
                  <a:extLst>
                    <a:ext uri="{FF2B5EF4-FFF2-40B4-BE49-F238E27FC236}">
                      <a16:creationId xmlns:a16="http://schemas.microsoft.com/office/drawing/2014/main" id="{FC957484-5B22-4907-80D3-66514D1F1556}"/>
                    </a:ext>
                  </a:extLst>
                </p:cNvPr>
                <p:cNvSpPr>
                  <a:spLocks noChangeShapeType="1"/>
                </p:cNvSpPr>
                <p:nvPr/>
              </p:nvSpPr>
              <p:spPr bwMode="auto">
                <a:xfrm rot="5400000" flipH="1">
                  <a:off x="1469" y="2630"/>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1" name="Line 84">
                  <a:extLst>
                    <a:ext uri="{FF2B5EF4-FFF2-40B4-BE49-F238E27FC236}">
                      <a16:creationId xmlns:a16="http://schemas.microsoft.com/office/drawing/2014/main" id="{9693B818-66A2-4295-86A0-5A073D7DC894}"/>
                    </a:ext>
                  </a:extLst>
                </p:cNvPr>
                <p:cNvSpPr>
                  <a:spLocks noChangeShapeType="1"/>
                </p:cNvSpPr>
                <p:nvPr/>
              </p:nvSpPr>
              <p:spPr bwMode="auto">
                <a:xfrm rot="5400000" flipH="1">
                  <a:off x="1694" y="2615"/>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2" name="Line 85">
                  <a:extLst>
                    <a:ext uri="{FF2B5EF4-FFF2-40B4-BE49-F238E27FC236}">
                      <a16:creationId xmlns:a16="http://schemas.microsoft.com/office/drawing/2014/main" id="{CEE4BDF4-21E5-4623-B4BD-7166D815E0F5}"/>
                    </a:ext>
                  </a:extLst>
                </p:cNvPr>
                <p:cNvSpPr>
                  <a:spLocks noChangeShapeType="1"/>
                </p:cNvSpPr>
                <p:nvPr/>
              </p:nvSpPr>
              <p:spPr bwMode="auto">
                <a:xfrm rot="5400000" flipH="1">
                  <a:off x="1902" y="2612"/>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Line 86">
                  <a:extLst>
                    <a:ext uri="{FF2B5EF4-FFF2-40B4-BE49-F238E27FC236}">
                      <a16:creationId xmlns:a16="http://schemas.microsoft.com/office/drawing/2014/main" id="{41F84E11-F1D0-49EC-9510-35526CEC0E64}"/>
                    </a:ext>
                  </a:extLst>
                </p:cNvPr>
                <p:cNvSpPr>
                  <a:spLocks noChangeShapeType="1"/>
                </p:cNvSpPr>
                <p:nvPr/>
              </p:nvSpPr>
              <p:spPr bwMode="auto">
                <a:xfrm rot="5400000" flipH="1">
                  <a:off x="2146" y="2618"/>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4" name="Line 87">
                  <a:extLst>
                    <a:ext uri="{FF2B5EF4-FFF2-40B4-BE49-F238E27FC236}">
                      <a16:creationId xmlns:a16="http://schemas.microsoft.com/office/drawing/2014/main" id="{08222CD0-E804-46EA-B783-ECE07FAA45AB}"/>
                    </a:ext>
                  </a:extLst>
                </p:cNvPr>
                <p:cNvSpPr>
                  <a:spLocks noChangeShapeType="1"/>
                </p:cNvSpPr>
                <p:nvPr/>
              </p:nvSpPr>
              <p:spPr bwMode="auto">
                <a:xfrm rot="5400000" flipH="1">
                  <a:off x="2356" y="2618"/>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5" name="Line 88">
                  <a:extLst>
                    <a:ext uri="{FF2B5EF4-FFF2-40B4-BE49-F238E27FC236}">
                      <a16:creationId xmlns:a16="http://schemas.microsoft.com/office/drawing/2014/main" id="{956A90A5-0F62-4390-A5A5-926D64CB1C5E}"/>
                    </a:ext>
                  </a:extLst>
                </p:cNvPr>
                <p:cNvSpPr>
                  <a:spLocks noChangeShapeType="1"/>
                </p:cNvSpPr>
                <p:nvPr/>
              </p:nvSpPr>
              <p:spPr bwMode="auto">
                <a:xfrm rot="5400000" flipH="1">
                  <a:off x="2566" y="2618"/>
                  <a:ext cx="11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09" name="Freeform 89">
                <a:extLst>
                  <a:ext uri="{FF2B5EF4-FFF2-40B4-BE49-F238E27FC236}">
                    <a16:creationId xmlns:a16="http://schemas.microsoft.com/office/drawing/2014/main" id="{D3889C05-0E3B-462F-8054-735E9D994773}"/>
                  </a:ext>
                </a:extLst>
              </p:cNvPr>
              <p:cNvSpPr>
                <a:spLocks/>
              </p:cNvSpPr>
              <p:nvPr/>
            </p:nvSpPr>
            <p:spPr bwMode="auto">
              <a:xfrm>
                <a:off x="5904" y="2032"/>
                <a:ext cx="1854" cy="1236"/>
              </a:xfrm>
              <a:custGeom>
                <a:avLst/>
                <a:gdLst>
                  <a:gd name="T0" fmla="*/ 0 w 2250"/>
                  <a:gd name="T1" fmla="*/ 297 h 1500"/>
                  <a:gd name="T2" fmla="*/ 29 w 2250"/>
                  <a:gd name="T3" fmla="*/ 245 h 1500"/>
                  <a:gd name="T4" fmla="*/ 51 w 2250"/>
                  <a:gd name="T5" fmla="*/ 284 h 1500"/>
                  <a:gd name="T6" fmla="*/ 63 w 2250"/>
                  <a:gd name="T7" fmla="*/ 222 h 1500"/>
                  <a:gd name="T8" fmla="*/ 85 w 2250"/>
                  <a:gd name="T9" fmla="*/ 319 h 1500"/>
                  <a:gd name="T10" fmla="*/ 125 w 2250"/>
                  <a:gd name="T11" fmla="*/ 0 h 1500"/>
                  <a:gd name="T12" fmla="*/ 131 w 2250"/>
                  <a:gd name="T13" fmla="*/ 297 h 1500"/>
                  <a:gd name="T14" fmla="*/ 154 w 2250"/>
                  <a:gd name="T15" fmla="*/ 119 h 1500"/>
                  <a:gd name="T16" fmla="*/ 171 w 2250"/>
                  <a:gd name="T17" fmla="*/ 194 h 1500"/>
                  <a:gd name="T18" fmla="*/ 205 w 2250"/>
                  <a:gd name="T19" fmla="*/ 68 h 1500"/>
                  <a:gd name="T20" fmla="*/ 211 w 2250"/>
                  <a:gd name="T21" fmla="*/ 297 h 1500"/>
                  <a:gd name="T22" fmla="*/ 227 w 2250"/>
                  <a:gd name="T23" fmla="*/ 131 h 1500"/>
                  <a:gd name="T24" fmla="*/ 227 w 2250"/>
                  <a:gd name="T25" fmla="*/ 382 h 1500"/>
                  <a:gd name="T26" fmla="*/ 240 w 2250"/>
                  <a:gd name="T27" fmla="*/ 297 h 1500"/>
                  <a:gd name="T28" fmla="*/ 256 w 2250"/>
                  <a:gd name="T29" fmla="*/ 513 h 1500"/>
                  <a:gd name="T30" fmla="*/ 268 w 2250"/>
                  <a:gd name="T31" fmla="*/ 370 h 1500"/>
                  <a:gd name="T32" fmla="*/ 284 w 2250"/>
                  <a:gd name="T33" fmla="*/ 468 h 1500"/>
                  <a:gd name="T34" fmla="*/ 313 w 2250"/>
                  <a:gd name="T35" fmla="*/ 353 h 1500"/>
                  <a:gd name="T36" fmla="*/ 330 w 2250"/>
                  <a:gd name="T37" fmla="*/ 536 h 1500"/>
                  <a:gd name="T38" fmla="*/ 353 w 2250"/>
                  <a:gd name="T39" fmla="*/ 297 h 1500"/>
                  <a:gd name="T40" fmla="*/ 359 w 2250"/>
                  <a:gd name="T41" fmla="*/ 382 h 1500"/>
                  <a:gd name="T42" fmla="*/ 376 w 2250"/>
                  <a:gd name="T43" fmla="*/ 341 h 1500"/>
                  <a:gd name="T44" fmla="*/ 400 w 2250"/>
                  <a:gd name="T45" fmla="*/ 393 h 1500"/>
                  <a:gd name="T46" fmla="*/ 468 w 2250"/>
                  <a:gd name="T47" fmla="*/ 222 h 1500"/>
                  <a:gd name="T48" fmla="*/ 496 w 2250"/>
                  <a:gd name="T49" fmla="*/ 256 h 1500"/>
                  <a:gd name="T50" fmla="*/ 508 w 2250"/>
                  <a:gd name="T51" fmla="*/ 217 h 1500"/>
                  <a:gd name="T52" fmla="*/ 513 w 2250"/>
                  <a:gd name="T53" fmla="*/ 297 h 1500"/>
                  <a:gd name="T54" fmla="*/ 536 w 2250"/>
                  <a:gd name="T55" fmla="*/ 12 h 1500"/>
                  <a:gd name="T56" fmla="*/ 547 w 2250"/>
                  <a:gd name="T57" fmla="*/ 297 h 1500"/>
                  <a:gd name="T58" fmla="*/ 558 w 2250"/>
                  <a:gd name="T59" fmla="*/ 160 h 1500"/>
                  <a:gd name="T60" fmla="*/ 569 w 2250"/>
                  <a:gd name="T61" fmla="*/ 205 h 1500"/>
                  <a:gd name="T62" fmla="*/ 587 w 2250"/>
                  <a:gd name="T63" fmla="*/ 34 h 1500"/>
                  <a:gd name="T64" fmla="*/ 592 w 2250"/>
                  <a:gd name="T65" fmla="*/ 297 h 1500"/>
                  <a:gd name="T66" fmla="*/ 627 w 2250"/>
                  <a:gd name="T67" fmla="*/ 143 h 1500"/>
                  <a:gd name="T68" fmla="*/ 662 w 2250"/>
                  <a:gd name="T69" fmla="*/ 297 h 1500"/>
                  <a:gd name="T70" fmla="*/ 667 w 2250"/>
                  <a:gd name="T71" fmla="*/ 428 h 1500"/>
                  <a:gd name="T72" fmla="*/ 695 w 2250"/>
                  <a:gd name="T73" fmla="*/ 302 h 1500"/>
                  <a:gd name="T74" fmla="*/ 700 w 2250"/>
                  <a:gd name="T75" fmla="*/ 553 h 1500"/>
                  <a:gd name="T76" fmla="*/ 723 w 2250"/>
                  <a:gd name="T77" fmla="*/ 382 h 1500"/>
                  <a:gd name="T78" fmla="*/ 741 w 2250"/>
                  <a:gd name="T79" fmla="*/ 456 h 1500"/>
                  <a:gd name="T80" fmla="*/ 752 w 2250"/>
                  <a:gd name="T81" fmla="*/ 307 h 1500"/>
                  <a:gd name="T82" fmla="*/ 752 w 2250"/>
                  <a:gd name="T83" fmla="*/ 569 h 1500"/>
                  <a:gd name="T84" fmla="*/ 780 w 2250"/>
                  <a:gd name="T85" fmla="*/ 302 h 1500"/>
                  <a:gd name="T86" fmla="*/ 793 w 2250"/>
                  <a:gd name="T87" fmla="*/ 387 h 1500"/>
                  <a:gd name="T88" fmla="*/ 798 w 2250"/>
                  <a:gd name="T89" fmla="*/ 341 h 1500"/>
                  <a:gd name="T90" fmla="*/ 815 w 2250"/>
                  <a:gd name="T91" fmla="*/ 370 h 1500"/>
                  <a:gd name="T92" fmla="*/ 854 w 2250"/>
                  <a:gd name="T93" fmla="*/ 302 h 15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50" h="1500">
                    <a:moveTo>
                      <a:pt x="0" y="780"/>
                    </a:moveTo>
                    <a:lnTo>
                      <a:pt x="75" y="645"/>
                    </a:lnTo>
                    <a:lnTo>
                      <a:pt x="135" y="750"/>
                    </a:lnTo>
                    <a:lnTo>
                      <a:pt x="165" y="585"/>
                    </a:lnTo>
                    <a:lnTo>
                      <a:pt x="225" y="840"/>
                    </a:lnTo>
                    <a:lnTo>
                      <a:pt x="330" y="0"/>
                    </a:lnTo>
                    <a:lnTo>
                      <a:pt x="345" y="780"/>
                    </a:lnTo>
                    <a:lnTo>
                      <a:pt x="405" y="315"/>
                    </a:lnTo>
                    <a:lnTo>
                      <a:pt x="450" y="510"/>
                    </a:lnTo>
                    <a:lnTo>
                      <a:pt x="540" y="180"/>
                    </a:lnTo>
                    <a:lnTo>
                      <a:pt x="555" y="780"/>
                    </a:lnTo>
                    <a:lnTo>
                      <a:pt x="600" y="345"/>
                    </a:lnTo>
                    <a:lnTo>
                      <a:pt x="600" y="1005"/>
                    </a:lnTo>
                    <a:lnTo>
                      <a:pt x="630" y="780"/>
                    </a:lnTo>
                    <a:lnTo>
                      <a:pt x="675" y="1350"/>
                    </a:lnTo>
                    <a:lnTo>
                      <a:pt x="705" y="975"/>
                    </a:lnTo>
                    <a:lnTo>
                      <a:pt x="750" y="1230"/>
                    </a:lnTo>
                    <a:lnTo>
                      <a:pt x="825" y="930"/>
                    </a:lnTo>
                    <a:lnTo>
                      <a:pt x="870" y="1410"/>
                    </a:lnTo>
                    <a:lnTo>
                      <a:pt x="930" y="780"/>
                    </a:lnTo>
                    <a:lnTo>
                      <a:pt x="945" y="1005"/>
                    </a:lnTo>
                    <a:lnTo>
                      <a:pt x="990" y="900"/>
                    </a:lnTo>
                    <a:lnTo>
                      <a:pt x="1050" y="1035"/>
                    </a:lnTo>
                    <a:lnTo>
                      <a:pt x="1230" y="585"/>
                    </a:lnTo>
                    <a:lnTo>
                      <a:pt x="1305" y="675"/>
                    </a:lnTo>
                    <a:lnTo>
                      <a:pt x="1335" y="570"/>
                    </a:lnTo>
                    <a:lnTo>
                      <a:pt x="1350" y="780"/>
                    </a:lnTo>
                    <a:lnTo>
                      <a:pt x="1410" y="30"/>
                    </a:lnTo>
                    <a:lnTo>
                      <a:pt x="1440" y="780"/>
                    </a:lnTo>
                    <a:lnTo>
                      <a:pt x="1470" y="420"/>
                    </a:lnTo>
                    <a:lnTo>
                      <a:pt x="1500" y="540"/>
                    </a:lnTo>
                    <a:lnTo>
                      <a:pt x="1545" y="90"/>
                    </a:lnTo>
                    <a:lnTo>
                      <a:pt x="1560" y="780"/>
                    </a:lnTo>
                    <a:lnTo>
                      <a:pt x="1650" y="375"/>
                    </a:lnTo>
                    <a:lnTo>
                      <a:pt x="1740" y="780"/>
                    </a:lnTo>
                    <a:lnTo>
                      <a:pt x="1755" y="1125"/>
                    </a:lnTo>
                    <a:lnTo>
                      <a:pt x="1830" y="795"/>
                    </a:lnTo>
                    <a:lnTo>
                      <a:pt x="1845" y="1455"/>
                    </a:lnTo>
                    <a:lnTo>
                      <a:pt x="1905" y="1005"/>
                    </a:lnTo>
                    <a:lnTo>
                      <a:pt x="1950" y="1200"/>
                    </a:lnTo>
                    <a:lnTo>
                      <a:pt x="1980" y="810"/>
                    </a:lnTo>
                    <a:lnTo>
                      <a:pt x="1980" y="1500"/>
                    </a:lnTo>
                    <a:lnTo>
                      <a:pt x="2055" y="795"/>
                    </a:lnTo>
                    <a:lnTo>
                      <a:pt x="2085" y="1020"/>
                    </a:lnTo>
                    <a:lnTo>
                      <a:pt x="2100" y="900"/>
                    </a:lnTo>
                    <a:lnTo>
                      <a:pt x="2145" y="975"/>
                    </a:lnTo>
                    <a:lnTo>
                      <a:pt x="2250" y="79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707" name="Rectangle 90">
              <a:extLst>
                <a:ext uri="{FF2B5EF4-FFF2-40B4-BE49-F238E27FC236}">
                  <a16:creationId xmlns:a16="http://schemas.microsoft.com/office/drawing/2014/main" id="{8A1A9975-0E5B-44D8-829D-B68EA21FA4DB}"/>
                </a:ext>
              </a:extLst>
            </p:cNvPr>
            <p:cNvSpPr>
              <a:spLocks noChangeArrowheads="1"/>
            </p:cNvSpPr>
            <p:nvPr/>
          </p:nvSpPr>
          <p:spPr bwMode="auto">
            <a:xfrm>
              <a:off x="2256" y="3860"/>
              <a:ext cx="15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2400"/>
                <a:t>c. Kèn Sắc-xô </a:t>
              </a:r>
            </a:p>
          </p:txBody>
        </p:sp>
      </p:grpSp>
      <p:pic>
        <p:nvPicPr>
          <p:cNvPr id="69725" name="bai 10 xacxophon.mp3">
            <a:hlinkClick r:id="" action="ppaction://media"/>
            <a:extLst>
              <a:ext uri="{FF2B5EF4-FFF2-40B4-BE49-F238E27FC236}">
                <a16:creationId xmlns:a16="http://schemas.microsoft.com/office/drawing/2014/main" id="{33B33856-D5BF-41B6-A2CD-A8EE470E85A8}"/>
              </a:ext>
            </a:extLst>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3236913" y="6010275"/>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8">
            <a:extLst>
              <a:ext uri="{FF2B5EF4-FFF2-40B4-BE49-F238E27FC236}">
                <a16:creationId xmlns:a16="http://schemas.microsoft.com/office/drawing/2014/main" id="{1E294067-FDF5-4ACE-A4CF-6855A25980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670300"/>
            <a:ext cx="42672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bai 10 duong cam.mp3">
            <a:hlinkClick r:id="" action="ppaction://media"/>
            <a:extLst>
              <a:ext uri="{FF2B5EF4-FFF2-40B4-BE49-F238E27FC236}">
                <a16:creationId xmlns:a16="http://schemas.microsoft.com/office/drawing/2014/main" id="{F9EF357B-B98B-4BCA-89E8-4A0626DC7E47}"/>
              </a:ext>
            </a:extLst>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8116888" y="4132263"/>
            <a:ext cx="7985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bai 10 SaoTruc.mp3">
            <a:hlinkClick r:id="" action="ppaction://media"/>
            <a:extLst>
              <a:ext uri="{FF2B5EF4-FFF2-40B4-BE49-F238E27FC236}">
                <a16:creationId xmlns:a16="http://schemas.microsoft.com/office/drawing/2014/main" id="{360D1F93-FCF1-4F32-8A96-EB04619A0388}"/>
              </a:ext>
            </a:extLst>
          </p:cNvPr>
          <p:cNvPicPr>
            <a:picLocks noRot="1" noChangeAspect="1" noChangeArrowheads="1"/>
          </p:cNvPicPr>
          <p:nvPr>
            <a:audioFile r:link="rId3"/>
          </p:nvPr>
        </p:nvPicPr>
        <p:blipFill>
          <a:blip r:embed="rId6">
            <a:extLst>
              <a:ext uri="{28A0092B-C50C-407E-A947-70E740481C1C}">
                <a14:useLocalDpi xmlns:a14="http://schemas.microsoft.com/office/drawing/2010/main" val="0"/>
              </a:ext>
            </a:extLst>
          </a:blip>
          <a:srcRect/>
          <a:stretch>
            <a:fillRect/>
          </a:stretch>
        </p:blipFill>
        <p:spPr bwMode="auto">
          <a:xfrm>
            <a:off x="7391400" y="3160713"/>
            <a:ext cx="82073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1000"/>
                                        <p:tgtEl>
                                          <p:spTgt spid="29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fade">
                                      <p:cBhvr>
                                        <p:cTn id="12" dur="1000"/>
                                        <p:tgtEl>
                                          <p:spTgt spid="297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9702"/>
                                        </p:tgtEl>
                                        <p:attrNameLst>
                                          <p:attrName>style.visibility</p:attrName>
                                        </p:attrNameLst>
                                      </p:cBhvr>
                                      <p:to>
                                        <p:strVal val="visible"/>
                                      </p:to>
                                    </p:set>
                                    <p:animEffect transition="in" filter="fade">
                                      <p:cBhvr>
                                        <p:cTn id="17" dur="1000"/>
                                        <p:tgtEl>
                                          <p:spTgt spid="297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1" presetClass="entr" presetSubtype="0" fill="hold"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385" decel="100000"/>
                                        <p:tgtEl>
                                          <p:spTgt spid="68"/>
                                        </p:tgtEl>
                                      </p:cBhvr>
                                    </p:animEffect>
                                    <p:animScale>
                                      <p:cBhvr>
                                        <p:cTn id="23" dur="385" decel="100000"/>
                                        <p:tgtEl>
                                          <p:spTgt spid="68"/>
                                        </p:tgtEl>
                                      </p:cBhvr>
                                      <p:from x="10000" y="10000"/>
                                      <p:to x="200000" y="450000"/>
                                    </p:animScale>
                                    <p:animScale>
                                      <p:cBhvr>
                                        <p:cTn id="24" dur="615" accel="100000" fill="hold">
                                          <p:stCondLst>
                                            <p:cond delay="385"/>
                                          </p:stCondLst>
                                        </p:cTn>
                                        <p:tgtEl>
                                          <p:spTgt spid="68"/>
                                        </p:tgtEl>
                                      </p:cBhvr>
                                      <p:from x="200000" y="450000"/>
                                      <p:to x="100000" y="100000"/>
                                    </p:animScale>
                                    <p:set>
                                      <p:cBhvr>
                                        <p:cTn id="25" dur="385" fill="hold"/>
                                        <p:tgtEl>
                                          <p:spTgt spid="68"/>
                                        </p:tgtEl>
                                        <p:attrNameLst>
                                          <p:attrName>ppt_x</p:attrName>
                                        </p:attrNameLst>
                                      </p:cBhvr>
                                      <p:to>
                                        <p:strVal val="(0.5)"/>
                                      </p:to>
                                    </p:set>
                                    <p:anim from="(0.5)" to="(#ppt_x)" calcmode="lin" valueType="num">
                                      <p:cBhvr>
                                        <p:cTn id="26" dur="615" accel="100000" fill="hold">
                                          <p:stCondLst>
                                            <p:cond delay="385"/>
                                          </p:stCondLst>
                                        </p:cTn>
                                        <p:tgtEl>
                                          <p:spTgt spid="68"/>
                                        </p:tgtEl>
                                        <p:attrNameLst>
                                          <p:attrName>ppt_x</p:attrName>
                                        </p:attrNameLst>
                                      </p:cBhvr>
                                    </p:anim>
                                    <p:set>
                                      <p:cBhvr>
                                        <p:cTn id="27" dur="385" fill="hold"/>
                                        <p:tgtEl>
                                          <p:spTgt spid="68"/>
                                        </p:tgtEl>
                                        <p:attrNameLst>
                                          <p:attrName>ppt_y</p:attrName>
                                        </p:attrNameLst>
                                      </p:cBhvr>
                                      <p:to>
                                        <p:strVal val="(#ppt_y+0.4)"/>
                                      </p:to>
                                    </p:set>
                                    <p:anim from="(#ppt_y+0.4)" to="(#ppt_y)" calcmode="lin" valueType="num">
                                      <p:cBhvr>
                                        <p:cTn id="28" dur="615" accel="100000" fill="hold">
                                          <p:stCondLst>
                                            <p:cond delay="385"/>
                                          </p:stCondLst>
                                        </p:cTn>
                                        <p:tgtEl>
                                          <p:spTgt spid="68"/>
                                        </p:tgtEl>
                                        <p:attrNameLst>
                                          <p:attrName>ppt_y</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1000"/>
                                        <p:tgtEl>
                                          <p:spTgt spid="7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69725"/>
                                        </p:tgtEl>
                                        <p:attrNameLst>
                                          <p:attrName>style.visibility</p:attrName>
                                        </p:attrNameLst>
                                      </p:cBhvr>
                                      <p:to>
                                        <p:strVal val="visible"/>
                                      </p:to>
                                    </p:set>
                                    <p:animEffect transition="in" filter="fade">
                                      <p:cBhvr>
                                        <p:cTn id="38" dur="1000"/>
                                        <p:tgtEl>
                                          <p:spTgt spid="6972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4" fill="hold" display="0">
                  <p:stCondLst>
                    <p:cond delay="indefinite"/>
                  </p:stCondLst>
                  <p:endCondLst>
                    <p:cond evt="onNext" delay="0">
                      <p:tgtEl>
                        <p:sldTgt/>
                      </p:tgtEl>
                    </p:cond>
                    <p:cond evt="onPrev" delay="0">
                      <p:tgtEl>
                        <p:sldTgt/>
                      </p:tgtEl>
                    </p:cond>
                    <p:cond evt="onStopAudio" delay="0">
                      <p:tgtEl>
                        <p:sldTgt/>
                      </p:tgtEl>
                    </p:cond>
                  </p:endCondLst>
                </p:cTn>
                <p:tgtEl>
                  <p:spTgt spid="69725"/>
                </p:tgtEl>
              </p:cMediaNode>
            </p:audio>
            <p:audio>
              <p:cMediaNode>
                <p:cTn id="45" fill="hold" display="0">
                  <p:stCondLst>
                    <p:cond delay="indefinite"/>
                  </p:stCondLst>
                  <p:endCondLst>
                    <p:cond evt="onNext" delay="0">
                      <p:tgtEl>
                        <p:sldTgt/>
                      </p:tgtEl>
                    </p:cond>
                    <p:cond evt="onPrev" delay="0">
                      <p:tgtEl>
                        <p:sldTgt/>
                      </p:tgtEl>
                    </p:cond>
                    <p:cond evt="onStopAudio" delay="0">
                      <p:tgtEl>
                        <p:sldTgt/>
                      </p:tgtEl>
                    </p:cond>
                  </p:endCondLst>
                </p:cTn>
                <p:tgtEl>
                  <p:spTgt spid="69"/>
                </p:tgtEl>
              </p:cMediaNode>
            </p:audio>
            <p:audio>
              <p:cMediaNode>
                <p:cTn id="46" fill="hold" display="0">
                  <p:stCondLst>
                    <p:cond delay="indefinite"/>
                  </p:stCondLst>
                  <p:endCondLst>
                    <p:cond evt="onNext" delay="0">
                      <p:tgtEl>
                        <p:sldTgt/>
                      </p:tgtEl>
                    </p:cond>
                    <p:cond evt="onPrev" delay="0">
                      <p:tgtEl>
                        <p:sldTgt/>
                      </p:tgtEl>
                    </p:cond>
                    <p:cond evt="onStopAudio" delay="0">
                      <p:tgtEl>
                        <p:sldTgt/>
                      </p:tgtEl>
                    </p:cond>
                  </p:endCondLst>
                </p:cTn>
                <p:tgtEl>
                  <p:spTgt spid="70"/>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74EC5CD-494A-4A09-88A5-AA1248ED238D}"/>
              </a:ext>
            </a:extLst>
          </p:cNvPr>
          <p:cNvSpPr>
            <a:spLocks noChangeArrowheads="1"/>
          </p:cNvSpPr>
          <p:nvPr/>
        </p:nvSpPr>
        <p:spPr bwMode="auto">
          <a:xfrm>
            <a:off x="152400" y="1371600"/>
            <a:ext cx="868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tabLst>
                <a:tab pos="401638" algn="l"/>
              </a:tabLst>
              <a:defRPr>
                <a:solidFill>
                  <a:schemeClr val="tx1"/>
                </a:solidFill>
                <a:latin typeface="Verdana" panose="020B0604030504040204" pitchFamily="34" charset="0"/>
              </a:defRPr>
            </a:lvl1pPr>
            <a:lvl2pPr marL="742950" indent="-285750">
              <a:tabLst>
                <a:tab pos="401638" algn="l"/>
              </a:tabLst>
              <a:defRPr>
                <a:solidFill>
                  <a:schemeClr val="tx1"/>
                </a:solidFill>
                <a:latin typeface="Verdana" panose="020B0604030504040204" pitchFamily="34" charset="0"/>
              </a:defRPr>
            </a:lvl2pPr>
            <a:lvl3pPr marL="1143000" indent="-228600">
              <a:tabLst>
                <a:tab pos="401638" algn="l"/>
              </a:tabLst>
              <a:defRPr>
                <a:solidFill>
                  <a:schemeClr val="tx1"/>
                </a:solidFill>
                <a:latin typeface="Verdana" panose="020B0604030504040204" pitchFamily="34" charset="0"/>
              </a:defRPr>
            </a:lvl3pPr>
            <a:lvl4pPr marL="1600200" indent="-228600">
              <a:tabLst>
                <a:tab pos="401638" algn="l"/>
              </a:tabLst>
              <a:defRPr>
                <a:solidFill>
                  <a:schemeClr val="tx1"/>
                </a:solidFill>
                <a:latin typeface="Verdana" panose="020B0604030504040204" pitchFamily="34" charset="0"/>
              </a:defRPr>
            </a:lvl4pPr>
            <a:lvl5pPr marL="2057400" indent="-228600">
              <a:tabLst>
                <a:tab pos="401638"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Arial" panose="020B0604020202020204" pitchFamily="34" charset="0"/>
              </a:rPr>
              <a:t>II. NHỮNG ĐẶC TRƯNG VẬT LÝ VÀ SINH LÝ CỦA 	ÂM.</a:t>
            </a:r>
          </a:p>
        </p:txBody>
      </p:sp>
      <p:sp>
        <p:nvSpPr>
          <p:cNvPr id="30723" name="Rectangle 3">
            <a:extLst>
              <a:ext uri="{FF2B5EF4-FFF2-40B4-BE49-F238E27FC236}">
                <a16:creationId xmlns:a16="http://schemas.microsoft.com/office/drawing/2014/main" id="{DB6BCC16-E07C-49C1-A1F0-423D60657CD9}"/>
              </a:ext>
            </a:extLst>
          </p:cNvPr>
          <p:cNvSpPr>
            <a:spLocks noChangeArrowheads="1"/>
          </p:cNvSpPr>
          <p:nvPr/>
        </p:nvSpPr>
        <p:spPr bwMode="auto">
          <a:xfrm>
            <a:off x="381000" y="762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4000" b="1">
                <a:solidFill>
                  <a:srgbClr val="0000FF"/>
                </a:solidFill>
                <a:latin typeface="Arial" panose="020B0604020202020204" pitchFamily="34" charset="0"/>
              </a:rPr>
              <a:t>Bài 10: SÓNG ÂM</a:t>
            </a:r>
          </a:p>
        </p:txBody>
      </p:sp>
      <p:sp>
        <p:nvSpPr>
          <p:cNvPr id="30724" name="Rectangle 4">
            <a:extLst>
              <a:ext uri="{FF2B5EF4-FFF2-40B4-BE49-F238E27FC236}">
                <a16:creationId xmlns:a16="http://schemas.microsoft.com/office/drawing/2014/main" id="{349A09B2-C436-44F1-97DB-BF0CF8EE4C8A}"/>
              </a:ext>
            </a:extLst>
          </p:cNvPr>
          <p:cNvSpPr>
            <a:spLocks noChangeArrowheads="1"/>
          </p:cNvSpPr>
          <p:nvPr/>
        </p:nvSpPr>
        <p:spPr bwMode="auto">
          <a:xfrm>
            <a:off x="152400" y="838200"/>
            <a:ext cx="8229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Arial" panose="020B0604020202020204" pitchFamily="34" charset="0"/>
              </a:rPr>
              <a:t>I. ÂM – NGUỒN ÂM</a:t>
            </a:r>
          </a:p>
        </p:txBody>
      </p:sp>
      <p:graphicFrame>
        <p:nvGraphicFramePr>
          <p:cNvPr id="64554" name="Group 42">
            <a:extLst>
              <a:ext uri="{FF2B5EF4-FFF2-40B4-BE49-F238E27FC236}">
                <a16:creationId xmlns:a16="http://schemas.microsoft.com/office/drawing/2014/main" id="{BD651827-A29B-4E8C-9902-99C194CB9545}"/>
              </a:ext>
            </a:extLst>
          </p:cNvPr>
          <p:cNvGraphicFramePr>
            <a:graphicFrameLocks noGrp="1"/>
          </p:cNvGraphicFramePr>
          <p:nvPr/>
        </p:nvGraphicFramePr>
        <p:xfrm>
          <a:off x="304800" y="2209800"/>
          <a:ext cx="8458200" cy="3811588"/>
        </p:xfrm>
        <a:graphic>
          <a:graphicData uri="http://schemas.openxmlformats.org/drawingml/2006/table">
            <a:tbl>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5285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Đặc trưng Vật lý</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Đặc trưng sinh lý</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34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 Tần số.</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1. Độ cao</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41">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 Cường độ âm và mức cường độ âm</a:t>
                      </a:r>
                      <a:endParaRPr kumimoji="0" lang="en-US" sz="2400" b="0" i="0" u="none" strike="noStrike" cap="none" normalizeH="0" baseline="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2. Độ to</a:t>
                      </a:r>
                      <a:endParaRPr kumimoji="0" lang="en-US" sz="2400" b="0" i="0" u="none" strike="noStrike" cap="none" normalizeH="0" baseline="0">
                        <a:ln>
                          <a:noFill/>
                        </a:ln>
                        <a:solidFill>
                          <a:schemeClr val="tx1"/>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96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0742" name="Text Box 35">
            <a:extLst>
              <a:ext uri="{FF2B5EF4-FFF2-40B4-BE49-F238E27FC236}">
                <a16:creationId xmlns:a16="http://schemas.microsoft.com/office/drawing/2014/main" id="{67E3E679-9BEC-4540-A0D5-2BC56A55E964}"/>
              </a:ext>
            </a:extLst>
          </p:cNvPr>
          <p:cNvSpPr txBox="1">
            <a:spLocks noChangeArrowheads="1"/>
          </p:cNvSpPr>
          <p:nvPr/>
        </p:nvSpPr>
        <p:spPr bwMode="auto">
          <a:xfrm>
            <a:off x="381000" y="40386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b="1">
                <a:latin typeface="Arial" panose="020B0604020202020204" pitchFamily="34" charset="0"/>
              </a:rPr>
              <a:t>3. Đồ thị âm</a:t>
            </a:r>
          </a:p>
        </p:txBody>
      </p:sp>
      <p:sp>
        <p:nvSpPr>
          <p:cNvPr id="30743" name="Rectangle 36">
            <a:extLst>
              <a:ext uri="{FF2B5EF4-FFF2-40B4-BE49-F238E27FC236}">
                <a16:creationId xmlns:a16="http://schemas.microsoft.com/office/drawing/2014/main" id="{2CDE0247-D19F-4621-9FBE-089F735E88FC}"/>
              </a:ext>
            </a:extLst>
          </p:cNvPr>
          <p:cNvSpPr>
            <a:spLocks noChangeArrowheads="1"/>
          </p:cNvSpPr>
          <p:nvPr/>
        </p:nvSpPr>
        <p:spPr bwMode="auto">
          <a:xfrm>
            <a:off x="436563" y="4427538"/>
            <a:ext cx="3449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tx2"/>
              </a:buClr>
              <a:buSzPct val="70000"/>
              <a:buFont typeface="Wingdings" panose="05000000000000000000" pitchFamily="2" charset="2"/>
              <a:buNone/>
            </a:pPr>
            <a:r>
              <a:rPr lang="en-US" altLang="en-US" sz="2400">
                <a:latin typeface="Arial" panose="020B0604020202020204" pitchFamily="34" charset="0"/>
              </a:rPr>
              <a:t>- Âm cơ bản và họa âm:</a:t>
            </a:r>
          </a:p>
        </p:txBody>
      </p:sp>
      <p:sp>
        <p:nvSpPr>
          <p:cNvPr id="30744" name="Rectangle 37">
            <a:extLst>
              <a:ext uri="{FF2B5EF4-FFF2-40B4-BE49-F238E27FC236}">
                <a16:creationId xmlns:a16="http://schemas.microsoft.com/office/drawing/2014/main" id="{ACDA3D1F-BF9A-4815-A0E2-64D0FCBFAB5A}"/>
              </a:ext>
            </a:extLst>
          </p:cNvPr>
          <p:cNvSpPr>
            <a:spLocks noChangeArrowheads="1"/>
          </p:cNvSpPr>
          <p:nvPr/>
        </p:nvSpPr>
        <p:spPr bwMode="auto">
          <a:xfrm>
            <a:off x="436563" y="4800600"/>
            <a:ext cx="2827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tx2"/>
              </a:buClr>
              <a:buSzPct val="70000"/>
              <a:buFont typeface="Wingdings" panose="05000000000000000000" pitchFamily="2" charset="2"/>
              <a:buNone/>
            </a:pPr>
            <a:r>
              <a:rPr lang="en-US" altLang="en-US" sz="2400">
                <a:latin typeface="Arial" panose="020B0604020202020204" pitchFamily="34" charset="0"/>
              </a:rPr>
              <a:t>- Phổ của nhạc âm:</a:t>
            </a:r>
          </a:p>
        </p:txBody>
      </p:sp>
      <p:sp>
        <p:nvSpPr>
          <p:cNvPr id="30745" name="Rectangle 39">
            <a:hlinkClick r:id="rId3" action="ppaction://hlinksldjump"/>
            <a:extLst>
              <a:ext uri="{FF2B5EF4-FFF2-40B4-BE49-F238E27FC236}">
                <a16:creationId xmlns:a16="http://schemas.microsoft.com/office/drawing/2014/main" id="{583D483C-2F8C-4D07-B65F-4F82321F86D4}"/>
              </a:ext>
            </a:extLst>
          </p:cNvPr>
          <p:cNvSpPr>
            <a:spLocks noChangeArrowheads="1"/>
          </p:cNvSpPr>
          <p:nvPr/>
        </p:nvSpPr>
        <p:spPr bwMode="auto">
          <a:xfrm>
            <a:off x="414338" y="5181600"/>
            <a:ext cx="175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tx2"/>
              </a:buClr>
              <a:buSzPct val="70000"/>
              <a:buFont typeface="Wingdings" panose="05000000000000000000" pitchFamily="2" charset="2"/>
              <a:buNone/>
            </a:pPr>
            <a:r>
              <a:rPr lang="en-US" altLang="en-US" sz="2400">
                <a:latin typeface="Arial" panose="020B0604020202020204" pitchFamily="34" charset="0"/>
              </a:rPr>
              <a:t>- Đồ thị âm:</a:t>
            </a:r>
          </a:p>
        </p:txBody>
      </p:sp>
      <p:sp>
        <p:nvSpPr>
          <p:cNvPr id="64552" name="Text Box 40">
            <a:extLst>
              <a:ext uri="{FF2B5EF4-FFF2-40B4-BE49-F238E27FC236}">
                <a16:creationId xmlns:a16="http://schemas.microsoft.com/office/drawing/2014/main" id="{203BE7E1-2E86-4479-8C1C-5D00F068123A}"/>
              </a:ext>
            </a:extLst>
          </p:cNvPr>
          <p:cNvSpPr txBox="1">
            <a:spLocks noChangeArrowheads="1"/>
          </p:cNvSpPr>
          <p:nvPr/>
        </p:nvSpPr>
        <p:spPr bwMode="auto">
          <a:xfrm>
            <a:off x="4495800" y="40386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b="1">
                <a:latin typeface="Arial" panose="020B0604020202020204" pitchFamily="34" charset="0"/>
              </a:rPr>
              <a:t>3. Âm sắc</a:t>
            </a:r>
          </a:p>
        </p:txBody>
      </p:sp>
      <p:sp>
        <p:nvSpPr>
          <p:cNvPr id="64553" name="Rectangle 41">
            <a:extLst>
              <a:ext uri="{FF2B5EF4-FFF2-40B4-BE49-F238E27FC236}">
                <a16:creationId xmlns:a16="http://schemas.microsoft.com/office/drawing/2014/main" id="{F62CA896-50ED-49E6-BA50-F0F327D1F7A8}"/>
              </a:ext>
            </a:extLst>
          </p:cNvPr>
          <p:cNvSpPr>
            <a:spLocks noChangeArrowheads="1"/>
          </p:cNvSpPr>
          <p:nvPr/>
        </p:nvSpPr>
        <p:spPr bwMode="auto">
          <a:xfrm>
            <a:off x="4594225" y="4419600"/>
            <a:ext cx="40163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r>
              <a:rPr lang="en-US" altLang="en-US" sz="2400">
                <a:latin typeface="Arial" panose="020B0604020202020204" pitchFamily="34" charset="0"/>
              </a:rPr>
              <a:t>Giúp ta phân biệt âm do các nguồn khác nhau phát ra. Âm sắc có liên quan mật thiết với đồ thị dao động âm</a:t>
            </a:r>
          </a:p>
        </p:txBody>
      </p:sp>
      <p:sp>
        <p:nvSpPr>
          <p:cNvPr id="30748" name="Rectangle 43">
            <a:hlinkClick r:id="rId3" action="ppaction://hlinksldjump"/>
            <a:extLst>
              <a:ext uri="{FF2B5EF4-FFF2-40B4-BE49-F238E27FC236}">
                <a16:creationId xmlns:a16="http://schemas.microsoft.com/office/drawing/2014/main" id="{F7D3AD57-351C-42E0-A6AC-442B5023776C}"/>
              </a:ext>
            </a:extLst>
          </p:cNvPr>
          <p:cNvSpPr>
            <a:spLocks noChangeArrowheads="1"/>
          </p:cNvSpPr>
          <p:nvPr/>
        </p:nvSpPr>
        <p:spPr bwMode="auto">
          <a:xfrm>
            <a:off x="304800" y="5562600"/>
            <a:ext cx="4343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tx2"/>
              </a:buClr>
              <a:buSzPct val="70000"/>
              <a:buFont typeface="Wingdings" panose="05000000000000000000" pitchFamily="2" charset="2"/>
              <a:buNone/>
            </a:pPr>
            <a:r>
              <a:rPr lang="en-US" altLang="en-US" sz="2200">
                <a:latin typeface="Arial" panose="020B0604020202020204" pitchFamily="34" charset="0"/>
              </a:rPr>
              <a:t>Phụ thuộc f, A, I, L và số họa âm</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4552"/>
                                        </p:tgtEl>
                                        <p:attrNameLst>
                                          <p:attrName>style.visibility</p:attrName>
                                        </p:attrNameLst>
                                      </p:cBhvr>
                                      <p:to>
                                        <p:strVal val="visible"/>
                                      </p:to>
                                    </p:set>
                                    <p:animEffect transition="in" filter="slide(fromBottom)">
                                      <p:cBhvr>
                                        <p:cTn id="7" dur="500"/>
                                        <p:tgtEl>
                                          <p:spTgt spid="645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64553"/>
                                        </p:tgtEl>
                                        <p:attrNameLst>
                                          <p:attrName>style.visibility</p:attrName>
                                        </p:attrNameLst>
                                      </p:cBhvr>
                                      <p:to>
                                        <p:strVal val="visible"/>
                                      </p:to>
                                    </p:set>
                                    <p:animEffect transition="in" filter="slide(fromRight)">
                                      <p:cBhvr>
                                        <p:cTn id="12" dur="1000"/>
                                        <p:tgtEl>
                                          <p:spTgt spid="64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52" grpId="0"/>
      <p:bldP spid="645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9BBAF2E6-45C1-4E73-BA94-6251C6B47DE0}"/>
              </a:ext>
            </a:extLst>
          </p:cNvPr>
          <p:cNvSpPr>
            <a:spLocks noChangeArrowheads="1"/>
          </p:cNvSpPr>
          <p:nvPr/>
        </p:nvSpPr>
        <p:spPr bwMode="auto">
          <a:xfrm>
            <a:off x="381000" y="762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4000" b="1">
                <a:solidFill>
                  <a:srgbClr val="0000FF"/>
                </a:solidFill>
                <a:latin typeface="Arial" panose="020B0604020202020204" pitchFamily="34" charset="0"/>
              </a:rPr>
              <a:t>Bài 10: SÓNG ÂM</a:t>
            </a:r>
          </a:p>
        </p:txBody>
      </p:sp>
      <p:grpSp>
        <p:nvGrpSpPr>
          <p:cNvPr id="3" name="Group 2">
            <a:extLst>
              <a:ext uri="{FF2B5EF4-FFF2-40B4-BE49-F238E27FC236}">
                <a16:creationId xmlns:a16="http://schemas.microsoft.com/office/drawing/2014/main" id="{8D0D0EB5-EE89-4890-9C39-09D2F7F82A34}"/>
              </a:ext>
            </a:extLst>
          </p:cNvPr>
          <p:cNvGrpSpPr>
            <a:grpSpLocks/>
          </p:cNvGrpSpPr>
          <p:nvPr/>
        </p:nvGrpSpPr>
        <p:grpSpPr bwMode="auto">
          <a:xfrm>
            <a:off x="152400" y="838200"/>
            <a:ext cx="8991600" cy="1981200"/>
            <a:chOff x="152400" y="838200"/>
            <a:chExt cx="8991600" cy="1981200"/>
          </a:xfrm>
        </p:grpSpPr>
        <p:sp>
          <p:nvSpPr>
            <p:cNvPr id="31766" name="Rectangle 5">
              <a:extLst>
                <a:ext uri="{FF2B5EF4-FFF2-40B4-BE49-F238E27FC236}">
                  <a16:creationId xmlns:a16="http://schemas.microsoft.com/office/drawing/2014/main" id="{8968C213-A9D8-498F-99C1-6CD32708403F}"/>
                </a:ext>
              </a:extLst>
            </p:cNvPr>
            <p:cNvSpPr>
              <a:spLocks noChangeArrowheads="1"/>
            </p:cNvSpPr>
            <p:nvPr/>
          </p:nvSpPr>
          <p:spPr bwMode="auto">
            <a:xfrm>
              <a:off x="304800" y="16002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800" b="1">
                  <a:solidFill>
                    <a:srgbClr val="FF33CC"/>
                  </a:solidFill>
                  <a:latin typeface="Arial" panose="020B0604020202020204" pitchFamily="34" charset="0"/>
                </a:rPr>
                <a:t>2. Nguồn âm:</a:t>
              </a:r>
              <a:endParaRPr lang="en-US" altLang="en-US" sz="2800" b="1">
                <a:latin typeface="Arial" panose="020B0604020202020204" pitchFamily="34" charset="0"/>
              </a:endParaRPr>
            </a:p>
          </p:txBody>
        </p:sp>
        <p:sp>
          <p:nvSpPr>
            <p:cNvPr id="31767" name="Rectangle 6">
              <a:extLst>
                <a:ext uri="{FF2B5EF4-FFF2-40B4-BE49-F238E27FC236}">
                  <a16:creationId xmlns:a16="http://schemas.microsoft.com/office/drawing/2014/main" id="{5708B664-BFE6-48D3-9998-93D1C141E49F}"/>
                </a:ext>
              </a:extLst>
            </p:cNvPr>
            <p:cNvSpPr>
              <a:spLocks noChangeArrowheads="1"/>
            </p:cNvSpPr>
            <p:nvPr/>
          </p:nvSpPr>
          <p:spPr bwMode="auto">
            <a:xfrm>
              <a:off x="304800" y="1233488"/>
              <a:ext cx="1271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2800" b="1">
                  <a:solidFill>
                    <a:srgbClr val="FF33CC"/>
                  </a:solidFill>
                  <a:latin typeface="Arial" panose="020B0604020202020204" pitchFamily="34" charset="0"/>
                </a:rPr>
                <a:t>1. Âm:</a:t>
              </a:r>
            </a:p>
          </p:txBody>
        </p:sp>
        <p:sp>
          <p:nvSpPr>
            <p:cNvPr id="31768" name="Rectangle 7">
              <a:extLst>
                <a:ext uri="{FF2B5EF4-FFF2-40B4-BE49-F238E27FC236}">
                  <a16:creationId xmlns:a16="http://schemas.microsoft.com/office/drawing/2014/main" id="{395A1F1E-0B9C-4C48-B06A-D57AE517BC6C}"/>
                </a:ext>
              </a:extLst>
            </p:cNvPr>
            <p:cNvSpPr>
              <a:spLocks noChangeArrowheads="1"/>
            </p:cNvSpPr>
            <p:nvPr/>
          </p:nvSpPr>
          <p:spPr bwMode="auto">
            <a:xfrm>
              <a:off x="152400" y="838200"/>
              <a:ext cx="8229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Arial" panose="020B0604020202020204" pitchFamily="34" charset="0"/>
                </a:rPr>
                <a:t>I. ÂM – NGUỒN ÂM</a:t>
              </a:r>
            </a:p>
          </p:txBody>
        </p:sp>
        <p:sp>
          <p:nvSpPr>
            <p:cNvPr id="31769" name="Rectangle 8">
              <a:extLst>
                <a:ext uri="{FF2B5EF4-FFF2-40B4-BE49-F238E27FC236}">
                  <a16:creationId xmlns:a16="http://schemas.microsoft.com/office/drawing/2014/main" id="{8D265A0E-CC89-4EFC-955B-405490B30AD9}"/>
                </a:ext>
              </a:extLst>
            </p:cNvPr>
            <p:cNvSpPr>
              <a:spLocks noChangeArrowheads="1"/>
            </p:cNvSpPr>
            <p:nvPr/>
          </p:nvSpPr>
          <p:spPr bwMode="auto">
            <a:xfrm>
              <a:off x="331788" y="1981200"/>
              <a:ext cx="88122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tx2"/>
                </a:buClr>
                <a:buSzPct val="70000"/>
                <a:buFont typeface="Wingdings" panose="05000000000000000000" pitchFamily="2" charset="2"/>
                <a:buNone/>
              </a:pPr>
              <a:r>
                <a:rPr lang="en-US" altLang="en-US" sz="2800" b="1">
                  <a:solidFill>
                    <a:srgbClr val="FF33CC"/>
                  </a:solidFill>
                  <a:latin typeface="Arial" panose="020B0604020202020204" pitchFamily="34" charset="0"/>
                </a:rPr>
                <a:t>3. Phân loại âm:</a:t>
              </a:r>
              <a:r>
                <a:rPr lang="en-US" altLang="en-US" sz="2800" b="1">
                  <a:latin typeface="Arial" panose="020B0604020202020204" pitchFamily="34" charset="0"/>
                </a:rPr>
                <a:t> Hạ âm – Âm nghe được – Siêu âm</a:t>
              </a:r>
              <a:endParaRPr lang="en-US" altLang="en-US" sz="2800" b="1">
                <a:solidFill>
                  <a:srgbClr val="FF33CC"/>
                </a:solidFill>
                <a:latin typeface="Arial" panose="020B0604020202020204" pitchFamily="34" charset="0"/>
              </a:endParaRPr>
            </a:p>
          </p:txBody>
        </p:sp>
        <p:sp>
          <p:nvSpPr>
            <p:cNvPr id="31770" name="Rectangle 9">
              <a:hlinkClick r:id="" action="ppaction://noaction"/>
              <a:extLst>
                <a:ext uri="{FF2B5EF4-FFF2-40B4-BE49-F238E27FC236}">
                  <a16:creationId xmlns:a16="http://schemas.microsoft.com/office/drawing/2014/main" id="{3C5FC600-36A6-43AA-A216-D7D8927D5E02}"/>
                </a:ext>
              </a:extLst>
            </p:cNvPr>
            <p:cNvSpPr>
              <a:spLocks noChangeArrowheads="1"/>
            </p:cNvSpPr>
            <p:nvPr/>
          </p:nvSpPr>
          <p:spPr bwMode="auto">
            <a:xfrm>
              <a:off x="304800" y="23622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spcBef>
                  <a:spcPct val="10000"/>
                </a:spcBef>
              </a:pPr>
              <a:r>
                <a:rPr lang="en-US" altLang="en-US" sz="2800" b="1">
                  <a:solidFill>
                    <a:srgbClr val="FF33CC"/>
                  </a:solidFill>
                  <a:latin typeface="Arial" panose="020B0604020202020204" pitchFamily="34" charset="0"/>
                </a:rPr>
                <a:t>4. Sự truyền âm:</a:t>
              </a:r>
              <a:r>
                <a:rPr lang="en-US" altLang="en-US" sz="2800" b="1">
                  <a:latin typeface="Arial" panose="020B0604020202020204" pitchFamily="34" charset="0"/>
                </a:rPr>
                <a:t> V</a:t>
              </a:r>
              <a:r>
                <a:rPr lang="en-US" altLang="en-US" sz="2800" b="1" baseline="-25000">
                  <a:latin typeface="Arial" panose="020B0604020202020204" pitchFamily="34" charset="0"/>
                </a:rPr>
                <a:t>Rắn</a:t>
              </a:r>
              <a:r>
                <a:rPr lang="en-US" altLang="en-US" sz="2800" b="1">
                  <a:latin typeface="Arial" panose="020B0604020202020204" pitchFamily="34" charset="0"/>
                </a:rPr>
                <a:t> &gt; V</a:t>
              </a:r>
              <a:r>
                <a:rPr lang="en-US" altLang="en-US" sz="2800" b="1" baseline="-25000">
                  <a:latin typeface="Arial" panose="020B0604020202020204" pitchFamily="34" charset="0"/>
                </a:rPr>
                <a:t>Lỏng</a:t>
              </a:r>
              <a:r>
                <a:rPr lang="en-US" altLang="en-US" sz="2800" b="1">
                  <a:latin typeface="Arial" panose="020B0604020202020204" pitchFamily="34" charset="0"/>
                </a:rPr>
                <a:t> &gt; V</a:t>
              </a:r>
              <a:r>
                <a:rPr lang="en-US" altLang="en-US" sz="2800" b="1" baseline="-25000">
                  <a:latin typeface="Arial" panose="020B0604020202020204" pitchFamily="34" charset="0"/>
                </a:rPr>
                <a:t>Khí</a:t>
              </a:r>
              <a:endParaRPr lang="en-US" altLang="en-US" sz="2800" b="1">
                <a:solidFill>
                  <a:srgbClr val="FF33CC"/>
                </a:solidFill>
                <a:latin typeface="Arial" panose="020B0604020202020204" pitchFamily="34" charset="0"/>
              </a:endParaRPr>
            </a:p>
          </p:txBody>
        </p:sp>
      </p:grpSp>
      <p:sp>
        <p:nvSpPr>
          <p:cNvPr id="16392" name="Rectangle 10">
            <a:extLst>
              <a:ext uri="{FF2B5EF4-FFF2-40B4-BE49-F238E27FC236}">
                <a16:creationId xmlns:a16="http://schemas.microsoft.com/office/drawing/2014/main" id="{CC064391-440A-491F-8607-DC124EF983D4}"/>
              </a:ext>
            </a:extLst>
          </p:cNvPr>
          <p:cNvSpPr>
            <a:spLocks noChangeArrowheads="1"/>
          </p:cNvSpPr>
          <p:nvPr/>
        </p:nvSpPr>
        <p:spPr bwMode="auto">
          <a:xfrm>
            <a:off x="152400" y="3048000"/>
            <a:ext cx="868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tabLst>
                <a:tab pos="401638" algn="l"/>
              </a:tabLst>
              <a:defRPr>
                <a:solidFill>
                  <a:schemeClr val="tx1"/>
                </a:solidFill>
                <a:latin typeface="Verdana" panose="020B0604030504040204" pitchFamily="34" charset="0"/>
              </a:defRPr>
            </a:lvl1pPr>
            <a:lvl2pPr marL="742950" indent="-285750">
              <a:tabLst>
                <a:tab pos="401638" algn="l"/>
              </a:tabLst>
              <a:defRPr>
                <a:solidFill>
                  <a:schemeClr val="tx1"/>
                </a:solidFill>
                <a:latin typeface="Verdana" panose="020B0604030504040204" pitchFamily="34" charset="0"/>
              </a:defRPr>
            </a:lvl2pPr>
            <a:lvl3pPr marL="1143000" indent="-228600">
              <a:tabLst>
                <a:tab pos="401638" algn="l"/>
              </a:tabLst>
              <a:defRPr>
                <a:solidFill>
                  <a:schemeClr val="tx1"/>
                </a:solidFill>
                <a:latin typeface="Verdana" panose="020B0604030504040204" pitchFamily="34" charset="0"/>
              </a:defRPr>
            </a:lvl3pPr>
            <a:lvl4pPr marL="1600200" indent="-228600">
              <a:tabLst>
                <a:tab pos="401638" algn="l"/>
              </a:tabLst>
              <a:defRPr>
                <a:solidFill>
                  <a:schemeClr val="tx1"/>
                </a:solidFill>
                <a:latin typeface="Verdana" panose="020B0604030504040204" pitchFamily="34" charset="0"/>
              </a:defRPr>
            </a:lvl4pPr>
            <a:lvl5pPr marL="2057400" indent="-228600">
              <a:tabLst>
                <a:tab pos="401638"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401638" algn="l"/>
              </a:tabLs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Arial" panose="020B0604020202020204" pitchFamily="34" charset="0"/>
              </a:rPr>
              <a:t>II. NHỮNG ĐẶC TRƯNG VẬT LÝ VÀ SINH LÝ CỦA 	ÂM.</a:t>
            </a:r>
          </a:p>
        </p:txBody>
      </p:sp>
      <p:graphicFrame>
        <p:nvGraphicFramePr>
          <p:cNvPr id="82977" name="Group 33">
            <a:extLst>
              <a:ext uri="{FF2B5EF4-FFF2-40B4-BE49-F238E27FC236}">
                <a16:creationId xmlns:a16="http://schemas.microsoft.com/office/drawing/2014/main" id="{60BAEEDC-261E-44B1-9D6C-91D33F547808}"/>
              </a:ext>
            </a:extLst>
          </p:cNvPr>
          <p:cNvGraphicFramePr>
            <a:graphicFrameLocks noGrp="1"/>
          </p:cNvGraphicFramePr>
          <p:nvPr/>
        </p:nvGraphicFramePr>
        <p:xfrm>
          <a:off x="457200" y="3810000"/>
          <a:ext cx="8458200" cy="2605110"/>
        </p:xfrm>
        <a:graphic>
          <a:graphicData uri="http://schemas.openxmlformats.org/drawingml/2006/table">
            <a:tbl>
              <a:tblPr/>
              <a:tblGrid>
                <a:gridCol w="50292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5284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Đặc trưng Vật lý</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Đặc trưng sinh lý</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1. Tần số.</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1. Độ cao</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0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2. Cường độ âm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     và mức cường độ âm</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2. Độ to</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84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3. Đồ thị âm</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3. Âm sắc</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92"/>
                                        </p:tgtEl>
                                        <p:attrNameLst>
                                          <p:attrName>style.visibility</p:attrName>
                                        </p:attrNameLst>
                                      </p:cBhvr>
                                      <p:to>
                                        <p:strVal val="visible"/>
                                      </p:to>
                                    </p:set>
                                    <p:animEffect transition="in" filter="fade">
                                      <p:cBhvr>
                                        <p:cTn id="14" dur="1000"/>
                                        <p:tgtEl>
                                          <p:spTgt spid="16392"/>
                                        </p:tgtEl>
                                      </p:cBhvr>
                                    </p:animEffect>
                                    <p:anim calcmode="lin" valueType="num">
                                      <p:cBhvr>
                                        <p:cTn id="15" dur="1000" fill="hold"/>
                                        <p:tgtEl>
                                          <p:spTgt spid="16392"/>
                                        </p:tgtEl>
                                        <p:attrNameLst>
                                          <p:attrName>ppt_x</p:attrName>
                                        </p:attrNameLst>
                                      </p:cBhvr>
                                      <p:tavLst>
                                        <p:tav tm="0">
                                          <p:val>
                                            <p:strVal val="#ppt_x"/>
                                          </p:val>
                                        </p:tav>
                                        <p:tav tm="100000">
                                          <p:val>
                                            <p:strVal val="#ppt_x"/>
                                          </p:val>
                                        </p:tav>
                                      </p:tavLst>
                                    </p:anim>
                                    <p:anim calcmode="lin" valueType="num">
                                      <p:cBhvr>
                                        <p:cTn id="16" dur="1000" fill="hold"/>
                                        <p:tgtEl>
                                          <p:spTgt spid="1639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37" fill="hold" nodeType="clickEffect">
                                  <p:stCondLst>
                                    <p:cond delay="0"/>
                                  </p:stCondLst>
                                  <p:childTnLst>
                                    <p:set>
                                      <p:cBhvr>
                                        <p:cTn id="20" dur="1" fill="hold">
                                          <p:stCondLst>
                                            <p:cond delay="0"/>
                                          </p:stCondLst>
                                        </p:cTn>
                                        <p:tgtEl>
                                          <p:spTgt spid="82977"/>
                                        </p:tgtEl>
                                        <p:attrNameLst>
                                          <p:attrName>style.visibility</p:attrName>
                                        </p:attrNameLst>
                                      </p:cBhvr>
                                      <p:to>
                                        <p:strVal val="visible"/>
                                      </p:to>
                                    </p:set>
                                    <p:animEffect transition="in" filter="barn(outVertical)">
                                      <p:cBhvr>
                                        <p:cTn id="21" dur="1000"/>
                                        <p:tgtEl>
                                          <p:spTgt spid="82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2" descr="Kết quả hình ảnh cho chơi đàn guitar">
            <a:extLst>
              <a:ext uri="{FF2B5EF4-FFF2-40B4-BE49-F238E27FC236}">
                <a16:creationId xmlns:a16="http://schemas.microsoft.com/office/drawing/2014/main" id="{939D9CC3-D23E-4F5D-A893-867FDD2819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275" y="350838"/>
            <a:ext cx="374808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Chú cún, cún, con chó,  chó sợ mèo, mèo cắn chó">
            <a:extLst>
              <a:ext uri="{FF2B5EF4-FFF2-40B4-BE49-F238E27FC236}">
                <a16:creationId xmlns:a16="http://schemas.microsoft.com/office/drawing/2014/main" id="{7F924653-F5FD-4066-A749-FF9DAD15AD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8275" y="3327400"/>
            <a:ext cx="3748088"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ai 10 nhac am.mp3">
            <a:hlinkClick r:id="" action="ppaction://media"/>
            <a:extLst>
              <a:ext uri="{FF2B5EF4-FFF2-40B4-BE49-F238E27FC236}">
                <a16:creationId xmlns:a16="http://schemas.microsoft.com/office/drawing/2014/main" id="{0CD4EF07-4C53-436E-813D-3161D7B83CD7}"/>
              </a:ext>
            </a:extLst>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9144000" y="1752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ai 10 on ao.mp3">
            <a:hlinkClick r:id="" action="ppaction://media"/>
            <a:extLst>
              <a:ext uri="{FF2B5EF4-FFF2-40B4-BE49-F238E27FC236}">
                <a16:creationId xmlns:a16="http://schemas.microsoft.com/office/drawing/2014/main" id="{18756497-AF6B-4678-986D-A97885A91B03}"/>
              </a:ext>
            </a:extLst>
          </p:cNvPr>
          <p:cNvPicPr>
            <a:picLocks noRot="1" noChangeAspect="1"/>
          </p:cNvPicPr>
          <p:nvPr>
            <a:audioFile r:link="rId2"/>
          </p:nvPr>
        </p:nvPicPr>
        <p:blipFill>
          <a:blip r:embed="rId7">
            <a:extLst>
              <a:ext uri="{28A0092B-C50C-407E-A947-70E740481C1C}">
                <a14:useLocalDpi xmlns:a14="http://schemas.microsoft.com/office/drawing/2010/main" val="0"/>
              </a:ext>
            </a:extLst>
          </a:blip>
          <a:srcRect/>
          <a:stretch>
            <a:fillRect/>
          </a:stretch>
        </p:blipFill>
        <p:spPr bwMode="auto">
          <a:xfrm>
            <a:off x="9144000" y="4191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14112" fill="hold"/>
                                        <p:tgtEl>
                                          <p:spTgt spid="2"/>
                                        </p:tgtEl>
                                      </p:cBhvr>
                                    </p:cmd>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14890" fill="hold"/>
                                        <p:tgtEl>
                                          <p:spTgt spid="3"/>
                                        </p:tgtEl>
                                      </p:cBhvr>
                                    </p:cmd>
                                  </p:childTnLst>
                                </p:cTn>
                              </p:par>
                              <p:par>
                                <p:cTn id="16" presetID="42" presetClass="entr" presetSubtype="0" fill="hold" nodeType="with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fade">
                                      <p:cBhvr>
                                        <p:cTn id="18" dur="1000"/>
                                        <p:tgtEl>
                                          <p:spTgt spid="3077"/>
                                        </p:tgtEl>
                                      </p:cBhvr>
                                    </p:animEffect>
                                    <p:anim calcmode="lin" valueType="num">
                                      <p:cBhvr>
                                        <p:cTn id="19" dur="1000" fill="hold"/>
                                        <p:tgtEl>
                                          <p:spTgt spid="3077"/>
                                        </p:tgtEl>
                                        <p:attrNameLst>
                                          <p:attrName>ppt_x</p:attrName>
                                        </p:attrNameLst>
                                      </p:cBhvr>
                                      <p:tavLst>
                                        <p:tav tm="0">
                                          <p:val>
                                            <p:strVal val="#ppt_x"/>
                                          </p:val>
                                        </p:tav>
                                        <p:tav tm="100000">
                                          <p:val>
                                            <p:strVal val="#ppt_x"/>
                                          </p:val>
                                        </p:tav>
                                      </p:tavLst>
                                    </p:anim>
                                    <p:anim calcmode="lin" valueType="num">
                                      <p:cBhvr>
                                        <p:cTn id="20"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audio>
              <p:cMediaNode vol="80000">
                <p:cTn id="22"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D1E5B244-50B1-4BA0-B0F9-069139089E87}"/>
              </a:ext>
            </a:extLst>
          </p:cNvPr>
          <p:cNvGrpSpPr>
            <a:grpSpLocks/>
          </p:cNvGrpSpPr>
          <p:nvPr/>
        </p:nvGrpSpPr>
        <p:grpSpPr bwMode="auto">
          <a:xfrm>
            <a:off x="0" y="0"/>
            <a:ext cx="857250" cy="885825"/>
            <a:chOff x="3556" y="10655"/>
            <a:chExt cx="1350" cy="1395"/>
          </a:xfrm>
        </p:grpSpPr>
        <p:pic>
          <p:nvPicPr>
            <p:cNvPr id="15368" name="Picture 3" descr="ATOMENGY">
              <a:extLst>
                <a:ext uri="{FF2B5EF4-FFF2-40B4-BE49-F238E27FC236}">
                  <a16:creationId xmlns:a16="http://schemas.microsoft.com/office/drawing/2014/main" id="{217B9093-8ACC-4F32-BBC4-C41305A3D6E7}"/>
                </a:ext>
              </a:extLst>
            </p:cNvPr>
            <p:cNvPicPr>
              <a:picLocks noChangeAspect="1" noChangeArrowheads="1"/>
            </p:cNvPicPr>
            <p:nvPr/>
          </p:nvPicPr>
          <p:blipFill>
            <a:blip r:embed="rId6">
              <a:lum contrast="-24000"/>
              <a:extLst>
                <a:ext uri="{28A0092B-C50C-407E-A947-70E740481C1C}">
                  <a14:useLocalDpi xmlns:a14="http://schemas.microsoft.com/office/drawing/2010/main" val="0"/>
                </a:ext>
              </a:extLst>
            </a:blip>
            <a:srcRect/>
            <a:stretch>
              <a:fillRect/>
            </a:stretch>
          </p:blipFill>
          <p:spPr bwMode="auto">
            <a:xfrm>
              <a:off x="3556" y="10655"/>
              <a:ext cx="1350" cy="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9" name="Object 4">
              <a:extLst>
                <a:ext uri="{FF2B5EF4-FFF2-40B4-BE49-F238E27FC236}">
                  <a16:creationId xmlns:a16="http://schemas.microsoft.com/office/drawing/2014/main" id="{E2479FE2-BFF9-47AF-8D2B-2A6132EEDC99}"/>
                </a:ext>
              </a:extLst>
            </p:cNvPr>
            <p:cNvGraphicFramePr>
              <a:graphicFrameLocks noChangeAspect="1"/>
            </p:cNvGraphicFramePr>
            <p:nvPr/>
          </p:nvGraphicFramePr>
          <p:xfrm>
            <a:off x="4048" y="11196"/>
            <a:ext cx="358" cy="233"/>
          </p:xfrm>
          <a:graphic>
            <a:graphicData uri="http://schemas.openxmlformats.org/presentationml/2006/ole">
              <mc:AlternateContent xmlns:mc="http://schemas.openxmlformats.org/markup-compatibility/2006">
                <mc:Choice xmlns:v="urn:schemas-microsoft-com:vml" Requires="v">
                  <p:oleObj spid="_x0000_s15370" name="Equation" r:id="rId7" imgW="253780" imgH="164957" progId="Equation.3">
                    <p:embed/>
                  </p:oleObj>
                </mc:Choice>
                <mc:Fallback>
                  <p:oleObj name="Equation" r:id="rId7" imgW="253780" imgH="164957"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8" y="11196"/>
                          <a:ext cx="35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47110" name="Romance(guita).wma">
            <a:hlinkClick r:id="" action="ppaction://media"/>
            <a:extLst>
              <a:ext uri="{FF2B5EF4-FFF2-40B4-BE49-F238E27FC236}">
                <a16:creationId xmlns:a16="http://schemas.microsoft.com/office/drawing/2014/main" id="{587F0A05-F420-4FC9-821D-842ACF9220EB}"/>
              </a:ext>
            </a:extLst>
          </p:cNvPr>
          <p:cNvPicPr>
            <a:picLocks noRot="1" noChangeAspect="1" noChangeArrowheads="1"/>
          </p:cNvPicPr>
          <p:nvPr>
            <a:audioFile r:link="rId2"/>
          </p:nvPr>
        </p:nvPicPr>
        <p:blipFill>
          <a:blip r:embed="rId9">
            <a:extLst>
              <a:ext uri="{28A0092B-C50C-407E-A947-70E740481C1C}">
                <a14:useLocalDpi xmlns:a14="http://schemas.microsoft.com/office/drawing/2010/main" val="0"/>
              </a:ext>
            </a:extLst>
          </a:blip>
          <a:srcRect/>
          <a:stretch>
            <a:fillRect/>
          </a:stretch>
        </p:blipFill>
        <p:spPr bwMode="auto">
          <a:xfrm>
            <a:off x="8229600" y="5486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7" descr="002powerpoint01">
            <a:extLst>
              <a:ext uri="{FF2B5EF4-FFF2-40B4-BE49-F238E27FC236}">
                <a16:creationId xmlns:a16="http://schemas.microsoft.com/office/drawing/2014/main" id="{8964FE3D-F0C9-4AB1-BC1F-C1C69DAEA5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WordArt 8">
            <a:extLst>
              <a:ext uri="{FF2B5EF4-FFF2-40B4-BE49-F238E27FC236}">
                <a16:creationId xmlns:a16="http://schemas.microsoft.com/office/drawing/2014/main" id="{56E6446B-0D77-4402-A8BA-A0F5F7E72086}"/>
              </a:ext>
            </a:extLst>
          </p:cNvPr>
          <p:cNvSpPr>
            <a:spLocks noChangeArrowheads="1" noChangeShapeType="1" noTextEdit="1"/>
          </p:cNvSpPr>
          <p:nvPr/>
        </p:nvSpPr>
        <p:spPr bwMode="auto">
          <a:xfrm>
            <a:off x="228600" y="2773363"/>
            <a:ext cx="5459413" cy="1722437"/>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FFFF00"/>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SÓNG ÂM</a:t>
            </a:r>
          </a:p>
        </p:txBody>
      </p:sp>
      <p:sp>
        <p:nvSpPr>
          <p:cNvPr id="47113" name="WordArt 9">
            <a:extLst>
              <a:ext uri="{FF2B5EF4-FFF2-40B4-BE49-F238E27FC236}">
                <a16:creationId xmlns:a16="http://schemas.microsoft.com/office/drawing/2014/main" id="{3F343DFB-85DE-4D78-8C17-F5F6D87F1080}"/>
              </a:ext>
            </a:extLst>
          </p:cNvPr>
          <p:cNvSpPr>
            <a:spLocks noChangeArrowheads="1" noChangeShapeType="1" noTextEdit="1"/>
          </p:cNvSpPr>
          <p:nvPr/>
        </p:nvSpPr>
        <p:spPr bwMode="auto">
          <a:xfrm>
            <a:off x="1524000" y="1600200"/>
            <a:ext cx="2819400" cy="9144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FFFF00"/>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BÀI 10</a:t>
            </a:r>
          </a:p>
        </p:txBody>
      </p:sp>
      <p:sp>
        <p:nvSpPr>
          <p:cNvPr id="15367" name="WordArt 3">
            <a:extLst>
              <a:ext uri="{FF2B5EF4-FFF2-40B4-BE49-F238E27FC236}">
                <a16:creationId xmlns:a16="http://schemas.microsoft.com/office/drawing/2014/main" id="{5453C156-067E-4792-8A57-7D248FB0E8CD}"/>
              </a:ext>
            </a:extLst>
          </p:cNvPr>
          <p:cNvSpPr>
            <a:spLocks noChangeArrowheads="1" noChangeShapeType="1" noTextEdit="1"/>
          </p:cNvSpPr>
          <p:nvPr/>
        </p:nvSpPr>
        <p:spPr bwMode="auto">
          <a:xfrm>
            <a:off x="2200275" y="47625"/>
            <a:ext cx="5114925" cy="990600"/>
          </a:xfrm>
          <a:prstGeom prst="rect">
            <a:avLst/>
          </a:prstGeom>
        </p:spPr>
        <p:txBody>
          <a:bodyPr wrap="none" fromWordArt="1">
            <a:prstTxWarp prst="textPlain">
              <a:avLst>
                <a:gd name="adj" fmla="val 50000"/>
              </a:avLst>
            </a:prstTxWarp>
          </a:bodyPr>
          <a:lstStyle/>
          <a:p>
            <a:r>
              <a:rPr lang="en-US" sz="3600" b="1" kern="10">
                <a:ln w="12700">
                  <a:solidFill>
                    <a:srgbClr val="FFC000"/>
                  </a:solidFill>
                  <a:round/>
                  <a:headEnd/>
                  <a:tailEnd/>
                </a:ln>
                <a:solidFill>
                  <a:srgbClr val="FF3399"/>
                </a:solidFill>
                <a:effectLst>
                  <a:outerShdw blurRad="41275" dist="20320" dir="1799969" algn="tl" rotWithShape="0">
                    <a:srgbClr val="000000">
                      <a:alpha val="39998"/>
                    </a:srgbClr>
                  </a:outerShdw>
                </a:effectLst>
                <a:latin typeface="Arial" panose="020B0604020202020204" pitchFamily="34" charset="0"/>
                <a:cs typeface="Arial" panose="020B0604020202020204" pitchFamily="34" charset="0"/>
              </a:rPr>
              <a:t>VẬT LÝ 12</a:t>
            </a:r>
          </a:p>
        </p:txBody>
      </p:sp>
    </p:spTree>
  </p:cSld>
  <p:clrMapOvr>
    <a:masterClrMapping/>
  </p:clrMapOvr>
  <p:transition>
    <p:newsflash/>
    <p:sndAc>
      <p:stSnd>
        <p:snd r:embed="rId5"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slide(fromBottom)">
                                      <p:cBhvr>
                                        <p:cTn id="7" dur="500"/>
                                        <p:tgtEl>
                                          <p:spTgt spid="47113"/>
                                        </p:tgtEl>
                                      </p:cBhvr>
                                    </p:animEffect>
                                  </p:childTnLst>
                                </p:cTn>
                              </p:par>
                              <p:par>
                                <p:cTn id="8" presetID="12" presetClass="entr" presetSubtype="4" fill="hold" nodeType="withEffect">
                                  <p:stCondLst>
                                    <p:cond delay="0"/>
                                  </p:stCondLst>
                                  <p:childTnLst>
                                    <p:set>
                                      <p:cBhvr>
                                        <p:cTn id="9" dur="1" fill="hold">
                                          <p:stCondLst>
                                            <p:cond delay="0"/>
                                          </p:stCondLst>
                                        </p:cTn>
                                        <p:tgtEl>
                                          <p:spTgt spid="47112"/>
                                        </p:tgtEl>
                                        <p:attrNameLst>
                                          <p:attrName>style.visibility</p:attrName>
                                        </p:attrNameLst>
                                      </p:cBhvr>
                                      <p:to>
                                        <p:strVal val="visible"/>
                                      </p:to>
                                    </p:set>
                                    <p:animEffect transition="in" filter="slide(fromBottom)">
                                      <p:cBhvr>
                                        <p:cTn id="10"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Prev" delay="0">
                      <p:tgtEl>
                        <p:sldTgt/>
                      </p:tgtEl>
                    </p:cond>
                    <p:cond evt="onStopAudio" delay="0">
                      <p:tgtEl>
                        <p:sldTgt/>
                      </p:tgtEl>
                    </p:cond>
                  </p:endCondLst>
                </p:cTn>
                <p:tgtEl>
                  <p:spTgt spid="471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BBC0FA9-1715-4DDF-B303-58249E4B096B}"/>
              </a:ext>
            </a:extLst>
          </p:cNvPr>
          <p:cNvSpPr>
            <a:spLocks noGrp="1" noChangeArrowheads="1"/>
          </p:cNvSpPr>
          <p:nvPr>
            <p:ph type="title"/>
          </p:nvPr>
        </p:nvSpPr>
        <p:spPr>
          <a:xfrm>
            <a:off x="152400" y="914400"/>
            <a:ext cx="5486400" cy="381000"/>
          </a:xfrm>
        </p:spPr>
        <p:txBody>
          <a:bodyPr>
            <a:normAutofit fontScale="90000"/>
          </a:bodyPr>
          <a:lstStyle/>
          <a:p>
            <a:pPr marL="54864" indent="0" algn="just" fontAlgn="auto">
              <a:spcAft>
                <a:spcPts val="0"/>
              </a:spcAft>
              <a:defRPr/>
            </a:pPr>
            <a:r>
              <a:rPr lang="en-US" sz="2800" b="1">
                <a:solidFill>
                  <a:srgbClr val="0000FF"/>
                </a:solidFill>
              </a:rPr>
              <a:t>I. ÂM – NGUỒN ÂM</a:t>
            </a:r>
          </a:p>
        </p:txBody>
      </p:sp>
      <p:sp>
        <p:nvSpPr>
          <p:cNvPr id="37891" name="Rectangle 3">
            <a:extLst>
              <a:ext uri="{FF2B5EF4-FFF2-40B4-BE49-F238E27FC236}">
                <a16:creationId xmlns:a16="http://schemas.microsoft.com/office/drawing/2014/main" id="{C1A7F699-2B96-4A95-92EE-C9BDE32EBEEA}"/>
              </a:ext>
            </a:extLst>
          </p:cNvPr>
          <p:cNvSpPr>
            <a:spLocks noGrp="1" noChangeArrowheads="1"/>
          </p:cNvSpPr>
          <p:nvPr>
            <p:ph idx="1"/>
          </p:nvPr>
        </p:nvSpPr>
        <p:spPr>
          <a:xfrm>
            <a:off x="304800" y="1295400"/>
            <a:ext cx="8229600" cy="533400"/>
          </a:xfrm>
        </p:spPr>
        <p:txBody>
          <a:bodyPr/>
          <a:lstStyle/>
          <a:p>
            <a:pPr marL="609600" indent="-609600" algn="just">
              <a:lnSpc>
                <a:spcPct val="90000"/>
              </a:lnSpc>
              <a:buFontTx/>
              <a:buNone/>
            </a:pPr>
            <a:r>
              <a:rPr lang="en-US" altLang="en-US" sz="2800" b="1">
                <a:solidFill>
                  <a:srgbClr val="FF33CC"/>
                </a:solidFill>
              </a:rPr>
              <a:t>1. Âm:</a:t>
            </a:r>
            <a:endParaRPr lang="en-US" altLang="en-US" sz="2800"/>
          </a:p>
        </p:txBody>
      </p:sp>
      <p:sp>
        <p:nvSpPr>
          <p:cNvPr id="16388" name="Rectangle 5">
            <a:extLst>
              <a:ext uri="{FF2B5EF4-FFF2-40B4-BE49-F238E27FC236}">
                <a16:creationId xmlns:a16="http://schemas.microsoft.com/office/drawing/2014/main" id="{818CE33F-DC19-4DD6-827F-B9D2AADF8E08}"/>
              </a:ext>
            </a:extLst>
          </p:cNvPr>
          <p:cNvSpPr>
            <a:spLocks noChangeArrowheads="1"/>
          </p:cNvSpPr>
          <p:nvPr/>
        </p:nvSpPr>
        <p:spPr bwMode="auto">
          <a:xfrm>
            <a:off x="381000" y="152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4000" b="1">
                <a:solidFill>
                  <a:srgbClr val="0000FF"/>
                </a:solidFill>
                <a:latin typeface="Arial" panose="020B0604020202020204" pitchFamily="34" charset="0"/>
              </a:rPr>
              <a:t>Bài 10: SÓNG ÂM</a:t>
            </a:r>
          </a:p>
        </p:txBody>
      </p:sp>
      <p:grpSp>
        <p:nvGrpSpPr>
          <p:cNvPr id="37896" name="Group 8">
            <a:extLst>
              <a:ext uri="{FF2B5EF4-FFF2-40B4-BE49-F238E27FC236}">
                <a16:creationId xmlns:a16="http://schemas.microsoft.com/office/drawing/2014/main" id="{CACF594F-EE62-4BB1-809F-5AEA1AE3BF6A}"/>
              </a:ext>
            </a:extLst>
          </p:cNvPr>
          <p:cNvGrpSpPr>
            <a:grpSpLocks/>
          </p:cNvGrpSpPr>
          <p:nvPr/>
        </p:nvGrpSpPr>
        <p:grpSpPr bwMode="auto">
          <a:xfrm>
            <a:off x="1828800" y="4610100"/>
            <a:ext cx="5029200" cy="762000"/>
            <a:chOff x="816" y="3168"/>
            <a:chExt cx="3168" cy="480"/>
          </a:xfrm>
        </p:grpSpPr>
        <p:sp>
          <p:nvSpPr>
            <p:cNvPr id="16399" name="Freeform 9">
              <a:extLst>
                <a:ext uri="{FF2B5EF4-FFF2-40B4-BE49-F238E27FC236}">
                  <a16:creationId xmlns:a16="http://schemas.microsoft.com/office/drawing/2014/main" id="{87818BF7-1572-4C69-BD4E-D82801B40803}"/>
                </a:ext>
              </a:extLst>
            </p:cNvPr>
            <p:cNvSpPr>
              <a:spLocks/>
            </p:cNvSpPr>
            <p:nvPr/>
          </p:nvSpPr>
          <p:spPr bwMode="auto">
            <a:xfrm>
              <a:off x="816" y="3408"/>
              <a:ext cx="3168" cy="240"/>
            </a:xfrm>
            <a:custGeom>
              <a:avLst/>
              <a:gdLst>
                <a:gd name="T0" fmla="*/ 0 w 2160"/>
                <a:gd name="T1" fmla="*/ 0 h 392"/>
                <a:gd name="T2" fmla="*/ 7822 w 2160"/>
                <a:gd name="T3" fmla="*/ 33 h 392"/>
                <a:gd name="T4" fmla="*/ 14658 w 2160"/>
                <a:gd name="T5" fmla="*/ 4 h 392"/>
                <a:gd name="T6" fmla="*/ 0 60000 65536"/>
                <a:gd name="T7" fmla="*/ 0 60000 65536"/>
                <a:gd name="T8" fmla="*/ 0 60000 65536"/>
              </a:gdLst>
              <a:ahLst/>
              <a:cxnLst>
                <a:cxn ang="T6">
                  <a:pos x="T0" y="T1"/>
                </a:cxn>
                <a:cxn ang="T7">
                  <a:pos x="T2" y="T3"/>
                </a:cxn>
                <a:cxn ang="T8">
                  <a:pos x="T4" y="T5"/>
                </a:cxn>
              </a:cxnLst>
              <a:rect l="0" t="0" r="r" b="b"/>
              <a:pathLst>
                <a:path w="2160" h="392">
                  <a:moveTo>
                    <a:pt x="0" y="0"/>
                  </a:moveTo>
                  <a:cubicBezTo>
                    <a:pt x="396" y="188"/>
                    <a:pt x="792" y="376"/>
                    <a:pt x="1152" y="384"/>
                  </a:cubicBezTo>
                  <a:cubicBezTo>
                    <a:pt x="1512" y="392"/>
                    <a:pt x="1984" y="104"/>
                    <a:pt x="2160" y="48"/>
                  </a:cubicBezTo>
                </a:path>
              </a:pathLst>
            </a:custGeom>
            <a:noFill/>
            <a:ln w="38100" cap="flat" cmpd="sng">
              <a:solidFill>
                <a:srgbClr val="CC3300"/>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Freeform 10">
              <a:extLst>
                <a:ext uri="{FF2B5EF4-FFF2-40B4-BE49-F238E27FC236}">
                  <a16:creationId xmlns:a16="http://schemas.microsoft.com/office/drawing/2014/main" id="{A0DB7515-9653-49A4-A0DF-0556BECCA01F}"/>
                </a:ext>
              </a:extLst>
            </p:cNvPr>
            <p:cNvSpPr>
              <a:spLocks/>
            </p:cNvSpPr>
            <p:nvPr/>
          </p:nvSpPr>
          <p:spPr bwMode="auto">
            <a:xfrm rot="10800000">
              <a:off x="816" y="3168"/>
              <a:ext cx="3168" cy="240"/>
            </a:xfrm>
            <a:custGeom>
              <a:avLst/>
              <a:gdLst>
                <a:gd name="T0" fmla="*/ 0 w 2160"/>
                <a:gd name="T1" fmla="*/ 0 h 392"/>
                <a:gd name="T2" fmla="*/ 7822 w 2160"/>
                <a:gd name="T3" fmla="*/ 33 h 392"/>
                <a:gd name="T4" fmla="*/ 14658 w 2160"/>
                <a:gd name="T5" fmla="*/ 4 h 392"/>
                <a:gd name="T6" fmla="*/ 0 60000 65536"/>
                <a:gd name="T7" fmla="*/ 0 60000 65536"/>
                <a:gd name="T8" fmla="*/ 0 60000 65536"/>
              </a:gdLst>
              <a:ahLst/>
              <a:cxnLst>
                <a:cxn ang="T6">
                  <a:pos x="T0" y="T1"/>
                </a:cxn>
                <a:cxn ang="T7">
                  <a:pos x="T2" y="T3"/>
                </a:cxn>
                <a:cxn ang="T8">
                  <a:pos x="T4" y="T5"/>
                </a:cxn>
              </a:cxnLst>
              <a:rect l="0" t="0" r="r" b="b"/>
              <a:pathLst>
                <a:path w="2160" h="392">
                  <a:moveTo>
                    <a:pt x="0" y="0"/>
                  </a:moveTo>
                  <a:cubicBezTo>
                    <a:pt x="396" y="188"/>
                    <a:pt x="792" y="376"/>
                    <a:pt x="1152" y="384"/>
                  </a:cubicBezTo>
                  <a:cubicBezTo>
                    <a:pt x="1512" y="392"/>
                    <a:pt x="1984" y="104"/>
                    <a:pt x="2160" y="48"/>
                  </a:cubicBezTo>
                </a:path>
              </a:pathLst>
            </a:custGeom>
            <a:noFill/>
            <a:ln w="38100" cap="flat" cmpd="sng">
              <a:solidFill>
                <a:srgbClr val="CC3300"/>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7899" name="Freeform 11">
            <a:extLst>
              <a:ext uri="{FF2B5EF4-FFF2-40B4-BE49-F238E27FC236}">
                <a16:creationId xmlns:a16="http://schemas.microsoft.com/office/drawing/2014/main" id="{8EB38E7C-C45C-4F28-906B-750E5E65C6DD}"/>
              </a:ext>
            </a:extLst>
          </p:cNvPr>
          <p:cNvSpPr>
            <a:spLocks/>
          </p:cNvSpPr>
          <p:nvPr/>
        </p:nvSpPr>
        <p:spPr bwMode="auto">
          <a:xfrm rot="-1602998">
            <a:off x="4443413" y="3713163"/>
            <a:ext cx="2438400" cy="811212"/>
          </a:xfrm>
          <a:custGeom>
            <a:avLst/>
            <a:gdLst>
              <a:gd name="T0" fmla="*/ 0 w 1872"/>
              <a:gd name="T1" fmla="*/ 2147483647 h 336"/>
              <a:gd name="T2" fmla="*/ 2147483647 w 1872"/>
              <a:gd name="T3" fmla="*/ 0 h 336"/>
              <a:gd name="T4" fmla="*/ 2147483647 w 1872"/>
              <a:gd name="T5" fmla="*/ 2147483647 h 336"/>
              <a:gd name="T6" fmla="*/ 2147483647 w 1872"/>
              <a:gd name="T7" fmla="*/ 0 h 336"/>
              <a:gd name="T8" fmla="*/ 2147483647 w 1872"/>
              <a:gd name="T9" fmla="*/ 2147483647 h 336"/>
              <a:gd name="T10" fmla="*/ 2147483647 w 1872"/>
              <a:gd name="T11" fmla="*/ 0 h 336"/>
              <a:gd name="T12" fmla="*/ 2147483647 w 1872"/>
              <a:gd name="T13" fmla="*/ 2147483647 h 336"/>
              <a:gd name="T14" fmla="*/ 2147483647 w 1872"/>
              <a:gd name="T15" fmla="*/ 0 h 336"/>
              <a:gd name="T16" fmla="*/ 2147483647 w 1872"/>
              <a:gd name="T17" fmla="*/ 2147483647 h 336"/>
              <a:gd name="T18" fmla="*/ 2147483647 w 1872"/>
              <a:gd name="T19" fmla="*/ 0 h 336"/>
              <a:gd name="T20" fmla="*/ 2147483647 w 1872"/>
              <a:gd name="T21" fmla="*/ 2147483647 h 336"/>
              <a:gd name="T22" fmla="*/ 2147483647 w 1872"/>
              <a:gd name="T23" fmla="*/ 0 h 336"/>
              <a:gd name="T24" fmla="*/ 2147483647 w 1872"/>
              <a:gd name="T25" fmla="*/ 2147483647 h 336"/>
              <a:gd name="T26" fmla="*/ 2147483647 w 1872"/>
              <a:gd name="T27" fmla="*/ 0 h 336"/>
              <a:gd name="T28" fmla="*/ 2147483647 w 1872"/>
              <a:gd name="T29" fmla="*/ 2147483647 h 336"/>
              <a:gd name="T30" fmla="*/ 2147483647 w 1872"/>
              <a:gd name="T31" fmla="*/ 0 h 336"/>
              <a:gd name="T32" fmla="*/ 2147483647 w 1872"/>
              <a:gd name="T33" fmla="*/ 2147483647 h 336"/>
              <a:gd name="T34" fmla="*/ 2147483647 w 1872"/>
              <a:gd name="T35" fmla="*/ 0 h 336"/>
              <a:gd name="T36" fmla="*/ 2147483647 w 1872"/>
              <a:gd name="T37" fmla="*/ 2147483647 h 336"/>
              <a:gd name="T38" fmla="*/ 2147483647 w 1872"/>
              <a:gd name="T39" fmla="*/ 0 h 3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2" h="336">
                <a:moveTo>
                  <a:pt x="0" y="336"/>
                </a:moveTo>
                <a:cubicBezTo>
                  <a:pt x="36" y="168"/>
                  <a:pt x="72" y="0"/>
                  <a:pt x="96" y="0"/>
                </a:cubicBezTo>
                <a:cubicBezTo>
                  <a:pt x="120" y="0"/>
                  <a:pt x="112" y="336"/>
                  <a:pt x="144" y="336"/>
                </a:cubicBezTo>
                <a:cubicBezTo>
                  <a:pt x="176" y="336"/>
                  <a:pt x="248" y="0"/>
                  <a:pt x="288" y="0"/>
                </a:cubicBezTo>
                <a:cubicBezTo>
                  <a:pt x="328" y="0"/>
                  <a:pt x="352" y="336"/>
                  <a:pt x="384" y="336"/>
                </a:cubicBezTo>
                <a:cubicBezTo>
                  <a:pt x="416" y="336"/>
                  <a:pt x="440" y="0"/>
                  <a:pt x="480" y="0"/>
                </a:cubicBezTo>
                <a:cubicBezTo>
                  <a:pt x="520" y="0"/>
                  <a:pt x="584" y="336"/>
                  <a:pt x="624" y="336"/>
                </a:cubicBezTo>
                <a:cubicBezTo>
                  <a:pt x="664" y="336"/>
                  <a:pt x="688" y="0"/>
                  <a:pt x="720" y="0"/>
                </a:cubicBezTo>
                <a:cubicBezTo>
                  <a:pt x="752" y="0"/>
                  <a:pt x="784" y="336"/>
                  <a:pt x="816" y="336"/>
                </a:cubicBezTo>
                <a:cubicBezTo>
                  <a:pt x="848" y="336"/>
                  <a:pt x="880" y="0"/>
                  <a:pt x="912" y="0"/>
                </a:cubicBezTo>
                <a:cubicBezTo>
                  <a:pt x="944" y="0"/>
                  <a:pt x="976" y="336"/>
                  <a:pt x="1008" y="336"/>
                </a:cubicBezTo>
                <a:cubicBezTo>
                  <a:pt x="1040" y="336"/>
                  <a:pt x="1072" y="0"/>
                  <a:pt x="1104" y="0"/>
                </a:cubicBezTo>
                <a:cubicBezTo>
                  <a:pt x="1136" y="0"/>
                  <a:pt x="1168" y="336"/>
                  <a:pt x="1200" y="336"/>
                </a:cubicBezTo>
                <a:cubicBezTo>
                  <a:pt x="1232" y="336"/>
                  <a:pt x="1264" y="0"/>
                  <a:pt x="1296" y="0"/>
                </a:cubicBezTo>
                <a:cubicBezTo>
                  <a:pt x="1328" y="0"/>
                  <a:pt x="1360" y="336"/>
                  <a:pt x="1392" y="336"/>
                </a:cubicBezTo>
                <a:cubicBezTo>
                  <a:pt x="1424" y="336"/>
                  <a:pt x="1456" y="0"/>
                  <a:pt x="1488" y="0"/>
                </a:cubicBezTo>
                <a:cubicBezTo>
                  <a:pt x="1520" y="0"/>
                  <a:pt x="1552" y="336"/>
                  <a:pt x="1584" y="336"/>
                </a:cubicBezTo>
                <a:cubicBezTo>
                  <a:pt x="1616" y="336"/>
                  <a:pt x="1648" y="0"/>
                  <a:pt x="1680" y="0"/>
                </a:cubicBezTo>
                <a:cubicBezTo>
                  <a:pt x="1712" y="0"/>
                  <a:pt x="1744" y="336"/>
                  <a:pt x="1776" y="336"/>
                </a:cubicBezTo>
                <a:cubicBezTo>
                  <a:pt x="1808" y="336"/>
                  <a:pt x="1832" y="0"/>
                  <a:pt x="1872" y="0"/>
                </a:cubicBezTo>
              </a:path>
            </a:pathLst>
          </a:custGeom>
          <a:noFill/>
          <a:ln w="127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7900" name="Picture 12" descr="tai nguoi">
            <a:extLst>
              <a:ext uri="{FF2B5EF4-FFF2-40B4-BE49-F238E27FC236}">
                <a16:creationId xmlns:a16="http://schemas.microsoft.com/office/drawing/2014/main" id="{35D4E9BD-547C-4B0F-AD6A-F8CD5FE6A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345" t="2856" r="10345"/>
          <a:stretch>
            <a:fillRect/>
          </a:stretch>
        </p:blipFill>
        <p:spPr bwMode="auto">
          <a:xfrm>
            <a:off x="6705600" y="914400"/>
            <a:ext cx="1752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Line 13">
            <a:extLst>
              <a:ext uri="{FF2B5EF4-FFF2-40B4-BE49-F238E27FC236}">
                <a16:creationId xmlns:a16="http://schemas.microsoft.com/office/drawing/2014/main" id="{5EBD3F49-9DE4-4BB9-8290-ADD0BF23BD05}"/>
              </a:ext>
            </a:extLst>
          </p:cNvPr>
          <p:cNvSpPr>
            <a:spLocks noChangeShapeType="1"/>
          </p:cNvSpPr>
          <p:nvPr/>
        </p:nvSpPr>
        <p:spPr bwMode="auto">
          <a:xfrm>
            <a:off x="1600200" y="52959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7902" name="Group 14">
            <a:extLst>
              <a:ext uri="{FF2B5EF4-FFF2-40B4-BE49-F238E27FC236}">
                <a16:creationId xmlns:a16="http://schemas.microsoft.com/office/drawing/2014/main" id="{ECFC0EFB-807A-4920-9E94-4A6964F8CCC3}"/>
              </a:ext>
            </a:extLst>
          </p:cNvPr>
          <p:cNvGrpSpPr>
            <a:grpSpLocks/>
          </p:cNvGrpSpPr>
          <p:nvPr/>
        </p:nvGrpSpPr>
        <p:grpSpPr bwMode="auto">
          <a:xfrm>
            <a:off x="914400" y="4991100"/>
            <a:ext cx="6629400" cy="1104900"/>
            <a:chOff x="384" y="3216"/>
            <a:chExt cx="4176" cy="696"/>
          </a:xfrm>
        </p:grpSpPr>
        <p:sp>
          <p:nvSpPr>
            <p:cNvPr id="16396" name="Rectangle 15">
              <a:extLst>
                <a:ext uri="{FF2B5EF4-FFF2-40B4-BE49-F238E27FC236}">
                  <a16:creationId xmlns:a16="http://schemas.microsoft.com/office/drawing/2014/main" id="{9E505ACD-1E9A-4474-82DE-C5DB785256A3}"/>
                </a:ext>
              </a:extLst>
            </p:cNvPr>
            <p:cNvSpPr>
              <a:spLocks noChangeArrowheads="1"/>
            </p:cNvSpPr>
            <p:nvPr/>
          </p:nvSpPr>
          <p:spPr bwMode="auto">
            <a:xfrm>
              <a:off x="384" y="3552"/>
              <a:ext cx="4176" cy="3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vi-VN" altLang="en-US"/>
            </a:p>
          </p:txBody>
        </p:sp>
        <p:sp>
          <p:nvSpPr>
            <p:cNvPr id="16397" name="AutoShape 16">
              <a:extLst>
                <a:ext uri="{FF2B5EF4-FFF2-40B4-BE49-F238E27FC236}">
                  <a16:creationId xmlns:a16="http://schemas.microsoft.com/office/drawing/2014/main" id="{B6F5AFEA-EEBB-4791-B7FC-9721A31EF5C4}"/>
                </a:ext>
              </a:extLst>
            </p:cNvPr>
            <p:cNvSpPr>
              <a:spLocks noChangeArrowheads="1"/>
            </p:cNvSpPr>
            <p:nvPr/>
          </p:nvSpPr>
          <p:spPr bwMode="auto">
            <a:xfrm>
              <a:off x="795" y="3216"/>
              <a:ext cx="342" cy="48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vi-VN" altLang="en-US"/>
            </a:p>
          </p:txBody>
        </p:sp>
        <p:sp>
          <p:nvSpPr>
            <p:cNvPr id="16398" name="AutoShape 17">
              <a:extLst>
                <a:ext uri="{FF2B5EF4-FFF2-40B4-BE49-F238E27FC236}">
                  <a16:creationId xmlns:a16="http://schemas.microsoft.com/office/drawing/2014/main" id="{EA569311-108C-403A-862E-E5499A05E349}"/>
                </a:ext>
              </a:extLst>
            </p:cNvPr>
            <p:cNvSpPr>
              <a:spLocks noChangeArrowheads="1"/>
            </p:cNvSpPr>
            <p:nvPr/>
          </p:nvSpPr>
          <p:spPr bwMode="auto">
            <a:xfrm>
              <a:off x="3975" y="3216"/>
              <a:ext cx="342" cy="48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vi-VN" altLang="en-US"/>
            </a:p>
          </p:txBody>
        </p:sp>
      </p:grpSp>
      <p:sp>
        <p:nvSpPr>
          <p:cNvPr id="37906" name="Line 18">
            <a:extLst>
              <a:ext uri="{FF2B5EF4-FFF2-40B4-BE49-F238E27FC236}">
                <a16:creationId xmlns:a16="http://schemas.microsoft.com/office/drawing/2014/main" id="{000DEDB9-4E14-4985-A29D-1C48AD7345DB}"/>
              </a:ext>
            </a:extLst>
          </p:cNvPr>
          <p:cNvSpPr>
            <a:spLocks noChangeShapeType="1"/>
          </p:cNvSpPr>
          <p:nvPr/>
        </p:nvSpPr>
        <p:spPr bwMode="auto">
          <a:xfrm>
            <a:off x="1808163" y="5011738"/>
            <a:ext cx="5105400" cy="0"/>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Rectangle 3">
            <a:extLst>
              <a:ext uri="{FF2B5EF4-FFF2-40B4-BE49-F238E27FC236}">
                <a16:creationId xmlns:a16="http://schemas.microsoft.com/office/drawing/2014/main" id="{6E8F4160-2F79-4F57-B1DA-45B356AF6528}"/>
              </a:ext>
            </a:extLst>
          </p:cNvPr>
          <p:cNvSpPr txBox="1">
            <a:spLocks noChangeArrowheads="1"/>
          </p:cNvSpPr>
          <p:nvPr/>
        </p:nvSpPr>
        <p:spPr bwMode="auto">
          <a:xfrm>
            <a:off x="381000" y="1752600"/>
            <a:ext cx="6324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90513" indent="-290513">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spcBef>
                <a:spcPts val="1200"/>
              </a:spcBef>
              <a:buFontTx/>
              <a:buChar char="•"/>
            </a:pPr>
            <a:r>
              <a:rPr lang="en-US" altLang="en-US" sz="2800">
                <a:latin typeface="Arial" panose="020B0604020202020204" pitchFamily="34" charset="0"/>
              </a:rPr>
              <a:t>Sóng âm: Là những sóng cơ truyền trong các môi trường khí, lỏng, rắn.</a:t>
            </a:r>
          </a:p>
          <a:p>
            <a:pPr algn="just">
              <a:spcBef>
                <a:spcPts val="1200"/>
              </a:spcBef>
              <a:buFontTx/>
              <a:buChar char="•"/>
            </a:pPr>
            <a:r>
              <a:rPr lang="en-US" altLang="en-US" sz="2800">
                <a:latin typeface="Arial" panose="020B0604020202020204" pitchFamily="34" charset="0"/>
              </a:rPr>
              <a:t>Tần số của sóng âm cũng là tần số âm</a:t>
            </a:r>
          </a:p>
        </p:txBody>
      </p:sp>
    </p:spTree>
  </p:cSld>
  <p:clrMapOvr>
    <a:overrideClrMapping bg1="lt1" tx1="dk1" bg2="lt2" tx2="dk2" accent1="accent1" accent2="accent2" accent3="accent3" accent4="accent4" accent5="accent5" accent6="accent6" hlink="hlink" folHlink="folHlink"/>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ipe(down)">
                                      <p:cBhvr>
                                        <p:cTn id="7" dur="5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12" dur="500"/>
                                        <p:tgtEl>
                                          <p:spTgt spid="378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7906"/>
                                        </p:tgtEl>
                                        <p:attrNameLst>
                                          <p:attrName>style.visibility</p:attrName>
                                        </p:attrNameLst>
                                      </p:cBhvr>
                                      <p:to>
                                        <p:strVal val="visible"/>
                                      </p:to>
                                    </p:set>
                                    <p:animEffect transition="in" filter="checkerboard(across)">
                                      <p:cBhvr>
                                        <p:cTn id="17" dur="500"/>
                                        <p:tgtEl>
                                          <p:spTgt spid="37906"/>
                                        </p:tgtEl>
                                      </p:cBhvr>
                                    </p:animEffect>
                                  </p:childTnLst>
                                </p:cTn>
                              </p:par>
                              <p:par>
                                <p:cTn id="18" presetID="5" presetClass="entr" presetSubtype="10" fill="hold" nodeType="withEffect">
                                  <p:stCondLst>
                                    <p:cond delay="0"/>
                                  </p:stCondLst>
                                  <p:childTnLst>
                                    <p:set>
                                      <p:cBhvr>
                                        <p:cTn id="19" dur="1" fill="hold">
                                          <p:stCondLst>
                                            <p:cond delay="0"/>
                                          </p:stCondLst>
                                        </p:cTn>
                                        <p:tgtEl>
                                          <p:spTgt spid="37902"/>
                                        </p:tgtEl>
                                        <p:attrNameLst>
                                          <p:attrName>style.visibility</p:attrName>
                                        </p:attrNameLst>
                                      </p:cBhvr>
                                      <p:to>
                                        <p:strVal val="visible"/>
                                      </p:to>
                                    </p:set>
                                    <p:animEffect transition="in" filter="checkerboard(across)">
                                      <p:cBhvr>
                                        <p:cTn id="20" dur="500"/>
                                        <p:tgtEl>
                                          <p:spTgt spid="3790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7896"/>
                                        </p:tgtEl>
                                        <p:attrNameLst>
                                          <p:attrName>style.visibility</p:attrName>
                                        </p:attrNameLst>
                                      </p:cBhvr>
                                      <p:to>
                                        <p:strVal val="visible"/>
                                      </p:to>
                                    </p:set>
                                    <p:anim calcmode="lin" valueType="num">
                                      <p:cBhvr additive="base">
                                        <p:cTn id="25" dur="500" fill="hold"/>
                                        <p:tgtEl>
                                          <p:spTgt spid="37896"/>
                                        </p:tgtEl>
                                        <p:attrNameLst>
                                          <p:attrName>ppt_x</p:attrName>
                                        </p:attrNameLst>
                                      </p:cBhvr>
                                      <p:tavLst>
                                        <p:tav tm="0">
                                          <p:val>
                                            <p:strVal val="#ppt_x"/>
                                          </p:val>
                                        </p:tav>
                                        <p:tav tm="100000">
                                          <p:val>
                                            <p:strVal val="#ppt_x"/>
                                          </p:val>
                                        </p:tav>
                                      </p:tavLst>
                                    </p:anim>
                                    <p:anim calcmode="lin" valueType="num">
                                      <p:cBhvr additive="base">
                                        <p:cTn id="26" dur="500" fill="hold"/>
                                        <p:tgtEl>
                                          <p:spTgt spid="37896"/>
                                        </p:tgtEl>
                                        <p:attrNameLst>
                                          <p:attrName>ppt_y</p:attrName>
                                        </p:attrNameLst>
                                      </p:cBhvr>
                                      <p:tavLst>
                                        <p:tav tm="0">
                                          <p:val>
                                            <p:strVal val="1+#ppt_h/2"/>
                                          </p:val>
                                        </p:tav>
                                        <p:tav tm="100000">
                                          <p:val>
                                            <p:strVal val="#ppt_y"/>
                                          </p:val>
                                        </p:tav>
                                      </p:tavLst>
                                    </p:anim>
                                  </p:childTnLst>
                                </p:cTn>
                              </p:par>
                              <p:par>
                                <p:cTn id="27" presetID="26" presetClass="emph" presetSubtype="0" repeatCount="indefinite" fill="hold" nodeType="withEffect">
                                  <p:stCondLst>
                                    <p:cond delay="0"/>
                                  </p:stCondLst>
                                  <p:endCondLst>
                                    <p:cond evt="onNext" delay="0">
                                      <p:tgtEl>
                                        <p:sldTgt/>
                                      </p:tgtEl>
                                    </p:cond>
                                  </p:endCondLst>
                                  <p:childTnLst>
                                    <p:animEffect transition="out" filter="fade">
                                      <p:cBhvr>
                                        <p:cTn id="28" dur="100" tmFilter="0, 0; .2, .5; .8, .5; 1, 0"/>
                                        <p:tgtEl>
                                          <p:spTgt spid="37896"/>
                                        </p:tgtEl>
                                      </p:cBhvr>
                                    </p:animEffect>
                                    <p:animScale>
                                      <p:cBhvr>
                                        <p:cTn id="29" dur="50" autoRev="1" fill="hold"/>
                                        <p:tgtEl>
                                          <p:spTgt spid="37896"/>
                                        </p:tgtEl>
                                      </p:cBhvr>
                                      <p:by x="105000" y="105000"/>
                                    </p:animScale>
                                  </p:childTnLst>
                                </p:cTn>
                              </p:par>
                              <p:par>
                                <p:cTn id="30" presetID="26" presetClass="emph" presetSubtype="0" repeatCount="indefinite" fill="hold" nodeType="withEffect">
                                  <p:stCondLst>
                                    <p:cond delay="0"/>
                                  </p:stCondLst>
                                  <p:childTnLst>
                                    <p:animEffect transition="out" filter="fade">
                                      <p:cBhvr>
                                        <p:cTn id="31" dur="100" tmFilter="0, 0; .2, .5; .8, .5; 1, 0"/>
                                        <p:tgtEl>
                                          <p:spTgt spid="37896"/>
                                        </p:tgtEl>
                                      </p:cBhvr>
                                    </p:animEffect>
                                    <p:animScale>
                                      <p:cBhvr>
                                        <p:cTn id="32" dur="50" autoRev="1" fill="hold"/>
                                        <p:tgtEl>
                                          <p:spTgt spid="37896"/>
                                        </p:tgtEl>
                                      </p:cBhvr>
                                      <p:by x="105000" y="105000"/>
                                    </p:animScale>
                                  </p:childTnLst>
                                </p:cTn>
                              </p:par>
                              <p:par>
                                <p:cTn id="33" presetID="10" presetClass="exit" presetSubtype="0" fill="hold" nodeType="withEffect">
                                  <p:stCondLst>
                                    <p:cond delay="0"/>
                                  </p:stCondLst>
                                  <p:childTnLst>
                                    <p:animEffect transition="out" filter="fade">
                                      <p:cBhvr>
                                        <p:cTn id="34" dur="2000"/>
                                        <p:tgtEl>
                                          <p:spTgt spid="37906"/>
                                        </p:tgtEl>
                                      </p:cBhvr>
                                    </p:animEffect>
                                    <p:set>
                                      <p:cBhvr>
                                        <p:cTn id="35" dur="1" fill="hold">
                                          <p:stCondLst>
                                            <p:cond delay="1999"/>
                                          </p:stCondLst>
                                        </p:cTn>
                                        <p:tgtEl>
                                          <p:spTgt spid="37906"/>
                                        </p:tgtEl>
                                        <p:attrNameLst>
                                          <p:attrName>style.visibility</p:attrName>
                                        </p:attrNameLst>
                                      </p:cBhvr>
                                      <p:to>
                                        <p:strVal val="hidden"/>
                                      </p:to>
                                    </p:set>
                                  </p:childTnLst>
                                </p:cTn>
                              </p:par>
                              <p:par>
                                <p:cTn id="36" presetID="18" presetClass="entr" presetSubtype="6" repeatCount="indefinite" fill="hold" nodeType="withEffect">
                                  <p:stCondLst>
                                    <p:cond delay="0"/>
                                  </p:stCondLst>
                                  <p:childTnLst>
                                    <p:set>
                                      <p:cBhvr>
                                        <p:cTn id="37" dur="1" fill="hold">
                                          <p:stCondLst>
                                            <p:cond delay="0"/>
                                          </p:stCondLst>
                                        </p:cTn>
                                        <p:tgtEl>
                                          <p:spTgt spid="37899"/>
                                        </p:tgtEl>
                                        <p:attrNameLst>
                                          <p:attrName>style.visibility</p:attrName>
                                        </p:attrNameLst>
                                      </p:cBhvr>
                                      <p:to>
                                        <p:strVal val="visible"/>
                                      </p:to>
                                    </p:set>
                                    <p:animEffect transition="in" filter="strips(downRight)">
                                      <p:cBhvr>
                                        <p:cTn id="38" dur="100"/>
                                        <p:tgtEl>
                                          <p:spTgt spid="37899"/>
                                        </p:tgtEl>
                                      </p:cBhvr>
                                    </p:animEffect>
                                  </p:childTnLst>
                                </p:cTn>
                              </p:par>
                              <p:par>
                                <p:cTn id="39" presetID="2" presetClass="entr" presetSubtype="4" fill="hold" nodeType="withEffect">
                                  <p:stCondLst>
                                    <p:cond delay="0"/>
                                  </p:stCondLst>
                                  <p:childTnLst>
                                    <p:set>
                                      <p:cBhvr>
                                        <p:cTn id="40" dur="1" fill="hold">
                                          <p:stCondLst>
                                            <p:cond delay="0"/>
                                          </p:stCondLst>
                                        </p:cTn>
                                        <p:tgtEl>
                                          <p:spTgt spid="37900"/>
                                        </p:tgtEl>
                                        <p:attrNameLst>
                                          <p:attrName>style.visibility</p:attrName>
                                        </p:attrNameLst>
                                      </p:cBhvr>
                                      <p:to>
                                        <p:strVal val="visible"/>
                                      </p:to>
                                    </p:set>
                                    <p:anim calcmode="lin" valueType="num">
                                      <p:cBhvr additive="base">
                                        <p:cTn id="41" dur="500" fill="hold"/>
                                        <p:tgtEl>
                                          <p:spTgt spid="37900"/>
                                        </p:tgtEl>
                                        <p:attrNameLst>
                                          <p:attrName>ppt_x</p:attrName>
                                        </p:attrNameLst>
                                      </p:cBhvr>
                                      <p:tavLst>
                                        <p:tav tm="0">
                                          <p:val>
                                            <p:strVal val="#ppt_x"/>
                                          </p:val>
                                        </p:tav>
                                        <p:tav tm="100000">
                                          <p:val>
                                            <p:strVal val="#ppt_x"/>
                                          </p:val>
                                        </p:tav>
                                      </p:tavLst>
                                    </p:anim>
                                    <p:anim calcmode="lin" valueType="num">
                                      <p:cBhvr additive="base">
                                        <p:cTn id="42" dur="500" fill="hold"/>
                                        <p:tgtEl>
                                          <p:spTgt spid="3790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blinds(horizontal)">
                                      <p:cBhvr>
                                        <p:cTn id="47" dur="500"/>
                                        <p:tgtEl>
                                          <p:spTgt spid="18">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8">
                                            <p:txEl>
                                              <p:pRg st="1" end="1"/>
                                            </p:txEl>
                                          </p:spTgt>
                                        </p:tgtEl>
                                        <p:attrNameLst>
                                          <p:attrName>style.visibility</p:attrName>
                                        </p:attrNameLst>
                                      </p:cBhvr>
                                      <p:to>
                                        <p:strVal val="visible"/>
                                      </p:to>
                                    </p:set>
                                    <p:animEffect transition="in" filter="blinds(horizontal)">
                                      <p:cBhvr>
                                        <p:cTn id="5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Rectangle 8">
            <a:extLst>
              <a:ext uri="{FF2B5EF4-FFF2-40B4-BE49-F238E27FC236}">
                <a16:creationId xmlns:a16="http://schemas.microsoft.com/office/drawing/2014/main" id="{17C2226F-0254-4E7C-AB03-55AE40526368}"/>
              </a:ext>
            </a:extLst>
          </p:cNvPr>
          <p:cNvSpPr>
            <a:spLocks noChangeArrowheads="1"/>
          </p:cNvSpPr>
          <p:nvPr/>
        </p:nvSpPr>
        <p:spPr bwMode="auto">
          <a:xfrm>
            <a:off x="304800" y="16764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800" b="1">
                <a:solidFill>
                  <a:srgbClr val="FF33CC"/>
                </a:solidFill>
                <a:latin typeface="Arial" panose="020B0604020202020204" pitchFamily="34" charset="0"/>
              </a:rPr>
              <a:t>2. Nguồn âm:</a:t>
            </a:r>
            <a:r>
              <a:rPr lang="en-US" altLang="en-US" sz="2800" b="1">
                <a:latin typeface="Arial" panose="020B0604020202020204" pitchFamily="34" charset="0"/>
              </a:rPr>
              <a:t> </a:t>
            </a:r>
          </a:p>
        </p:txBody>
      </p:sp>
      <p:pic>
        <p:nvPicPr>
          <p:cNvPr id="50189" name="Picture 13" descr="Dan ghi ta">
            <a:extLst>
              <a:ext uri="{FF2B5EF4-FFF2-40B4-BE49-F238E27FC236}">
                <a16:creationId xmlns:a16="http://schemas.microsoft.com/office/drawing/2014/main" id="{62C78339-2777-4015-B5DE-0C188F016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71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0" name="Picture 14" descr="Thoi sao">
            <a:extLst>
              <a:ext uri="{FF2B5EF4-FFF2-40B4-BE49-F238E27FC236}">
                <a16:creationId xmlns:a16="http://schemas.microsoft.com/office/drawing/2014/main" id="{7E24F70F-69C1-4D4F-B237-376C9362B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971800"/>
            <a:ext cx="2667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15" descr="DAO DONG CUA AM THOA">
            <a:extLst>
              <a:ext uri="{FF2B5EF4-FFF2-40B4-BE49-F238E27FC236}">
                <a16:creationId xmlns:a16="http://schemas.microsoft.com/office/drawing/2014/main" id="{8485B0A2-5BF7-4CBC-B0BC-7235BB8740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971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7">
            <a:extLst>
              <a:ext uri="{FF2B5EF4-FFF2-40B4-BE49-F238E27FC236}">
                <a16:creationId xmlns:a16="http://schemas.microsoft.com/office/drawing/2014/main" id="{D98F06BB-A4D2-4086-A619-3205266E1220}"/>
              </a:ext>
            </a:extLst>
          </p:cNvPr>
          <p:cNvSpPr>
            <a:spLocks noGrp="1" noChangeArrowheads="1"/>
          </p:cNvSpPr>
          <p:nvPr>
            <p:ph type="title"/>
          </p:nvPr>
        </p:nvSpPr>
        <p:spPr>
          <a:xfrm>
            <a:off x="152400" y="914400"/>
            <a:ext cx="5486400" cy="381000"/>
          </a:xfrm>
        </p:spPr>
        <p:txBody>
          <a:bodyPr>
            <a:normAutofit fontScale="90000"/>
          </a:bodyPr>
          <a:lstStyle/>
          <a:p>
            <a:pPr marL="54864" indent="0" algn="just" fontAlgn="auto">
              <a:spcAft>
                <a:spcPts val="0"/>
              </a:spcAft>
              <a:defRPr/>
            </a:pPr>
            <a:r>
              <a:rPr lang="en-US" sz="2800" b="1">
                <a:solidFill>
                  <a:srgbClr val="0000FF"/>
                </a:solidFill>
              </a:rPr>
              <a:t>I. ÂM – NGUỒN ÂM</a:t>
            </a:r>
          </a:p>
        </p:txBody>
      </p:sp>
      <p:sp>
        <p:nvSpPr>
          <p:cNvPr id="17415" name="Rectangle 18">
            <a:extLst>
              <a:ext uri="{FF2B5EF4-FFF2-40B4-BE49-F238E27FC236}">
                <a16:creationId xmlns:a16="http://schemas.microsoft.com/office/drawing/2014/main" id="{8F65210C-143A-457F-9200-56A4234683EC}"/>
              </a:ext>
            </a:extLst>
          </p:cNvPr>
          <p:cNvSpPr>
            <a:spLocks noChangeArrowheads="1"/>
          </p:cNvSpPr>
          <p:nvPr/>
        </p:nvSpPr>
        <p:spPr bwMode="auto">
          <a:xfrm>
            <a:off x="304800" y="12954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lnSpc>
                <a:spcPct val="90000"/>
              </a:lnSpc>
            </a:pPr>
            <a:r>
              <a:rPr lang="en-US" altLang="en-US" sz="2800" b="1">
                <a:solidFill>
                  <a:srgbClr val="FF33CC"/>
                </a:solidFill>
                <a:latin typeface="Arial" panose="020B0604020202020204" pitchFamily="34" charset="0"/>
              </a:rPr>
              <a:t>1. Âm:</a:t>
            </a:r>
            <a:endParaRPr lang="en-US" altLang="en-US" sz="2800">
              <a:latin typeface="Arial" panose="020B0604020202020204" pitchFamily="34" charset="0"/>
            </a:endParaRPr>
          </a:p>
        </p:txBody>
      </p:sp>
      <p:sp>
        <p:nvSpPr>
          <p:cNvPr id="17416" name="Rectangle 19">
            <a:extLst>
              <a:ext uri="{FF2B5EF4-FFF2-40B4-BE49-F238E27FC236}">
                <a16:creationId xmlns:a16="http://schemas.microsoft.com/office/drawing/2014/main" id="{6339EE12-0F5B-4F6F-987D-F1C9CF6EEEAD}"/>
              </a:ext>
            </a:extLst>
          </p:cNvPr>
          <p:cNvSpPr>
            <a:spLocks noChangeArrowheads="1"/>
          </p:cNvSpPr>
          <p:nvPr/>
        </p:nvSpPr>
        <p:spPr bwMode="auto">
          <a:xfrm>
            <a:off x="381000" y="152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4000" b="1">
                <a:solidFill>
                  <a:srgbClr val="0000FF"/>
                </a:solidFill>
                <a:latin typeface="Arial" panose="020B0604020202020204" pitchFamily="34" charset="0"/>
              </a:rPr>
              <a:t>Bài 10: SÓNG ÂM</a:t>
            </a:r>
          </a:p>
        </p:txBody>
      </p:sp>
      <p:sp>
        <p:nvSpPr>
          <p:cNvPr id="11" name="Text Box 9">
            <a:extLst>
              <a:ext uri="{FF2B5EF4-FFF2-40B4-BE49-F238E27FC236}">
                <a16:creationId xmlns:a16="http://schemas.microsoft.com/office/drawing/2014/main" id="{60B5B349-BA5F-4F92-BC92-E2B5216C72CD}"/>
              </a:ext>
            </a:extLst>
          </p:cNvPr>
          <p:cNvSpPr txBox="1">
            <a:spLocks noChangeArrowheads="1"/>
          </p:cNvSpPr>
          <p:nvPr/>
        </p:nvSpPr>
        <p:spPr bwMode="auto">
          <a:xfrm>
            <a:off x="381000" y="2219325"/>
            <a:ext cx="8763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a:t>Nguồn âm là vật dao động phát ra âm.</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0184">
                                            <p:txEl>
                                              <p:pRg st="0" end="0"/>
                                            </p:txEl>
                                          </p:spTgt>
                                        </p:tgtEl>
                                        <p:attrNameLst>
                                          <p:attrName>style.visibility</p:attrName>
                                        </p:attrNameLst>
                                      </p:cBhvr>
                                      <p:to>
                                        <p:strVal val="visible"/>
                                      </p:to>
                                    </p:set>
                                    <p:animEffect transition="in" filter="blinds(horizontal)">
                                      <p:cBhvr>
                                        <p:cTn id="7" dur="500"/>
                                        <p:tgtEl>
                                          <p:spTgt spid="501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0189"/>
                                        </p:tgtEl>
                                        <p:attrNameLst>
                                          <p:attrName>style.visibility</p:attrName>
                                        </p:attrNameLst>
                                      </p:cBhvr>
                                      <p:to>
                                        <p:strVal val="visible"/>
                                      </p:to>
                                    </p:set>
                                    <p:anim calcmode="lin" valueType="num">
                                      <p:cBhvr additive="base">
                                        <p:cTn id="12" dur="500" fill="hold"/>
                                        <p:tgtEl>
                                          <p:spTgt spid="50189"/>
                                        </p:tgtEl>
                                        <p:attrNameLst>
                                          <p:attrName>ppt_x</p:attrName>
                                        </p:attrNameLst>
                                      </p:cBhvr>
                                      <p:tavLst>
                                        <p:tav tm="0">
                                          <p:val>
                                            <p:strVal val="#ppt_x"/>
                                          </p:val>
                                        </p:tav>
                                        <p:tav tm="100000">
                                          <p:val>
                                            <p:strVal val="#ppt_x"/>
                                          </p:val>
                                        </p:tav>
                                      </p:tavLst>
                                    </p:anim>
                                    <p:anim calcmode="lin" valueType="num">
                                      <p:cBhvr additive="base">
                                        <p:cTn id="13" dur="500" fill="hold"/>
                                        <p:tgtEl>
                                          <p:spTgt spid="5018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4" fill="hold" nodeType="afterEffect">
                                  <p:stCondLst>
                                    <p:cond delay="0"/>
                                  </p:stCondLst>
                                  <p:childTnLst>
                                    <p:set>
                                      <p:cBhvr>
                                        <p:cTn id="16" dur="1" fill="hold">
                                          <p:stCondLst>
                                            <p:cond delay="0"/>
                                          </p:stCondLst>
                                        </p:cTn>
                                        <p:tgtEl>
                                          <p:spTgt spid="50190"/>
                                        </p:tgtEl>
                                        <p:attrNameLst>
                                          <p:attrName>style.visibility</p:attrName>
                                        </p:attrNameLst>
                                      </p:cBhvr>
                                      <p:to>
                                        <p:strVal val="visible"/>
                                      </p:to>
                                    </p:set>
                                    <p:anim calcmode="lin" valueType="num">
                                      <p:cBhvr additive="base">
                                        <p:cTn id="17" dur="500" fill="hold"/>
                                        <p:tgtEl>
                                          <p:spTgt spid="50190"/>
                                        </p:tgtEl>
                                        <p:attrNameLst>
                                          <p:attrName>ppt_x</p:attrName>
                                        </p:attrNameLst>
                                      </p:cBhvr>
                                      <p:tavLst>
                                        <p:tav tm="0">
                                          <p:val>
                                            <p:strVal val="#ppt_x"/>
                                          </p:val>
                                        </p:tav>
                                        <p:tav tm="100000">
                                          <p:val>
                                            <p:strVal val="#ppt_x"/>
                                          </p:val>
                                        </p:tav>
                                      </p:tavLst>
                                    </p:anim>
                                    <p:anim calcmode="lin" valueType="num">
                                      <p:cBhvr additive="base">
                                        <p:cTn id="18" dur="500" fill="hold"/>
                                        <p:tgtEl>
                                          <p:spTgt spid="50190"/>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000"/>
                            </p:stCondLst>
                            <p:childTnLst>
                              <p:par>
                                <p:cTn id="20" presetID="2" presetClass="entr" presetSubtype="4" fill="hold" nodeType="afterEffect">
                                  <p:stCondLst>
                                    <p:cond delay="0"/>
                                  </p:stCondLst>
                                  <p:childTnLst>
                                    <p:set>
                                      <p:cBhvr>
                                        <p:cTn id="21" dur="1" fill="hold">
                                          <p:stCondLst>
                                            <p:cond delay="0"/>
                                          </p:stCondLst>
                                        </p:cTn>
                                        <p:tgtEl>
                                          <p:spTgt spid="50191"/>
                                        </p:tgtEl>
                                        <p:attrNameLst>
                                          <p:attrName>style.visibility</p:attrName>
                                        </p:attrNameLst>
                                      </p:cBhvr>
                                      <p:to>
                                        <p:strVal val="visible"/>
                                      </p:to>
                                    </p:set>
                                    <p:anim calcmode="lin" valueType="num">
                                      <p:cBhvr additive="base">
                                        <p:cTn id="22" dur="500" fill="hold"/>
                                        <p:tgtEl>
                                          <p:spTgt spid="50191"/>
                                        </p:tgtEl>
                                        <p:attrNameLst>
                                          <p:attrName>ppt_x</p:attrName>
                                        </p:attrNameLst>
                                      </p:cBhvr>
                                      <p:tavLst>
                                        <p:tav tm="0">
                                          <p:val>
                                            <p:strVal val="#ppt_x"/>
                                          </p:val>
                                        </p:tav>
                                        <p:tav tm="100000">
                                          <p:val>
                                            <p:strVal val="#ppt_x"/>
                                          </p:val>
                                        </p:tav>
                                      </p:tavLst>
                                    </p:anim>
                                    <p:anim calcmode="lin" valueType="num">
                                      <p:cBhvr additive="base">
                                        <p:cTn id="23" dur="500" fill="hold"/>
                                        <p:tgtEl>
                                          <p:spTgt spid="50191"/>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lide(fromBottom)">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B8DB110-3144-404C-AF32-69C17EB71E4F}"/>
              </a:ext>
            </a:extLst>
          </p:cNvPr>
          <p:cNvSpPr>
            <a:spLocks noChangeArrowheads="1"/>
          </p:cNvSpPr>
          <p:nvPr/>
        </p:nvSpPr>
        <p:spPr bwMode="auto">
          <a:xfrm>
            <a:off x="381000" y="762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4000" b="1">
                <a:solidFill>
                  <a:srgbClr val="0000FF"/>
                </a:solidFill>
                <a:latin typeface="Arial" panose="020B0604020202020204" pitchFamily="34" charset="0"/>
              </a:rPr>
              <a:t>Bài 10: SÓNG ÂM</a:t>
            </a:r>
          </a:p>
        </p:txBody>
      </p:sp>
      <p:sp>
        <p:nvSpPr>
          <p:cNvPr id="18435" name="Rectangle 3">
            <a:extLst>
              <a:ext uri="{FF2B5EF4-FFF2-40B4-BE49-F238E27FC236}">
                <a16:creationId xmlns:a16="http://schemas.microsoft.com/office/drawing/2014/main" id="{D8C17DF0-5E96-4929-80D3-01E7AFC7ED85}"/>
              </a:ext>
            </a:extLst>
          </p:cNvPr>
          <p:cNvSpPr>
            <a:spLocks noChangeArrowheads="1"/>
          </p:cNvSpPr>
          <p:nvPr/>
        </p:nvSpPr>
        <p:spPr bwMode="auto">
          <a:xfrm>
            <a:off x="381000" y="16002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800" b="1">
                <a:solidFill>
                  <a:srgbClr val="FF33CC"/>
                </a:solidFill>
                <a:latin typeface="Arial" panose="020B0604020202020204" pitchFamily="34" charset="0"/>
              </a:rPr>
              <a:t>2. Nguồn âm:</a:t>
            </a:r>
            <a:endParaRPr lang="en-US" altLang="en-US" sz="2800" b="1">
              <a:latin typeface="Arial" panose="020B0604020202020204" pitchFamily="34" charset="0"/>
            </a:endParaRPr>
          </a:p>
        </p:txBody>
      </p:sp>
      <p:sp>
        <p:nvSpPr>
          <p:cNvPr id="18436" name="Rectangle 4">
            <a:extLst>
              <a:ext uri="{FF2B5EF4-FFF2-40B4-BE49-F238E27FC236}">
                <a16:creationId xmlns:a16="http://schemas.microsoft.com/office/drawing/2014/main" id="{D5E25DAD-AA8A-40FE-BDE0-3EB603E926CF}"/>
              </a:ext>
            </a:extLst>
          </p:cNvPr>
          <p:cNvSpPr>
            <a:spLocks noChangeArrowheads="1"/>
          </p:cNvSpPr>
          <p:nvPr/>
        </p:nvSpPr>
        <p:spPr bwMode="auto">
          <a:xfrm>
            <a:off x="381000" y="1233488"/>
            <a:ext cx="1271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2800" b="1">
                <a:solidFill>
                  <a:srgbClr val="FF33CC"/>
                </a:solidFill>
                <a:latin typeface="Arial" panose="020B0604020202020204" pitchFamily="34" charset="0"/>
              </a:rPr>
              <a:t>1. Âm:</a:t>
            </a:r>
          </a:p>
        </p:txBody>
      </p:sp>
      <p:sp>
        <p:nvSpPr>
          <p:cNvPr id="9221" name="Rectangle 5">
            <a:extLst>
              <a:ext uri="{FF2B5EF4-FFF2-40B4-BE49-F238E27FC236}">
                <a16:creationId xmlns:a16="http://schemas.microsoft.com/office/drawing/2014/main" id="{1A21FF60-E706-4B84-8632-8D56EDBCE100}"/>
              </a:ext>
            </a:extLst>
          </p:cNvPr>
          <p:cNvSpPr>
            <a:spLocks noGrp="1" noChangeArrowheads="1"/>
          </p:cNvSpPr>
          <p:nvPr>
            <p:ph type="title"/>
          </p:nvPr>
        </p:nvSpPr>
        <p:spPr>
          <a:xfrm>
            <a:off x="152400" y="838200"/>
            <a:ext cx="8229600" cy="503238"/>
          </a:xfrm>
        </p:spPr>
        <p:txBody>
          <a:bodyPr>
            <a:normAutofit fontScale="90000"/>
          </a:bodyPr>
          <a:lstStyle/>
          <a:p>
            <a:pPr marL="54864" indent="0" algn="just" fontAlgn="auto">
              <a:spcAft>
                <a:spcPts val="0"/>
              </a:spcAft>
              <a:defRPr/>
            </a:pPr>
            <a:r>
              <a:rPr lang="en-US" sz="2800" b="1">
                <a:solidFill>
                  <a:srgbClr val="0000FF"/>
                </a:solidFill>
              </a:rPr>
              <a:t>I. ÂM – NGUỒN ÂM</a:t>
            </a:r>
          </a:p>
        </p:txBody>
      </p:sp>
      <p:sp>
        <p:nvSpPr>
          <p:cNvPr id="51237" name="Rectangle 37">
            <a:extLst>
              <a:ext uri="{FF2B5EF4-FFF2-40B4-BE49-F238E27FC236}">
                <a16:creationId xmlns:a16="http://schemas.microsoft.com/office/drawing/2014/main" id="{014CD1B2-170E-4A01-9D99-62AA535D1FB5}"/>
              </a:ext>
            </a:extLst>
          </p:cNvPr>
          <p:cNvSpPr>
            <a:spLocks noChangeArrowheads="1"/>
          </p:cNvSpPr>
          <p:nvPr/>
        </p:nvSpPr>
        <p:spPr bwMode="auto">
          <a:xfrm>
            <a:off x="381000" y="1981200"/>
            <a:ext cx="2892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tx2"/>
              </a:buClr>
              <a:buSzPct val="70000"/>
              <a:buFont typeface="Wingdings" panose="05000000000000000000" pitchFamily="2" charset="2"/>
              <a:buNone/>
            </a:pPr>
            <a:r>
              <a:rPr lang="en-US" altLang="en-US" sz="2800" b="1">
                <a:solidFill>
                  <a:srgbClr val="FF33CC"/>
                </a:solidFill>
                <a:latin typeface="Arial" panose="020B0604020202020204" pitchFamily="34" charset="0"/>
              </a:rPr>
              <a:t>3. Phân loại âm:</a:t>
            </a:r>
          </a:p>
        </p:txBody>
      </p:sp>
      <p:sp>
        <p:nvSpPr>
          <p:cNvPr id="51238" name="Text Box 38">
            <a:hlinkClick r:id="rId3" action="ppaction://hlinksldjump"/>
            <a:extLst>
              <a:ext uri="{FF2B5EF4-FFF2-40B4-BE49-F238E27FC236}">
                <a16:creationId xmlns:a16="http://schemas.microsoft.com/office/drawing/2014/main" id="{81C09401-90B3-4171-8941-174CDFFFEAF8}"/>
              </a:ext>
            </a:extLst>
          </p:cNvPr>
          <p:cNvSpPr txBox="1">
            <a:spLocks noChangeArrowheads="1"/>
          </p:cNvSpPr>
          <p:nvPr/>
        </p:nvSpPr>
        <p:spPr bwMode="auto">
          <a:xfrm>
            <a:off x="949325" y="2824163"/>
            <a:ext cx="39020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spcBef>
                <a:spcPct val="20000"/>
              </a:spcBef>
            </a:pPr>
            <a:r>
              <a:rPr lang="en-US" altLang="en-US" sz="2400" b="1"/>
              <a:t>- Hạ âm: </a:t>
            </a:r>
            <a:r>
              <a:rPr lang="en-US" altLang="en-US" sz="2400"/>
              <a:t>f &lt; 16Hz</a:t>
            </a:r>
          </a:p>
        </p:txBody>
      </p:sp>
      <p:sp>
        <p:nvSpPr>
          <p:cNvPr id="51239" name="Rectangle 39">
            <a:extLst>
              <a:ext uri="{FF2B5EF4-FFF2-40B4-BE49-F238E27FC236}">
                <a16:creationId xmlns:a16="http://schemas.microsoft.com/office/drawing/2014/main" id="{2AAC6F22-0FA9-4482-AF6D-A4F7D0470259}"/>
              </a:ext>
            </a:extLst>
          </p:cNvPr>
          <p:cNvSpPr>
            <a:spLocks noChangeArrowheads="1"/>
          </p:cNvSpPr>
          <p:nvPr/>
        </p:nvSpPr>
        <p:spPr bwMode="auto">
          <a:xfrm>
            <a:off x="974725" y="2406650"/>
            <a:ext cx="6340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spcBef>
                <a:spcPct val="20000"/>
              </a:spcBef>
            </a:pPr>
            <a:r>
              <a:rPr lang="en-US" altLang="en-US" sz="2400" b="1"/>
              <a:t>- Âm nghe được: </a:t>
            </a:r>
            <a:r>
              <a:rPr lang="en-US" altLang="en-US" sz="2400"/>
              <a:t>16Hz ≤ f ≤ 20000Hz</a:t>
            </a:r>
            <a:endParaRPr lang="en-US" altLang="en-US" sz="2400" b="1"/>
          </a:p>
        </p:txBody>
      </p:sp>
      <p:sp>
        <p:nvSpPr>
          <p:cNvPr id="51240" name="Rectangle 40">
            <a:hlinkClick r:id="" action="ppaction://noaction"/>
            <a:extLst>
              <a:ext uri="{FF2B5EF4-FFF2-40B4-BE49-F238E27FC236}">
                <a16:creationId xmlns:a16="http://schemas.microsoft.com/office/drawing/2014/main" id="{62599448-647B-49EB-B735-A97424E431B0}"/>
              </a:ext>
            </a:extLst>
          </p:cNvPr>
          <p:cNvSpPr>
            <a:spLocks noChangeArrowheads="1"/>
          </p:cNvSpPr>
          <p:nvPr/>
        </p:nvSpPr>
        <p:spPr bwMode="auto">
          <a:xfrm>
            <a:off x="941388" y="3181350"/>
            <a:ext cx="40005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pPr>
            <a:r>
              <a:rPr lang="en-US" altLang="en-US" sz="2400" b="1"/>
              <a:t>- Siêu âm: </a:t>
            </a:r>
            <a:r>
              <a:rPr lang="en-US" altLang="en-US" sz="2400"/>
              <a:t>f &gt; 20000Hz</a:t>
            </a:r>
          </a:p>
        </p:txBody>
      </p:sp>
      <p:pic>
        <p:nvPicPr>
          <p:cNvPr id="10" name="Picture 4" descr="1345877449_chim4">
            <a:extLst>
              <a:ext uri="{FF2B5EF4-FFF2-40B4-BE49-F238E27FC236}">
                <a16:creationId xmlns:a16="http://schemas.microsoft.com/office/drawing/2014/main" id="{21AB71A9-8BCD-4285-9DBD-2D85FF1E3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3616325"/>
            <a:ext cx="302577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300px-Elephant_near_ndutu">
            <a:hlinkClick r:id="rId5" action="ppaction://hlinksldjump"/>
            <a:extLst>
              <a:ext uri="{FF2B5EF4-FFF2-40B4-BE49-F238E27FC236}">
                <a16:creationId xmlns:a16="http://schemas.microsoft.com/office/drawing/2014/main" id="{7D5B4690-3FB8-476D-B989-165F5EEFAB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594100"/>
            <a:ext cx="28194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Dog-Best-HD-Wallpaper">
            <a:extLst>
              <a:ext uri="{FF2B5EF4-FFF2-40B4-BE49-F238E27FC236}">
                <a16:creationId xmlns:a16="http://schemas.microsoft.com/office/drawing/2014/main" id="{091E7A3D-AD3A-4552-941A-C6DF5BC432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4763" y="3743325"/>
            <a:ext cx="4160837"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descr="Kết quả hình ảnh cho cá heo">
            <a:extLst>
              <a:ext uri="{FF2B5EF4-FFF2-40B4-BE49-F238E27FC236}">
                <a16:creationId xmlns:a16="http://schemas.microsoft.com/office/drawing/2014/main" id="{04C62711-BB5E-4827-B240-7471AD53EC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0750" y="3686175"/>
            <a:ext cx="314325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bat">
            <a:extLst>
              <a:ext uri="{FF2B5EF4-FFF2-40B4-BE49-F238E27FC236}">
                <a16:creationId xmlns:a16="http://schemas.microsoft.com/office/drawing/2014/main" id="{C9BED659-9CCB-44FD-9DE1-625A019210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75" y="3779838"/>
            <a:ext cx="315277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237"/>
                                        </p:tgtEl>
                                        <p:attrNameLst>
                                          <p:attrName>style.visibility</p:attrName>
                                        </p:attrNameLst>
                                      </p:cBhvr>
                                      <p:to>
                                        <p:strVal val="visible"/>
                                      </p:to>
                                    </p:set>
                                    <p:anim calcmode="lin" valueType="num">
                                      <p:cBhvr additive="base">
                                        <p:cTn id="7" dur="1000"/>
                                        <p:tgtEl>
                                          <p:spTgt spid="51237"/>
                                        </p:tgtEl>
                                        <p:attrNameLst>
                                          <p:attrName>ppt_y</p:attrName>
                                        </p:attrNameLst>
                                      </p:cBhvr>
                                      <p:tavLst>
                                        <p:tav tm="0">
                                          <p:val>
                                            <p:strVal val="#ppt_y+#ppt_h*1.125000"/>
                                          </p:val>
                                        </p:tav>
                                        <p:tav tm="100000">
                                          <p:val>
                                            <p:strVal val="#ppt_y"/>
                                          </p:val>
                                        </p:tav>
                                      </p:tavLst>
                                    </p:anim>
                                    <p:animEffect transition="in" filter="wipe(up)">
                                      <p:cBhvr>
                                        <p:cTn id="8" dur="1000"/>
                                        <p:tgtEl>
                                          <p:spTgt spid="51237"/>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1239"/>
                                        </p:tgtEl>
                                        <p:attrNameLst>
                                          <p:attrName>style.visibility</p:attrName>
                                        </p:attrNameLst>
                                      </p:cBhvr>
                                      <p:to>
                                        <p:strVal val="visible"/>
                                      </p:to>
                                    </p:set>
                                    <p:anim calcmode="lin" valueType="num">
                                      <p:cBhvr additive="base">
                                        <p:cTn id="13" dur="1000"/>
                                        <p:tgtEl>
                                          <p:spTgt spid="51239"/>
                                        </p:tgtEl>
                                        <p:attrNameLst>
                                          <p:attrName>ppt_y</p:attrName>
                                        </p:attrNameLst>
                                      </p:cBhvr>
                                      <p:tavLst>
                                        <p:tav tm="0">
                                          <p:val>
                                            <p:strVal val="#ppt_y+#ppt_h*1.125000"/>
                                          </p:val>
                                        </p:tav>
                                        <p:tav tm="100000">
                                          <p:val>
                                            <p:strVal val="#ppt_y"/>
                                          </p:val>
                                        </p:tav>
                                      </p:tavLst>
                                    </p:anim>
                                    <p:animEffect transition="in" filter="wipe(up)">
                                      <p:cBhvr>
                                        <p:cTn id="14" dur="1000"/>
                                        <p:tgtEl>
                                          <p:spTgt spid="5123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1238"/>
                                        </p:tgtEl>
                                        <p:attrNameLst>
                                          <p:attrName>style.visibility</p:attrName>
                                        </p:attrNameLst>
                                      </p:cBhvr>
                                      <p:to>
                                        <p:strVal val="visible"/>
                                      </p:to>
                                    </p:set>
                                    <p:anim calcmode="lin" valueType="num">
                                      <p:cBhvr additive="base">
                                        <p:cTn id="19" dur="1000"/>
                                        <p:tgtEl>
                                          <p:spTgt spid="51238"/>
                                        </p:tgtEl>
                                        <p:attrNameLst>
                                          <p:attrName>ppt_y</p:attrName>
                                        </p:attrNameLst>
                                      </p:cBhvr>
                                      <p:tavLst>
                                        <p:tav tm="0">
                                          <p:val>
                                            <p:strVal val="#ppt_y+#ppt_h*1.125000"/>
                                          </p:val>
                                        </p:tav>
                                        <p:tav tm="100000">
                                          <p:val>
                                            <p:strVal val="#ppt_y"/>
                                          </p:val>
                                        </p:tav>
                                      </p:tavLst>
                                    </p:anim>
                                    <p:animEffect transition="in" filter="wipe(up)">
                                      <p:cBhvr>
                                        <p:cTn id="20" dur="1000"/>
                                        <p:tgtEl>
                                          <p:spTgt spid="5123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out)">
                                      <p:cBhvr>
                                        <p:cTn id="25" dur="10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out)">
                                      <p:cBhvr>
                                        <p:cTn id="30" dur="10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51240"/>
                                        </p:tgtEl>
                                        <p:attrNameLst>
                                          <p:attrName>style.visibility</p:attrName>
                                        </p:attrNameLst>
                                      </p:cBhvr>
                                      <p:to>
                                        <p:strVal val="visible"/>
                                      </p:to>
                                    </p:set>
                                    <p:anim calcmode="lin" valueType="num">
                                      <p:cBhvr additive="base">
                                        <p:cTn id="35" dur="1000"/>
                                        <p:tgtEl>
                                          <p:spTgt spid="51240"/>
                                        </p:tgtEl>
                                        <p:attrNameLst>
                                          <p:attrName>ppt_y</p:attrName>
                                        </p:attrNameLst>
                                      </p:cBhvr>
                                      <p:tavLst>
                                        <p:tav tm="0">
                                          <p:val>
                                            <p:strVal val="#ppt_y+#ppt_h*1.125000"/>
                                          </p:val>
                                        </p:tav>
                                        <p:tav tm="100000">
                                          <p:val>
                                            <p:strVal val="#ppt_y"/>
                                          </p:val>
                                        </p:tav>
                                      </p:tavLst>
                                    </p:anim>
                                    <p:animEffect transition="in" filter="wipe(up)">
                                      <p:cBhvr>
                                        <p:cTn id="36" dur="1000"/>
                                        <p:tgtEl>
                                          <p:spTgt spid="51240"/>
                                        </p:tgtEl>
                                      </p:cBhvr>
                                    </p:animEffect>
                                  </p:childTnLst>
                                </p:cTn>
                              </p:par>
                              <p:par>
                                <p:cTn id="37" presetID="10" presetClass="exit" presetSubtype="0" fill="hold" nodeType="withEffect">
                                  <p:stCondLst>
                                    <p:cond delay="0"/>
                                  </p:stCondLst>
                                  <p:childTnLst>
                                    <p:animEffect transition="out" filter="fade">
                                      <p:cBhvr>
                                        <p:cTn id="38" dur="1000"/>
                                        <p:tgtEl>
                                          <p:spTgt spid="10"/>
                                        </p:tgtEl>
                                      </p:cBhvr>
                                    </p:animEffect>
                                    <p:set>
                                      <p:cBhvr>
                                        <p:cTn id="39" dur="1" fill="hold">
                                          <p:stCondLst>
                                            <p:cond delay="999"/>
                                          </p:stCondLst>
                                        </p:cTn>
                                        <p:tgtEl>
                                          <p:spTgt spid="1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11"/>
                                        </p:tgtEl>
                                      </p:cBhvr>
                                    </p:animEffect>
                                    <p:set>
                                      <p:cBhvr>
                                        <p:cTn id="42" dur="1" fill="hold">
                                          <p:stCondLst>
                                            <p:cond delay="999"/>
                                          </p:stCondLst>
                                        </p:cTn>
                                        <p:tgtEl>
                                          <p:spTgt spid="11"/>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1000"/>
                                        <p:tgtEl>
                                          <p:spTgt spid="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10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7181"/>
                                        </p:tgtEl>
                                        <p:attrNameLst>
                                          <p:attrName>style.visibility</p:attrName>
                                        </p:attrNameLst>
                                      </p:cBhvr>
                                      <p:to>
                                        <p:strVal val="visible"/>
                                      </p:to>
                                    </p:set>
                                    <p:animEffect transition="in" filter="wipe(down)">
                                      <p:cBhvr>
                                        <p:cTn id="57" dur="10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7" grpId="0" autoUpdateAnimBg="0"/>
      <p:bldP spid="51238" grpId="0" autoUpdateAnimBg="0"/>
      <p:bldP spid="51239" grpId="0" autoUpdateAnimBg="0"/>
      <p:bldP spid="5124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5E31B6-8DB0-42DE-80DE-6E49FEA5A606}"/>
              </a:ext>
            </a:extLst>
          </p:cNvPr>
          <p:cNvSpPr/>
          <p:nvPr/>
        </p:nvSpPr>
        <p:spPr>
          <a:xfrm>
            <a:off x="320675" y="228600"/>
            <a:ext cx="8458200" cy="6308725"/>
          </a:xfrm>
          <a:prstGeom prst="rect">
            <a:avLst/>
          </a:prstGeom>
        </p:spPr>
        <p:txBody>
          <a:bodyPr>
            <a:spAutoFit/>
          </a:bodyPr>
          <a:lstStyle/>
          <a:p>
            <a:pPr algn="ctr">
              <a:defRPr/>
            </a:pPr>
            <a:r>
              <a:rPr lang="vi-VN" sz="2400" b="1">
                <a:solidFill>
                  <a:schemeClr val="accent5">
                    <a:lumMod val="20000"/>
                    <a:lumOff val="80000"/>
                  </a:schemeClr>
                </a:solidFill>
              </a:rPr>
              <a:t>Hạ âm từ đâu tới?</a:t>
            </a:r>
            <a:endParaRPr lang="vi-VN" sz="2400">
              <a:solidFill>
                <a:schemeClr val="accent5">
                  <a:lumMod val="20000"/>
                  <a:lumOff val="80000"/>
                </a:schemeClr>
              </a:solidFill>
            </a:endParaRPr>
          </a:p>
          <a:p>
            <a:pPr algn="just">
              <a:defRPr/>
            </a:pPr>
            <a:r>
              <a:rPr lang="vi-VN" sz="2000">
                <a:solidFill>
                  <a:schemeClr val="accent5">
                    <a:lumMod val="20000"/>
                    <a:lumOff val="80000"/>
                  </a:schemeClr>
                </a:solidFill>
              </a:rPr>
              <a:t>Hạ âm (còn gọi thứ âm) thường xuất hiện khi có bão. Từ năm 1930 của thế kỷ trước, lần đầu tiên Viện sĩ Vassili Chouleikin tìm ra các dao động đàn hồi tương tự dao động âm thanh, nhưng có tần số rất thấp - dưới 20Hz, thấp hơn nhiều miền tần số tai người nghe được. Hạ âm thường xuất hiện trong vùng bão, mà bão lại bắt đầu từ biển nên V.Chouleikin đặt tên cho nó là </a:t>
            </a:r>
            <a:r>
              <a:rPr lang="vi-VN" sz="2000" i="1">
                <a:solidFill>
                  <a:schemeClr val="accent5">
                    <a:lumMod val="20000"/>
                    <a:lumOff val="80000"/>
                  </a:schemeClr>
                </a:solidFill>
              </a:rPr>
              <a:t>“tiếng nói của biển”</a:t>
            </a:r>
            <a:r>
              <a:rPr lang="vi-VN" sz="2000">
                <a:solidFill>
                  <a:schemeClr val="accent5">
                    <a:lumMod val="20000"/>
                    <a:lumOff val="80000"/>
                  </a:schemeClr>
                </a:solidFill>
              </a:rPr>
              <a:t>. Những đóng góp tiếp đó để hiểu rõ hơn về hạ âm là công lao của các nhà sinh học nghiên cứu tác động của sóng hạ âm có cường độ lớn trên những con vật thử nghiệm. Người ta cũng thấy, khi bão thường có sóng hạ âm tần số 6Hz truyền đi với tốc độ 1.200km/giờ, vượt trước cơn bão rất xa.</a:t>
            </a:r>
          </a:p>
          <a:p>
            <a:pPr algn="just">
              <a:defRPr/>
            </a:pPr>
            <a:r>
              <a:rPr lang="vi-VN" sz="2000">
                <a:solidFill>
                  <a:schemeClr val="accent5">
                    <a:lumMod val="20000"/>
                    <a:lumOff val="80000"/>
                  </a:schemeClr>
                </a:solidFill>
              </a:rPr>
              <a:t>Tuy nhiên, không chỉ có bão, người ta còn thấy hạ âm có trong nhiều trường hợp khác như: động đất, hoạt động của núi lửa, các vụ nổ mặt trời, sóng dữ, sấm chớp, thậm chí ngay trong tiếng ồn xe cộ ở đường phố... Ngoài sóng âm thanh nghe thấy, chúng còn bức xạ ra hạ âm, tuy tai chúng ta “mù nghe” nhưng cơ thể lại có thể cảm thụ được, hơn thế nữa, với những sóng hạ âm có tần số và cường độ nhất định sẽ gây ra những phản ứng rất rõ rệt xảy ra trong cơ thể.</a:t>
            </a:r>
          </a:p>
        </p:txBody>
      </p:sp>
    </p:spTree>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870D2CEC-F5CB-40EA-A09A-BC76E7230A47}"/>
              </a:ext>
            </a:extLst>
          </p:cNvPr>
          <p:cNvSpPr>
            <a:spLocks noChangeArrowheads="1"/>
          </p:cNvSpPr>
          <p:nvPr/>
        </p:nvSpPr>
        <p:spPr bwMode="auto">
          <a:xfrm>
            <a:off x="334963" y="304800"/>
            <a:ext cx="86106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vi-VN" altLang="en-US" sz="2400" b="1"/>
              <a:t>Ảnh hưởng tới sức khỏe</a:t>
            </a:r>
          </a:p>
          <a:p>
            <a:pPr algn="just"/>
            <a:r>
              <a:rPr lang="vi-VN" altLang="en-US" sz="2000"/>
              <a:t>Người ta đã lên án sóng hạ âm là sát thủ vô hình, là kẻ thù của sức khỏe... Có thể giải thích điều này như sau: có những chuyển động dao động tần số thấp trong mỗi cơ thể sống. Nếu như chu kỳ của sóng hạ âm trùng khớp hay gần với chu kỳ của những dao động ấy thì sẽ nảy sinh một cộng hưởng và điều này là có hại cho cơ thể. Qua những nghiên cứu sinh lý học cho thấy, lục phủ ngũ tạng trong cơ thể con người vốn có tần số chủ yếu nằm trong khoảng từ 3 - 17Hz. Ví dụ các nội tạng phần bụng có tần số cố định từ 4 - 8Hz, phần đầu có từ 8 - 12Hz, tim là 5Hz. Khi cơ thể bị tác động bởi sóng hạ âm có cường độ lớn, cùng tần số với tần số vốn có của cơ quan nội tạng ở cơ thể thì ngay lập tức sẽ xảy ra hiện tượng cộng hưởng gây nguy hại. </a:t>
            </a:r>
          </a:p>
          <a:p>
            <a:pPr algn="just"/>
            <a:r>
              <a:rPr lang="vi-VN" altLang="en-US" sz="2000"/>
              <a:t>Ví dụ hạ âm có tần số 8Hz trùng với nhịp dao động tần số của não sẽ gây ra cảm giác lo sợ, chán nản, bối rối, tức giận... Người ta nhận thấy những khi đó, tai nạn giao thông cũng dễ xảy ra hơn, những bệnh nhân tim mạch cũng hay bị tai biến hơn.</a:t>
            </a:r>
          </a:p>
          <a:p>
            <a:pPr algn="just"/>
            <a:r>
              <a:rPr lang="vi-VN" altLang="en-US" sz="2000"/>
              <a:t>Khi tần số của hạ âm trùng với tần số dao động của nội tạng sẽ gây ra cộng hưởng làm co bóp mạnh gây đau đớn và có thể vỡ các mạch máu...</a:t>
            </a:r>
          </a:p>
        </p:txBody>
      </p:sp>
    </p:spTree>
  </p:cSld>
  <p:clrMapOvr>
    <a:masterClrMapping/>
  </p:clrMapOvr>
  <p:transition>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4C2683-BD92-4DEC-A668-4EADB036C11D}"/>
              </a:ext>
            </a:extLst>
          </p:cNvPr>
          <p:cNvSpPr/>
          <p:nvPr/>
        </p:nvSpPr>
        <p:spPr>
          <a:xfrm>
            <a:off x="377825" y="153988"/>
            <a:ext cx="8534400" cy="6618287"/>
          </a:xfrm>
          <a:prstGeom prst="rect">
            <a:avLst/>
          </a:prstGeom>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vi-VN" altLang="en-US" sz="2400" b="1">
                <a:latin typeface="Arial" panose="020B0604020202020204" pitchFamily="34" charset="0"/>
              </a:rPr>
              <a:t>Vén bức màn bí ẩn</a:t>
            </a:r>
          </a:p>
          <a:p>
            <a:r>
              <a:rPr lang="vi-VN" altLang="en-US" sz="2000">
                <a:ea typeface="Verdana" panose="020B0604030504040204" pitchFamily="34" charset="0"/>
                <a:cs typeface="Verdana" panose="020B0604030504040204" pitchFamily="34" charset="0"/>
              </a:rPr>
              <a:t>Tháng 2/1948, con tàu Urang Medan đang trên hành trình ở eo biển Malacca, bỗng nhiên tất cả các thuyền viên trên tàu đều chết một cách bất ngờ, chỉ còn viên báo vụ thoi thóp cố gõ manip phát tín hiệu cấp cứu SOS. Khi tàu cứu hộ tới thì cả viên báo vụ cũng đã chết. Thảm cảnh trên tàu diễn ra rất nhanh: tất cả thủy thủ đã chết ở chính những nơi họ đang làm việc. Chết rồi mà mắt họ vẫn mở, khuôn mặt nhăn nhúm vì sợ hãi. Con chó trên tàu cũng chết. Điều kỳ lạ là thân thể họ không có vết thương, hay biểu hiện vết tích của bạo lực. </a:t>
            </a:r>
          </a:p>
          <a:p>
            <a:r>
              <a:rPr lang="vi-VN" altLang="en-US" sz="2000">
                <a:ea typeface="Verdana" panose="020B0604030504040204" pitchFamily="34" charset="0"/>
                <a:cs typeface="Verdana" panose="020B0604030504040204" pitchFamily="34" charset="0"/>
              </a:rPr>
              <a:t>Sau này, cùng với sự tiến bộ của khoa học kỹ thuật, các nhà khoa học đã lý giải được sự thật của những vụ chết chóc, sự mất tích bí ẩn của những con tàu qua lại trong vùng chính là do sóng hạ âm. Theo giả thuyết của các nhà khoa học Mỹ, dòng xoáy hạ âm hình thành của các cơn bão ở Đại Tây Dương hội tụ tại Bermuda. Sự tập trung sóng hạ âm với cường độ lớn là nguyên nhân gây ra các hiện tượng dị thường tại khu vực này. Hạ âm tác động trực tiếp tới não làm mất kiểm soát ý thức, tạo các cảm xúc sợ hãi, chạy trốn, mù nhìn, thậm chí chết ngay tức khắc. Đó là thảm họa thiên nhiên đã gây ra cho các con tàu mất tích một cách bí hiểm.</a:t>
            </a:r>
          </a:p>
        </p:txBody>
      </p:sp>
    </p:spTree>
  </p:cSld>
  <p:clrMapOvr>
    <a:masterClrMapping/>
  </p:clrMapOvr>
  <p:transition>
    <p:randomBar dir="vert"/>
  </p:transition>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iết kế: Thạch Trương Thảo (0987 039 863)">
  <a:themeElements>
    <a:clrScheme name="1_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1545</TotalTime>
  <Words>1968</Words>
  <Application>Microsoft Office PowerPoint</Application>
  <PresentationFormat>Trình chiếu Trên màn hình (4:3)</PresentationFormat>
  <Paragraphs>166</Paragraphs>
  <Slides>19</Slides>
  <Notes>15</Notes>
  <HiddenSlides>0</HiddenSlides>
  <MMClips>10</MMClips>
  <ScaleCrop>false</ScaleCrop>
  <HeadingPairs>
    <vt:vector size="8" baseType="variant">
      <vt:variant>
        <vt:lpstr>Phông được Dùng</vt:lpstr>
      </vt:variant>
      <vt:variant>
        <vt:i4>8</vt:i4>
      </vt:variant>
      <vt:variant>
        <vt:lpstr>Chủ đề</vt:lpstr>
      </vt:variant>
      <vt:variant>
        <vt:i4>3</vt:i4>
      </vt:variant>
      <vt:variant>
        <vt:lpstr>Máy chủ nhúng OLE</vt:lpstr>
      </vt:variant>
      <vt:variant>
        <vt:i4>2</vt:i4>
      </vt:variant>
      <vt:variant>
        <vt:lpstr>Tiêu đề Bản chiếu</vt:lpstr>
      </vt:variant>
      <vt:variant>
        <vt:i4>19</vt:i4>
      </vt:variant>
    </vt:vector>
  </HeadingPairs>
  <TitlesOfParts>
    <vt:vector size="32" baseType="lpstr">
      <vt:lpstr>Verdana</vt:lpstr>
      <vt:lpstr>Arial</vt:lpstr>
      <vt:lpstr>Calibri</vt:lpstr>
      <vt:lpstr>Rockwell</vt:lpstr>
      <vt:lpstr>Wingdings 2</vt:lpstr>
      <vt:lpstr>Wingdings</vt:lpstr>
      <vt:lpstr>Symbol</vt:lpstr>
      <vt:lpstr>Times New Roman</vt:lpstr>
      <vt:lpstr>Thiết kế: Thạch Trương Thảo (0987 039 863)</vt:lpstr>
      <vt:lpstr>1_Thiết kế: Thạch Trương Thảo (0987 039 863)</vt:lpstr>
      <vt:lpstr>Foundry</vt:lpstr>
      <vt:lpstr>Microsoft Equation 3.0</vt:lpstr>
      <vt:lpstr>MathType 6.0 Equation</vt:lpstr>
      <vt:lpstr>Bản trình bày PowerPoint</vt:lpstr>
      <vt:lpstr>Bản trình bày PowerPoint</vt:lpstr>
      <vt:lpstr>Bản trình bày PowerPoint</vt:lpstr>
      <vt:lpstr>I. ÂM – NGUỒN ÂM</vt:lpstr>
      <vt:lpstr>I. ÂM – NGUỒN ÂM</vt:lpstr>
      <vt:lpstr>I. ÂM – NGUỒN ÂM</vt:lpstr>
      <vt:lpstr>Bản trình bày PowerPoint</vt:lpstr>
      <vt:lpstr>Bản trình bày PowerPoint</vt:lpstr>
      <vt:lpstr>Bản trình bày PowerPoint</vt:lpstr>
      <vt:lpstr>I. ÂM – NGUỒN ÂM</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BGDDT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SÓNG ÂM</dc:title>
  <dc:creator>phuong ha</dc:creator>
  <cp:lastModifiedBy>Đoàn Văn Doanh</cp:lastModifiedBy>
  <cp:revision>109</cp:revision>
  <dcterms:created xsi:type="dcterms:W3CDTF">2007-07-22T03:47:47Z</dcterms:created>
  <dcterms:modified xsi:type="dcterms:W3CDTF">2021-11-08T02:47:34Z</dcterms:modified>
</cp:coreProperties>
</file>