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256" r:id="rId3"/>
    <p:sldId id="257" r:id="rId4"/>
    <p:sldId id="262" r:id="rId5"/>
    <p:sldId id="261" r:id="rId6"/>
    <p:sldId id="260" r:id="rId7"/>
    <p:sldId id="259" r:id="rId8"/>
    <p:sldId id="297" r:id="rId9"/>
    <p:sldId id="296" r:id="rId10"/>
    <p:sldId id="295" r:id="rId11"/>
    <p:sldId id="294" r:id="rId12"/>
    <p:sldId id="293" r:id="rId13"/>
    <p:sldId id="258" r:id="rId14"/>
    <p:sldId id="298" r:id="rId15"/>
    <p:sldId id="300" r:id="rId16"/>
    <p:sldId id="299" r:id="rId17"/>
    <p:sldId id="30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64" d="100"/>
          <a:sy n="64" d="100"/>
        </p:scale>
        <p:origin x="34" y="1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6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1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28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312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4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0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00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3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0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6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9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4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3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31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N4.png">
            <a:extLst>
              <a:ext uri="{FF2B5EF4-FFF2-40B4-BE49-F238E27FC236}">
                <a16:creationId xmlns:a16="http://schemas.microsoft.com/office/drawing/2014/main" id="{E07DECCD-2E83-FFFC-9136-D0B41EE53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8246" y="4901045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7" name="Picture 5" descr="SEN4.png">
            <a:extLst>
              <a:ext uri="{FF2B5EF4-FFF2-40B4-BE49-F238E27FC236}">
                <a16:creationId xmlns:a16="http://schemas.microsoft.com/office/drawing/2014/main" id="{1E041EE3-1BE1-1F93-7923-7E8DDAF68B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8819883" y="5662180"/>
            <a:ext cx="1006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8" name="Picture 6" descr="SEN4.png">
            <a:extLst>
              <a:ext uri="{FF2B5EF4-FFF2-40B4-BE49-F238E27FC236}">
                <a16:creationId xmlns:a16="http://schemas.microsoft.com/office/drawing/2014/main" id="{22670A4A-CC37-D3ED-5679-51D4DBF175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9686519" y="4911436"/>
            <a:ext cx="160972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SEN4.png">
            <a:extLst>
              <a:ext uri="{FF2B5EF4-FFF2-40B4-BE49-F238E27FC236}">
                <a16:creationId xmlns:a16="http://schemas.microsoft.com/office/drawing/2014/main" id="{A34E727A-AF53-E835-3B68-BD6C4B9192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 rot="21355558">
            <a:off x="2098989" y="5666220"/>
            <a:ext cx="917575" cy="104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SEN4.png">
            <a:extLst>
              <a:ext uri="{FF2B5EF4-FFF2-40B4-BE49-F238E27FC236}">
                <a16:creationId xmlns:a16="http://schemas.microsoft.com/office/drawing/2014/main" id="{26CEF944-65C3-A549-29FB-154079C6B39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 rot="711506" flipH="1">
            <a:off x="1559239" y="5558270"/>
            <a:ext cx="100647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9" descr="SEN4.png">
            <a:extLst>
              <a:ext uri="{FF2B5EF4-FFF2-40B4-BE49-F238E27FC236}">
                <a16:creationId xmlns:a16="http://schemas.microsoft.com/office/drawing/2014/main" id="{4E54D980-0E32-7F0C-8E61-1338392851E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 rot="711506" flipH="1">
            <a:off x="9625767" y="5676468"/>
            <a:ext cx="100647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0" descr="SEN4.png">
            <a:extLst>
              <a:ext uri="{FF2B5EF4-FFF2-40B4-BE49-F238E27FC236}">
                <a16:creationId xmlns:a16="http://schemas.microsoft.com/office/drawing/2014/main" id="{87C7AC62-1154-1611-243E-62B5AC5161F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40000"/>
          </a:blip>
          <a:stretch>
            <a:fillRect/>
          </a:stretch>
        </p:blipFill>
        <p:spPr>
          <a:xfrm rot="869917" flipH="1">
            <a:off x="3068946" y="5926571"/>
            <a:ext cx="700088" cy="795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1" descr="SEN4.png">
            <a:extLst>
              <a:ext uri="{FF2B5EF4-FFF2-40B4-BE49-F238E27FC236}">
                <a16:creationId xmlns:a16="http://schemas.microsoft.com/office/drawing/2014/main" id="{CBF185D3-13A1-6A4A-7E45-6F07BAC3047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40000"/>
          </a:blip>
          <a:stretch>
            <a:fillRect/>
          </a:stretch>
        </p:blipFill>
        <p:spPr>
          <a:xfrm rot="20730083">
            <a:off x="8397040" y="6035246"/>
            <a:ext cx="700087" cy="79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2" descr="SEN4.png">
            <a:extLst>
              <a:ext uri="{FF2B5EF4-FFF2-40B4-BE49-F238E27FC236}">
                <a16:creationId xmlns:a16="http://schemas.microsoft.com/office/drawing/2014/main" id="{0094F2DC-32E5-C6CD-5863-9EA5BD22803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 rot="20888494">
            <a:off x="10819567" y="5465332"/>
            <a:ext cx="1201737" cy="136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5" descr="SEN4.png">
            <a:extLst>
              <a:ext uri="{FF2B5EF4-FFF2-40B4-BE49-F238E27FC236}">
                <a16:creationId xmlns:a16="http://schemas.microsoft.com/office/drawing/2014/main" id="{03027D10-06FA-44CD-430D-D33F8839776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 rot="711506" flipH="1">
            <a:off x="749608" y="5366187"/>
            <a:ext cx="1198562" cy="136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68935" y="1003728"/>
            <a:ext cx="10845798" cy="3329581"/>
          </a:xfrm>
        </p:spPr>
        <p:txBody>
          <a:bodyPr/>
          <a:lstStyle/>
          <a:p>
            <a:pPr algn="ctr"/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</a:t>
            </a:r>
            <a:endParaRPr lang="en-US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2" descr="Picture7">
            <a:extLst>
              <a:ext uri="{FF2B5EF4-FFF2-40B4-BE49-F238E27FC236}">
                <a16:creationId xmlns:a16="http://schemas.microsoft.com/office/drawing/2014/main" id="{BD5C9EF7-ED76-1388-EADA-4D1057D7CC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347">
            <a:off x="5858434" y="506483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1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569E9F-7237-E656-E21D-9355B989AD7F}"/>
              </a:ext>
            </a:extLst>
          </p:cNvPr>
          <p:cNvSpPr txBox="1"/>
          <p:nvPr/>
        </p:nvSpPr>
        <p:spPr>
          <a:xfrm>
            <a:off x="321590" y="357774"/>
            <a:ext cx="82024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chị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Blăng-sốt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Xi-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mông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AD022-2E76-201E-88BC-6ABE6553497D}"/>
              </a:ext>
            </a:extLst>
          </p:cNvPr>
          <p:cNvSpPr txBox="1"/>
          <p:nvPr/>
        </p:nvSpPr>
        <p:spPr>
          <a:xfrm>
            <a:off x="538566" y="999116"/>
            <a:ext cx="9612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CA5A3-7B7B-A9E7-B230-98857136A45A}"/>
              </a:ext>
            </a:extLst>
          </p:cNvPr>
          <p:cNvSpPr txBox="1"/>
          <p:nvPr/>
        </p:nvSpPr>
        <p:spPr>
          <a:xfrm>
            <a:off x="538566" y="1784605"/>
            <a:ext cx="113486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nặng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4A542A-5A6D-708A-9F7C-8BA4C203707F}"/>
              </a:ext>
            </a:extLst>
          </p:cNvPr>
          <p:cNvSpPr txBox="1"/>
          <p:nvPr/>
        </p:nvSpPr>
        <p:spPr>
          <a:xfrm>
            <a:off x="484322" y="2830938"/>
            <a:ext cx="1145712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liền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ngộ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lỡ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lầm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đứa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may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mắn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cha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xoá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Phi-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líp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chị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Blăng-sốt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hi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vọng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đẽ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10" name="Picture 10" descr="KITTY">
            <a:extLst>
              <a:ext uri="{FF2B5EF4-FFF2-40B4-BE49-F238E27FC236}">
                <a16:creationId xmlns:a16="http://schemas.microsoft.com/office/drawing/2014/main" id="{346B420C-790A-32AE-8975-99B8A9CA8C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15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0EE1A1-D2B1-61C8-CFB6-9D9A2DAAA362}"/>
              </a:ext>
            </a:extLst>
          </p:cNvPr>
          <p:cNvSpPr txBox="1"/>
          <p:nvPr/>
        </p:nvSpPr>
        <p:spPr>
          <a:xfrm>
            <a:off x="135610" y="342277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Phi-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líp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3A4FE-49A4-0861-DFD3-241E61546062}"/>
              </a:ext>
            </a:extLst>
          </p:cNvPr>
          <p:cNvSpPr txBox="1"/>
          <p:nvPr/>
        </p:nvSpPr>
        <p:spPr>
          <a:xfrm>
            <a:off x="515318" y="1244133"/>
            <a:ext cx="26695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Xi-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tin, can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  <p:pic>
        <p:nvPicPr>
          <p:cNvPr id="8" name="Picture 10" descr="KITTY">
            <a:extLst>
              <a:ext uri="{FF2B5EF4-FFF2-40B4-BE49-F238E27FC236}">
                <a16:creationId xmlns:a16="http://schemas.microsoft.com/office/drawing/2014/main" id="{481E5508-C854-30BA-8B33-A8D5CE3A34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Ngữ văn 9, ngu van 9, Bài 30, Bố của Xi-Mông, on thi - YouTube">
            <a:extLst>
              <a:ext uri="{FF2B5EF4-FFF2-40B4-BE49-F238E27FC236}">
                <a16:creationId xmlns:a16="http://schemas.microsoft.com/office/drawing/2014/main" id="{89AD82A6-EFCC-93C6-3DEC-5A7BD1B87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4" t="18141" r="1864" b="9830"/>
          <a:stretch/>
        </p:blipFill>
        <p:spPr bwMode="auto">
          <a:xfrm>
            <a:off x="3952968" y="1244133"/>
            <a:ext cx="7082725" cy="493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A647B9-120C-F48B-698D-6F0080B5CEAF}"/>
              </a:ext>
            </a:extLst>
          </p:cNvPr>
          <p:cNvSpPr txBox="1"/>
          <p:nvPr/>
        </p:nvSpPr>
        <p:spPr>
          <a:xfrm>
            <a:off x="244097" y="295781"/>
            <a:ext cx="66371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2E964-935B-B287-9682-64CB632C9758}"/>
              </a:ext>
            </a:extLst>
          </p:cNvPr>
          <p:cNvSpPr txBox="1"/>
          <p:nvPr/>
        </p:nvSpPr>
        <p:spPr>
          <a:xfrm>
            <a:off x="745853" y="1183750"/>
            <a:ext cx="10459421" cy="418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Xi-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thòi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Xi-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Blăng-sốt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lừa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dối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mắt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Khi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bè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giễu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xấu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hổ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đớn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may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mắn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rèn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Phi-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Rê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-mi.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khuyên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Xi-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Phi-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Xi-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sướng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bè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bây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rèn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Phi-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Rê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-mi.</a:t>
            </a:r>
            <a:b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400" dirty="0"/>
          </a:p>
        </p:txBody>
      </p:sp>
      <p:pic>
        <p:nvPicPr>
          <p:cNvPr id="6" name="Picture 10" descr="KITTY">
            <a:extLst>
              <a:ext uri="{FF2B5EF4-FFF2-40B4-BE49-F238E27FC236}">
                <a16:creationId xmlns:a16="http://schemas.microsoft.com/office/drawing/2014/main" id="{DBDD08C6-87FD-051E-FB34-109368FBAB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3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219054-2225-1316-F048-078A2CD7C36B}"/>
              </a:ext>
            </a:extLst>
          </p:cNvPr>
          <p:cNvSpPr txBox="1"/>
          <p:nvPr/>
        </p:nvSpPr>
        <p:spPr>
          <a:xfrm>
            <a:off x="135610" y="280283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Thông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điệp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6825F-678F-0D77-1F8F-9B8C3DB78AC9}"/>
              </a:ext>
            </a:extLst>
          </p:cNvPr>
          <p:cNvSpPr txBox="1"/>
          <p:nvPr/>
        </p:nvSpPr>
        <p:spPr>
          <a:xfrm>
            <a:off x="259598" y="1120675"/>
            <a:ext cx="36769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Ai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Ai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thòi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6" name="Picture 10" descr="KITTY">
            <a:extLst>
              <a:ext uri="{FF2B5EF4-FFF2-40B4-BE49-F238E27FC236}">
                <a16:creationId xmlns:a16="http://schemas.microsoft.com/office/drawing/2014/main" id="{761D5BA2-3FAB-848E-5AB3-046BAE09C5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Phân tích nhân vật Phi- lip trong truyện ngắn Bố của Xi- mông -  thcs-thptlongphu.edu.vn">
            <a:extLst>
              <a:ext uri="{FF2B5EF4-FFF2-40B4-BE49-F238E27FC236}">
                <a16:creationId xmlns:a16="http://schemas.microsoft.com/office/drawing/2014/main" id="{62A32139-D7CD-0E7F-7415-92640FFE0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8" b="29942"/>
          <a:stretch/>
        </p:blipFill>
        <p:spPr bwMode="auto">
          <a:xfrm>
            <a:off x="5233147" y="1319454"/>
            <a:ext cx="5802546" cy="491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1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CD3A88-C866-2B80-75E1-7349DA996A29}"/>
              </a:ext>
            </a:extLst>
          </p:cNvPr>
          <p:cNvSpPr txBox="1"/>
          <p:nvPr/>
        </p:nvSpPr>
        <p:spPr>
          <a:xfrm>
            <a:off x="321589" y="357774"/>
            <a:ext cx="8667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51CB5-6BE0-8B54-E7BD-919FFDE93487}"/>
              </a:ext>
            </a:extLst>
          </p:cNvPr>
          <p:cNvSpPr txBox="1"/>
          <p:nvPr/>
        </p:nvSpPr>
        <p:spPr>
          <a:xfrm>
            <a:off x="470116" y="1183750"/>
            <a:ext cx="5977180" cy="522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ts val="195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bĩnh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95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95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95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sang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95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Trong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8" name="Picture 10" descr="KITTY">
            <a:extLst>
              <a:ext uri="{FF2B5EF4-FFF2-40B4-BE49-F238E27FC236}">
                <a16:creationId xmlns:a16="http://schemas.microsoft.com/office/drawing/2014/main" id="{162A8AEF-6756-F7B2-8E34-FAFD6DECD1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Sẻ Chia Yêu Thương | Se Chia Yeu Thuong">
            <a:extLst>
              <a:ext uri="{FF2B5EF4-FFF2-40B4-BE49-F238E27FC236}">
                <a16:creationId xmlns:a16="http://schemas.microsoft.com/office/drawing/2014/main" id="{FFCB9086-2EBA-4A2E-A83C-44B2B6FE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47" y="1183750"/>
            <a:ext cx="4762500" cy="509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7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A62AAA-9D53-4922-E97B-D2D5447409DA}"/>
              </a:ext>
            </a:extLst>
          </p:cNvPr>
          <p:cNvSpPr txBox="1"/>
          <p:nvPr/>
        </p:nvSpPr>
        <p:spPr>
          <a:xfrm>
            <a:off x="4890859" y="450764"/>
            <a:ext cx="2716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cap="all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Luyện</a:t>
            </a:r>
            <a:r>
              <a:rPr lang="en-US" sz="3200" b="1" kern="0" cap="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cap="all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tập</a:t>
            </a:r>
            <a:r>
              <a:rPr lang="en-US" sz="3200" b="1" kern="0" cap="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A6177D-0C0B-76A2-1D2B-F3ACA026A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416817"/>
              </p:ext>
            </p:extLst>
          </p:nvPr>
        </p:nvGraphicFramePr>
        <p:xfrm>
          <a:off x="1958948" y="1370732"/>
          <a:ext cx="8672890" cy="4735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7725">
                  <a:extLst>
                    <a:ext uri="{9D8B030D-6E8A-4147-A177-3AD203B41FA5}">
                      <a16:colId xmlns:a16="http://schemas.microsoft.com/office/drawing/2014/main" val="2996358709"/>
                    </a:ext>
                  </a:extLst>
                </a:gridCol>
                <a:gridCol w="2050992">
                  <a:extLst>
                    <a:ext uri="{9D8B030D-6E8A-4147-A177-3AD203B41FA5}">
                      <a16:colId xmlns:a16="http://schemas.microsoft.com/office/drawing/2014/main" val="1818511681"/>
                    </a:ext>
                  </a:extLst>
                </a:gridCol>
                <a:gridCol w="1893223">
                  <a:extLst>
                    <a:ext uri="{9D8B030D-6E8A-4147-A177-3AD203B41FA5}">
                      <a16:colId xmlns:a16="http://schemas.microsoft.com/office/drawing/2014/main" val="1181693709"/>
                    </a:ext>
                  </a:extLst>
                </a:gridCol>
                <a:gridCol w="2760950">
                  <a:extLst>
                    <a:ext uri="{9D8B030D-6E8A-4147-A177-3AD203B41FA5}">
                      <a16:colId xmlns:a16="http://schemas.microsoft.com/office/drawing/2014/main" val="2935626921"/>
                    </a:ext>
                  </a:extLst>
                </a:gridCol>
              </a:tblGrid>
              <a:tr h="1489847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BẢN: BỐ CỦA XI – MÔNG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845786"/>
                  </a:ext>
                </a:extLst>
              </a:tr>
              <a:tr h="14777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chính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1858713"/>
                  </a:ext>
                </a:extLst>
              </a:tr>
              <a:tr h="1303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0204823"/>
                  </a:ext>
                </a:extLst>
              </a:tr>
            </a:tbl>
          </a:graphicData>
        </a:graphic>
      </p:graphicFrame>
      <p:pic>
        <p:nvPicPr>
          <p:cNvPr id="5" name="Picture 10" descr="1184909yqv9h2rzpa">
            <a:extLst>
              <a:ext uri="{FF2B5EF4-FFF2-40B4-BE49-F238E27FC236}">
                <a16:creationId xmlns:a16="http://schemas.microsoft.com/office/drawing/2014/main" id="{3E07C13F-DEDC-773C-9954-78D975482C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" y="3926777"/>
            <a:ext cx="19637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724608s7aonrbepf">
            <a:extLst>
              <a:ext uri="{FF2B5EF4-FFF2-40B4-BE49-F238E27FC236}">
                <a16:creationId xmlns:a16="http://schemas.microsoft.com/office/drawing/2014/main" id="{837BD12F-A08F-943A-BE2A-23472B9699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38" y="107885"/>
            <a:ext cx="1295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8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F30425-4167-9532-6ED3-EC13F2889BF3}"/>
              </a:ext>
            </a:extLst>
          </p:cNvPr>
          <p:cNvSpPr txBox="1"/>
          <p:nvPr/>
        </p:nvSpPr>
        <p:spPr>
          <a:xfrm>
            <a:off x="4892943" y="1007354"/>
            <a:ext cx="24061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 DỤNG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97B4D-91D4-6859-BD6C-5D10F206B3D2}"/>
              </a:ext>
            </a:extLst>
          </p:cNvPr>
          <p:cNvSpPr txBox="1"/>
          <p:nvPr/>
        </p:nvSpPr>
        <p:spPr>
          <a:xfrm>
            <a:off x="1330271" y="3252711"/>
            <a:ext cx="95314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vọng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Làm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ở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̀,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gửi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vào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Zalo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của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GV.</a:t>
            </a:r>
          </a:p>
        </p:txBody>
      </p:sp>
      <p:pic>
        <p:nvPicPr>
          <p:cNvPr id="6" name="Picture 15" descr="12ffg">
            <a:extLst>
              <a:ext uri="{FF2B5EF4-FFF2-40B4-BE49-F238E27FC236}">
                <a16:creationId xmlns:a16="http://schemas.microsoft.com/office/drawing/2014/main" id="{D90D883D-CB30-3249-456E-03DD9AACD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36" y="5867400"/>
            <a:ext cx="708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12ffg">
            <a:extLst>
              <a:ext uri="{FF2B5EF4-FFF2-40B4-BE49-F238E27FC236}">
                <a16:creationId xmlns:a16="http://schemas.microsoft.com/office/drawing/2014/main" id="{39337337-F930-1280-5C86-37627E6E2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32" y="18742"/>
            <a:ext cx="708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12ffg">
            <a:extLst>
              <a:ext uri="{FF2B5EF4-FFF2-40B4-BE49-F238E27FC236}">
                <a16:creationId xmlns:a16="http://schemas.microsoft.com/office/drawing/2014/main" id="{1D3A3282-D448-ED63-5501-5304378E4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106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12ffg">
            <a:extLst>
              <a:ext uri="{FF2B5EF4-FFF2-40B4-BE49-F238E27FC236}">
                <a16:creationId xmlns:a16="http://schemas.microsoft.com/office/drawing/2014/main" id="{7B5309B2-EE06-6606-B12C-3DEB552CE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838200"/>
            <a:ext cx="106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appyface_w">
            <a:extLst>
              <a:ext uri="{FF2B5EF4-FFF2-40B4-BE49-F238E27FC236}">
                <a16:creationId xmlns:a16="http://schemas.microsoft.com/office/drawing/2014/main" id="{8453B6C4-1613-B58B-8674-E467156398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36" y="106362"/>
            <a:ext cx="1447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appyface_w">
            <a:extLst>
              <a:ext uri="{FF2B5EF4-FFF2-40B4-BE49-F238E27FC236}">
                <a16:creationId xmlns:a16="http://schemas.microsoft.com/office/drawing/2014/main" id="{934DA1D7-BEE7-343F-585A-CD86C6660C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232" y="5629738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appyface_w">
            <a:extLst>
              <a:ext uri="{FF2B5EF4-FFF2-40B4-BE49-F238E27FC236}">
                <a16:creationId xmlns:a16="http://schemas.microsoft.com/office/drawing/2014/main" id="{3225E3DC-07C6-25DC-AD4F-4250A1CB5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264" y="76199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appyface_w">
            <a:extLst>
              <a:ext uri="{FF2B5EF4-FFF2-40B4-BE49-F238E27FC236}">
                <a16:creationId xmlns:a16="http://schemas.microsoft.com/office/drawing/2014/main" id="{05CE2766-569D-4DD0-FFCE-91125F4824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4" y="5639258"/>
            <a:ext cx="1447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98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>
            <a:extLst>
              <a:ext uri="{FF2B5EF4-FFF2-40B4-BE49-F238E27FC236}">
                <a16:creationId xmlns:a16="http://schemas.microsoft.com/office/drawing/2014/main" id="{F7F03B31-D34C-76B0-5F40-22D1F37495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94541" y="2058193"/>
            <a:ext cx="8458200" cy="27416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8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húc các </a:t>
            </a:r>
            <a:r>
              <a:rPr lang="en-US" sz="48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vi-VN" sz="48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vi-VN" sz="48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khỏe</a:t>
            </a:r>
          </a:p>
          <a:p>
            <a:pPr algn="ctr"/>
            <a:r>
              <a:rPr lang="en-US" sz="48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vi-VN" sz="48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800" b="1" i="1" kern="10" dirty="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86" name="Picture 24" descr="Firewrk5">
            <a:extLst>
              <a:ext uri="{FF2B5EF4-FFF2-40B4-BE49-F238E27FC236}">
                <a16:creationId xmlns:a16="http://schemas.microsoft.com/office/drawing/2014/main" id="{05BEAC18-C9CA-7BBF-9A90-65691C959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25" descr="Firewrk5">
            <a:extLst>
              <a:ext uri="{FF2B5EF4-FFF2-40B4-BE49-F238E27FC236}">
                <a16:creationId xmlns:a16="http://schemas.microsoft.com/office/drawing/2014/main" id="{18D1D95C-D687-A93A-29D5-C95AE4EC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223058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SEN4.png">
            <a:extLst>
              <a:ext uri="{FF2B5EF4-FFF2-40B4-BE49-F238E27FC236}">
                <a16:creationId xmlns:a16="http://schemas.microsoft.com/office/drawing/2014/main" id="{A34E727A-AF53-E835-3B68-BD6C4B919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21355558">
            <a:off x="2098989" y="5666220"/>
            <a:ext cx="917575" cy="104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8" descr="SEN4.png">
            <a:extLst>
              <a:ext uri="{FF2B5EF4-FFF2-40B4-BE49-F238E27FC236}">
                <a16:creationId xmlns:a16="http://schemas.microsoft.com/office/drawing/2014/main" id="{26CEF944-65C3-A549-29FB-154079C6B39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 rot="711506" flipH="1">
            <a:off x="1559239" y="5558270"/>
            <a:ext cx="100647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10" descr="SEN4.png">
            <a:extLst>
              <a:ext uri="{FF2B5EF4-FFF2-40B4-BE49-F238E27FC236}">
                <a16:creationId xmlns:a16="http://schemas.microsoft.com/office/drawing/2014/main" id="{87C7AC62-1154-1611-243E-62B5AC5161F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 rot="869917" flipH="1">
            <a:off x="3068946" y="5926571"/>
            <a:ext cx="700088" cy="795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SEN4.png">
            <a:extLst>
              <a:ext uri="{FF2B5EF4-FFF2-40B4-BE49-F238E27FC236}">
                <a16:creationId xmlns:a16="http://schemas.microsoft.com/office/drawing/2014/main" id="{E07DECCD-2E83-FFFC-9136-D0B41EE532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8245" y="4901045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28" name="Picture 15" descr="SEN4.png">
            <a:extLst>
              <a:ext uri="{FF2B5EF4-FFF2-40B4-BE49-F238E27FC236}">
                <a16:creationId xmlns:a16="http://schemas.microsoft.com/office/drawing/2014/main" id="{03027D10-06FA-44CD-430D-D33F8839776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 rot="711506" flipH="1">
            <a:off x="749607" y="5366187"/>
            <a:ext cx="1198562" cy="136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5" descr="SEN4.png">
            <a:extLst>
              <a:ext uri="{FF2B5EF4-FFF2-40B4-BE49-F238E27FC236}">
                <a16:creationId xmlns:a16="http://schemas.microsoft.com/office/drawing/2014/main" id="{1E041EE3-1BE1-1F93-7923-7E8DDAF68B2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40000"/>
          </a:blip>
          <a:srcRect/>
          <a:stretch>
            <a:fillRect/>
          </a:stretch>
        </p:blipFill>
        <p:spPr bwMode="auto">
          <a:xfrm>
            <a:off x="8819883" y="5662180"/>
            <a:ext cx="1006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30" name="Picture 6" descr="SEN4.png">
            <a:extLst>
              <a:ext uri="{FF2B5EF4-FFF2-40B4-BE49-F238E27FC236}">
                <a16:creationId xmlns:a16="http://schemas.microsoft.com/office/drawing/2014/main" id="{22670A4A-CC37-D3ED-5679-51D4DBF175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contrast="30000"/>
          </a:blip>
          <a:stretch>
            <a:fillRect/>
          </a:stretch>
        </p:blipFill>
        <p:spPr>
          <a:xfrm>
            <a:off x="9686519" y="4911436"/>
            <a:ext cx="160972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9" descr="SEN4.png">
            <a:extLst>
              <a:ext uri="{FF2B5EF4-FFF2-40B4-BE49-F238E27FC236}">
                <a16:creationId xmlns:a16="http://schemas.microsoft.com/office/drawing/2014/main" id="{4E54D980-0E32-7F0C-8E61-1338392851E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 rot="711506" flipH="1">
            <a:off x="9625767" y="5676468"/>
            <a:ext cx="100647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11" descr="SEN4.png">
            <a:extLst>
              <a:ext uri="{FF2B5EF4-FFF2-40B4-BE49-F238E27FC236}">
                <a16:creationId xmlns:a16="http://schemas.microsoft.com/office/drawing/2014/main" id="{CBF185D3-13A1-6A4A-7E45-6F07BAC3047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 rot="20730083">
            <a:off x="8397040" y="6035246"/>
            <a:ext cx="700087" cy="79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12" descr="SEN4.png">
            <a:extLst>
              <a:ext uri="{FF2B5EF4-FFF2-40B4-BE49-F238E27FC236}">
                <a16:creationId xmlns:a16="http://schemas.microsoft.com/office/drawing/2014/main" id="{0094F2DC-32E5-C6CD-5863-9EA5BD22803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 rot="20888494">
            <a:off x="10819567" y="5465332"/>
            <a:ext cx="1201737" cy="136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6B8FF2-40EA-C4D5-404C-E98260CA83DB}"/>
              </a:ext>
            </a:extLst>
          </p:cNvPr>
          <p:cNvSpPr txBox="1"/>
          <p:nvPr/>
        </p:nvSpPr>
        <p:spPr>
          <a:xfrm>
            <a:off x="1162373" y="362063"/>
            <a:ext cx="10259878" cy="2229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7. YÊU THƯƠNG VÀ HI VỌNG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BẢN 2: BỐ CỦA XI-MÔNG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</a:t>
            </a:r>
            <a:r>
              <a:rPr lang="en-US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m hãy nói lên cảm nghĩ về nhân vật Xi-mông sau khi đọc truyện Bố của Xi- mông | Văn mẫu lớp 9">
            <a:extLst>
              <a:ext uri="{FF2B5EF4-FFF2-40B4-BE49-F238E27FC236}">
                <a16:creationId xmlns:a16="http://schemas.microsoft.com/office/drawing/2014/main" id="{98957394-782B-3AE1-95E9-AE3F5A71A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91" y="2702625"/>
            <a:ext cx="8463143" cy="37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heartandleafbar">
            <a:extLst>
              <a:ext uri="{FF2B5EF4-FFF2-40B4-BE49-F238E27FC236}">
                <a16:creationId xmlns:a16="http://schemas.microsoft.com/office/drawing/2014/main" id="{0F964D57-E6BB-B8E3-032C-9CA363CD7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Firewrk5">
            <a:extLst>
              <a:ext uri="{FF2B5EF4-FFF2-40B4-BE49-F238E27FC236}">
                <a16:creationId xmlns:a16="http://schemas.microsoft.com/office/drawing/2014/main" id="{DF4AB23A-A6E3-641E-10B4-412A406AA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841" y="3600337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8" descr="heartandleafbar">
            <a:extLst>
              <a:ext uri="{FF2B5EF4-FFF2-40B4-BE49-F238E27FC236}">
                <a16:creationId xmlns:a16="http://schemas.microsoft.com/office/drawing/2014/main" id="{BA950D23-462B-6373-9739-E1AA7E972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841" y="399937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9341F75E-9126-C2EE-3463-F95AD6ADA1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66" y="5292672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AE1F6F55-7259-1DB7-D80E-0F69643785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051" y="5562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A4254A-86E2-10BE-07A2-542DA590E733}"/>
              </a:ext>
            </a:extLst>
          </p:cNvPr>
          <p:cNvSpPr txBox="1"/>
          <p:nvPr/>
        </p:nvSpPr>
        <p:spPr>
          <a:xfrm>
            <a:off x="4568126" y="528256"/>
            <a:ext cx="3305013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vi-VN" sz="4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KHỞI ĐỘNG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45F95-6D85-6B4C-2798-DDB1D3C64A1A}"/>
              </a:ext>
            </a:extLst>
          </p:cNvPr>
          <p:cNvSpPr txBox="1"/>
          <p:nvPr/>
        </p:nvSpPr>
        <p:spPr>
          <a:xfrm>
            <a:off x="724546" y="1598625"/>
            <a:ext cx="248360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chia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quý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3200" dirty="0"/>
          </a:p>
        </p:txBody>
      </p:sp>
      <p:pic>
        <p:nvPicPr>
          <p:cNvPr id="1026" name="Picture 2" descr="Phát động cuộc thi vẽ tranh chủ đề &quot;Gia đình - nơi của yêu thương và chia  sẻ&quot;">
            <a:extLst>
              <a:ext uri="{FF2B5EF4-FFF2-40B4-BE49-F238E27FC236}">
                <a16:creationId xmlns:a16="http://schemas.microsoft.com/office/drawing/2014/main" id="{A208FD84-87A1-9C10-EFEE-DB9D04E48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26" y="1768810"/>
            <a:ext cx="4812223" cy="369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E17ECAE-750A-72BC-FCF5-ABB033CBB1C2}"/>
              </a:ext>
            </a:extLst>
          </p:cNvPr>
          <p:cNvSpPr/>
          <p:nvPr/>
        </p:nvSpPr>
        <p:spPr>
          <a:xfrm>
            <a:off x="3828081" y="2882685"/>
            <a:ext cx="1875295" cy="11158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 descr="KITTY">
            <a:extLst>
              <a:ext uri="{FF2B5EF4-FFF2-40B4-BE49-F238E27FC236}">
                <a16:creationId xmlns:a16="http://schemas.microsoft.com/office/drawing/2014/main" id="{7860DC53-5D45-4F5B-C266-6DF10B3167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5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144CD2-E1B0-23A3-8A74-5B65D3CCDFAA}"/>
              </a:ext>
            </a:extLst>
          </p:cNvPr>
          <p:cNvSpPr txBox="1"/>
          <p:nvPr/>
        </p:nvSpPr>
        <p:spPr>
          <a:xfrm>
            <a:off x="352586" y="550844"/>
            <a:ext cx="7272579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378200" algn="l"/>
              </a:tabLst>
            </a:pPr>
            <a:r>
              <a:rPr lang="vi-VN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TRẢI NGHIỆM CÙNG VĂN BẢN.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Đọc văn bản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KITTY">
            <a:extLst>
              <a:ext uri="{FF2B5EF4-FFF2-40B4-BE49-F238E27FC236}">
                <a16:creationId xmlns:a16="http://schemas.microsoft.com/office/drawing/2014/main" id="{9F864392-D2EA-25B1-7B2D-C68F6F871F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Đọc hiểu văn bản: Bố của Xi mông (G. Mô- pa- xăng) - Theki.vn">
            <a:extLst>
              <a:ext uri="{FF2B5EF4-FFF2-40B4-BE49-F238E27FC236}">
                <a16:creationId xmlns:a16="http://schemas.microsoft.com/office/drawing/2014/main" id="{9C32B713-D8CD-0775-20EE-82349F98B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11" y="2001945"/>
            <a:ext cx="4210696" cy="402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Nhà văn Guy đơ Mô - pa - xăng - Ngữ văn 9 - Đỗ Mạnh Hà - Thư viện Tư liệu  giáo dục">
            <a:extLst>
              <a:ext uri="{FF2B5EF4-FFF2-40B4-BE49-F238E27FC236}">
                <a16:creationId xmlns:a16="http://schemas.microsoft.com/office/drawing/2014/main" id="{F2C79C7E-CAF6-1ECE-55C5-077EA85E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95" y="2001945"/>
            <a:ext cx="3988229" cy="409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Nhac-nen-ke-chuyen-www_tiengdong_com">
            <a:hlinkClick r:id="" action="ppaction://media"/>
            <a:extLst>
              <a:ext uri="{FF2B5EF4-FFF2-40B4-BE49-F238E27FC236}">
                <a16:creationId xmlns:a16="http://schemas.microsoft.com/office/drawing/2014/main" id="{D4E10608-40EB-A6D4-BA88-B606E909E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35693" y="6307809"/>
            <a:ext cx="395709" cy="39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1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76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4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6D1CEB-7996-415A-50DC-D136A87B2365}"/>
              </a:ext>
            </a:extLst>
          </p:cNvPr>
          <p:cNvSpPr txBox="1"/>
          <p:nvPr/>
        </p:nvSpPr>
        <p:spPr>
          <a:xfrm>
            <a:off x="213102" y="497549"/>
            <a:ext cx="609858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Tìm hiểu chung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3A315-CA1E-6E8D-2381-4FA375882E33}"/>
              </a:ext>
            </a:extLst>
          </p:cNvPr>
          <p:cNvSpPr txBox="1"/>
          <p:nvPr/>
        </p:nvSpPr>
        <p:spPr>
          <a:xfrm>
            <a:off x="1135250" y="1629516"/>
            <a:ext cx="1035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1A1E58F-A417-05F0-F175-18F87FD71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403496"/>
              </p:ext>
            </p:extLst>
          </p:nvPr>
        </p:nvGraphicFramePr>
        <p:xfrm>
          <a:off x="1135250" y="3060700"/>
          <a:ext cx="9651571" cy="2456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636">
                  <a:extLst>
                    <a:ext uri="{9D8B030D-6E8A-4147-A177-3AD203B41FA5}">
                      <a16:colId xmlns:a16="http://schemas.microsoft.com/office/drawing/2014/main" val="924075896"/>
                    </a:ext>
                  </a:extLst>
                </a:gridCol>
                <a:gridCol w="1514295">
                  <a:extLst>
                    <a:ext uri="{9D8B030D-6E8A-4147-A177-3AD203B41FA5}">
                      <a16:colId xmlns:a16="http://schemas.microsoft.com/office/drawing/2014/main" val="3308431464"/>
                    </a:ext>
                  </a:extLst>
                </a:gridCol>
                <a:gridCol w="1514144">
                  <a:extLst>
                    <a:ext uri="{9D8B030D-6E8A-4147-A177-3AD203B41FA5}">
                      <a16:colId xmlns:a16="http://schemas.microsoft.com/office/drawing/2014/main" val="371992361"/>
                    </a:ext>
                  </a:extLst>
                </a:gridCol>
                <a:gridCol w="1401306">
                  <a:extLst>
                    <a:ext uri="{9D8B030D-6E8A-4147-A177-3AD203B41FA5}">
                      <a16:colId xmlns:a16="http://schemas.microsoft.com/office/drawing/2014/main" val="1712158402"/>
                    </a:ext>
                  </a:extLst>
                </a:gridCol>
                <a:gridCol w="1608595">
                  <a:extLst>
                    <a:ext uri="{9D8B030D-6E8A-4147-A177-3AD203B41FA5}">
                      <a16:colId xmlns:a16="http://schemas.microsoft.com/office/drawing/2014/main" val="1869315195"/>
                    </a:ext>
                  </a:extLst>
                </a:gridCol>
                <a:gridCol w="1608595">
                  <a:extLst>
                    <a:ext uri="{9D8B030D-6E8A-4147-A177-3AD203B41FA5}">
                      <a16:colId xmlns:a16="http://schemas.microsoft.com/office/drawing/2014/main" val="132488723"/>
                    </a:ext>
                  </a:extLst>
                </a:gridCol>
              </a:tblGrid>
              <a:tr h="1280795">
                <a:tc rowSpan="2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CỦA 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 -  MÔNG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750146"/>
                  </a:ext>
                </a:extLst>
              </a:tr>
              <a:tr h="117590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31014"/>
                  </a:ext>
                </a:extLst>
              </a:tr>
            </a:tbl>
          </a:graphicData>
        </a:graphic>
      </p:graphicFrame>
      <p:pic>
        <p:nvPicPr>
          <p:cNvPr id="6" name="Picture 10" descr="KITTY">
            <a:extLst>
              <a:ext uri="{FF2B5EF4-FFF2-40B4-BE49-F238E27FC236}">
                <a16:creationId xmlns:a16="http://schemas.microsoft.com/office/drawing/2014/main" id="{22ED097B-1FE3-016A-8D51-9E390C75AB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51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DAC632-B709-7F27-505A-7BC066A86388}"/>
              </a:ext>
            </a:extLst>
          </p:cNvPr>
          <p:cNvSpPr txBox="1"/>
          <p:nvPr/>
        </p:nvSpPr>
        <p:spPr>
          <a:xfrm>
            <a:off x="290594" y="468386"/>
            <a:ext cx="609858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3378200" algn="l"/>
              </a:tabLst>
            </a:pPr>
            <a:r>
              <a:rPr lang="vi-VN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vi-VN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NGẪM VÀ PHẢN HỒI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87608-733A-369A-0637-9AF0801C8BC9}"/>
              </a:ext>
            </a:extLst>
          </p:cNvPr>
          <p:cNvSpPr txBox="1"/>
          <p:nvPr/>
        </p:nvSpPr>
        <p:spPr>
          <a:xfrm>
            <a:off x="4448014" y="1696641"/>
            <a:ext cx="4211892" cy="95410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62889-0755-76FB-EF8A-190497FC3A11}"/>
              </a:ext>
            </a:extLst>
          </p:cNvPr>
          <p:cNvSpPr txBox="1"/>
          <p:nvPr/>
        </p:nvSpPr>
        <p:spPr>
          <a:xfrm>
            <a:off x="3525864" y="2868149"/>
            <a:ext cx="5238427" cy="3218445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  <a:prstDash val="lgDashDot"/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MX" sz="3200" b="1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s-MX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s-MX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s-MX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s-MX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s-MX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s-MX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s-MX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s-MX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>
              <a:lnSpc>
                <a:spcPct val="107000"/>
              </a:lnSpc>
            </a:pP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trả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4</a:t>
            </a:r>
            <a:endParaRPr lang="en-US" sz="320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trả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5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6</a:t>
            </a:r>
            <a:endParaRPr lang="en-US" sz="320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4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trả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7</a:t>
            </a:r>
            <a:endParaRPr lang="en-US" sz="320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0" descr="KITTY">
            <a:extLst>
              <a:ext uri="{FF2B5EF4-FFF2-40B4-BE49-F238E27FC236}">
                <a16:creationId xmlns:a16="http://schemas.microsoft.com/office/drawing/2014/main" id="{B7103ED2-A342-F93E-B90C-8DA4CF3CEA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53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F5D818-612B-52AF-499D-F635E251D422}"/>
              </a:ext>
            </a:extLst>
          </p:cNvPr>
          <p:cNvSpPr txBox="1"/>
          <p:nvPr/>
        </p:nvSpPr>
        <p:spPr>
          <a:xfrm>
            <a:off x="290594" y="481761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75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2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8988F2-346E-4270-9918-1865C7FB6260}"/>
              </a:ext>
            </a:extLst>
          </p:cNvPr>
          <p:cNvSpPr txBox="1"/>
          <p:nvPr/>
        </p:nvSpPr>
        <p:spPr>
          <a:xfrm>
            <a:off x="635430" y="1155052"/>
            <a:ext cx="10600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6" name="Picture 10" descr="KITTY">
            <a:extLst>
              <a:ext uri="{FF2B5EF4-FFF2-40B4-BE49-F238E27FC236}">
                <a16:creationId xmlns:a16="http://schemas.microsoft.com/office/drawing/2014/main" id="{33702123-3B56-4953-3D39-69D8973694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Bố Của Xi-Mông ❤️️ Nội Dung Tác Phẩm, Giá Trị, Phân Tích">
            <a:extLst>
              <a:ext uri="{FF2B5EF4-FFF2-40B4-BE49-F238E27FC236}">
                <a16:creationId xmlns:a16="http://schemas.microsoft.com/office/drawing/2014/main" id="{632AD0E1-2947-02EA-6E80-FACEB2374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8" y="1828343"/>
            <a:ext cx="10324764" cy="495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7097FE-5DF1-E542-89E8-7E9FEFFFBA08}"/>
              </a:ext>
            </a:extLst>
          </p:cNvPr>
          <p:cNvSpPr txBox="1"/>
          <p:nvPr/>
        </p:nvSpPr>
        <p:spPr>
          <a:xfrm>
            <a:off x="275096" y="435555"/>
            <a:ext cx="609858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Chi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2227E5-0B50-D2EE-D44E-D8340C7A3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159486"/>
              </p:ext>
            </p:extLst>
          </p:nvPr>
        </p:nvGraphicFramePr>
        <p:xfrm>
          <a:off x="909234" y="1999620"/>
          <a:ext cx="10760989" cy="4704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1508">
                  <a:extLst>
                    <a:ext uri="{9D8B030D-6E8A-4147-A177-3AD203B41FA5}">
                      <a16:colId xmlns:a16="http://schemas.microsoft.com/office/drawing/2014/main" val="3310677780"/>
                    </a:ext>
                  </a:extLst>
                </a:gridCol>
                <a:gridCol w="3176970">
                  <a:extLst>
                    <a:ext uri="{9D8B030D-6E8A-4147-A177-3AD203B41FA5}">
                      <a16:colId xmlns:a16="http://schemas.microsoft.com/office/drawing/2014/main" val="1845935594"/>
                    </a:ext>
                  </a:extLst>
                </a:gridCol>
                <a:gridCol w="3432511">
                  <a:extLst>
                    <a:ext uri="{9D8B030D-6E8A-4147-A177-3AD203B41FA5}">
                      <a16:colId xmlns:a16="http://schemas.microsoft.com/office/drawing/2014/main" val="704907921"/>
                    </a:ext>
                  </a:extLst>
                </a:gridCol>
              </a:tblGrid>
              <a:tr h="2715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 tố so sánh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đầu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lần khác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4028110598"/>
                  </a:ext>
                </a:extLst>
              </a:tr>
              <a:tr h="14128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 bé muốn nhảy xuống sông cho chết đuối</a:t>
                      </a:r>
                      <a:b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4159996928"/>
                  </a:ext>
                </a:extLst>
              </a:tr>
              <a:tr h="2717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đưa ra đề nghị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 bé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 bé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2602321680"/>
                  </a:ext>
                </a:extLst>
              </a:tr>
              <a:tr h="1125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nói của của bác Philip khi nhận lời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chứ, bác muốn chứ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con là Philip, bác thợ rèn và bố sẽ kéo tai tất cả những đứa nào bắt nạt con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4135608168"/>
                  </a:ext>
                </a:extLst>
              </a:tr>
              <a:tr h="5581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ứng của chị Blăng – sốt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Blăng – sốt hổ thẹn, lặng ngắt và quằn quại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hôn và thì thầm rất khẽ.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3371740592"/>
                  </a:ext>
                </a:extLst>
              </a:tr>
              <a:tr h="5579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 thông báo của Xi – mông với các bạn học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trường học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học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2339257863"/>
                  </a:ext>
                </a:extLst>
              </a:tr>
              <a:tr h="404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ứng của các bạn học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hét thích thú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29998081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A45FE0-1FFF-872B-7AA0-D7622F08E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705062"/>
              </p:ext>
            </p:extLst>
          </p:nvPr>
        </p:nvGraphicFramePr>
        <p:xfrm>
          <a:off x="909234" y="1887077"/>
          <a:ext cx="9986076" cy="3881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9874">
                  <a:extLst>
                    <a:ext uri="{9D8B030D-6E8A-4147-A177-3AD203B41FA5}">
                      <a16:colId xmlns:a16="http://schemas.microsoft.com/office/drawing/2014/main" val="2406474567"/>
                    </a:ext>
                  </a:extLst>
                </a:gridCol>
                <a:gridCol w="3110869">
                  <a:extLst>
                    <a:ext uri="{9D8B030D-6E8A-4147-A177-3AD203B41FA5}">
                      <a16:colId xmlns:a16="http://schemas.microsoft.com/office/drawing/2014/main" val="3544950263"/>
                    </a:ext>
                  </a:extLst>
                </a:gridCol>
                <a:gridCol w="3185333">
                  <a:extLst>
                    <a:ext uri="{9D8B030D-6E8A-4147-A177-3AD203B41FA5}">
                      <a16:colId xmlns:a16="http://schemas.microsoft.com/office/drawing/2014/main" val="4156705224"/>
                    </a:ext>
                  </a:extLst>
                </a:gridCol>
              </a:tblGrid>
              <a:tr h="273518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392015"/>
                  </a:ext>
                </a:extLst>
              </a:tr>
              <a:tr h="2313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đầu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lần khác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6435408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4697639"/>
                  </a:ext>
                </a:extLst>
              </a:tr>
              <a:tr h="475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826037"/>
                  </a:ext>
                </a:extLst>
              </a:tr>
              <a:tr h="7189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Philip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5923563"/>
                  </a:ext>
                </a:extLst>
              </a:tr>
              <a:tr h="475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Blăng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8814603"/>
                  </a:ext>
                </a:extLst>
              </a:tr>
              <a:tr h="7189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 thông báo của Xi – mông với các bạn học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2886386"/>
                  </a:ext>
                </a:extLst>
              </a:tr>
              <a:tr h="475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ứng của các bạn học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881148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E39889-87C8-99CB-8B0C-2024AFE2A25F}"/>
              </a:ext>
            </a:extLst>
          </p:cNvPr>
          <p:cNvSpPr txBox="1"/>
          <p:nvPr/>
        </p:nvSpPr>
        <p:spPr>
          <a:xfrm>
            <a:off x="461074" y="1031009"/>
            <a:ext cx="7582545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10" descr="KITTY">
            <a:extLst>
              <a:ext uri="{FF2B5EF4-FFF2-40B4-BE49-F238E27FC236}">
                <a16:creationId xmlns:a16="http://schemas.microsoft.com/office/drawing/2014/main" id="{13B5AB73-9344-1918-6646-F533923710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44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83FF38-A8ED-5A37-F504-9598917347FE}"/>
              </a:ext>
            </a:extLst>
          </p:cNvPr>
          <p:cNvSpPr txBox="1"/>
          <p:nvPr/>
        </p:nvSpPr>
        <p:spPr>
          <a:xfrm>
            <a:off x="461074" y="1183750"/>
            <a:ext cx="358398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khao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Blăng-sốt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0C54E-0137-B1FB-6B7D-B1E9FC59D381}"/>
              </a:ext>
            </a:extLst>
          </p:cNvPr>
          <p:cNvSpPr txBox="1"/>
          <p:nvPr/>
        </p:nvSpPr>
        <p:spPr>
          <a:xfrm>
            <a:off x="275096" y="435555"/>
            <a:ext cx="609858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Chi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KITTY">
            <a:extLst>
              <a:ext uri="{FF2B5EF4-FFF2-40B4-BE49-F238E27FC236}">
                <a16:creationId xmlns:a16="http://schemas.microsoft.com/office/drawing/2014/main" id="{607E4FC3-E4BC-2899-53A9-97267B2192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Giỏi Văn - Bài văn: Soạn bài: Bố của Xi-mông">
            <a:extLst>
              <a:ext uri="{FF2B5EF4-FFF2-40B4-BE49-F238E27FC236}">
                <a16:creationId xmlns:a16="http://schemas.microsoft.com/office/drawing/2014/main" id="{3ECB5080-2638-FBC8-1696-A9D4A8FA1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36" y="1565910"/>
            <a:ext cx="6515423" cy="340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56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</TotalTime>
  <Words>1188</Words>
  <PresentationFormat>Widescreen</PresentationFormat>
  <Paragraphs>120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SimSun</vt:lpstr>
      <vt:lpstr>Arial</vt:lpstr>
      <vt:lpstr>Calibri</vt:lpstr>
      <vt:lpstr>Century Gothic</vt:lpstr>
      <vt:lpstr>Times New Roman</vt:lpstr>
      <vt:lpstr>Wingdings 3</vt:lpstr>
      <vt:lpstr>Ion</vt:lpstr>
      <vt:lpstr>CHÀO MỪNG CÁC EM ĐẾN VỚI TIẾT HỌC HÔM NAY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2023-06-26T01:40:13Z</dcterms:created>
  <dcterms:modified xsi:type="dcterms:W3CDTF">2023-06-27T02:16:24Z</dcterms:modified>
</cp:coreProperties>
</file>