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632" y="-3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102-43FE-4A3A-9183-514153C01CA0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8B9C-B8BB-47C8-9DAA-33CCFC0F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087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102-43FE-4A3A-9183-514153C01CA0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8B9C-B8BB-47C8-9DAA-33CCFC0F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39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102-43FE-4A3A-9183-514153C01CA0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8B9C-B8BB-47C8-9DAA-33CCFC0F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933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102-43FE-4A3A-9183-514153C01CA0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8B9C-B8BB-47C8-9DAA-33CCFC0F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965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102-43FE-4A3A-9183-514153C01CA0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8B9C-B8BB-47C8-9DAA-33CCFC0F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305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102-43FE-4A3A-9183-514153C01CA0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8B9C-B8BB-47C8-9DAA-33CCFC0F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75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102-43FE-4A3A-9183-514153C01CA0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8B9C-B8BB-47C8-9DAA-33CCFC0F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733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102-43FE-4A3A-9183-514153C01CA0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8B9C-B8BB-47C8-9DAA-33CCFC0F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07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102-43FE-4A3A-9183-514153C01CA0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8B9C-B8BB-47C8-9DAA-33CCFC0F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215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102-43FE-4A3A-9183-514153C01CA0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8B9C-B8BB-47C8-9DAA-33CCFC0F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544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102-43FE-4A3A-9183-514153C01CA0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8B9C-B8BB-47C8-9DAA-33CCFC0F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3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E6102-43FE-4A3A-9183-514153C01CA0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38B9C-B8BB-47C8-9DAA-33CCFC0F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068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microsoft.com/office/2007/relationships/hdphoto" Target="../media/hdphoto1.wdp"/><Relationship Id="rId5" Type="http://schemas.openxmlformats.org/officeDocument/2006/relationships/image" Target="../media/image3.png"/><Relationship Id="rId6" Type="http://schemas.microsoft.com/office/2007/relationships/hdphoto" Target="../media/hdphoto2.wdp"/><Relationship Id="rId7" Type="http://schemas.openxmlformats.org/officeDocument/2006/relationships/image" Target="../media/image4.png"/><Relationship Id="rId8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7-06-06 at 19.37.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248400"/>
            <a:ext cx="557486" cy="551699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457200" y="263882"/>
            <a:ext cx="8458200" cy="1828800"/>
          </a:xfrm>
          <a:prstGeom prst="round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9" descr="C:\Users\Minh Them\Desktop\green appl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580248"/>
            <a:ext cx="672667" cy="706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C:\Users\Minh Them\Desktop\red appl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>
                        <a14:backgroundMark x1="27397" y1="98696" x2="27397" y2="9869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596052"/>
            <a:ext cx="626201" cy="657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97" y="2249539"/>
            <a:ext cx="3819525" cy="395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8275" y="2249539"/>
            <a:ext cx="3819525" cy="395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4" descr="C:\Users\Minh Them\Desktop\basket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81600"/>
            <a:ext cx="1376363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C:\Users\Minh Them\Desktop\basket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181600"/>
            <a:ext cx="1376363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389300" y="4028518"/>
            <a:ext cx="677500" cy="657653"/>
            <a:chOff x="389300" y="4028518"/>
            <a:chExt cx="677500" cy="657653"/>
          </a:xfrm>
        </p:grpSpPr>
        <p:pic>
          <p:nvPicPr>
            <p:cNvPr id="22" name="Picture 8" descr="C:\Users\Minh Them\Desktop\red appl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backgroundMark x1="27397" y1="98696" x2="27397" y2="9869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9300" y="4028518"/>
              <a:ext cx="626201" cy="6576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533400" y="4238502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1</a:t>
              </a:r>
              <a:endParaRPr lang="en-US" dirty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055750" y="3538269"/>
            <a:ext cx="696850" cy="657653"/>
            <a:chOff x="1055750" y="3538269"/>
            <a:chExt cx="696850" cy="657653"/>
          </a:xfrm>
        </p:grpSpPr>
        <p:pic>
          <p:nvPicPr>
            <p:cNvPr id="24" name="Picture 8" descr="C:\Users\Minh Them\Desktop\red appl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backgroundMark x1="27397" y1="98696" x2="27397" y2="9869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5750" y="3538269"/>
              <a:ext cx="626201" cy="6576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5" name="TextBox 44"/>
            <p:cNvSpPr txBox="1"/>
            <p:nvPr/>
          </p:nvSpPr>
          <p:spPr>
            <a:xfrm>
              <a:off x="1219200" y="3699691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2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055750" y="2895600"/>
            <a:ext cx="696850" cy="657653"/>
            <a:chOff x="1055750" y="2895600"/>
            <a:chExt cx="696850" cy="657653"/>
          </a:xfrm>
        </p:grpSpPr>
        <p:pic>
          <p:nvPicPr>
            <p:cNvPr id="23" name="Picture 8" descr="C:\Users\Minh Them\Desktop\red appl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backgroundMark x1="27397" y1="98696" x2="27397" y2="9869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5750" y="2895600"/>
              <a:ext cx="626201" cy="6576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6" name="TextBox 45"/>
            <p:cNvSpPr txBox="1"/>
            <p:nvPr/>
          </p:nvSpPr>
          <p:spPr>
            <a:xfrm>
              <a:off x="1219200" y="3117519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3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820499" y="2466547"/>
            <a:ext cx="694101" cy="657653"/>
            <a:chOff x="1820499" y="2466547"/>
            <a:chExt cx="694101" cy="657653"/>
          </a:xfrm>
        </p:grpSpPr>
        <p:pic>
          <p:nvPicPr>
            <p:cNvPr id="27" name="Picture 8" descr="C:\Users\Minh Them\Desktop\red appl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backgroundMark x1="27397" y1="98696" x2="27397" y2="9869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0499" y="2466547"/>
              <a:ext cx="626201" cy="6576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7" name="TextBox 46"/>
            <p:cNvSpPr txBox="1"/>
            <p:nvPr/>
          </p:nvSpPr>
          <p:spPr>
            <a:xfrm>
              <a:off x="1981200" y="2686532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4</a:t>
              </a:r>
              <a:endParaRPr lang="en-US" dirty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209800" y="2832159"/>
            <a:ext cx="685800" cy="657653"/>
            <a:chOff x="2209800" y="2832159"/>
            <a:chExt cx="685800" cy="657653"/>
          </a:xfrm>
        </p:grpSpPr>
        <p:pic>
          <p:nvPicPr>
            <p:cNvPr id="28" name="Picture 8" descr="C:\Users\Minh Them\Desktop\red appl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backgroundMark x1="27397" y1="98696" x2="27397" y2="9869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9800" y="2832159"/>
              <a:ext cx="626201" cy="6576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8" name="TextBox 47"/>
            <p:cNvSpPr txBox="1"/>
            <p:nvPr/>
          </p:nvSpPr>
          <p:spPr>
            <a:xfrm>
              <a:off x="2362200" y="3031884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5</a:t>
              </a:r>
              <a:endParaRPr lang="en-US" dirty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304129" y="3009662"/>
            <a:ext cx="734471" cy="657653"/>
            <a:chOff x="3304129" y="3009662"/>
            <a:chExt cx="734471" cy="657653"/>
          </a:xfrm>
        </p:grpSpPr>
        <p:pic>
          <p:nvPicPr>
            <p:cNvPr id="30" name="Picture 8" descr="C:\Users\Minh Them\Desktop\red appl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backgroundMark x1="27397" y1="98696" x2="27397" y2="9869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04129" y="3009662"/>
              <a:ext cx="626201" cy="6576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9" name="TextBox 48"/>
            <p:cNvSpPr txBox="1"/>
            <p:nvPr/>
          </p:nvSpPr>
          <p:spPr>
            <a:xfrm>
              <a:off x="3505200" y="3223007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6</a:t>
              </a:r>
              <a:endParaRPr lang="en-US" dirty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133600" y="3699691"/>
            <a:ext cx="685800" cy="657653"/>
            <a:chOff x="2133600" y="3699691"/>
            <a:chExt cx="685800" cy="657653"/>
          </a:xfrm>
        </p:grpSpPr>
        <p:pic>
          <p:nvPicPr>
            <p:cNvPr id="25" name="Picture 8" descr="C:\Users\Minh Them\Desktop\red appl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backgroundMark x1="27397" y1="98696" x2="27397" y2="9869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3600" y="3699691"/>
              <a:ext cx="626201" cy="6576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0" name="TextBox 49"/>
            <p:cNvSpPr txBox="1"/>
            <p:nvPr/>
          </p:nvSpPr>
          <p:spPr>
            <a:xfrm>
              <a:off x="2286000" y="3890814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7</a:t>
              </a:r>
              <a:endParaRPr lang="en-US" dirty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991029" y="3660655"/>
            <a:ext cx="742771" cy="657653"/>
            <a:chOff x="2991029" y="3660655"/>
            <a:chExt cx="742771" cy="657653"/>
          </a:xfrm>
        </p:grpSpPr>
        <p:pic>
          <p:nvPicPr>
            <p:cNvPr id="29" name="Picture 8" descr="C:\Users\Minh Them\Desktop\red appl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backgroundMark x1="27397" y1="98696" x2="27397" y2="9869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1029" y="3660655"/>
              <a:ext cx="626201" cy="6576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1" name="TextBox 50"/>
            <p:cNvSpPr txBox="1"/>
            <p:nvPr/>
          </p:nvSpPr>
          <p:spPr>
            <a:xfrm>
              <a:off x="3200400" y="384385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8</a:t>
              </a:r>
              <a:endParaRPr lang="en-US" dirty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2667000" y="4523947"/>
            <a:ext cx="685800" cy="657653"/>
            <a:chOff x="2667000" y="4523947"/>
            <a:chExt cx="685800" cy="657653"/>
          </a:xfrm>
        </p:grpSpPr>
        <p:pic>
          <p:nvPicPr>
            <p:cNvPr id="26" name="Picture 8" descr="C:\Users\Minh Them\Desktop\red appl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backgroundMark x1="27397" y1="98696" x2="27397" y2="9869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7000" y="4523947"/>
              <a:ext cx="626201" cy="6576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2" name="TextBox 51"/>
            <p:cNvSpPr txBox="1"/>
            <p:nvPr/>
          </p:nvSpPr>
          <p:spPr>
            <a:xfrm>
              <a:off x="2819400" y="4740212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9</a:t>
              </a: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5231528" y="3979716"/>
            <a:ext cx="712072" cy="706455"/>
            <a:chOff x="5231528" y="3979716"/>
            <a:chExt cx="712072" cy="706455"/>
          </a:xfrm>
        </p:grpSpPr>
        <p:pic>
          <p:nvPicPr>
            <p:cNvPr id="31" name="Picture 9" descr="C:\Users\Minh Them\Desktop\green appl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31528" y="3979716"/>
              <a:ext cx="672667" cy="7064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3" name="TextBox 52"/>
            <p:cNvSpPr txBox="1"/>
            <p:nvPr/>
          </p:nvSpPr>
          <p:spPr>
            <a:xfrm>
              <a:off x="5410200" y="419707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1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5919959" y="3513867"/>
            <a:ext cx="709441" cy="706455"/>
            <a:chOff x="5919959" y="3513867"/>
            <a:chExt cx="709441" cy="706455"/>
          </a:xfrm>
        </p:grpSpPr>
        <p:pic>
          <p:nvPicPr>
            <p:cNvPr id="32" name="Picture 9" descr="C:\Users\Minh Them\Desktop\green appl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19959" y="3513867"/>
              <a:ext cx="672667" cy="7064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TextBox 58"/>
            <p:cNvSpPr txBox="1"/>
            <p:nvPr/>
          </p:nvSpPr>
          <p:spPr>
            <a:xfrm>
              <a:off x="6096000" y="372047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2</a:t>
              </a:r>
              <a:endParaRPr lang="en-US" dirty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5969878" y="2832159"/>
            <a:ext cx="735722" cy="706455"/>
            <a:chOff x="5969878" y="2832159"/>
            <a:chExt cx="735722" cy="706455"/>
          </a:xfrm>
        </p:grpSpPr>
        <p:pic>
          <p:nvPicPr>
            <p:cNvPr id="38" name="Picture 9" descr="C:\Users\Minh Them\Desktop\green appl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69878" y="2832159"/>
              <a:ext cx="672667" cy="7064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0" name="TextBox 59"/>
            <p:cNvSpPr txBox="1"/>
            <p:nvPr/>
          </p:nvSpPr>
          <p:spPr>
            <a:xfrm>
              <a:off x="6172200" y="305292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3</a:t>
              </a: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6692467" y="2417745"/>
            <a:ext cx="698933" cy="706455"/>
            <a:chOff x="6692467" y="2417745"/>
            <a:chExt cx="698933" cy="706455"/>
          </a:xfrm>
        </p:grpSpPr>
        <p:pic>
          <p:nvPicPr>
            <p:cNvPr id="37" name="Picture 9" descr="C:\Users\Minh Them\Desktop\green appl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92467" y="2417745"/>
              <a:ext cx="672667" cy="7064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TextBox 60"/>
            <p:cNvSpPr txBox="1"/>
            <p:nvPr/>
          </p:nvSpPr>
          <p:spPr>
            <a:xfrm>
              <a:off x="6858000" y="2632446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4</a:t>
              </a:r>
              <a:endParaRPr lang="en-US" dirty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7144904" y="2871198"/>
            <a:ext cx="703696" cy="706455"/>
            <a:chOff x="7144904" y="2871198"/>
            <a:chExt cx="703696" cy="706455"/>
          </a:xfrm>
        </p:grpSpPr>
        <p:pic>
          <p:nvPicPr>
            <p:cNvPr id="36" name="Picture 9" descr="C:\Users\Minh Them\Desktop\green appl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44904" y="2871198"/>
              <a:ext cx="672667" cy="7064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2" name="TextBox 61"/>
            <p:cNvSpPr txBox="1"/>
            <p:nvPr/>
          </p:nvSpPr>
          <p:spPr>
            <a:xfrm>
              <a:off x="7315200" y="3103633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5</a:t>
              </a: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8127637" y="2954200"/>
            <a:ext cx="711563" cy="706455"/>
            <a:chOff x="8127637" y="2954200"/>
            <a:chExt cx="711563" cy="706455"/>
          </a:xfrm>
        </p:grpSpPr>
        <p:pic>
          <p:nvPicPr>
            <p:cNvPr id="39" name="Picture 9" descr="C:\Users\Minh Them\Desktop\green appl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27637" y="2954200"/>
              <a:ext cx="672667" cy="7064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" name="TextBox 62"/>
            <p:cNvSpPr txBox="1"/>
            <p:nvPr/>
          </p:nvSpPr>
          <p:spPr>
            <a:xfrm>
              <a:off x="8305800" y="3224426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6</a:t>
              </a:r>
              <a:endParaRPr lang="en-US" dirty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6984134" y="3699691"/>
            <a:ext cx="788266" cy="706455"/>
            <a:chOff x="6984134" y="3699691"/>
            <a:chExt cx="788266" cy="706455"/>
          </a:xfrm>
        </p:grpSpPr>
        <p:pic>
          <p:nvPicPr>
            <p:cNvPr id="34" name="Picture 9" descr="C:\Users\Minh Them\Desktop\green appl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84134" y="3699691"/>
              <a:ext cx="672667" cy="7064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4" name="TextBox 63"/>
            <p:cNvSpPr txBox="1"/>
            <p:nvPr/>
          </p:nvSpPr>
          <p:spPr>
            <a:xfrm>
              <a:off x="7239000" y="3916766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7</a:t>
              </a: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7817571" y="3675289"/>
            <a:ext cx="705005" cy="706455"/>
            <a:chOff x="7817571" y="3675289"/>
            <a:chExt cx="705005" cy="706455"/>
          </a:xfrm>
        </p:grpSpPr>
        <p:pic>
          <p:nvPicPr>
            <p:cNvPr id="35" name="Picture 9" descr="C:\Users\Minh Them\Desktop\green appl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7571" y="3675289"/>
              <a:ext cx="672667" cy="7064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5" name="TextBox 64"/>
            <p:cNvSpPr txBox="1"/>
            <p:nvPr/>
          </p:nvSpPr>
          <p:spPr>
            <a:xfrm>
              <a:off x="7989176" y="3916766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8</a:t>
              </a:r>
              <a:endParaRPr lang="en-US" dirty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7507525" y="4531820"/>
            <a:ext cx="722075" cy="706455"/>
            <a:chOff x="7507525" y="4531820"/>
            <a:chExt cx="722075" cy="706455"/>
          </a:xfrm>
        </p:grpSpPr>
        <p:pic>
          <p:nvPicPr>
            <p:cNvPr id="33" name="Picture 9" descr="C:\Users\Minh Them\Desktop\green appl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07525" y="4531820"/>
              <a:ext cx="672667" cy="7064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6" name="TextBox 65"/>
            <p:cNvSpPr txBox="1"/>
            <p:nvPr/>
          </p:nvSpPr>
          <p:spPr>
            <a:xfrm>
              <a:off x="7696200" y="473606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9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985345" y="4596773"/>
            <a:ext cx="685800" cy="657653"/>
            <a:chOff x="2667000" y="4523947"/>
            <a:chExt cx="685800" cy="657653"/>
          </a:xfrm>
        </p:grpSpPr>
        <p:pic>
          <p:nvPicPr>
            <p:cNvPr id="77" name="Picture 8" descr="C:\Users\Minh Them\Desktop\red appl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backgroundMark x1="27397" y1="98696" x2="27397" y2="9869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7000" y="4523947"/>
              <a:ext cx="626201" cy="6576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8" name="TextBox 77"/>
            <p:cNvSpPr txBox="1"/>
            <p:nvPr/>
          </p:nvSpPr>
          <p:spPr>
            <a:xfrm>
              <a:off x="2819400" y="4740212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10</a:t>
              </a:r>
              <a:endParaRPr lang="en-US" dirty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828502" y="4558147"/>
            <a:ext cx="722075" cy="706455"/>
            <a:chOff x="7507525" y="4531820"/>
            <a:chExt cx="722075" cy="706455"/>
          </a:xfrm>
        </p:grpSpPr>
        <p:pic>
          <p:nvPicPr>
            <p:cNvPr id="92" name="Picture 9" descr="C:\Users\Minh Them\Desktop\green appl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07525" y="4531820"/>
              <a:ext cx="672667" cy="7064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3" name="TextBox 92"/>
            <p:cNvSpPr txBox="1"/>
            <p:nvPr/>
          </p:nvSpPr>
          <p:spPr>
            <a:xfrm>
              <a:off x="7696200" y="473606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10</a:t>
              </a:r>
              <a:endParaRPr lang="en-US" dirty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endParaRPr>
            </a:p>
          </p:txBody>
        </p:sp>
      </p:grpSp>
      <p:sp>
        <p:nvSpPr>
          <p:cNvPr id="81" name="Rounded Rectangle 80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1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How many pairs of wings does a honey bee have? 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1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What is the highest mountain in Japan? 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2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On what material is the Mona Lisa painted?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2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When did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the first man land on the moon? 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3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Who was the first person in space? 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3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What does a century present? 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4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What is the largest land animal in the world?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4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Is share a fish or a mammal?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5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Which animal is the largest primate in the world?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ounded Rectangle 88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5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Find the verb in the sentence “Take the dog out?”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6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What is the name of the human body’s largest external organ?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Rounded Rectangle 93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6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What is the capital of Australia? 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Rounded Rectangle 94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7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How many lungs does the adult human body have?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Rounded Rectangle 95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7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What is the currency of Japan?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Rounded Rectangle 96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8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What is the capital of Argentina? 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Rounded Rectangle 97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8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What is the country which has the Great Barrier Reef?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Rounded Rectangle 98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9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Where is the Headquarter of the United Nations Organization?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9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Which is the nearest star to planet Earth?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Rounded Rectangle 100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10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Which is the animal referred as the ship of the desert?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Rounded Rectangle 101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10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Can butterflies be classified as insects or reptiles?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 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695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33333E-6 L -0.05451 0.286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6" y="14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96296E-6 L -0.06927 0.2794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2" y="13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11111E-6 L -0.07014 0.34722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07" y="17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59259E-6 L -0.10278 0.34745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39" y="17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14 0.19653 L -0.02014 0.44653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-0.05973 0.46898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86" y="23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11111E-6 L -0.06198 0.4368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08" y="2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81481E-6 L -0.08681 0.45162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40" y="22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-0.04584 0.40579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2" y="20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11111E-6 L -0.06979 0.39653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90" y="198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44444E-6 L -0.10972 0.37986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86" y="18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07407E-6 L -0.11111 0.3956 " pathEditMode="relative" rAng="0" ptsTypes="AA">
                                      <p:cBhvr>
                                        <p:cTn id="121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56" y="19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22222E-6 L -0.12344 0.35347 " pathEditMode="relative" rAng="0" ptsTypes="AA">
                                      <p:cBhvr>
                                        <p:cTn id="131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81" y="17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48148E-6 L -0.15173 0.36829 " pathEditMode="relative" rAng="0" ptsTypes="AA">
                                      <p:cBhvr>
                                        <p:cTn id="141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87" y="18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 L 0.07917 0.26806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8" y="13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96296E-6 L -0.19271 0.35162 " pathEditMode="relative" rAng="0" ptsTypes="AA">
                                      <p:cBhvr>
                                        <p:cTn id="16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35" y="17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-0.09584 0.2368 " pathEditMode="relative" rAng="0" ptsTypes="AA">
                                      <p:cBhvr>
                                        <p:cTn id="17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92" y="1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48148E-6 L -0.06875 0.2544 " pathEditMode="relative" rAng="0" ptsTypes="AA">
                                      <p:cBhvr>
                                        <p:cTn id="181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38" y="1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96296E-6 L 0.16302 0.22615 " pathEditMode="relative" rAng="0" ptsTypes="AA">
                                      <p:cBhvr>
                                        <p:cTn id="191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42" y="11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22222E-6 L 0.16493 0.23959 " pathEditMode="relative" rAng="0" ptsTypes="AA">
                                      <p:cBhvr>
                                        <p:cTn id="201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47" y="11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</p:childTnLst>
        </p:cTn>
      </p:par>
    </p:tnLst>
    <p:bldLst>
      <p:bldP spid="81" grpId="0" animBg="1"/>
      <p:bldP spid="74" grpId="0" animBg="1"/>
      <p:bldP spid="75" grpId="0" animBg="1"/>
      <p:bldP spid="82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267</Words>
  <Application>Microsoft Macintosh PowerPoint</Application>
  <PresentationFormat>On-screen Show (4:3)</PresentationFormat>
  <Paragraphs>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Minh Them</dc:creator>
  <cp:lastModifiedBy>Minh Nguyen Van</cp:lastModifiedBy>
  <cp:revision>35</cp:revision>
  <dcterms:created xsi:type="dcterms:W3CDTF">2017-11-16T07:55:51Z</dcterms:created>
  <dcterms:modified xsi:type="dcterms:W3CDTF">2017-11-16T12:12:05Z</dcterms:modified>
</cp:coreProperties>
</file>