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2" r:id="rId2"/>
    <p:sldMasterId id="2147483812" r:id="rId3"/>
  </p:sldMasterIdLst>
  <p:notesMasterIdLst>
    <p:notesMasterId r:id="rId52"/>
  </p:notesMasterIdLst>
  <p:handoutMasterIdLst>
    <p:handoutMasterId r:id="rId53"/>
  </p:handoutMasterIdLst>
  <p:sldIdLst>
    <p:sldId id="18961" r:id="rId4"/>
    <p:sldId id="18879" r:id="rId5"/>
    <p:sldId id="18940" r:id="rId6"/>
    <p:sldId id="18937" r:id="rId7"/>
    <p:sldId id="395" r:id="rId8"/>
    <p:sldId id="394" r:id="rId9"/>
    <p:sldId id="256" r:id="rId10"/>
    <p:sldId id="257" r:id="rId11"/>
    <p:sldId id="258" r:id="rId12"/>
    <p:sldId id="259" r:id="rId13"/>
    <p:sldId id="260" r:id="rId14"/>
    <p:sldId id="261" r:id="rId15"/>
    <p:sldId id="262" r:id="rId16"/>
    <p:sldId id="18941" r:id="rId17"/>
    <p:sldId id="18942" r:id="rId18"/>
    <p:sldId id="309" r:id="rId19"/>
    <p:sldId id="18943" r:id="rId20"/>
    <p:sldId id="18944" r:id="rId21"/>
    <p:sldId id="18921" r:id="rId22"/>
    <p:sldId id="18945" r:id="rId23"/>
    <p:sldId id="265" r:id="rId24"/>
    <p:sldId id="18946" r:id="rId25"/>
    <p:sldId id="18960" r:id="rId26"/>
    <p:sldId id="18835" r:id="rId27"/>
    <p:sldId id="18947" r:id="rId28"/>
    <p:sldId id="18954" r:id="rId29"/>
    <p:sldId id="18948" r:id="rId30"/>
    <p:sldId id="18949" r:id="rId31"/>
    <p:sldId id="18950" r:id="rId32"/>
    <p:sldId id="18838" r:id="rId33"/>
    <p:sldId id="18952" r:id="rId34"/>
    <p:sldId id="18951" r:id="rId35"/>
    <p:sldId id="18955" r:id="rId36"/>
    <p:sldId id="18956" r:id="rId37"/>
    <p:sldId id="18957" r:id="rId38"/>
    <p:sldId id="18959" r:id="rId39"/>
    <p:sldId id="18925" r:id="rId40"/>
    <p:sldId id="18915" r:id="rId41"/>
    <p:sldId id="18934" r:id="rId42"/>
    <p:sldId id="18939" r:id="rId43"/>
    <p:sldId id="18958" r:id="rId44"/>
    <p:sldId id="18903" r:id="rId45"/>
    <p:sldId id="18700" r:id="rId46"/>
    <p:sldId id="18853" r:id="rId47"/>
    <p:sldId id="18856" r:id="rId48"/>
    <p:sldId id="18857" r:id="rId49"/>
    <p:sldId id="18919" r:id="rId50"/>
    <p:sldId id="18858" r:id="rId51"/>
  </p:sldIdLst>
  <p:sldSz cx="12192000" cy="6858000"/>
  <p:notesSz cx="6858000" cy="91440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00"/>
    <a:srgbClr val="006600"/>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464" autoAdjust="0"/>
    <p:restoredTop sz="93692" autoAdjust="0"/>
  </p:normalViewPr>
  <p:slideViewPr>
    <p:cSldViewPr snapToGrid="0">
      <p:cViewPr varScale="1">
        <p:scale>
          <a:sx n="68" d="100"/>
          <a:sy n="68" d="100"/>
        </p:scale>
        <p:origin x="66" y="66"/>
      </p:cViewPr>
      <p:guideLst>
        <p:guide orient="horz" pos="2160"/>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3A38D09-CDB5-4A83-B401-2E2844EA8754}" type="datetimeFigureOut">
              <a:rPr lang="en-US" smtClean="0"/>
              <a:t>6/29/2022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8C48FC0-A67D-44C9-B10C-F58F3DBF02AA}" type="slidenum">
              <a:rPr lang="en-US" smtClean="0"/>
              <a:t>‹#›</a:t>
            </a:fld>
            <a:endParaRPr lang="en-US"/>
          </a:p>
        </p:txBody>
      </p:sp>
    </p:spTree>
    <p:extLst>
      <p:ext uri="{BB962C8B-B14F-4D97-AF65-F5344CB8AC3E}">
        <p14:creationId xmlns:p14="http://schemas.microsoft.com/office/powerpoint/2010/main" val="32665130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116C81-F22D-4CDC-B51F-3F728176AF97}" type="datetimeFigureOut">
              <a:rPr lang="en-US" smtClean="0"/>
              <a:t>6/29/2022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7BE4BB-3CB5-4666-860E-C3634153686A}" type="slidenum">
              <a:rPr lang="en-US" smtClean="0"/>
              <a:t>‹#›</a:t>
            </a:fld>
            <a:endParaRPr lang="en-US"/>
          </a:p>
        </p:txBody>
      </p:sp>
    </p:spTree>
    <p:extLst>
      <p:ext uri="{BB962C8B-B14F-4D97-AF65-F5344CB8AC3E}">
        <p14:creationId xmlns:p14="http://schemas.microsoft.com/office/powerpoint/2010/main" val="3200972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7BE4BB-3CB5-4666-860E-C3634153686A}" type="slidenum">
              <a:rPr lang="en-US" smtClean="0"/>
              <a:t>4</a:t>
            </a:fld>
            <a:endParaRPr lang="en-US"/>
          </a:p>
        </p:txBody>
      </p:sp>
    </p:spTree>
    <p:extLst>
      <p:ext uri="{BB962C8B-B14F-4D97-AF65-F5344CB8AC3E}">
        <p14:creationId xmlns:p14="http://schemas.microsoft.com/office/powerpoint/2010/main" val="1311086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Slide Image Placeholder 1"/>
          <p:cNvSpPr>
            <a:spLocks noGrp="1" noRot="1" noChangeAspect="1"/>
          </p:cNvSpPr>
          <p:nvPr>
            <p:ph type="sldImg"/>
          </p:nvPr>
        </p:nvSpPr>
        <p:spPr bwMode="auto">
          <a:noFill/>
          <a:ln>
            <a:solidFill>
              <a:srgbClr val="000000"/>
            </a:solidFill>
            <a:miter lim="800000"/>
            <a:headEnd/>
            <a:tailEnd/>
          </a:ln>
        </p:spPr>
      </p:sp>
      <p:sp>
        <p:nvSpPr>
          <p:cNvPr id="3409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409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051849-CFCA-43FD-B4F4-EE0BC208264C}" type="slidenum">
              <a:rPr lang="en-US">
                <a:cs typeface="Arial" charset="0"/>
              </a:rPr>
              <a:pPr fontAlgn="base">
                <a:spcBef>
                  <a:spcPct val="0"/>
                </a:spcBef>
                <a:spcAft>
                  <a:spcPct val="0"/>
                </a:spcAft>
                <a:defRPr/>
              </a:pPr>
              <a:t>5</a:t>
            </a:fld>
            <a:endParaRPr lang="en-US">
              <a:cs typeface="Arial" charset="0"/>
            </a:endParaRPr>
          </a:p>
        </p:txBody>
      </p:sp>
    </p:spTree>
    <p:extLst>
      <p:ext uri="{BB962C8B-B14F-4D97-AF65-F5344CB8AC3E}">
        <p14:creationId xmlns:p14="http://schemas.microsoft.com/office/powerpoint/2010/main" val="1936179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Slide Image Placeholder 1"/>
          <p:cNvSpPr>
            <a:spLocks noGrp="1" noRot="1" noChangeAspect="1"/>
          </p:cNvSpPr>
          <p:nvPr>
            <p:ph type="sldImg"/>
          </p:nvPr>
        </p:nvSpPr>
        <p:spPr bwMode="auto">
          <a:noFill/>
          <a:ln>
            <a:solidFill>
              <a:srgbClr val="000000"/>
            </a:solidFill>
            <a:miter lim="800000"/>
            <a:headEnd/>
            <a:tailEnd/>
          </a:ln>
        </p:spPr>
      </p:sp>
      <p:sp>
        <p:nvSpPr>
          <p:cNvPr id="3379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379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E6B314-5B7C-4B74-B7EC-AF7985E37D24}" type="slidenum">
              <a:rPr lang="en-US">
                <a:cs typeface="Arial" charset="0"/>
              </a:rPr>
              <a:pPr fontAlgn="base">
                <a:spcBef>
                  <a:spcPct val="0"/>
                </a:spcBef>
                <a:spcAft>
                  <a:spcPct val="0"/>
                </a:spcAft>
                <a:defRPr/>
              </a:pPr>
              <a:t>6</a:t>
            </a:fld>
            <a:endParaRPr lang="en-US">
              <a:cs typeface="Arial" charset="0"/>
            </a:endParaRPr>
          </a:p>
        </p:txBody>
      </p:sp>
    </p:spTree>
    <p:extLst>
      <p:ext uri="{BB962C8B-B14F-4D97-AF65-F5344CB8AC3E}">
        <p14:creationId xmlns:p14="http://schemas.microsoft.com/office/powerpoint/2010/main" val="451584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Slide Image Placeholder 1"/>
          <p:cNvSpPr>
            <a:spLocks noGrp="1" noRot="1" noChangeAspect="1"/>
          </p:cNvSpPr>
          <p:nvPr>
            <p:ph type="sldImg"/>
          </p:nvPr>
        </p:nvSpPr>
        <p:spPr bwMode="auto">
          <a:noFill/>
          <a:ln>
            <a:solidFill>
              <a:srgbClr val="000000"/>
            </a:solidFill>
            <a:miter lim="800000"/>
            <a:headEnd/>
            <a:tailEnd/>
          </a:ln>
        </p:spPr>
      </p:sp>
      <p:sp>
        <p:nvSpPr>
          <p:cNvPr id="3379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379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E6B314-5B7C-4B74-B7EC-AF7985E37D24}" type="slidenum">
              <a:rPr lang="en-US">
                <a:cs typeface="Arial" charset="0"/>
              </a:rPr>
              <a:pPr fontAlgn="base">
                <a:spcBef>
                  <a:spcPct val="0"/>
                </a:spcBef>
                <a:spcAft>
                  <a:spcPct val="0"/>
                </a:spcAft>
                <a:defRPr/>
              </a:pPr>
              <a:t>14</a:t>
            </a:fld>
            <a:endParaRPr lang="en-US">
              <a:cs typeface="Arial" charset="0"/>
            </a:endParaRPr>
          </a:p>
        </p:txBody>
      </p:sp>
    </p:spTree>
    <p:extLst>
      <p:ext uri="{BB962C8B-B14F-4D97-AF65-F5344CB8AC3E}">
        <p14:creationId xmlns:p14="http://schemas.microsoft.com/office/powerpoint/2010/main" val="3026228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Slide Image Placeholder 1"/>
          <p:cNvSpPr>
            <a:spLocks noGrp="1" noRot="1" noChangeAspect="1"/>
          </p:cNvSpPr>
          <p:nvPr>
            <p:ph type="sldImg"/>
          </p:nvPr>
        </p:nvSpPr>
        <p:spPr bwMode="auto">
          <a:noFill/>
          <a:ln>
            <a:solidFill>
              <a:srgbClr val="000000"/>
            </a:solidFill>
            <a:miter lim="800000"/>
            <a:headEnd/>
            <a:tailEnd/>
          </a:ln>
        </p:spPr>
      </p:sp>
      <p:sp>
        <p:nvSpPr>
          <p:cNvPr id="3379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379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E6B314-5B7C-4B74-B7EC-AF7985E37D24}" type="slidenum">
              <a:rPr lang="en-US">
                <a:cs typeface="Arial" charset="0"/>
              </a:rPr>
              <a:pPr fontAlgn="base">
                <a:spcBef>
                  <a:spcPct val="0"/>
                </a:spcBef>
                <a:spcAft>
                  <a:spcPct val="0"/>
                </a:spcAft>
                <a:defRPr/>
              </a:pPr>
              <a:t>15</a:t>
            </a:fld>
            <a:endParaRPr lang="en-US">
              <a:cs typeface="Arial" charset="0"/>
            </a:endParaRPr>
          </a:p>
        </p:txBody>
      </p:sp>
    </p:spTree>
    <p:extLst>
      <p:ext uri="{BB962C8B-B14F-4D97-AF65-F5344CB8AC3E}">
        <p14:creationId xmlns:p14="http://schemas.microsoft.com/office/powerpoint/2010/main" val="3965360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1E2EE0-B9B7-4481-8CEF-2B941C9884D1}" type="slidenum">
              <a:rPr lang="zh-CN" altLang="en-US" smtClean="0"/>
              <a:t>47</a:t>
            </a:fld>
            <a:endParaRPr lang="zh-CN" altLang="en-US"/>
          </a:p>
        </p:txBody>
      </p:sp>
    </p:spTree>
    <p:extLst>
      <p:ext uri="{BB962C8B-B14F-4D97-AF65-F5344CB8AC3E}">
        <p14:creationId xmlns:p14="http://schemas.microsoft.com/office/powerpoint/2010/main" val="712746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1E2EE0-B9B7-4481-8CEF-2B941C9884D1}" type="slidenum">
              <a:rPr lang="zh-CN" altLang="en-US" smtClean="0"/>
              <a:t>48</a:t>
            </a:fld>
            <a:endParaRPr lang="zh-CN" altLang="en-US"/>
          </a:p>
        </p:txBody>
      </p:sp>
    </p:spTree>
    <p:extLst>
      <p:ext uri="{BB962C8B-B14F-4D97-AF65-F5344CB8AC3E}">
        <p14:creationId xmlns:p14="http://schemas.microsoft.com/office/powerpoint/2010/main" val="1450052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8" Type="http://schemas.openxmlformats.org/officeDocument/2006/relationships/hyperlink" Target="http://bit.ly/2TtBDfr" TargetMode="External"/><Relationship Id="rId3" Type="http://schemas.openxmlformats.org/officeDocument/2006/relationships/image" Target="../media/image6.png"/><Relationship Id="rId7" Type="http://schemas.openxmlformats.org/officeDocument/2006/relationships/hyperlink" Target="http://bit.ly/2TyoMsr" TargetMode="External"/><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bit.ly/2Tynxth" TargetMode="External"/><Relationship Id="rId5" Type="http://schemas.openxmlformats.org/officeDocument/2006/relationships/image" Target="../media/image3.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BACFE-2542-4767-AF25-990ECB872B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5C8E58-BFF6-4F54-9D2F-FFE803BD24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3B1497-1233-4593-89C0-F4002A04C9EB}"/>
              </a:ext>
            </a:extLst>
          </p:cNvPr>
          <p:cNvSpPr>
            <a:spLocks noGrp="1"/>
          </p:cNvSpPr>
          <p:nvPr>
            <p:ph type="dt" sz="half" idx="10"/>
          </p:nvPr>
        </p:nvSpPr>
        <p:spPr/>
        <p:txBody>
          <a:bodyPr/>
          <a:lstStyle/>
          <a:p>
            <a:fld id="{FD0A9559-9EF0-4BC6-B918-ED6875C368E4}" type="datetimeFigureOut">
              <a:rPr lang="en-US" smtClean="0"/>
              <a:t>6/29/2022</a:t>
            </a:fld>
            <a:endParaRPr lang="en-US"/>
          </a:p>
        </p:txBody>
      </p:sp>
      <p:sp>
        <p:nvSpPr>
          <p:cNvPr id="5" name="Footer Placeholder 4">
            <a:extLst>
              <a:ext uri="{FF2B5EF4-FFF2-40B4-BE49-F238E27FC236}">
                <a16:creationId xmlns:a16="http://schemas.microsoft.com/office/drawing/2014/main" id="{4E23289C-AC0B-43F3-99F6-0EC97BEEF8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7FACDC-1943-4259-B9AB-4F5C57F0DBF8}"/>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2998750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25A23-7759-449A-AE34-777154E914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481C4-1D12-4077-8FCA-0439AFE2F3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C3DE77-E694-4688-8A1A-B2EA367C3C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9B53E0-D139-4EC6-A3C2-C1A80B9FBDFF}"/>
              </a:ext>
            </a:extLst>
          </p:cNvPr>
          <p:cNvSpPr>
            <a:spLocks noGrp="1"/>
          </p:cNvSpPr>
          <p:nvPr>
            <p:ph type="dt" sz="half" idx="10"/>
          </p:nvPr>
        </p:nvSpPr>
        <p:spPr/>
        <p:txBody>
          <a:bodyPr/>
          <a:lstStyle/>
          <a:p>
            <a:fld id="{FD0A9559-9EF0-4BC6-B918-ED6875C368E4}" type="datetimeFigureOut">
              <a:rPr lang="en-US" smtClean="0"/>
              <a:t>6/29/2022</a:t>
            </a:fld>
            <a:endParaRPr lang="en-US"/>
          </a:p>
        </p:txBody>
      </p:sp>
      <p:sp>
        <p:nvSpPr>
          <p:cNvPr id="6" name="Footer Placeholder 5">
            <a:extLst>
              <a:ext uri="{FF2B5EF4-FFF2-40B4-BE49-F238E27FC236}">
                <a16:creationId xmlns:a16="http://schemas.microsoft.com/office/drawing/2014/main" id="{DD78F33F-BC89-4B36-AC06-85F90C6F15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4C243-F9E8-4E0D-8ED0-D73430452DBB}"/>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1116015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26372-FCC1-4BCF-93AF-0249C4E88B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C3772A-B1E3-41F0-9603-C7055441A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0EB214-E189-4F1E-BC8D-C22BA771A3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E505F8-E095-4F8C-994F-D6C1005A02F4}"/>
              </a:ext>
            </a:extLst>
          </p:cNvPr>
          <p:cNvSpPr>
            <a:spLocks noGrp="1"/>
          </p:cNvSpPr>
          <p:nvPr>
            <p:ph type="dt" sz="half" idx="10"/>
          </p:nvPr>
        </p:nvSpPr>
        <p:spPr/>
        <p:txBody>
          <a:bodyPr/>
          <a:lstStyle/>
          <a:p>
            <a:fld id="{FD0A9559-9EF0-4BC6-B918-ED6875C368E4}" type="datetimeFigureOut">
              <a:rPr lang="en-US" smtClean="0"/>
              <a:t>6/29/2022</a:t>
            </a:fld>
            <a:endParaRPr lang="en-US"/>
          </a:p>
        </p:txBody>
      </p:sp>
      <p:sp>
        <p:nvSpPr>
          <p:cNvPr id="6" name="Footer Placeholder 5">
            <a:extLst>
              <a:ext uri="{FF2B5EF4-FFF2-40B4-BE49-F238E27FC236}">
                <a16:creationId xmlns:a16="http://schemas.microsoft.com/office/drawing/2014/main" id="{1F0ACD2C-634C-4D9C-BC05-620A26FFD0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0E32B6-3D15-4F07-873E-DEC647E19AAC}"/>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1460371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BF263-54A6-4EA6-B91B-C1773D462D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098750-76F6-4981-BEA5-7EF95134B3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D91FC6-0282-4D37-BCC9-AB8C8499694D}"/>
              </a:ext>
            </a:extLst>
          </p:cNvPr>
          <p:cNvSpPr>
            <a:spLocks noGrp="1"/>
          </p:cNvSpPr>
          <p:nvPr>
            <p:ph type="dt" sz="half" idx="10"/>
          </p:nvPr>
        </p:nvSpPr>
        <p:spPr/>
        <p:txBody>
          <a:bodyPr/>
          <a:lstStyle/>
          <a:p>
            <a:fld id="{FD0A9559-9EF0-4BC6-B918-ED6875C368E4}" type="datetimeFigureOut">
              <a:rPr lang="en-US" smtClean="0"/>
              <a:t>6/29/2022</a:t>
            </a:fld>
            <a:endParaRPr lang="en-US"/>
          </a:p>
        </p:txBody>
      </p:sp>
      <p:sp>
        <p:nvSpPr>
          <p:cNvPr id="5" name="Footer Placeholder 4">
            <a:extLst>
              <a:ext uri="{FF2B5EF4-FFF2-40B4-BE49-F238E27FC236}">
                <a16:creationId xmlns:a16="http://schemas.microsoft.com/office/drawing/2014/main" id="{D395FC1E-02BB-4EC1-ADEE-5F0336BCF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238637-3B43-47FA-8217-4027B7908FAE}"/>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153285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09E742-28C0-4006-A3E6-9FF5943F18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CE3112-14B5-46FF-BE00-71A3BE753E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B555C0-DAA1-47F8-B36D-1EC5A7713CC2}"/>
              </a:ext>
            </a:extLst>
          </p:cNvPr>
          <p:cNvSpPr>
            <a:spLocks noGrp="1"/>
          </p:cNvSpPr>
          <p:nvPr>
            <p:ph type="dt" sz="half" idx="10"/>
          </p:nvPr>
        </p:nvSpPr>
        <p:spPr/>
        <p:txBody>
          <a:bodyPr/>
          <a:lstStyle/>
          <a:p>
            <a:fld id="{FD0A9559-9EF0-4BC6-B918-ED6875C368E4}" type="datetimeFigureOut">
              <a:rPr lang="en-US" smtClean="0"/>
              <a:t>6/29/2022</a:t>
            </a:fld>
            <a:endParaRPr lang="en-US"/>
          </a:p>
        </p:txBody>
      </p:sp>
      <p:sp>
        <p:nvSpPr>
          <p:cNvPr id="5" name="Footer Placeholder 4">
            <a:extLst>
              <a:ext uri="{FF2B5EF4-FFF2-40B4-BE49-F238E27FC236}">
                <a16:creationId xmlns:a16="http://schemas.microsoft.com/office/drawing/2014/main" id="{D65ACFDC-A2BF-4BB5-9858-79CD5662CE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B2E1B-20D7-4FBE-9E6C-FAB5911DE965}"/>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2264642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Abstract placeholder 08">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flipH="1">
            <a:off x="0" y="0"/>
            <a:ext cx="6096000" cy="6858000"/>
          </a:xfrm>
          <a:custGeom>
            <a:avLst/>
            <a:gdLst>
              <a:gd name="connsiteX0" fmla="*/ 0 w 1981200"/>
              <a:gd name="connsiteY0" fmla="*/ 0 h 2228850"/>
              <a:gd name="connsiteX1" fmla="*/ 1981200 w 1981200"/>
              <a:gd name="connsiteY1" fmla="*/ 0 h 2228850"/>
              <a:gd name="connsiteX2" fmla="*/ 1981200 w 1981200"/>
              <a:gd name="connsiteY2" fmla="*/ 2228850 h 2228850"/>
              <a:gd name="connsiteX3" fmla="*/ 0 w 1981200"/>
              <a:gd name="connsiteY3" fmla="*/ 2228850 h 2228850"/>
              <a:gd name="connsiteX4" fmla="*/ 509451 w 1981200"/>
              <a:gd name="connsiteY4" fmla="*/ 1116311 h 2228850"/>
              <a:gd name="connsiteX5" fmla="*/ 0 w 1981200"/>
              <a:gd name="connsiteY5"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2228850">
                <a:moveTo>
                  <a:pt x="0" y="0"/>
                </a:moveTo>
                <a:cubicBezTo>
                  <a:pt x="0" y="0"/>
                  <a:pt x="0" y="0"/>
                  <a:pt x="1981200" y="0"/>
                </a:cubicBezTo>
                <a:lnTo>
                  <a:pt x="1981200" y="2228850"/>
                </a:lnTo>
                <a:cubicBezTo>
                  <a:pt x="1981200" y="2228850"/>
                  <a:pt x="1981200" y="2228850"/>
                  <a:pt x="0" y="2228850"/>
                </a:cubicBezTo>
                <a:cubicBezTo>
                  <a:pt x="313218" y="1957315"/>
                  <a:pt x="509451" y="1561327"/>
                  <a:pt x="509451" y="1116311"/>
                </a:cubicBezTo>
                <a:cubicBezTo>
                  <a:pt x="509451" y="671295"/>
                  <a:pt x="313218" y="27153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456896872"/>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Abstract placeholder 07">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96001" y="0"/>
            <a:ext cx="6096000" cy="6858000"/>
          </a:xfrm>
          <a:custGeom>
            <a:avLst/>
            <a:gdLst>
              <a:gd name="connsiteX0" fmla="*/ 0 w 1981200"/>
              <a:gd name="connsiteY0" fmla="*/ 0 h 2228850"/>
              <a:gd name="connsiteX1" fmla="*/ 1981200 w 1981200"/>
              <a:gd name="connsiteY1" fmla="*/ 0 h 2228850"/>
              <a:gd name="connsiteX2" fmla="*/ 1981200 w 1981200"/>
              <a:gd name="connsiteY2" fmla="*/ 2228850 h 2228850"/>
              <a:gd name="connsiteX3" fmla="*/ 0 w 1981200"/>
              <a:gd name="connsiteY3" fmla="*/ 2228850 h 2228850"/>
              <a:gd name="connsiteX4" fmla="*/ 509451 w 1981200"/>
              <a:gd name="connsiteY4" fmla="*/ 1116311 h 2228850"/>
              <a:gd name="connsiteX5" fmla="*/ 0 w 1981200"/>
              <a:gd name="connsiteY5"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2228850">
                <a:moveTo>
                  <a:pt x="0" y="0"/>
                </a:moveTo>
                <a:cubicBezTo>
                  <a:pt x="0" y="0"/>
                  <a:pt x="0" y="0"/>
                  <a:pt x="1981200" y="0"/>
                </a:cubicBezTo>
                <a:lnTo>
                  <a:pt x="1981200" y="2228850"/>
                </a:lnTo>
                <a:cubicBezTo>
                  <a:pt x="1981200" y="2228850"/>
                  <a:pt x="1981200" y="2228850"/>
                  <a:pt x="0" y="2228850"/>
                </a:cubicBezTo>
                <a:cubicBezTo>
                  <a:pt x="313218" y="1957315"/>
                  <a:pt x="509451" y="1561327"/>
                  <a:pt x="509451" y="1116311"/>
                </a:cubicBezTo>
                <a:cubicBezTo>
                  <a:pt x="509451" y="671295"/>
                  <a:pt x="313218" y="27153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9513552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1"/>
        <p:cNvGrpSpPr/>
        <p:nvPr/>
      </p:nvGrpSpPr>
      <p:grpSpPr>
        <a:xfrm>
          <a:off x="0" y="0"/>
          <a:ext cx="0" cy="0"/>
          <a:chOff x="0" y="0"/>
          <a:chExt cx="0" cy="0"/>
        </a:xfrm>
      </p:grpSpPr>
      <p:pic>
        <p:nvPicPr>
          <p:cNvPr id="82" name="Google Shape;82;p5"/>
          <p:cNvPicPr preferRelativeResize="0"/>
          <p:nvPr/>
        </p:nvPicPr>
        <p:blipFill rotWithShape="1">
          <a:blip r:embed="rId2">
            <a:alphaModFix/>
          </a:blip>
          <a:srcRect/>
          <a:stretch/>
        </p:blipFill>
        <p:spPr>
          <a:xfrm rot="10800000" flipH="1">
            <a:off x="0" y="-8392"/>
            <a:ext cx="12192000" cy="6874784"/>
          </a:xfrm>
          <a:prstGeom prst="rect">
            <a:avLst/>
          </a:prstGeom>
          <a:noFill/>
          <a:ln>
            <a:noFill/>
          </a:ln>
        </p:spPr>
      </p:pic>
      <p:sp>
        <p:nvSpPr>
          <p:cNvPr id="83" name="Google Shape;83;p5"/>
          <p:cNvSpPr txBox="1">
            <a:spLocks noGrp="1"/>
          </p:cNvSpPr>
          <p:nvPr>
            <p:ph type="title"/>
          </p:nvPr>
        </p:nvSpPr>
        <p:spPr>
          <a:xfrm>
            <a:off x="950967" y="719333"/>
            <a:ext cx="10290000" cy="9432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84" name="Google Shape;84;p5"/>
          <p:cNvSpPr txBox="1">
            <a:spLocks noGrp="1"/>
          </p:cNvSpPr>
          <p:nvPr>
            <p:ph type="body" idx="1"/>
          </p:nvPr>
        </p:nvSpPr>
        <p:spPr>
          <a:xfrm>
            <a:off x="1577467" y="3867944"/>
            <a:ext cx="4081600" cy="15612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85" name="Google Shape;85;p5"/>
          <p:cNvSpPr txBox="1">
            <a:spLocks noGrp="1"/>
          </p:cNvSpPr>
          <p:nvPr>
            <p:ph type="body" idx="2"/>
          </p:nvPr>
        </p:nvSpPr>
        <p:spPr>
          <a:xfrm>
            <a:off x="6532939" y="3867944"/>
            <a:ext cx="4081600" cy="15612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86" name="Google Shape;86;p5"/>
          <p:cNvSpPr txBox="1">
            <a:spLocks noGrp="1"/>
          </p:cNvSpPr>
          <p:nvPr>
            <p:ph type="title" idx="3"/>
          </p:nvPr>
        </p:nvSpPr>
        <p:spPr>
          <a:xfrm>
            <a:off x="1577467" y="3342933"/>
            <a:ext cx="4081600" cy="69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87" name="Google Shape;87;p5"/>
          <p:cNvSpPr txBox="1">
            <a:spLocks noGrp="1"/>
          </p:cNvSpPr>
          <p:nvPr>
            <p:ph type="title" idx="4"/>
          </p:nvPr>
        </p:nvSpPr>
        <p:spPr>
          <a:xfrm>
            <a:off x="6532940" y="3342933"/>
            <a:ext cx="4081600" cy="69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grpSp>
        <p:nvGrpSpPr>
          <p:cNvPr id="88" name="Google Shape;88;p5"/>
          <p:cNvGrpSpPr/>
          <p:nvPr/>
        </p:nvGrpSpPr>
        <p:grpSpPr>
          <a:xfrm rot="10800000" flipH="1">
            <a:off x="432324" y="194792"/>
            <a:ext cx="11327367" cy="2997289"/>
            <a:chOff x="245800" y="1896900"/>
            <a:chExt cx="7086100" cy="1875025"/>
          </a:xfrm>
        </p:grpSpPr>
        <p:sp>
          <p:nvSpPr>
            <p:cNvPr id="89" name="Google Shape;89;p5"/>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5"/>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5"/>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5"/>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5"/>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5"/>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97" name="Google Shape;97;p5"/>
          <p:cNvPicPr preferRelativeResize="0"/>
          <p:nvPr/>
        </p:nvPicPr>
        <p:blipFill rotWithShape="1">
          <a:blip r:embed="rId3">
            <a:alphaModFix/>
          </a:blip>
          <a:srcRect/>
          <a:stretch/>
        </p:blipFill>
        <p:spPr>
          <a:xfrm rot="-986729">
            <a:off x="10423801" y="1044834"/>
            <a:ext cx="1855167" cy="2198501"/>
          </a:xfrm>
          <a:prstGeom prst="rect">
            <a:avLst/>
          </a:prstGeom>
          <a:noFill/>
          <a:ln>
            <a:noFill/>
          </a:ln>
        </p:spPr>
      </p:pic>
      <p:pic>
        <p:nvPicPr>
          <p:cNvPr id="98" name="Google Shape;98;p5"/>
          <p:cNvPicPr preferRelativeResize="0"/>
          <p:nvPr/>
        </p:nvPicPr>
        <p:blipFill>
          <a:blip r:embed="rId4">
            <a:alphaModFix/>
          </a:blip>
          <a:stretch>
            <a:fillRect/>
          </a:stretch>
        </p:blipFill>
        <p:spPr>
          <a:xfrm rot="-4">
            <a:off x="-104233" y="3287069"/>
            <a:ext cx="1590800" cy="2722932"/>
          </a:xfrm>
          <a:prstGeom prst="rect">
            <a:avLst/>
          </a:prstGeom>
          <a:noFill/>
          <a:ln>
            <a:noFill/>
          </a:ln>
        </p:spPr>
      </p:pic>
      <p:grpSp>
        <p:nvGrpSpPr>
          <p:cNvPr id="99" name="Google Shape;99;p5"/>
          <p:cNvGrpSpPr/>
          <p:nvPr/>
        </p:nvGrpSpPr>
        <p:grpSpPr>
          <a:xfrm flipH="1">
            <a:off x="432324" y="3657525"/>
            <a:ext cx="11327367" cy="2997289"/>
            <a:chOff x="245800" y="1896900"/>
            <a:chExt cx="7086100" cy="1875025"/>
          </a:xfrm>
        </p:grpSpPr>
        <p:sp>
          <p:nvSpPr>
            <p:cNvPr id="100" name="Google Shape;100;p5"/>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5"/>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5"/>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5"/>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5"/>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97651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8"/>
        <p:cNvGrpSpPr/>
        <p:nvPr/>
      </p:nvGrpSpPr>
      <p:grpSpPr>
        <a:xfrm>
          <a:off x="0" y="0"/>
          <a:ext cx="0" cy="0"/>
          <a:chOff x="0" y="0"/>
          <a:chExt cx="0" cy="0"/>
        </a:xfrm>
      </p:grpSpPr>
      <p:sp>
        <p:nvSpPr>
          <p:cNvPr id="109" name="Google Shape;109;p6"/>
          <p:cNvSpPr txBox="1">
            <a:spLocks noGrp="1"/>
          </p:cNvSpPr>
          <p:nvPr>
            <p:ph type="title"/>
          </p:nvPr>
        </p:nvSpPr>
        <p:spPr>
          <a:xfrm>
            <a:off x="950967" y="719333"/>
            <a:ext cx="10290000" cy="9432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pic>
        <p:nvPicPr>
          <p:cNvPr id="110" name="Google Shape;110;p6"/>
          <p:cNvPicPr preferRelativeResize="0"/>
          <p:nvPr/>
        </p:nvPicPr>
        <p:blipFill rotWithShape="1">
          <a:blip r:embed="rId2">
            <a:alphaModFix/>
          </a:blip>
          <a:srcRect/>
          <a:stretch/>
        </p:blipFill>
        <p:spPr>
          <a:xfrm flipH="1">
            <a:off x="0" y="-8392"/>
            <a:ext cx="12192000" cy="6874784"/>
          </a:xfrm>
          <a:prstGeom prst="rect">
            <a:avLst/>
          </a:prstGeom>
          <a:noFill/>
          <a:ln>
            <a:noFill/>
          </a:ln>
        </p:spPr>
      </p:pic>
      <p:grpSp>
        <p:nvGrpSpPr>
          <p:cNvPr id="111" name="Google Shape;111;p6"/>
          <p:cNvGrpSpPr/>
          <p:nvPr/>
        </p:nvGrpSpPr>
        <p:grpSpPr>
          <a:xfrm rot="10800000">
            <a:off x="432324" y="194792"/>
            <a:ext cx="11327367" cy="2997289"/>
            <a:chOff x="245800" y="1896900"/>
            <a:chExt cx="7086100" cy="1875025"/>
          </a:xfrm>
        </p:grpSpPr>
        <p:sp>
          <p:nvSpPr>
            <p:cNvPr id="112" name="Google Shape;112;p6"/>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6"/>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6"/>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6"/>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6"/>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6"/>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6"/>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6"/>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6"/>
          <p:cNvGrpSpPr/>
          <p:nvPr/>
        </p:nvGrpSpPr>
        <p:grpSpPr>
          <a:xfrm>
            <a:off x="432324" y="3657525"/>
            <a:ext cx="11327367" cy="2997289"/>
            <a:chOff x="245800" y="1896900"/>
            <a:chExt cx="7086100" cy="1875025"/>
          </a:xfrm>
        </p:grpSpPr>
        <p:sp>
          <p:nvSpPr>
            <p:cNvPr id="121" name="Google Shape;121;p6"/>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6"/>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6"/>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6"/>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6"/>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6"/>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6"/>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6"/>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29" name="Google Shape;129;p6"/>
          <p:cNvPicPr preferRelativeResize="0"/>
          <p:nvPr/>
        </p:nvPicPr>
        <p:blipFill>
          <a:blip r:embed="rId3">
            <a:alphaModFix/>
          </a:blip>
          <a:stretch>
            <a:fillRect/>
          </a:stretch>
        </p:blipFill>
        <p:spPr>
          <a:xfrm rot="10650797">
            <a:off x="45517" y="740659"/>
            <a:ext cx="1029167" cy="2120148"/>
          </a:xfrm>
          <a:prstGeom prst="rect">
            <a:avLst/>
          </a:prstGeom>
          <a:noFill/>
          <a:ln>
            <a:noFill/>
          </a:ln>
        </p:spPr>
      </p:pic>
      <p:pic>
        <p:nvPicPr>
          <p:cNvPr id="130" name="Google Shape;130;p6"/>
          <p:cNvPicPr preferRelativeResize="0"/>
          <p:nvPr/>
        </p:nvPicPr>
        <p:blipFill>
          <a:blip r:embed="rId4">
            <a:alphaModFix/>
          </a:blip>
          <a:stretch>
            <a:fillRect/>
          </a:stretch>
        </p:blipFill>
        <p:spPr>
          <a:xfrm>
            <a:off x="11241031" y="3572400"/>
            <a:ext cx="1401139" cy="2398333"/>
          </a:xfrm>
          <a:prstGeom prst="rect">
            <a:avLst/>
          </a:prstGeom>
          <a:noFill/>
          <a:ln>
            <a:noFill/>
          </a:ln>
        </p:spPr>
      </p:pic>
    </p:spTree>
    <p:extLst>
      <p:ext uri="{BB962C8B-B14F-4D97-AF65-F5344CB8AC3E}">
        <p14:creationId xmlns:p14="http://schemas.microsoft.com/office/powerpoint/2010/main" val="2941229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1"/>
        <p:cNvGrpSpPr/>
        <p:nvPr/>
      </p:nvGrpSpPr>
      <p:grpSpPr>
        <a:xfrm>
          <a:off x="0" y="0"/>
          <a:ext cx="0" cy="0"/>
          <a:chOff x="0" y="0"/>
          <a:chExt cx="0" cy="0"/>
        </a:xfrm>
      </p:grpSpPr>
      <p:pic>
        <p:nvPicPr>
          <p:cNvPr id="132" name="Google Shape;132;p7"/>
          <p:cNvPicPr preferRelativeResize="0"/>
          <p:nvPr/>
        </p:nvPicPr>
        <p:blipFill rotWithShape="1">
          <a:blip r:embed="rId2">
            <a:alphaModFix/>
          </a:blip>
          <a:srcRect/>
          <a:stretch/>
        </p:blipFill>
        <p:spPr>
          <a:xfrm rot="10800000" flipH="1">
            <a:off x="0" y="-8392"/>
            <a:ext cx="12192000" cy="6874784"/>
          </a:xfrm>
          <a:prstGeom prst="rect">
            <a:avLst/>
          </a:prstGeom>
          <a:noFill/>
          <a:ln>
            <a:noFill/>
          </a:ln>
        </p:spPr>
      </p:pic>
      <p:sp>
        <p:nvSpPr>
          <p:cNvPr id="133" name="Google Shape;133;p7"/>
          <p:cNvSpPr txBox="1">
            <a:spLocks noGrp="1"/>
          </p:cNvSpPr>
          <p:nvPr>
            <p:ph type="title"/>
          </p:nvPr>
        </p:nvSpPr>
        <p:spPr>
          <a:xfrm>
            <a:off x="950967" y="719333"/>
            <a:ext cx="10290000" cy="943200"/>
          </a:xfrm>
          <a:prstGeom prst="rect">
            <a:avLst/>
          </a:prstGeom>
        </p:spPr>
        <p:txBody>
          <a:bodyPr spcFirstLastPara="1" wrap="square" lIns="91425" tIns="91425" rIns="91425" bIns="91425" anchor="t" anchorCtr="0">
            <a:noAutofit/>
          </a:bodyPr>
          <a:lstStyle>
            <a:lvl1pPr marR="50799" lvl="0">
              <a:spcBef>
                <a:spcPts val="0"/>
              </a:spcBef>
              <a:spcAft>
                <a:spcPts val="0"/>
              </a:spcAft>
              <a:buSzPts val="2400"/>
              <a:buNone/>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4" name="Google Shape;134;p7"/>
          <p:cNvSpPr txBox="1">
            <a:spLocks noGrp="1"/>
          </p:cNvSpPr>
          <p:nvPr>
            <p:ph type="body" idx="1"/>
          </p:nvPr>
        </p:nvSpPr>
        <p:spPr>
          <a:xfrm>
            <a:off x="2208600" y="2400533"/>
            <a:ext cx="7774800" cy="3118400"/>
          </a:xfrm>
          <a:prstGeom prst="rect">
            <a:avLst/>
          </a:prstGeom>
        </p:spPr>
        <p:txBody>
          <a:bodyPr spcFirstLastPara="1" wrap="square" lIns="91425" tIns="91425" rIns="91425" bIns="91425" anchor="t" anchorCtr="0">
            <a:noAutofit/>
          </a:bodyPr>
          <a:lstStyle>
            <a:lvl1pPr marL="609585" marR="50799" lvl="0" indent="-406390">
              <a:lnSpc>
                <a:spcPct val="128571"/>
              </a:lnSpc>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5" name="Google Shape;135;p7"/>
          <p:cNvGrpSpPr/>
          <p:nvPr/>
        </p:nvGrpSpPr>
        <p:grpSpPr>
          <a:xfrm rot="10800000" flipH="1">
            <a:off x="432324" y="194792"/>
            <a:ext cx="11327367" cy="2997289"/>
            <a:chOff x="245800" y="1896900"/>
            <a:chExt cx="7086100" cy="1875025"/>
          </a:xfrm>
        </p:grpSpPr>
        <p:sp>
          <p:nvSpPr>
            <p:cNvPr id="136" name="Google Shape;136;p7"/>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7"/>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7"/>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7"/>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7"/>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 name="Google Shape;144;p7"/>
          <p:cNvGrpSpPr/>
          <p:nvPr/>
        </p:nvGrpSpPr>
        <p:grpSpPr>
          <a:xfrm flipH="1">
            <a:off x="432324" y="3657525"/>
            <a:ext cx="11327367" cy="2997289"/>
            <a:chOff x="245800" y="1896900"/>
            <a:chExt cx="7086100" cy="1875025"/>
          </a:xfrm>
        </p:grpSpPr>
        <p:sp>
          <p:nvSpPr>
            <p:cNvPr id="145" name="Google Shape;145;p7"/>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7"/>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7"/>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7"/>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53" name="Google Shape;153;p7"/>
          <p:cNvPicPr preferRelativeResize="0"/>
          <p:nvPr/>
        </p:nvPicPr>
        <p:blipFill>
          <a:blip r:embed="rId3">
            <a:alphaModFix/>
          </a:blip>
          <a:stretch>
            <a:fillRect/>
          </a:stretch>
        </p:blipFill>
        <p:spPr>
          <a:xfrm>
            <a:off x="11144433" y="507235"/>
            <a:ext cx="1342200" cy="2764932"/>
          </a:xfrm>
          <a:prstGeom prst="rect">
            <a:avLst/>
          </a:prstGeom>
          <a:noFill/>
          <a:ln>
            <a:noFill/>
          </a:ln>
        </p:spPr>
      </p:pic>
      <p:pic>
        <p:nvPicPr>
          <p:cNvPr id="154" name="Google Shape;154;p7"/>
          <p:cNvPicPr preferRelativeResize="0"/>
          <p:nvPr/>
        </p:nvPicPr>
        <p:blipFill>
          <a:blip r:embed="rId4">
            <a:alphaModFix/>
          </a:blip>
          <a:stretch>
            <a:fillRect/>
          </a:stretch>
        </p:blipFill>
        <p:spPr>
          <a:xfrm>
            <a:off x="385367" y="2841268"/>
            <a:ext cx="1432133" cy="2677665"/>
          </a:xfrm>
          <a:prstGeom prst="rect">
            <a:avLst/>
          </a:prstGeom>
          <a:noFill/>
          <a:ln>
            <a:noFill/>
          </a:ln>
        </p:spPr>
      </p:pic>
      <p:pic>
        <p:nvPicPr>
          <p:cNvPr id="155" name="Google Shape;155;p7"/>
          <p:cNvPicPr preferRelativeResize="0"/>
          <p:nvPr/>
        </p:nvPicPr>
        <p:blipFill>
          <a:blip r:embed="rId5">
            <a:alphaModFix/>
          </a:blip>
          <a:stretch>
            <a:fillRect/>
          </a:stretch>
        </p:blipFill>
        <p:spPr>
          <a:xfrm rot="-3411980">
            <a:off x="10696401" y="721716"/>
            <a:ext cx="544633" cy="938445"/>
          </a:xfrm>
          <a:prstGeom prst="rect">
            <a:avLst/>
          </a:prstGeom>
          <a:noFill/>
          <a:ln>
            <a:noFill/>
          </a:ln>
        </p:spPr>
      </p:pic>
    </p:spTree>
    <p:extLst>
      <p:ext uri="{BB962C8B-B14F-4D97-AF65-F5344CB8AC3E}">
        <p14:creationId xmlns:p14="http://schemas.microsoft.com/office/powerpoint/2010/main" val="4139270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56"/>
        <p:cNvGrpSpPr/>
        <p:nvPr/>
      </p:nvGrpSpPr>
      <p:grpSpPr>
        <a:xfrm>
          <a:off x="0" y="0"/>
          <a:ext cx="0" cy="0"/>
          <a:chOff x="0" y="0"/>
          <a:chExt cx="0" cy="0"/>
        </a:xfrm>
      </p:grpSpPr>
      <p:sp>
        <p:nvSpPr>
          <p:cNvPr id="157" name="Google Shape;157;p8"/>
          <p:cNvSpPr txBox="1">
            <a:spLocks noGrp="1"/>
          </p:cNvSpPr>
          <p:nvPr>
            <p:ph type="title"/>
          </p:nvPr>
        </p:nvSpPr>
        <p:spPr>
          <a:xfrm>
            <a:off x="2519000" y="2115600"/>
            <a:ext cx="7154000" cy="2626800"/>
          </a:xfrm>
          <a:prstGeom prst="rect">
            <a:avLst/>
          </a:prstGeom>
        </p:spPr>
        <p:txBody>
          <a:bodyPr spcFirstLastPara="1" wrap="square" lIns="91425" tIns="91425" rIns="91425" bIns="91425" anchor="t" anchorCtr="0">
            <a:noAutofit/>
          </a:bodyPr>
          <a:lstStyle>
            <a:lvl1pPr lvl="0">
              <a:spcBef>
                <a:spcPts val="0"/>
              </a:spcBef>
              <a:spcAft>
                <a:spcPts val="0"/>
              </a:spcAft>
              <a:buSzPts val="4800"/>
              <a:buNone/>
              <a:defRPr sz="128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pic>
        <p:nvPicPr>
          <p:cNvPr id="158" name="Google Shape;158;p8"/>
          <p:cNvPicPr preferRelativeResize="0"/>
          <p:nvPr/>
        </p:nvPicPr>
        <p:blipFill rotWithShape="1">
          <a:blip r:embed="rId2">
            <a:alphaModFix/>
          </a:blip>
          <a:srcRect/>
          <a:stretch/>
        </p:blipFill>
        <p:spPr>
          <a:xfrm rot="10800000">
            <a:off x="0" y="-8392"/>
            <a:ext cx="12192000" cy="6874784"/>
          </a:xfrm>
          <a:prstGeom prst="rect">
            <a:avLst/>
          </a:prstGeom>
          <a:noFill/>
          <a:ln>
            <a:noFill/>
          </a:ln>
        </p:spPr>
      </p:pic>
      <p:grpSp>
        <p:nvGrpSpPr>
          <p:cNvPr id="159" name="Google Shape;159;p8"/>
          <p:cNvGrpSpPr/>
          <p:nvPr/>
        </p:nvGrpSpPr>
        <p:grpSpPr>
          <a:xfrm>
            <a:off x="432324" y="3657525"/>
            <a:ext cx="11327367" cy="2997289"/>
            <a:chOff x="245800" y="1896900"/>
            <a:chExt cx="7086100" cy="1875025"/>
          </a:xfrm>
        </p:grpSpPr>
        <p:sp>
          <p:nvSpPr>
            <p:cNvPr id="160" name="Google Shape;160;p8"/>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8"/>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8"/>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8"/>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8"/>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8"/>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8"/>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8"/>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 name="Google Shape;168;p8"/>
          <p:cNvGrpSpPr/>
          <p:nvPr/>
        </p:nvGrpSpPr>
        <p:grpSpPr>
          <a:xfrm rot="10800000">
            <a:off x="432324" y="194792"/>
            <a:ext cx="11327367" cy="2997289"/>
            <a:chOff x="245800" y="1896900"/>
            <a:chExt cx="7086100" cy="1875025"/>
          </a:xfrm>
        </p:grpSpPr>
        <p:sp>
          <p:nvSpPr>
            <p:cNvPr id="169" name="Google Shape;169;p8"/>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8"/>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8"/>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8"/>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8"/>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8"/>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8"/>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8"/>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77" name="Google Shape;177;p8"/>
          <p:cNvPicPr preferRelativeResize="0"/>
          <p:nvPr/>
        </p:nvPicPr>
        <p:blipFill>
          <a:blip r:embed="rId3">
            <a:alphaModFix/>
          </a:blip>
          <a:stretch>
            <a:fillRect/>
          </a:stretch>
        </p:blipFill>
        <p:spPr>
          <a:xfrm rot="5400000">
            <a:off x="959434" y="-5299"/>
            <a:ext cx="1432133" cy="2677665"/>
          </a:xfrm>
          <a:prstGeom prst="rect">
            <a:avLst/>
          </a:prstGeom>
          <a:noFill/>
          <a:ln>
            <a:noFill/>
          </a:ln>
        </p:spPr>
      </p:pic>
      <p:pic>
        <p:nvPicPr>
          <p:cNvPr id="178" name="Google Shape;178;p8"/>
          <p:cNvPicPr preferRelativeResize="0"/>
          <p:nvPr/>
        </p:nvPicPr>
        <p:blipFill>
          <a:blip r:embed="rId4">
            <a:alphaModFix/>
          </a:blip>
          <a:stretch>
            <a:fillRect/>
          </a:stretch>
        </p:blipFill>
        <p:spPr>
          <a:xfrm rot="-450450">
            <a:off x="10640540" y="3365681"/>
            <a:ext cx="1617059" cy="2767919"/>
          </a:xfrm>
          <a:prstGeom prst="rect">
            <a:avLst/>
          </a:prstGeom>
          <a:noFill/>
          <a:ln>
            <a:noFill/>
          </a:ln>
        </p:spPr>
      </p:pic>
    </p:spTree>
    <p:extLst>
      <p:ext uri="{BB962C8B-B14F-4D97-AF65-F5344CB8AC3E}">
        <p14:creationId xmlns:p14="http://schemas.microsoft.com/office/powerpoint/2010/main" val="433911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3912-4B6B-4F5D-8470-12D97BDAFE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E48AA-5160-4258-A62B-831B0C2BBF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C61B-9D9A-462F-9353-38166F634857}"/>
              </a:ext>
            </a:extLst>
          </p:cNvPr>
          <p:cNvSpPr>
            <a:spLocks noGrp="1"/>
          </p:cNvSpPr>
          <p:nvPr>
            <p:ph type="dt" sz="half" idx="10"/>
          </p:nvPr>
        </p:nvSpPr>
        <p:spPr/>
        <p:txBody>
          <a:bodyPr/>
          <a:lstStyle/>
          <a:p>
            <a:fld id="{FD0A9559-9EF0-4BC6-B918-ED6875C368E4}" type="datetimeFigureOut">
              <a:rPr lang="en-US" smtClean="0"/>
              <a:t>6/29/2022</a:t>
            </a:fld>
            <a:endParaRPr lang="en-US"/>
          </a:p>
        </p:txBody>
      </p:sp>
      <p:sp>
        <p:nvSpPr>
          <p:cNvPr id="5" name="Footer Placeholder 4">
            <a:extLst>
              <a:ext uri="{FF2B5EF4-FFF2-40B4-BE49-F238E27FC236}">
                <a16:creationId xmlns:a16="http://schemas.microsoft.com/office/drawing/2014/main" id="{44A4DD15-35CC-402D-A96D-72EA665CA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5AC8E4-277E-46A0-9340-537F59B51F51}"/>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2987797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9"/>
        <p:cNvGrpSpPr/>
        <p:nvPr/>
      </p:nvGrpSpPr>
      <p:grpSpPr>
        <a:xfrm>
          <a:off x="0" y="0"/>
          <a:ext cx="0" cy="0"/>
          <a:chOff x="0" y="0"/>
          <a:chExt cx="0" cy="0"/>
        </a:xfrm>
      </p:grpSpPr>
      <p:pic>
        <p:nvPicPr>
          <p:cNvPr id="180" name="Google Shape;180;p9"/>
          <p:cNvPicPr preferRelativeResize="0"/>
          <p:nvPr/>
        </p:nvPicPr>
        <p:blipFill rotWithShape="1">
          <a:blip r:embed="rId2">
            <a:alphaModFix/>
          </a:blip>
          <a:srcRect/>
          <a:stretch/>
        </p:blipFill>
        <p:spPr>
          <a:xfrm>
            <a:off x="0" y="-8392"/>
            <a:ext cx="12192000" cy="6874784"/>
          </a:xfrm>
          <a:prstGeom prst="rect">
            <a:avLst/>
          </a:prstGeom>
          <a:noFill/>
          <a:ln>
            <a:noFill/>
          </a:ln>
        </p:spPr>
      </p:pic>
      <p:sp>
        <p:nvSpPr>
          <p:cNvPr id="181" name="Google Shape;181;p9"/>
          <p:cNvSpPr txBox="1">
            <a:spLocks noGrp="1"/>
          </p:cNvSpPr>
          <p:nvPr>
            <p:ph type="title"/>
          </p:nvPr>
        </p:nvSpPr>
        <p:spPr>
          <a:xfrm>
            <a:off x="2554633" y="1485884"/>
            <a:ext cx="7082800" cy="1834800"/>
          </a:xfrm>
          <a:prstGeom prst="rect">
            <a:avLst/>
          </a:prstGeom>
        </p:spPr>
        <p:txBody>
          <a:bodyPr spcFirstLastPara="1" wrap="square" lIns="91425" tIns="91425" rIns="91425" bIns="91425" anchor="t" anchorCtr="0">
            <a:noAutofit/>
          </a:bodyPr>
          <a:lstStyle>
            <a:lvl1pPr lvl="0" algn="ctr">
              <a:spcBef>
                <a:spcPts val="0"/>
              </a:spcBef>
              <a:spcAft>
                <a:spcPts val="0"/>
              </a:spcAft>
              <a:buSzPts val="4200"/>
              <a:buNone/>
              <a:defRPr sz="9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82" name="Google Shape;182;p9"/>
          <p:cNvSpPr txBox="1">
            <a:spLocks noGrp="1"/>
          </p:cNvSpPr>
          <p:nvPr>
            <p:ph type="subTitle" idx="1"/>
          </p:nvPr>
        </p:nvSpPr>
        <p:spPr>
          <a:xfrm>
            <a:off x="2554700" y="3320517"/>
            <a:ext cx="7082800" cy="2051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4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83" name="Google Shape;183;p9"/>
          <p:cNvGrpSpPr/>
          <p:nvPr/>
        </p:nvGrpSpPr>
        <p:grpSpPr>
          <a:xfrm>
            <a:off x="432324" y="3657525"/>
            <a:ext cx="11327367" cy="2997289"/>
            <a:chOff x="245800" y="1896900"/>
            <a:chExt cx="7086100" cy="1875025"/>
          </a:xfrm>
        </p:grpSpPr>
        <p:sp>
          <p:nvSpPr>
            <p:cNvPr id="184" name="Google Shape;184;p9"/>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9"/>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9"/>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9"/>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9"/>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9"/>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9"/>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9"/>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 name="Google Shape;192;p9"/>
          <p:cNvGrpSpPr/>
          <p:nvPr/>
        </p:nvGrpSpPr>
        <p:grpSpPr>
          <a:xfrm rot="10800000">
            <a:off x="432324" y="194792"/>
            <a:ext cx="11327367" cy="2997289"/>
            <a:chOff x="245800" y="1896900"/>
            <a:chExt cx="7086100" cy="1875025"/>
          </a:xfrm>
        </p:grpSpPr>
        <p:sp>
          <p:nvSpPr>
            <p:cNvPr id="193" name="Google Shape;193;p9"/>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9"/>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9"/>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9"/>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9"/>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9"/>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01" name="Google Shape;201;p9"/>
          <p:cNvPicPr preferRelativeResize="0"/>
          <p:nvPr/>
        </p:nvPicPr>
        <p:blipFill>
          <a:blip r:embed="rId3">
            <a:alphaModFix/>
          </a:blip>
          <a:stretch>
            <a:fillRect/>
          </a:stretch>
        </p:blipFill>
        <p:spPr>
          <a:xfrm rot="5584475">
            <a:off x="1026845" y="30268"/>
            <a:ext cx="1362945" cy="2548265"/>
          </a:xfrm>
          <a:prstGeom prst="rect">
            <a:avLst/>
          </a:prstGeom>
          <a:noFill/>
          <a:ln>
            <a:noFill/>
          </a:ln>
        </p:spPr>
      </p:pic>
      <p:pic>
        <p:nvPicPr>
          <p:cNvPr id="202" name="Google Shape;202;p9"/>
          <p:cNvPicPr preferRelativeResize="0"/>
          <p:nvPr/>
        </p:nvPicPr>
        <p:blipFill>
          <a:blip r:embed="rId4">
            <a:alphaModFix/>
          </a:blip>
          <a:stretch>
            <a:fillRect/>
          </a:stretch>
        </p:blipFill>
        <p:spPr>
          <a:xfrm rot="8299352">
            <a:off x="1641044" y="3120636"/>
            <a:ext cx="357923" cy="616723"/>
          </a:xfrm>
          <a:prstGeom prst="rect">
            <a:avLst/>
          </a:prstGeom>
          <a:noFill/>
          <a:ln>
            <a:noFill/>
          </a:ln>
        </p:spPr>
      </p:pic>
      <p:pic>
        <p:nvPicPr>
          <p:cNvPr id="203" name="Google Shape;203;p9"/>
          <p:cNvPicPr preferRelativeResize="0"/>
          <p:nvPr/>
        </p:nvPicPr>
        <p:blipFill>
          <a:blip r:embed="rId4">
            <a:alphaModFix/>
          </a:blip>
          <a:stretch>
            <a:fillRect/>
          </a:stretch>
        </p:blipFill>
        <p:spPr>
          <a:xfrm rot="-6730655">
            <a:off x="789544" y="3512631"/>
            <a:ext cx="199001" cy="342909"/>
          </a:xfrm>
          <a:prstGeom prst="rect">
            <a:avLst/>
          </a:prstGeom>
          <a:noFill/>
          <a:ln>
            <a:noFill/>
          </a:ln>
        </p:spPr>
      </p:pic>
      <p:pic>
        <p:nvPicPr>
          <p:cNvPr id="204" name="Google Shape;204;p9"/>
          <p:cNvPicPr preferRelativeResize="0"/>
          <p:nvPr/>
        </p:nvPicPr>
        <p:blipFill>
          <a:blip r:embed="rId5">
            <a:alphaModFix/>
          </a:blip>
          <a:stretch>
            <a:fillRect/>
          </a:stretch>
        </p:blipFill>
        <p:spPr>
          <a:xfrm rot="1408252">
            <a:off x="10823815" y="2675901"/>
            <a:ext cx="1202691" cy="2477500"/>
          </a:xfrm>
          <a:prstGeom prst="rect">
            <a:avLst/>
          </a:prstGeom>
          <a:noFill/>
          <a:ln>
            <a:noFill/>
          </a:ln>
        </p:spPr>
      </p:pic>
      <p:pic>
        <p:nvPicPr>
          <p:cNvPr id="205" name="Google Shape;205;p9"/>
          <p:cNvPicPr preferRelativeResize="0"/>
          <p:nvPr/>
        </p:nvPicPr>
        <p:blipFill rotWithShape="1">
          <a:blip r:embed="rId6">
            <a:alphaModFix/>
          </a:blip>
          <a:srcRect/>
          <a:stretch/>
        </p:blipFill>
        <p:spPr>
          <a:xfrm>
            <a:off x="10688284" y="4610467"/>
            <a:ext cx="1473733" cy="1746500"/>
          </a:xfrm>
          <a:prstGeom prst="rect">
            <a:avLst/>
          </a:prstGeom>
          <a:noFill/>
          <a:ln>
            <a:noFill/>
          </a:ln>
        </p:spPr>
      </p:pic>
    </p:spTree>
    <p:extLst>
      <p:ext uri="{BB962C8B-B14F-4D97-AF65-F5344CB8AC3E}">
        <p14:creationId xmlns:p14="http://schemas.microsoft.com/office/powerpoint/2010/main" val="2013412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6"/>
        <p:cNvGrpSpPr/>
        <p:nvPr/>
      </p:nvGrpSpPr>
      <p:grpSpPr>
        <a:xfrm>
          <a:off x="0" y="0"/>
          <a:ext cx="0" cy="0"/>
          <a:chOff x="0" y="0"/>
          <a:chExt cx="0" cy="0"/>
        </a:xfrm>
      </p:grpSpPr>
      <p:pic>
        <p:nvPicPr>
          <p:cNvPr id="207" name="Google Shape;207;p10"/>
          <p:cNvPicPr preferRelativeResize="0"/>
          <p:nvPr/>
        </p:nvPicPr>
        <p:blipFill rotWithShape="1">
          <a:blip r:embed="rId2">
            <a:alphaModFix/>
          </a:blip>
          <a:srcRect/>
          <a:stretch/>
        </p:blipFill>
        <p:spPr>
          <a:xfrm rot="10800000">
            <a:off x="0" y="-8392"/>
            <a:ext cx="12192000" cy="6874784"/>
          </a:xfrm>
          <a:prstGeom prst="rect">
            <a:avLst/>
          </a:prstGeom>
          <a:noFill/>
          <a:ln>
            <a:noFill/>
          </a:ln>
        </p:spPr>
      </p:pic>
      <p:sp>
        <p:nvSpPr>
          <p:cNvPr id="208" name="Google Shape;208;p10"/>
          <p:cNvSpPr txBox="1">
            <a:spLocks noGrp="1"/>
          </p:cNvSpPr>
          <p:nvPr>
            <p:ph type="title"/>
          </p:nvPr>
        </p:nvSpPr>
        <p:spPr>
          <a:xfrm>
            <a:off x="950967" y="2712800"/>
            <a:ext cx="4136800" cy="1432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grpSp>
        <p:nvGrpSpPr>
          <p:cNvPr id="209" name="Google Shape;209;p10"/>
          <p:cNvGrpSpPr/>
          <p:nvPr/>
        </p:nvGrpSpPr>
        <p:grpSpPr>
          <a:xfrm flipH="1">
            <a:off x="432324" y="3657525"/>
            <a:ext cx="11327367" cy="2997289"/>
            <a:chOff x="245800" y="1896900"/>
            <a:chExt cx="7086100" cy="1875025"/>
          </a:xfrm>
        </p:grpSpPr>
        <p:sp>
          <p:nvSpPr>
            <p:cNvPr id="210" name="Google Shape;210;p10"/>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0"/>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0"/>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0"/>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0"/>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0"/>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0"/>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0"/>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 name="Google Shape;218;p10"/>
          <p:cNvGrpSpPr/>
          <p:nvPr/>
        </p:nvGrpSpPr>
        <p:grpSpPr>
          <a:xfrm rot="10800000" flipH="1">
            <a:off x="432324" y="194792"/>
            <a:ext cx="11327367" cy="2997289"/>
            <a:chOff x="245800" y="1896900"/>
            <a:chExt cx="7086100" cy="1875025"/>
          </a:xfrm>
        </p:grpSpPr>
        <p:sp>
          <p:nvSpPr>
            <p:cNvPr id="219" name="Google Shape;219;p10"/>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0"/>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0"/>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0"/>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0"/>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0"/>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0"/>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0"/>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77820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27"/>
        <p:cNvGrpSpPr/>
        <p:nvPr/>
      </p:nvGrpSpPr>
      <p:grpSpPr>
        <a:xfrm>
          <a:off x="0" y="0"/>
          <a:ext cx="0" cy="0"/>
          <a:chOff x="0" y="0"/>
          <a:chExt cx="0" cy="0"/>
        </a:xfrm>
      </p:grpSpPr>
      <p:sp>
        <p:nvSpPr>
          <p:cNvPr id="228" name="Google Shape;228;p11"/>
          <p:cNvSpPr txBox="1">
            <a:spLocks noGrp="1"/>
          </p:cNvSpPr>
          <p:nvPr>
            <p:ph type="title" hasCustomPrompt="1"/>
          </p:nvPr>
        </p:nvSpPr>
        <p:spPr>
          <a:xfrm>
            <a:off x="1871600" y="1780600"/>
            <a:ext cx="8448800" cy="2618000"/>
          </a:xfrm>
          <a:prstGeom prst="rect">
            <a:avLst/>
          </a:prstGeom>
        </p:spPr>
        <p:txBody>
          <a:bodyPr spcFirstLastPara="1" wrap="square" lIns="91425" tIns="91425" rIns="91425" bIns="91425" anchor="t"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29" name="Google Shape;229;p11"/>
          <p:cNvSpPr txBox="1">
            <a:spLocks noGrp="1"/>
          </p:cNvSpPr>
          <p:nvPr>
            <p:ph type="body" idx="1"/>
          </p:nvPr>
        </p:nvSpPr>
        <p:spPr>
          <a:xfrm>
            <a:off x="1871567" y="4398600"/>
            <a:ext cx="8448800" cy="678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pic>
        <p:nvPicPr>
          <p:cNvPr id="230" name="Google Shape;230;p11"/>
          <p:cNvPicPr preferRelativeResize="0"/>
          <p:nvPr/>
        </p:nvPicPr>
        <p:blipFill rotWithShape="1">
          <a:blip r:embed="rId2">
            <a:alphaModFix/>
          </a:blip>
          <a:srcRect/>
          <a:stretch/>
        </p:blipFill>
        <p:spPr>
          <a:xfrm>
            <a:off x="0" y="-8392"/>
            <a:ext cx="12192000" cy="6874784"/>
          </a:xfrm>
          <a:prstGeom prst="rect">
            <a:avLst/>
          </a:prstGeom>
          <a:noFill/>
          <a:ln>
            <a:noFill/>
          </a:ln>
        </p:spPr>
      </p:pic>
      <p:grpSp>
        <p:nvGrpSpPr>
          <p:cNvPr id="231" name="Google Shape;231;p11"/>
          <p:cNvGrpSpPr/>
          <p:nvPr/>
        </p:nvGrpSpPr>
        <p:grpSpPr>
          <a:xfrm rot="10800000">
            <a:off x="432324" y="194792"/>
            <a:ext cx="11327367" cy="2997289"/>
            <a:chOff x="245800" y="1896900"/>
            <a:chExt cx="7086100" cy="1875025"/>
          </a:xfrm>
        </p:grpSpPr>
        <p:sp>
          <p:nvSpPr>
            <p:cNvPr id="232" name="Google Shape;232;p11"/>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1"/>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11"/>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11"/>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1"/>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1"/>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1"/>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1"/>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 name="Google Shape;240;p11"/>
          <p:cNvGrpSpPr/>
          <p:nvPr/>
        </p:nvGrpSpPr>
        <p:grpSpPr>
          <a:xfrm>
            <a:off x="432324" y="3657525"/>
            <a:ext cx="11327367" cy="2997289"/>
            <a:chOff x="245800" y="1896900"/>
            <a:chExt cx="7086100" cy="1875025"/>
          </a:xfrm>
        </p:grpSpPr>
        <p:sp>
          <p:nvSpPr>
            <p:cNvPr id="241" name="Google Shape;241;p11"/>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1"/>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1"/>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1"/>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1"/>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1"/>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1"/>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1"/>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49" name="Google Shape;249;p11"/>
          <p:cNvPicPr preferRelativeResize="0"/>
          <p:nvPr/>
        </p:nvPicPr>
        <p:blipFill>
          <a:blip r:embed="rId3">
            <a:alphaModFix/>
          </a:blip>
          <a:stretch>
            <a:fillRect/>
          </a:stretch>
        </p:blipFill>
        <p:spPr>
          <a:xfrm rot="589828">
            <a:off x="776700" y="2646121"/>
            <a:ext cx="822667" cy="1694691"/>
          </a:xfrm>
          <a:prstGeom prst="rect">
            <a:avLst/>
          </a:prstGeom>
          <a:noFill/>
          <a:ln>
            <a:noFill/>
          </a:ln>
        </p:spPr>
      </p:pic>
      <p:pic>
        <p:nvPicPr>
          <p:cNvPr id="250" name="Google Shape;250;p11"/>
          <p:cNvPicPr preferRelativeResize="0"/>
          <p:nvPr/>
        </p:nvPicPr>
        <p:blipFill rotWithShape="1">
          <a:blip r:embed="rId4">
            <a:alphaModFix/>
          </a:blip>
          <a:srcRect/>
          <a:stretch/>
        </p:blipFill>
        <p:spPr>
          <a:xfrm rot="788118">
            <a:off x="1253575" y="620024"/>
            <a:ext cx="1089349" cy="1290955"/>
          </a:xfrm>
          <a:prstGeom prst="rect">
            <a:avLst/>
          </a:prstGeom>
          <a:noFill/>
          <a:ln>
            <a:noFill/>
          </a:ln>
        </p:spPr>
      </p:pic>
      <p:pic>
        <p:nvPicPr>
          <p:cNvPr id="251" name="Google Shape;251;p11"/>
          <p:cNvPicPr preferRelativeResize="0"/>
          <p:nvPr/>
        </p:nvPicPr>
        <p:blipFill>
          <a:blip r:embed="rId5">
            <a:alphaModFix/>
          </a:blip>
          <a:stretch>
            <a:fillRect/>
          </a:stretch>
        </p:blipFill>
        <p:spPr>
          <a:xfrm rot="10800000">
            <a:off x="10792000" y="3303433"/>
            <a:ext cx="1528867" cy="2617001"/>
          </a:xfrm>
          <a:prstGeom prst="rect">
            <a:avLst/>
          </a:prstGeom>
          <a:noFill/>
          <a:ln>
            <a:noFill/>
          </a:ln>
        </p:spPr>
      </p:pic>
    </p:spTree>
    <p:extLst>
      <p:ext uri="{BB962C8B-B14F-4D97-AF65-F5344CB8AC3E}">
        <p14:creationId xmlns:p14="http://schemas.microsoft.com/office/powerpoint/2010/main" val="608599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2"/>
        <p:cNvGrpSpPr/>
        <p:nvPr/>
      </p:nvGrpSpPr>
      <p:grpSpPr>
        <a:xfrm>
          <a:off x="0" y="0"/>
          <a:ext cx="0" cy="0"/>
          <a:chOff x="0" y="0"/>
          <a:chExt cx="0" cy="0"/>
        </a:xfrm>
      </p:grpSpPr>
    </p:spTree>
    <p:extLst>
      <p:ext uri="{BB962C8B-B14F-4D97-AF65-F5344CB8AC3E}">
        <p14:creationId xmlns:p14="http://schemas.microsoft.com/office/powerpoint/2010/main" val="4631212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53"/>
        <p:cNvGrpSpPr/>
        <p:nvPr/>
      </p:nvGrpSpPr>
      <p:grpSpPr>
        <a:xfrm>
          <a:off x="0" y="0"/>
          <a:ext cx="0" cy="0"/>
          <a:chOff x="0" y="0"/>
          <a:chExt cx="0" cy="0"/>
        </a:xfrm>
      </p:grpSpPr>
      <p:pic>
        <p:nvPicPr>
          <p:cNvPr id="254" name="Google Shape;254;p13"/>
          <p:cNvPicPr preferRelativeResize="0"/>
          <p:nvPr/>
        </p:nvPicPr>
        <p:blipFill rotWithShape="1">
          <a:blip r:embed="rId2">
            <a:alphaModFix/>
          </a:blip>
          <a:srcRect/>
          <a:stretch/>
        </p:blipFill>
        <p:spPr>
          <a:xfrm flipH="1">
            <a:off x="0" y="-8392"/>
            <a:ext cx="12192000" cy="6874784"/>
          </a:xfrm>
          <a:prstGeom prst="rect">
            <a:avLst/>
          </a:prstGeom>
          <a:noFill/>
          <a:ln>
            <a:noFill/>
          </a:ln>
        </p:spPr>
      </p:pic>
      <p:sp>
        <p:nvSpPr>
          <p:cNvPr id="255" name="Google Shape;255;p13"/>
          <p:cNvSpPr txBox="1">
            <a:spLocks noGrp="1"/>
          </p:cNvSpPr>
          <p:nvPr>
            <p:ph type="title"/>
          </p:nvPr>
        </p:nvSpPr>
        <p:spPr>
          <a:xfrm>
            <a:off x="950967" y="719333"/>
            <a:ext cx="10290000" cy="943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Font typeface="Grand Hotel"/>
              <a:buNone/>
              <a:defRPr>
                <a:solidFill>
                  <a:schemeClr val="dk1"/>
                </a:solidFill>
                <a:latin typeface="Grand Hotel"/>
                <a:ea typeface="Grand Hotel"/>
                <a:cs typeface="Grand Hotel"/>
                <a:sym typeface="Grand Hotel"/>
              </a:defRPr>
            </a:lvl1pPr>
            <a:lvl2pPr lvl="1"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2pPr>
            <a:lvl3pPr lvl="2"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3pPr>
            <a:lvl4pPr lvl="3"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4pPr>
            <a:lvl5pPr lvl="4"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5pPr>
            <a:lvl6pPr lvl="5"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6pPr>
            <a:lvl7pPr lvl="6"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7pPr>
            <a:lvl8pPr lvl="7"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8pPr>
            <a:lvl9pPr lvl="8"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9pPr>
          </a:lstStyle>
          <a:p>
            <a:endParaRPr/>
          </a:p>
        </p:txBody>
      </p:sp>
      <p:sp>
        <p:nvSpPr>
          <p:cNvPr id="256" name="Google Shape;256;p13"/>
          <p:cNvSpPr txBox="1">
            <a:spLocks noGrp="1"/>
          </p:cNvSpPr>
          <p:nvPr>
            <p:ph type="title" idx="2" hasCustomPrompt="1"/>
          </p:nvPr>
        </p:nvSpPr>
        <p:spPr>
          <a:xfrm>
            <a:off x="3219072" y="1519151"/>
            <a:ext cx="86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48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257" name="Google Shape;257;p13"/>
          <p:cNvSpPr txBox="1">
            <a:spLocks noGrp="1"/>
          </p:cNvSpPr>
          <p:nvPr>
            <p:ph type="title" idx="3"/>
          </p:nvPr>
        </p:nvSpPr>
        <p:spPr>
          <a:xfrm>
            <a:off x="1675067" y="2387717"/>
            <a:ext cx="3952000" cy="7636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atin typeface="Arial"/>
                <a:ea typeface="Arial"/>
                <a:cs typeface="Arial"/>
                <a:sym typeface="Arial"/>
              </a:defRPr>
            </a:lvl2pPr>
            <a:lvl3pPr lvl="2">
              <a:spcBef>
                <a:spcPts val="0"/>
              </a:spcBef>
              <a:spcAft>
                <a:spcPts val="0"/>
              </a:spcAft>
              <a:buSzPts val="2400"/>
              <a:buNone/>
              <a:defRPr sz="3200">
                <a:latin typeface="Arial"/>
                <a:ea typeface="Arial"/>
                <a:cs typeface="Arial"/>
                <a:sym typeface="Arial"/>
              </a:defRPr>
            </a:lvl3pPr>
            <a:lvl4pPr lvl="3">
              <a:spcBef>
                <a:spcPts val="0"/>
              </a:spcBef>
              <a:spcAft>
                <a:spcPts val="0"/>
              </a:spcAft>
              <a:buSzPts val="2400"/>
              <a:buNone/>
              <a:defRPr sz="3200">
                <a:latin typeface="Arial"/>
                <a:ea typeface="Arial"/>
                <a:cs typeface="Arial"/>
                <a:sym typeface="Arial"/>
              </a:defRPr>
            </a:lvl4pPr>
            <a:lvl5pPr lvl="4">
              <a:spcBef>
                <a:spcPts val="0"/>
              </a:spcBef>
              <a:spcAft>
                <a:spcPts val="0"/>
              </a:spcAft>
              <a:buSzPts val="2400"/>
              <a:buNone/>
              <a:defRPr sz="3200">
                <a:latin typeface="Arial"/>
                <a:ea typeface="Arial"/>
                <a:cs typeface="Arial"/>
                <a:sym typeface="Arial"/>
              </a:defRPr>
            </a:lvl5pPr>
            <a:lvl6pPr lvl="5">
              <a:spcBef>
                <a:spcPts val="0"/>
              </a:spcBef>
              <a:spcAft>
                <a:spcPts val="0"/>
              </a:spcAft>
              <a:buSzPts val="2400"/>
              <a:buNone/>
              <a:defRPr sz="3200">
                <a:latin typeface="Arial"/>
                <a:ea typeface="Arial"/>
                <a:cs typeface="Arial"/>
                <a:sym typeface="Arial"/>
              </a:defRPr>
            </a:lvl6pPr>
            <a:lvl7pPr lvl="6">
              <a:spcBef>
                <a:spcPts val="0"/>
              </a:spcBef>
              <a:spcAft>
                <a:spcPts val="0"/>
              </a:spcAft>
              <a:buSzPts val="2400"/>
              <a:buNone/>
              <a:defRPr sz="3200">
                <a:latin typeface="Arial"/>
                <a:ea typeface="Arial"/>
                <a:cs typeface="Arial"/>
                <a:sym typeface="Arial"/>
              </a:defRPr>
            </a:lvl7pPr>
            <a:lvl8pPr lvl="7">
              <a:spcBef>
                <a:spcPts val="0"/>
              </a:spcBef>
              <a:spcAft>
                <a:spcPts val="0"/>
              </a:spcAft>
              <a:buSzPts val="2400"/>
              <a:buNone/>
              <a:defRPr sz="3200">
                <a:latin typeface="Arial"/>
                <a:ea typeface="Arial"/>
                <a:cs typeface="Arial"/>
                <a:sym typeface="Arial"/>
              </a:defRPr>
            </a:lvl8pPr>
            <a:lvl9pPr lvl="8">
              <a:spcBef>
                <a:spcPts val="0"/>
              </a:spcBef>
              <a:spcAft>
                <a:spcPts val="0"/>
              </a:spcAft>
              <a:buSzPts val="2400"/>
              <a:buNone/>
              <a:defRPr sz="3200">
                <a:latin typeface="Arial"/>
                <a:ea typeface="Arial"/>
                <a:cs typeface="Arial"/>
                <a:sym typeface="Arial"/>
              </a:defRPr>
            </a:lvl9pPr>
          </a:lstStyle>
          <a:p>
            <a:endParaRPr/>
          </a:p>
        </p:txBody>
      </p:sp>
      <p:sp>
        <p:nvSpPr>
          <p:cNvPr id="258" name="Google Shape;258;p13"/>
          <p:cNvSpPr txBox="1">
            <a:spLocks noGrp="1"/>
          </p:cNvSpPr>
          <p:nvPr>
            <p:ph type="subTitle" idx="1"/>
          </p:nvPr>
        </p:nvSpPr>
        <p:spPr>
          <a:xfrm>
            <a:off x="1675071" y="2907793"/>
            <a:ext cx="3952000" cy="84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59" name="Google Shape;259;p13"/>
          <p:cNvSpPr txBox="1">
            <a:spLocks noGrp="1"/>
          </p:cNvSpPr>
          <p:nvPr>
            <p:ph type="title" idx="4" hasCustomPrompt="1"/>
          </p:nvPr>
        </p:nvSpPr>
        <p:spPr>
          <a:xfrm>
            <a:off x="3219005" y="3896684"/>
            <a:ext cx="86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48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260" name="Google Shape;260;p13"/>
          <p:cNvSpPr txBox="1">
            <a:spLocks noGrp="1"/>
          </p:cNvSpPr>
          <p:nvPr>
            <p:ph type="title" idx="5"/>
          </p:nvPr>
        </p:nvSpPr>
        <p:spPr>
          <a:xfrm>
            <a:off x="1675067" y="4765252"/>
            <a:ext cx="3952000" cy="763600"/>
          </a:xfrm>
          <a:prstGeom prst="rect">
            <a:avLst/>
          </a:prstGeom>
        </p:spPr>
        <p:txBody>
          <a:bodyPr spcFirstLastPara="1" wrap="square" lIns="91425" tIns="91425" rIns="91425" bIns="91425" anchor="t" anchorCtr="0">
            <a:noAutofit/>
          </a:bodyPr>
          <a:lstStyle>
            <a:lvl1pPr marR="50799" lvl="0" rtl="0">
              <a:spcBef>
                <a:spcPts val="0"/>
              </a:spcBef>
              <a:spcAft>
                <a:spcPts val="0"/>
              </a:spcAft>
              <a:buSzPts val="2400"/>
              <a:buNone/>
              <a:defRPr sz="3200"/>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261" name="Google Shape;261;p13"/>
          <p:cNvSpPr txBox="1">
            <a:spLocks noGrp="1"/>
          </p:cNvSpPr>
          <p:nvPr>
            <p:ph type="subTitle" idx="6"/>
          </p:nvPr>
        </p:nvSpPr>
        <p:spPr>
          <a:xfrm>
            <a:off x="1675071" y="5285335"/>
            <a:ext cx="3952000" cy="84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62" name="Google Shape;262;p13"/>
          <p:cNvSpPr txBox="1">
            <a:spLocks noGrp="1"/>
          </p:cNvSpPr>
          <p:nvPr>
            <p:ph type="title" idx="7" hasCustomPrompt="1"/>
          </p:nvPr>
        </p:nvSpPr>
        <p:spPr>
          <a:xfrm>
            <a:off x="8108885" y="1519151"/>
            <a:ext cx="86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48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263" name="Google Shape;263;p13"/>
          <p:cNvSpPr txBox="1">
            <a:spLocks noGrp="1"/>
          </p:cNvSpPr>
          <p:nvPr>
            <p:ph type="title" idx="8"/>
          </p:nvPr>
        </p:nvSpPr>
        <p:spPr>
          <a:xfrm>
            <a:off x="6564940" y="2387717"/>
            <a:ext cx="395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264" name="Google Shape;264;p13"/>
          <p:cNvSpPr txBox="1">
            <a:spLocks noGrp="1"/>
          </p:cNvSpPr>
          <p:nvPr>
            <p:ph type="subTitle" idx="9"/>
          </p:nvPr>
        </p:nvSpPr>
        <p:spPr>
          <a:xfrm>
            <a:off x="6564971" y="2907793"/>
            <a:ext cx="3952000" cy="84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65" name="Google Shape;265;p13"/>
          <p:cNvSpPr txBox="1">
            <a:spLocks noGrp="1"/>
          </p:cNvSpPr>
          <p:nvPr>
            <p:ph type="title" idx="13" hasCustomPrompt="1"/>
          </p:nvPr>
        </p:nvSpPr>
        <p:spPr>
          <a:xfrm>
            <a:off x="8108885" y="3896684"/>
            <a:ext cx="86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48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266" name="Google Shape;266;p13"/>
          <p:cNvSpPr txBox="1">
            <a:spLocks noGrp="1"/>
          </p:cNvSpPr>
          <p:nvPr>
            <p:ph type="title" idx="14"/>
          </p:nvPr>
        </p:nvSpPr>
        <p:spPr>
          <a:xfrm>
            <a:off x="6564948" y="4765252"/>
            <a:ext cx="3952000" cy="763600"/>
          </a:xfrm>
          <a:prstGeom prst="rect">
            <a:avLst/>
          </a:prstGeom>
        </p:spPr>
        <p:txBody>
          <a:bodyPr spcFirstLastPara="1" wrap="square" lIns="91425" tIns="91425" rIns="91425" bIns="91425" anchor="t" anchorCtr="0">
            <a:noAutofit/>
          </a:bodyPr>
          <a:lstStyle>
            <a:lvl1pPr marR="50799" lvl="0" rtl="0">
              <a:spcBef>
                <a:spcPts val="0"/>
              </a:spcBef>
              <a:spcAft>
                <a:spcPts val="0"/>
              </a:spcAft>
              <a:buSzPts val="2400"/>
              <a:buNone/>
              <a:defRPr sz="3200"/>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267" name="Google Shape;267;p13"/>
          <p:cNvSpPr txBox="1">
            <a:spLocks noGrp="1"/>
          </p:cNvSpPr>
          <p:nvPr>
            <p:ph type="subTitle" idx="15"/>
          </p:nvPr>
        </p:nvSpPr>
        <p:spPr>
          <a:xfrm>
            <a:off x="6564971" y="5285335"/>
            <a:ext cx="3952000" cy="84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68" name="Google Shape;268;p13"/>
          <p:cNvGrpSpPr/>
          <p:nvPr/>
        </p:nvGrpSpPr>
        <p:grpSpPr>
          <a:xfrm>
            <a:off x="432324" y="3657525"/>
            <a:ext cx="11327367" cy="2997289"/>
            <a:chOff x="245800" y="1896900"/>
            <a:chExt cx="7086100" cy="1875025"/>
          </a:xfrm>
        </p:grpSpPr>
        <p:sp>
          <p:nvSpPr>
            <p:cNvPr id="269" name="Google Shape;269;p13"/>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3"/>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3"/>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3"/>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13"/>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3"/>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3"/>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3"/>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7" name="Google Shape;277;p13"/>
          <p:cNvGrpSpPr/>
          <p:nvPr/>
        </p:nvGrpSpPr>
        <p:grpSpPr>
          <a:xfrm rot="10800000">
            <a:off x="432324" y="194792"/>
            <a:ext cx="11327367" cy="2997289"/>
            <a:chOff x="245800" y="1896900"/>
            <a:chExt cx="7086100" cy="1875025"/>
          </a:xfrm>
        </p:grpSpPr>
        <p:sp>
          <p:nvSpPr>
            <p:cNvPr id="278" name="Google Shape;278;p13"/>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3"/>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3"/>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3"/>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3"/>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3"/>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3"/>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3"/>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86" name="Google Shape;286;p13"/>
          <p:cNvPicPr preferRelativeResize="0"/>
          <p:nvPr/>
        </p:nvPicPr>
        <p:blipFill>
          <a:blip r:embed="rId3">
            <a:alphaModFix/>
          </a:blip>
          <a:stretch>
            <a:fillRect/>
          </a:stretch>
        </p:blipFill>
        <p:spPr>
          <a:xfrm rot="-723112">
            <a:off x="-80508" y="927677"/>
            <a:ext cx="1432133" cy="2677665"/>
          </a:xfrm>
          <a:prstGeom prst="rect">
            <a:avLst/>
          </a:prstGeom>
          <a:noFill/>
          <a:ln>
            <a:noFill/>
          </a:ln>
        </p:spPr>
      </p:pic>
      <p:pic>
        <p:nvPicPr>
          <p:cNvPr id="287" name="Google Shape;287;p13"/>
          <p:cNvPicPr preferRelativeResize="0"/>
          <p:nvPr/>
        </p:nvPicPr>
        <p:blipFill>
          <a:blip r:embed="rId4">
            <a:alphaModFix/>
          </a:blip>
          <a:stretch>
            <a:fillRect/>
          </a:stretch>
        </p:blipFill>
        <p:spPr>
          <a:xfrm>
            <a:off x="10637600" y="2779867"/>
            <a:ext cx="1751001" cy="2997267"/>
          </a:xfrm>
          <a:prstGeom prst="rect">
            <a:avLst/>
          </a:prstGeom>
          <a:noFill/>
          <a:ln>
            <a:noFill/>
          </a:ln>
        </p:spPr>
      </p:pic>
    </p:spTree>
    <p:extLst>
      <p:ext uri="{BB962C8B-B14F-4D97-AF65-F5344CB8AC3E}">
        <p14:creationId xmlns:p14="http://schemas.microsoft.com/office/powerpoint/2010/main" val="8044272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88"/>
        <p:cNvGrpSpPr/>
        <p:nvPr/>
      </p:nvGrpSpPr>
      <p:grpSpPr>
        <a:xfrm>
          <a:off x="0" y="0"/>
          <a:ext cx="0" cy="0"/>
          <a:chOff x="0" y="0"/>
          <a:chExt cx="0" cy="0"/>
        </a:xfrm>
      </p:grpSpPr>
      <p:sp>
        <p:nvSpPr>
          <p:cNvPr id="289" name="Google Shape;289;p14"/>
          <p:cNvSpPr txBox="1">
            <a:spLocks noGrp="1"/>
          </p:cNvSpPr>
          <p:nvPr>
            <p:ph type="title"/>
          </p:nvPr>
        </p:nvSpPr>
        <p:spPr>
          <a:xfrm>
            <a:off x="950967" y="719333"/>
            <a:ext cx="10290000" cy="943200"/>
          </a:xfrm>
          <a:prstGeom prst="rect">
            <a:avLst/>
          </a:prstGeom>
        </p:spPr>
        <p:txBody>
          <a:bodyPr spcFirstLastPara="1" wrap="square" lIns="91425" tIns="91425" rIns="91425" bIns="91425" anchor="t" anchorCtr="0">
            <a:noAutofit/>
          </a:bodyPr>
          <a:lstStyle>
            <a:lvl1pPr marR="50799" lvl="0" algn="ctr" rtl="0">
              <a:spcBef>
                <a:spcPts val="0"/>
              </a:spcBef>
              <a:spcAft>
                <a:spcPts val="0"/>
              </a:spcAft>
              <a:buClr>
                <a:schemeClr val="dk1"/>
              </a:buClr>
              <a:buSzPts val="2800"/>
              <a:buFont typeface="Grand Hotel"/>
              <a:buNone/>
              <a:defRPr>
                <a:solidFill>
                  <a:schemeClr val="dk1"/>
                </a:solidFill>
                <a:latin typeface="Grand Hotel"/>
                <a:ea typeface="Grand Hotel"/>
                <a:cs typeface="Grand Hotel"/>
                <a:sym typeface="Grand Hotel"/>
              </a:defRPr>
            </a:lvl1pPr>
            <a:lvl2pPr lvl="1"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2pPr>
            <a:lvl3pPr lvl="2"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3pPr>
            <a:lvl4pPr lvl="3"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4pPr>
            <a:lvl5pPr lvl="4"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5pPr>
            <a:lvl6pPr lvl="5"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6pPr>
            <a:lvl7pPr lvl="6"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7pPr>
            <a:lvl8pPr lvl="7"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8pPr>
            <a:lvl9pPr lvl="8"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9pPr>
          </a:lstStyle>
          <a:p>
            <a:endParaRPr/>
          </a:p>
        </p:txBody>
      </p:sp>
      <p:sp>
        <p:nvSpPr>
          <p:cNvPr id="290" name="Google Shape;290;p14"/>
          <p:cNvSpPr txBox="1">
            <a:spLocks noGrp="1"/>
          </p:cNvSpPr>
          <p:nvPr>
            <p:ph type="title" idx="2"/>
          </p:nvPr>
        </p:nvSpPr>
        <p:spPr>
          <a:xfrm>
            <a:off x="950967" y="3254533"/>
            <a:ext cx="340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291" name="Google Shape;291;p14"/>
          <p:cNvSpPr txBox="1">
            <a:spLocks noGrp="1"/>
          </p:cNvSpPr>
          <p:nvPr>
            <p:ph type="subTitle" idx="1"/>
          </p:nvPr>
        </p:nvSpPr>
        <p:spPr>
          <a:xfrm>
            <a:off x="950967" y="3774627"/>
            <a:ext cx="3401200" cy="115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4"/>
          <p:cNvSpPr txBox="1">
            <a:spLocks noGrp="1"/>
          </p:cNvSpPr>
          <p:nvPr>
            <p:ph type="title" idx="3"/>
          </p:nvPr>
        </p:nvSpPr>
        <p:spPr>
          <a:xfrm>
            <a:off x="4395367" y="3254533"/>
            <a:ext cx="340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293" name="Google Shape;293;p14"/>
          <p:cNvSpPr txBox="1">
            <a:spLocks noGrp="1"/>
          </p:cNvSpPr>
          <p:nvPr>
            <p:ph type="subTitle" idx="4"/>
          </p:nvPr>
        </p:nvSpPr>
        <p:spPr>
          <a:xfrm>
            <a:off x="4395367" y="3774623"/>
            <a:ext cx="3401200" cy="115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4" name="Google Shape;294;p14"/>
          <p:cNvSpPr txBox="1">
            <a:spLocks noGrp="1"/>
          </p:cNvSpPr>
          <p:nvPr>
            <p:ph type="title" idx="5"/>
          </p:nvPr>
        </p:nvSpPr>
        <p:spPr>
          <a:xfrm>
            <a:off x="7839767" y="3254533"/>
            <a:ext cx="340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295" name="Google Shape;295;p14"/>
          <p:cNvSpPr txBox="1">
            <a:spLocks noGrp="1"/>
          </p:cNvSpPr>
          <p:nvPr>
            <p:ph type="subTitle" idx="6"/>
          </p:nvPr>
        </p:nvSpPr>
        <p:spPr>
          <a:xfrm>
            <a:off x="7839767" y="3774623"/>
            <a:ext cx="3401200" cy="115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pic>
        <p:nvPicPr>
          <p:cNvPr id="296" name="Google Shape;296;p14"/>
          <p:cNvPicPr preferRelativeResize="0"/>
          <p:nvPr/>
        </p:nvPicPr>
        <p:blipFill rotWithShape="1">
          <a:blip r:embed="rId2">
            <a:alphaModFix/>
          </a:blip>
          <a:srcRect/>
          <a:stretch/>
        </p:blipFill>
        <p:spPr>
          <a:xfrm rot="10800000">
            <a:off x="0" y="-8392"/>
            <a:ext cx="12192000" cy="6874784"/>
          </a:xfrm>
          <a:prstGeom prst="rect">
            <a:avLst/>
          </a:prstGeom>
          <a:noFill/>
          <a:ln>
            <a:noFill/>
          </a:ln>
        </p:spPr>
      </p:pic>
      <p:grpSp>
        <p:nvGrpSpPr>
          <p:cNvPr id="297" name="Google Shape;297;p14"/>
          <p:cNvGrpSpPr/>
          <p:nvPr/>
        </p:nvGrpSpPr>
        <p:grpSpPr>
          <a:xfrm>
            <a:off x="432324" y="3657525"/>
            <a:ext cx="11327367" cy="2997289"/>
            <a:chOff x="245800" y="1896900"/>
            <a:chExt cx="7086100" cy="1875025"/>
          </a:xfrm>
        </p:grpSpPr>
        <p:sp>
          <p:nvSpPr>
            <p:cNvPr id="298" name="Google Shape;298;p14"/>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4"/>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4"/>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4"/>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4"/>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4"/>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4"/>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4"/>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 name="Google Shape;306;p14"/>
          <p:cNvGrpSpPr/>
          <p:nvPr/>
        </p:nvGrpSpPr>
        <p:grpSpPr>
          <a:xfrm rot="10800000">
            <a:off x="432324" y="194792"/>
            <a:ext cx="11327367" cy="2997289"/>
            <a:chOff x="245800" y="1896900"/>
            <a:chExt cx="7086100" cy="1875025"/>
          </a:xfrm>
        </p:grpSpPr>
        <p:sp>
          <p:nvSpPr>
            <p:cNvPr id="307" name="Google Shape;307;p14"/>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4"/>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4"/>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4"/>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4"/>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14"/>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4"/>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4"/>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315" name="Google Shape;315;p14"/>
          <p:cNvPicPr preferRelativeResize="0"/>
          <p:nvPr/>
        </p:nvPicPr>
        <p:blipFill>
          <a:blip r:embed="rId3">
            <a:alphaModFix/>
          </a:blip>
          <a:stretch>
            <a:fillRect/>
          </a:stretch>
        </p:blipFill>
        <p:spPr>
          <a:xfrm rot="10800000">
            <a:off x="-73867" y="719334"/>
            <a:ext cx="1432133" cy="2677665"/>
          </a:xfrm>
          <a:prstGeom prst="rect">
            <a:avLst/>
          </a:prstGeom>
          <a:noFill/>
          <a:ln>
            <a:noFill/>
          </a:ln>
        </p:spPr>
      </p:pic>
      <p:pic>
        <p:nvPicPr>
          <p:cNvPr id="316" name="Google Shape;316;p14"/>
          <p:cNvPicPr preferRelativeResize="0"/>
          <p:nvPr/>
        </p:nvPicPr>
        <p:blipFill>
          <a:blip r:embed="rId4">
            <a:alphaModFix/>
          </a:blip>
          <a:stretch>
            <a:fillRect/>
          </a:stretch>
        </p:blipFill>
        <p:spPr>
          <a:xfrm>
            <a:off x="11304367" y="3348302"/>
            <a:ext cx="1342200" cy="2764932"/>
          </a:xfrm>
          <a:prstGeom prst="rect">
            <a:avLst/>
          </a:prstGeom>
          <a:noFill/>
          <a:ln>
            <a:noFill/>
          </a:ln>
        </p:spPr>
      </p:pic>
      <p:pic>
        <p:nvPicPr>
          <p:cNvPr id="317" name="Google Shape;317;p14"/>
          <p:cNvPicPr preferRelativeResize="0"/>
          <p:nvPr/>
        </p:nvPicPr>
        <p:blipFill>
          <a:blip r:embed="rId5">
            <a:alphaModFix/>
          </a:blip>
          <a:stretch>
            <a:fillRect/>
          </a:stretch>
        </p:blipFill>
        <p:spPr>
          <a:xfrm>
            <a:off x="10545868" y="5604183"/>
            <a:ext cx="544633" cy="938445"/>
          </a:xfrm>
          <a:prstGeom prst="rect">
            <a:avLst/>
          </a:prstGeom>
          <a:noFill/>
          <a:ln>
            <a:noFill/>
          </a:ln>
        </p:spPr>
      </p:pic>
    </p:spTree>
    <p:extLst>
      <p:ext uri="{BB962C8B-B14F-4D97-AF65-F5344CB8AC3E}">
        <p14:creationId xmlns:p14="http://schemas.microsoft.com/office/powerpoint/2010/main" val="2015661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18"/>
        <p:cNvGrpSpPr/>
        <p:nvPr/>
      </p:nvGrpSpPr>
      <p:grpSpPr>
        <a:xfrm>
          <a:off x="0" y="0"/>
          <a:ext cx="0" cy="0"/>
          <a:chOff x="0" y="0"/>
          <a:chExt cx="0" cy="0"/>
        </a:xfrm>
      </p:grpSpPr>
      <p:pic>
        <p:nvPicPr>
          <p:cNvPr id="319" name="Google Shape;319;p15"/>
          <p:cNvPicPr preferRelativeResize="0"/>
          <p:nvPr/>
        </p:nvPicPr>
        <p:blipFill rotWithShape="1">
          <a:blip r:embed="rId2">
            <a:alphaModFix/>
          </a:blip>
          <a:srcRect/>
          <a:stretch/>
        </p:blipFill>
        <p:spPr>
          <a:xfrm rot="10800000" flipH="1">
            <a:off x="0" y="-8392"/>
            <a:ext cx="12192000" cy="6874784"/>
          </a:xfrm>
          <a:prstGeom prst="rect">
            <a:avLst/>
          </a:prstGeom>
          <a:noFill/>
          <a:ln>
            <a:noFill/>
          </a:ln>
        </p:spPr>
      </p:pic>
      <p:sp>
        <p:nvSpPr>
          <p:cNvPr id="320" name="Google Shape;320;p15"/>
          <p:cNvSpPr txBox="1">
            <a:spLocks noGrp="1"/>
          </p:cNvSpPr>
          <p:nvPr>
            <p:ph type="title"/>
          </p:nvPr>
        </p:nvSpPr>
        <p:spPr>
          <a:xfrm>
            <a:off x="950967" y="719333"/>
            <a:ext cx="10290000" cy="943200"/>
          </a:xfrm>
          <a:prstGeom prst="rect">
            <a:avLst/>
          </a:prstGeom>
        </p:spPr>
        <p:txBody>
          <a:bodyPr spcFirstLastPara="1" wrap="square" lIns="91425" tIns="91425" rIns="91425" bIns="91425" anchor="t" anchorCtr="0">
            <a:noAutofit/>
          </a:bodyPr>
          <a:lstStyle>
            <a:lvl1pPr marR="50799" lvl="0" algn="ctr" rtl="0">
              <a:spcBef>
                <a:spcPts val="0"/>
              </a:spcBef>
              <a:spcAft>
                <a:spcPts val="0"/>
              </a:spcAft>
              <a:buClr>
                <a:schemeClr val="dk1"/>
              </a:buClr>
              <a:buSzPts val="2800"/>
              <a:buFont typeface="Grand Hotel"/>
              <a:buNone/>
              <a:defRPr>
                <a:solidFill>
                  <a:schemeClr val="dk1"/>
                </a:solidFill>
                <a:latin typeface="Grand Hotel"/>
                <a:ea typeface="Grand Hotel"/>
                <a:cs typeface="Grand Hotel"/>
                <a:sym typeface="Grand Hotel"/>
              </a:defRPr>
            </a:lvl1pPr>
            <a:lvl2pPr lvl="1"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2pPr>
            <a:lvl3pPr lvl="2"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3pPr>
            <a:lvl4pPr lvl="3"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4pPr>
            <a:lvl5pPr lvl="4"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5pPr>
            <a:lvl6pPr lvl="5"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6pPr>
            <a:lvl7pPr lvl="6"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7pPr>
            <a:lvl8pPr lvl="7"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8pPr>
            <a:lvl9pPr lvl="8"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9pPr>
          </a:lstStyle>
          <a:p>
            <a:endParaRPr/>
          </a:p>
        </p:txBody>
      </p:sp>
      <p:sp>
        <p:nvSpPr>
          <p:cNvPr id="321" name="Google Shape;321;p15"/>
          <p:cNvSpPr txBox="1">
            <a:spLocks noGrp="1"/>
          </p:cNvSpPr>
          <p:nvPr>
            <p:ph type="title" idx="2"/>
          </p:nvPr>
        </p:nvSpPr>
        <p:spPr>
          <a:xfrm>
            <a:off x="2308933" y="2199333"/>
            <a:ext cx="3496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3733"/>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322" name="Google Shape;322;p15"/>
          <p:cNvSpPr txBox="1">
            <a:spLocks noGrp="1"/>
          </p:cNvSpPr>
          <p:nvPr>
            <p:ph type="subTitle" idx="1"/>
          </p:nvPr>
        </p:nvSpPr>
        <p:spPr>
          <a:xfrm>
            <a:off x="2308933" y="2800333"/>
            <a:ext cx="3496800" cy="84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3" name="Google Shape;323;p15"/>
          <p:cNvSpPr txBox="1">
            <a:spLocks noGrp="1"/>
          </p:cNvSpPr>
          <p:nvPr>
            <p:ph type="title" idx="3"/>
          </p:nvPr>
        </p:nvSpPr>
        <p:spPr>
          <a:xfrm>
            <a:off x="6392199" y="2199333"/>
            <a:ext cx="34968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733"/>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324" name="Google Shape;324;p15"/>
          <p:cNvSpPr txBox="1">
            <a:spLocks noGrp="1"/>
          </p:cNvSpPr>
          <p:nvPr>
            <p:ph type="subTitle" idx="4"/>
          </p:nvPr>
        </p:nvSpPr>
        <p:spPr>
          <a:xfrm>
            <a:off x="6392200" y="2800335"/>
            <a:ext cx="3496800" cy="84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15"/>
          <p:cNvSpPr txBox="1">
            <a:spLocks noGrp="1"/>
          </p:cNvSpPr>
          <p:nvPr>
            <p:ph type="title" idx="5"/>
          </p:nvPr>
        </p:nvSpPr>
        <p:spPr>
          <a:xfrm>
            <a:off x="2308933" y="4278564"/>
            <a:ext cx="3496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3733"/>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326" name="Google Shape;326;p15"/>
          <p:cNvSpPr txBox="1">
            <a:spLocks noGrp="1"/>
          </p:cNvSpPr>
          <p:nvPr>
            <p:ph type="subTitle" idx="6"/>
          </p:nvPr>
        </p:nvSpPr>
        <p:spPr>
          <a:xfrm>
            <a:off x="2308933" y="4879567"/>
            <a:ext cx="3496800" cy="84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15"/>
          <p:cNvSpPr txBox="1">
            <a:spLocks noGrp="1"/>
          </p:cNvSpPr>
          <p:nvPr>
            <p:ph type="title" idx="7"/>
          </p:nvPr>
        </p:nvSpPr>
        <p:spPr>
          <a:xfrm>
            <a:off x="6392199" y="4278565"/>
            <a:ext cx="34968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733"/>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328" name="Google Shape;328;p15"/>
          <p:cNvSpPr txBox="1">
            <a:spLocks noGrp="1"/>
          </p:cNvSpPr>
          <p:nvPr>
            <p:ph type="subTitle" idx="8"/>
          </p:nvPr>
        </p:nvSpPr>
        <p:spPr>
          <a:xfrm>
            <a:off x="6392200" y="4879567"/>
            <a:ext cx="3496800" cy="84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29" name="Google Shape;329;p15"/>
          <p:cNvGrpSpPr/>
          <p:nvPr/>
        </p:nvGrpSpPr>
        <p:grpSpPr>
          <a:xfrm>
            <a:off x="432324" y="3657525"/>
            <a:ext cx="11327367" cy="2997289"/>
            <a:chOff x="245800" y="1896900"/>
            <a:chExt cx="7086100" cy="1875025"/>
          </a:xfrm>
        </p:grpSpPr>
        <p:sp>
          <p:nvSpPr>
            <p:cNvPr id="330" name="Google Shape;330;p15"/>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5"/>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5"/>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5"/>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5"/>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5"/>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5"/>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5"/>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8" name="Google Shape;338;p15"/>
          <p:cNvGrpSpPr/>
          <p:nvPr/>
        </p:nvGrpSpPr>
        <p:grpSpPr>
          <a:xfrm rot="10800000">
            <a:off x="432324" y="194792"/>
            <a:ext cx="11327367" cy="2997289"/>
            <a:chOff x="245800" y="1896900"/>
            <a:chExt cx="7086100" cy="1875025"/>
          </a:xfrm>
        </p:grpSpPr>
        <p:sp>
          <p:nvSpPr>
            <p:cNvPr id="339" name="Google Shape;339;p15"/>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5"/>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5"/>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5"/>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5"/>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5"/>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5"/>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5"/>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347" name="Google Shape;347;p15"/>
          <p:cNvPicPr preferRelativeResize="0"/>
          <p:nvPr/>
        </p:nvPicPr>
        <p:blipFill>
          <a:blip r:embed="rId3">
            <a:alphaModFix/>
          </a:blip>
          <a:stretch>
            <a:fillRect/>
          </a:stretch>
        </p:blipFill>
        <p:spPr>
          <a:xfrm>
            <a:off x="10763866" y="3132267"/>
            <a:ext cx="1751001" cy="2997267"/>
          </a:xfrm>
          <a:prstGeom prst="rect">
            <a:avLst/>
          </a:prstGeom>
          <a:noFill/>
          <a:ln>
            <a:noFill/>
          </a:ln>
        </p:spPr>
      </p:pic>
      <p:pic>
        <p:nvPicPr>
          <p:cNvPr id="348" name="Google Shape;348;p15"/>
          <p:cNvPicPr preferRelativeResize="0"/>
          <p:nvPr/>
        </p:nvPicPr>
        <p:blipFill rotWithShape="1">
          <a:blip r:embed="rId4">
            <a:alphaModFix/>
          </a:blip>
          <a:srcRect/>
          <a:stretch/>
        </p:blipFill>
        <p:spPr>
          <a:xfrm rot="14">
            <a:off x="434771" y="2969672"/>
            <a:ext cx="1215891" cy="1440923"/>
          </a:xfrm>
          <a:prstGeom prst="rect">
            <a:avLst/>
          </a:prstGeom>
          <a:noFill/>
          <a:ln>
            <a:noFill/>
          </a:ln>
        </p:spPr>
      </p:pic>
      <p:pic>
        <p:nvPicPr>
          <p:cNvPr id="349" name="Google Shape;349;p15"/>
          <p:cNvPicPr preferRelativeResize="0"/>
          <p:nvPr/>
        </p:nvPicPr>
        <p:blipFill>
          <a:blip r:embed="rId5">
            <a:alphaModFix/>
          </a:blip>
          <a:stretch>
            <a:fillRect/>
          </a:stretch>
        </p:blipFill>
        <p:spPr>
          <a:xfrm>
            <a:off x="-109267" y="719334"/>
            <a:ext cx="1432133" cy="2677665"/>
          </a:xfrm>
          <a:prstGeom prst="rect">
            <a:avLst/>
          </a:prstGeom>
          <a:noFill/>
          <a:ln>
            <a:noFill/>
          </a:ln>
        </p:spPr>
      </p:pic>
    </p:spTree>
    <p:extLst>
      <p:ext uri="{BB962C8B-B14F-4D97-AF65-F5344CB8AC3E}">
        <p14:creationId xmlns:p14="http://schemas.microsoft.com/office/powerpoint/2010/main" val="2300990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50"/>
        <p:cNvGrpSpPr/>
        <p:nvPr/>
      </p:nvGrpSpPr>
      <p:grpSpPr>
        <a:xfrm>
          <a:off x="0" y="0"/>
          <a:ext cx="0" cy="0"/>
          <a:chOff x="0" y="0"/>
          <a:chExt cx="0" cy="0"/>
        </a:xfrm>
      </p:grpSpPr>
      <p:pic>
        <p:nvPicPr>
          <p:cNvPr id="351" name="Google Shape;351;p16"/>
          <p:cNvPicPr preferRelativeResize="0"/>
          <p:nvPr/>
        </p:nvPicPr>
        <p:blipFill rotWithShape="1">
          <a:blip r:embed="rId2">
            <a:alphaModFix/>
          </a:blip>
          <a:srcRect/>
          <a:stretch/>
        </p:blipFill>
        <p:spPr>
          <a:xfrm rot="10800000" flipH="1">
            <a:off x="0" y="-8392"/>
            <a:ext cx="12192000" cy="6874784"/>
          </a:xfrm>
          <a:prstGeom prst="rect">
            <a:avLst/>
          </a:prstGeom>
          <a:noFill/>
          <a:ln>
            <a:noFill/>
          </a:ln>
        </p:spPr>
      </p:pic>
      <p:sp>
        <p:nvSpPr>
          <p:cNvPr id="352" name="Google Shape;352;p16"/>
          <p:cNvSpPr txBox="1">
            <a:spLocks noGrp="1"/>
          </p:cNvSpPr>
          <p:nvPr>
            <p:ph type="title"/>
          </p:nvPr>
        </p:nvSpPr>
        <p:spPr>
          <a:xfrm>
            <a:off x="950967" y="719333"/>
            <a:ext cx="10290000" cy="943200"/>
          </a:xfrm>
          <a:prstGeom prst="rect">
            <a:avLst/>
          </a:prstGeom>
        </p:spPr>
        <p:txBody>
          <a:bodyPr spcFirstLastPara="1" wrap="square" lIns="91425" tIns="91425" rIns="91425" bIns="91425" anchor="t" anchorCtr="0">
            <a:noAutofit/>
          </a:bodyPr>
          <a:lstStyle>
            <a:lvl1pPr marR="50799" lvl="0" algn="ctr" rtl="0">
              <a:spcBef>
                <a:spcPts val="0"/>
              </a:spcBef>
              <a:spcAft>
                <a:spcPts val="0"/>
              </a:spcAft>
              <a:buClr>
                <a:schemeClr val="dk1"/>
              </a:buClr>
              <a:buSzPts val="2800"/>
              <a:buFont typeface="Grand Hotel"/>
              <a:buNone/>
              <a:defRPr>
                <a:solidFill>
                  <a:schemeClr val="dk1"/>
                </a:solidFill>
                <a:latin typeface="Grand Hotel"/>
                <a:ea typeface="Grand Hotel"/>
                <a:cs typeface="Grand Hotel"/>
                <a:sym typeface="Grand Hotel"/>
              </a:defRPr>
            </a:lvl1pPr>
            <a:lvl2pPr lvl="1"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2pPr>
            <a:lvl3pPr lvl="2"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3pPr>
            <a:lvl4pPr lvl="3"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4pPr>
            <a:lvl5pPr lvl="4"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5pPr>
            <a:lvl6pPr lvl="5"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6pPr>
            <a:lvl7pPr lvl="6"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7pPr>
            <a:lvl8pPr lvl="7"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8pPr>
            <a:lvl9pPr lvl="8"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9pPr>
          </a:lstStyle>
          <a:p>
            <a:endParaRPr/>
          </a:p>
        </p:txBody>
      </p:sp>
      <p:sp>
        <p:nvSpPr>
          <p:cNvPr id="353" name="Google Shape;353;p16"/>
          <p:cNvSpPr txBox="1">
            <a:spLocks noGrp="1"/>
          </p:cNvSpPr>
          <p:nvPr>
            <p:ph type="title" idx="2"/>
          </p:nvPr>
        </p:nvSpPr>
        <p:spPr>
          <a:xfrm>
            <a:off x="950967" y="2298100"/>
            <a:ext cx="3389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733"/>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354" name="Google Shape;354;p16"/>
          <p:cNvSpPr txBox="1">
            <a:spLocks noGrp="1"/>
          </p:cNvSpPr>
          <p:nvPr>
            <p:ph type="subTitle" idx="1"/>
          </p:nvPr>
        </p:nvSpPr>
        <p:spPr>
          <a:xfrm>
            <a:off x="950967" y="2899101"/>
            <a:ext cx="3389200" cy="8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55" name="Google Shape;355;p16"/>
          <p:cNvSpPr txBox="1">
            <a:spLocks noGrp="1"/>
          </p:cNvSpPr>
          <p:nvPr>
            <p:ph type="title" idx="3"/>
          </p:nvPr>
        </p:nvSpPr>
        <p:spPr>
          <a:xfrm>
            <a:off x="4401284" y="2298100"/>
            <a:ext cx="3389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733"/>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356" name="Google Shape;356;p16"/>
          <p:cNvSpPr txBox="1">
            <a:spLocks noGrp="1"/>
          </p:cNvSpPr>
          <p:nvPr>
            <p:ph type="subTitle" idx="4"/>
          </p:nvPr>
        </p:nvSpPr>
        <p:spPr>
          <a:xfrm>
            <a:off x="4401284" y="2899101"/>
            <a:ext cx="3389200" cy="8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57" name="Google Shape;357;p16"/>
          <p:cNvSpPr txBox="1">
            <a:spLocks noGrp="1"/>
          </p:cNvSpPr>
          <p:nvPr>
            <p:ph type="title" idx="5"/>
          </p:nvPr>
        </p:nvSpPr>
        <p:spPr>
          <a:xfrm>
            <a:off x="950967" y="4600303"/>
            <a:ext cx="3389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733"/>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358" name="Google Shape;358;p16"/>
          <p:cNvSpPr txBox="1">
            <a:spLocks noGrp="1"/>
          </p:cNvSpPr>
          <p:nvPr>
            <p:ph type="subTitle" idx="6"/>
          </p:nvPr>
        </p:nvSpPr>
        <p:spPr>
          <a:xfrm>
            <a:off x="950967" y="5201303"/>
            <a:ext cx="3389200" cy="8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59" name="Google Shape;359;p16"/>
          <p:cNvSpPr txBox="1">
            <a:spLocks noGrp="1"/>
          </p:cNvSpPr>
          <p:nvPr>
            <p:ph type="title" idx="7"/>
          </p:nvPr>
        </p:nvSpPr>
        <p:spPr>
          <a:xfrm>
            <a:off x="4401284" y="4600303"/>
            <a:ext cx="3389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733"/>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360" name="Google Shape;360;p16"/>
          <p:cNvSpPr txBox="1">
            <a:spLocks noGrp="1"/>
          </p:cNvSpPr>
          <p:nvPr>
            <p:ph type="subTitle" idx="8"/>
          </p:nvPr>
        </p:nvSpPr>
        <p:spPr>
          <a:xfrm>
            <a:off x="4401284" y="5201303"/>
            <a:ext cx="3389200" cy="8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61" name="Google Shape;361;p16"/>
          <p:cNvSpPr txBox="1">
            <a:spLocks noGrp="1"/>
          </p:cNvSpPr>
          <p:nvPr>
            <p:ph type="title" idx="9"/>
          </p:nvPr>
        </p:nvSpPr>
        <p:spPr>
          <a:xfrm>
            <a:off x="7851633" y="2298100"/>
            <a:ext cx="3389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733"/>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362" name="Google Shape;362;p16"/>
          <p:cNvSpPr txBox="1">
            <a:spLocks noGrp="1"/>
          </p:cNvSpPr>
          <p:nvPr>
            <p:ph type="subTitle" idx="13"/>
          </p:nvPr>
        </p:nvSpPr>
        <p:spPr>
          <a:xfrm>
            <a:off x="7851636" y="2899101"/>
            <a:ext cx="3389200" cy="8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63" name="Google Shape;363;p16"/>
          <p:cNvSpPr txBox="1">
            <a:spLocks noGrp="1"/>
          </p:cNvSpPr>
          <p:nvPr>
            <p:ph type="title" idx="14"/>
          </p:nvPr>
        </p:nvSpPr>
        <p:spPr>
          <a:xfrm>
            <a:off x="7851633" y="4600303"/>
            <a:ext cx="3389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733"/>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364" name="Google Shape;364;p16"/>
          <p:cNvSpPr txBox="1">
            <a:spLocks noGrp="1"/>
          </p:cNvSpPr>
          <p:nvPr>
            <p:ph type="subTitle" idx="15"/>
          </p:nvPr>
        </p:nvSpPr>
        <p:spPr>
          <a:xfrm>
            <a:off x="7851636" y="5201303"/>
            <a:ext cx="3389200" cy="8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5" name="Google Shape;365;p16"/>
          <p:cNvGrpSpPr/>
          <p:nvPr/>
        </p:nvGrpSpPr>
        <p:grpSpPr>
          <a:xfrm flipH="1">
            <a:off x="432324" y="3657525"/>
            <a:ext cx="11327367" cy="2997289"/>
            <a:chOff x="245800" y="1896900"/>
            <a:chExt cx="7086100" cy="1875025"/>
          </a:xfrm>
        </p:grpSpPr>
        <p:sp>
          <p:nvSpPr>
            <p:cNvPr id="366" name="Google Shape;366;p16"/>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16"/>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16"/>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6"/>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6"/>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6"/>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6"/>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6"/>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4" name="Google Shape;374;p16"/>
          <p:cNvGrpSpPr/>
          <p:nvPr/>
        </p:nvGrpSpPr>
        <p:grpSpPr>
          <a:xfrm rot="10800000" flipH="1">
            <a:off x="432324" y="194792"/>
            <a:ext cx="11327367" cy="2997289"/>
            <a:chOff x="245800" y="1896900"/>
            <a:chExt cx="7086100" cy="1875025"/>
          </a:xfrm>
        </p:grpSpPr>
        <p:sp>
          <p:nvSpPr>
            <p:cNvPr id="375" name="Google Shape;375;p16"/>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16"/>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6"/>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6"/>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6"/>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6"/>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6"/>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6"/>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383" name="Google Shape;383;p16"/>
          <p:cNvPicPr preferRelativeResize="0"/>
          <p:nvPr/>
        </p:nvPicPr>
        <p:blipFill rotWithShape="1">
          <a:blip r:embed="rId3">
            <a:alphaModFix/>
          </a:blip>
          <a:srcRect/>
          <a:stretch/>
        </p:blipFill>
        <p:spPr>
          <a:xfrm rot="845967" flipH="1">
            <a:off x="11029147" y="737307"/>
            <a:ext cx="1152840" cy="1366188"/>
          </a:xfrm>
          <a:prstGeom prst="rect">
            <a:avLst/>
          </a:prstGeom>
          <a:noFill/>
          <a:ln>
            <a:noFill/>
          </a:ln>
        </p:spPr>
      </p:pic>
      <p:pic>
        <p:nvPicPr>
          <p:cNvPr id="384" name="Google Shape;384;p16"/>
          <p:cNvPicPr preferRelativeResize="0"/>
          <p:nvPr/>
        </p:nvPicPr>
        <p:blipFill>
          <a:blip r:embed="rId4">
            <a:alphaModFix/>
          </a:blip>
          <a:stretch>
            <a:fillRect/>
          </a:stretch>
        </p:blipFill>
        <p:spPr>
          <a:xfrm rot="-450447">
            <a:off x="11033253" y="1526482"/>
            <a:ext cx="1424095" cy="2437601"/>
          </a:xfrm>
          <a:prstGeom prst="rect">
            <a:avLst/>
          </a:prstGeom>
          <a:noFill/>
          <a:ln>
            <a:noFill/>
          </a:ln>
        </p:spPr>
      </p:pic>
      <p:pic>
        <p:nvPicPr>
          <p:cNvPr id="385" name="Google Shape;385;p16"/>
          <p:cNvPicPr preferRelativeResize="0"/>
          <p:nvPr/>
        </p:nvPicPr>
        <p:blipFill>
          <a:blip r:embed="rId5">
            <a:alphaModFix/>
          </a:blip>
          <a:stretch>
            <a:fillRect/>
          </a:stretch>
        </p:blipFill>
        <p:spPr>
          <a:xfrm rot="10800000">
            <a:off x="-133167" y="3410801"/>
            <a:ext cx="1432133" cy="2677665"/>
          </a:xfrm>
          <a:prstGeom prst="rect">
            <a:avLst/>
          </a:prstGeom>
          <a:noFill/>
          <a:ln>
            <a:noFill/>
          </a:ln>
        </p:spPr>
      </p:pic>
    </p:spTree>
    <p:extLst>
      <p:ext uri="{BB962C8B-B14F-4D97-AF65-F5344CB8AC3E}">
        <p14:creationId xmlns:p14="http://schemas.microsoft.com/office/powerpoint/2010/main" val="1891794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86"/>
        <p:cNvGrpSpPr/>
        <p:nvPr/>
      </p:nvGrpSpPr>
      <p:grpSpPr>
        <a:xfrm>
          <a:off x="0" y="0"/>
          <a:ext cx="0" cy="0"/>
          <a:chOff x="0" y="0"/>
          <a:chExt cx="0" cy="0"/>
        </a:xfrm>
      </p:grpSpPr>
      <p:sp>
        <p:nvSpPr>
          <p:cNvPr id="387" name="Google Shape;387;p17"/>
          <p:cNvSpPr txBox="1">
            <a:spLocks noGrp="1"/>
          </p:cNvSpPr>
          <p:nvPr>
            <p:ph type="title"/>
          </p:nvPr>
        </p:nvSpPr>
        <p:spPr>
          <a:xfrm>
            <a:off x="2310300" y="3629051"/>
            <a:ext cx="7571200" cy="961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Font typeface="Grand Hotel"/>
              <a:buNone/>
              <a:defRPr sz="4800">
                <a:solidFill>
                  <a:schemeClr val="dk1"/>
                </a:solidFill>
                <a:latin typeface="Grand Hotel"/>
                <a:ea typeface="Grand Hotel"/>
                <a:cs typeface="Grand Hotel"/>
                <a:sym typeface="Grand Hotel"/>
              </a:defRPr>
            </a:lvl1pPr>
            <a:lvl2pPr lvl="1"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2pPr>
            <a:lvl3pPr lvl="2"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3pPr>
            <a:lvl4pPr lvl="3"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4pPr>
            <a:lvl5pPr lvl="4"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5pPr>
            <a:lvl6pPr lvl="5"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6pPr>
            <a:lvl7pPr lvl="6"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7pPr>
            <a:lvl8pPr lvl="7"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8pPr>
            <a:lvl9pPr lvl="8"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9pPr>
          </a:lstStyle>
          <a:p>
            <a:endParaRPr/>
          </a:p>
        </p:txBody>
      </p:sp>
      <p:sp>
        <p:nvSpPr>
          <p:cNvPr id="388" name="Google Shape;388;p17"/>
          <p:cNvSpPr txBox="1">
            <a:spLocks noGrp="1"/>
          </p:cNvSpPr>
          <p:nvPr>
            <p:ph type="subTitle" idx="1"/>
          </p:nvPr>
        </p:nvSpPr>
        <p:spPr>
          <a:xfrm>
            <a:off x="2310333" y="2267751"/>
            <a:ext cx="7571200" cy="136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6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pic>
        <p:nvPicPr>
          <p:cNvPr id="389" name="Google Shape;389;p17"/>
          <p:cNvPicPr preferRelativeResize="0"/>
          <p:nvPr/>
        </p:nvPicPr>
        <p:blipFill rotWithShape="1">
          <a:blip r:embed="rId2">
            <a:alphaModFix/>
          </a:blip>
          <a:srcRect/>
          <a:stretch/>
        </p:blipFill>
        <p:spPr>
          <a:xfrm>
            <a:off x="0" y="-8392"/>
            <a:ext cx="12192000" cy="6874784"/>
          </a:xfrm>
          <a:prstGeom prst="rect">
            <a:avLst/>
          </a:prstGeom>
          <a:noFill/>
          <a:ln>
            <a:noFill/>
          </a:ln>
        </p:spPr>
      </p:pic>
      <p:pic>
        <p:nvPicPr>
          <p:cNvPr id="390" name="Google Shape;390;p17"/>
          <p:cNvPicPr preferRelativeResize="0"/>
          <p:nvPr/>
        </p:nvPicPr>
        <p:blipFill>
          <a:blip r:embed="rId3">
            <a:alphaModFix/>
          </a:blip>
          <a:stretch>
            <a:fillRect/>
          </a:stretch>
        </p:blipFill>
        <p:spPr>
          <a:xfrm rot="-525344">
            <a:off x="234900" y="2770833"/>
            <a:ext cx="1432133" cy="2677667"/>
          </a:xfrm>
          <a:prstGeom prst="rect">
            <a:avLst/>
          </a:prstGeom>
          <a:noFill/>
          <a:ln>
            <a:noFill/>
          </a:ln>
        </p:spPr>
      </p:pic>
      <p:pic>
        <p:nvPicPr>
          <p:cNvPr id="391" name="Google Shape;391;p17"/>
          <p:cNvPicPr preferRelativeResize="0"/>
          <p:nvPr/>
        </p:nvPicPr>
        <p:blipFill>
          <a:blip r:embed="rId4">
            <a:alphaModFix/>
          </a:blip>
          <a:stretch>
            <a:fillRect/>
          </a:stretch>
        </p:blipFill>
        <p:spPr>
          <a:xfrm rot="5268095">
            <a:off x="326617" y="4773126"/>
            <a:ext cx="1029167" cy="2120148"/>
          </a:xfrm>
          <a:prstGeom prst="rect">
            <a:avLst/>
          </a:prstGeom>
          <a:noFill/>
          <a:ln>
            <a:noFill/>
          </a:ln>
        </p:spPr>
      </p:pic>
      <p:pic>
        <p:nvPicPr>
          <p:cNvPr id="392" name="Google Shape;392;p17"/>
          <p:cNvPicPr preferRelativeResize="0"/>
          <p:nvPr/>
        </p:nvPicPr>
        <p:blipFill rotWithShape="1">
          <a:blip r:embed="rId5">
            <a:alphaModFix/>
          </a:blip>
          <a:srcRect/>
          <a:stretch/>
        </p:blipFill>
        <p:spPr>
          <a:xfrm rot="14">
            <a:off x="10491100" y="648236"/>
            <a:ext cx="1499867" cy="1777461"/>
          </a:xfrm>
          <a:prstGeom prst="rect">
            <a:avLst/>
          </a:prstGeom>
          <a:noFill/>
          <a:ln>
            <a:noFill/>
          </a:ln>
        </p:spPr>
      </p:pic>
      <p:pic>
        <p:nvPicPr>
          <p:cNvPr id="393" name="Google Shape;393;p17"/>
          <p:cNvPicPr preferRelativeResize="0"/>
          <p:nvPr/>
        </p:nvPicPr>
        <p:blipFill>
          <a:blip r:embed="rId6">
            <a:alphaModFix/>
          </a:blip>
          <a:stretch>
            <a:fillRect/>
          </a:stretch>
        </p:blipFill>
        <p:spPr>
          <a:xfrm>
            <a:off x="10927100" y="1779400"/>
            <a:ext cx="1751001" cy="2997267"/>
          </a:xfrm>
          <a:prstGeom prst="rect">
            <a:avLst/>
          </a:prstGeom>
          <a:noFill/>
          <a:ln>
            <a:noFill/>
          </a:ln>
        </p:spPr>
      </p:pic>
      <p:grpSp>
        <p:nvGrpSpPr>
          <p:cNvPr id="394" name="Google Shape;394;p17"/>
          <p:cNvGrpSpPr/>
          <p:nvPr/>
        </p:nvGrpSpPr>
        <p:grpSpPr>
          <a:xfrm rot="10800000" flipH="1">
            <a:off x="432324" y="194792"/>
            <a:ext cx="11327367" cy="2997289"/>
            <a:chOff x="245800" y="1896900"/>
            <a:chExt cx="7086100" cy="1875025"/>
          </a:xfrm>
        </p:grpSpPr>
        <p:sp>
          <p:nvSpPr>
            <p:cNvPr id="395" name="Google Shape;395;p17"/>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7"/>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7"/>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7"/>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7"/>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7"/>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7"/>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7"/>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 name="Google Shape;403;p17"/>
          <p:cNvGrpSpPr/>
          <p:nvPr/>
        </p:nvGrpSpPr>
        <p:grpSpPr>
          <a:xfrm flipH="1">
            <a:off x="432324" y="3657525"/>
            <a:ext cx="11327367" cy="2997289"/>
            <a:chOff x="245800" y="1896900"/>
            <a:chExt cx="7086100" cy="1875025"/>
          </a:xfrm>
        </p:grpSpPr>
        <p:sp>
          <p:nvSpPr>
            <p:cNvPr id="404" name="Google Shape;404;p17"/>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7"/>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7"/>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7"/>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7"/>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7"/>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7"/>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7"/>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99088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12"/>
        <p:cNvGrpSpPr/>
        <p:nvPr/>
      </p:nvGrpSpPr>
      <p:grpSpPr>
        <a:xfrm>
          <a:off x="0" y="0"/>
          <a:ext cx="0" cy="0"/>
          <a:chOff x="0" y="0"/>
          <a:chExt cx="0" cy="0"/>
        </a:xfrm>
      </p:grpSpPr>
      <p:sp>
        <p:nvSpPr>
          <p:cNvPr id="413" name="Google Shape;413;p18"/>
          <p:cNvSpPr txBox="1">
            <a:spLocks noGrp="1"/>
          </p:cNvSpPr>
          <p:nvPr>
            <p:ph type="title"/>
          </p:nvPr>
        </p:nvSpPr>
        <p:spPr>
          <a:xfrm>
            <a:off x="3000900" y="941333"/>
            <a:ext cx="6190400" cy="1024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6400"/>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414" name="Google Shape;414;p18"/>
          <p:cNvSpPr txBox="1">
            <a:spLocks noGrp="1"/>
          </p:cNvSpPr>
          <p:nvPr>
            <p:ph type="subTitle" idx="1"/>
          </p:nvPr>
        </p:nvSpPr>
        <p:spPr>
          <a:xfrm>
            <a:off x="3000900" y="1965733"/>
            <a:ext cx="6190400" cy="55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15" name="Google Shape;415;p18"/>
          <p:cNvSpPr txBox="1">
            <a:spLocks noGrp="1"/>
          </p:cNvSpPr>
          <p:nvPr>
            <p:ph type="title" idx="2"/>
          </p:nvPr>
        </p:nvSpPr>
        <p:spPr>
          <a:xfrm>
            <a:off x="3000900" y="2694967"/>
            <a:ext cx="6190400" cy="1024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6400"/>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416" name="Google Shape;416;p18"/>
          <p:cNvSpPr txBox="1">
            <a:spLocks noGrp="1"/>
          </p:cNvSpPr>
          <p:nvPr>
            <p:ph type="subTitle" idx="3"/>
          </p:nvPr>
        </p:nvSpPr>
        <p:spPr>
          <a:xfrm>
            <a:off x="3000900" y="3719267"/>
            <a:ext cx="6190400" cy="55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17" name="Google Shape;417;p18"/>
          <p:cNvSpPr txBox="1">
            <a:spLocks noGrp="1"/>
          </p:cNvSpPr>
          <p:nvPr>
            <p:ph type="title" idx="4"/>
          </p:nvPr>
        </p:nvSpPr>
        <p:spPr>
          <a:xfrm>
            <a:off x="3000900" y="4448500"/>
            <a:ext cx="6190400" cy="1024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6400"/>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418" name="Google Shape;418;p18"/>
          <p:cNvSpPr txBox="1">
            <a:spLocks noGrp="1"/>
          </p:cNvSpPr>
          <p:nvPr>
            <p:ph type="subTitle" idx="5"/>
          </p:nvPr>
        </p:nvSpPr>
        <p:spPr>
          <a:xfrm>
            <a:off x="3000900" y="5472800"/>
            <a:ext cx="6190400" cy="55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pic>
        <p:nvPicPr>
          <p:cNvPr id="419" name="Google Shape;419;p18"/>
          <p:cNvPicPr preferRelativeResize="0"/>
          <p:nvPr/>
        </p:nvPicPr>
        <p:blipFill rotWithShape="1">
          <a:blip r:embed="rId2">
            <a:alphaModFix/>
          </a:blip>
          <a:srcRect/>
          <a:stretch/>
        </p:blipFill>
        <p:spPr>
          <a:xfrm rot="10800000" flipH="1">
            <a:off x="0" y="-8392"/>
            <a:ext cx="12192000" cy="6874784"/>
          </a:xfrm>
          <a:prstGeom prst="rect">
            <a:avLst/>
          </a:prstGeom>
          <a:noFill/>
          <a:ln>
            <a:noFill/>
          </a:ln>
        </p:spPr>
      </p:pic>
      <p:grpSp>
        <p:nvGrpSpPr>
          <p:cNvPr id="420" name="Google Shape;420;p18"/>
          <p:cNvGrpSpPr/>
          <p:nvPr/>
        </p:nvGrpSpPr>
        <p:grpSpPr>
          <a:xfrm>
            <a:off x="432324" y="3657525"/>
            <a:ext cx="11327367" cy="2997289"/>
            <a:chOff x="245800" y="1896900"/>
            <a:chExt cx="7086100" cy="1875025"/>
          </a:xfrm>
        </p:grpSpPr>
        <p:sp>
          <p:nvSpPr>
            <p:cNvPr id="421" name="Google Shape;421;p18"/>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8"/>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8"/>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8"/>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8"/>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8"/>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8"/>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8"/>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 name="Google Shape;429;p18"/>
          <p:cNvGrpSpPr/>
          <p:nvPr/>
        </p:nvGrpSpPr>
        <p:grpSpPr>
          <a:xfrm rot="10800000">
            <a:off x="432324" y="194792"/>
            <a:ext cx="11327367" cy="2997289"/>
            <a:chOff x="245800" y="1896900"/>
            <a:chExt cx="7086100" cy="1875025"/>
          </a:xfrm>
        </p:grpSpPr>
        <p:sp>
          <p:nvSpPr>
            <p:cNvPr id="430" name="Google Shape;430;p18"/>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8"/>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8"/>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8"/>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8"/>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8"/>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8"/>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8"/>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438" name="Google Shape;438;p18"/>
          <p:cNvPicPr preferRelativeResize="0"/>
          <p:nvPr/>
        </p:nvPicPr>
        <p:blipFill>
          <a:blip r:embed="rId3">
            <a:alphaModFix/>
          </a:blip>
          <a:stretch>
            <a:fillRect/>
          </a:stretch>
        </p:blipFill>
        <p:spPr>
          <a:xfrm rot="10800000">
            <a:off x="10287467" y="3621868"/>
            <a:ext cx="1432133" cy="2677665"/>
          </a:xfrm>
          <a:prstGeom prst="rect">
            <a:avLst/>
          </a:prstGeom>
          <a:noFill/>
          <a:ln>
            <a:noFill/>
          </a:ln>
        </p:spPr>
      </p:pic>
      <p:pic>
        <p:nvPicPr>
          <p:cNvPr id="439" name="Google Shape;439;p18"/>
          <p:cNvPicPr preferRelativeResize="0"/>
          <p:nvPr/>
        </p:nvPicPr>
        <p:blipFill>
          <a:blip r:embed="rId4">
            <a:alphaModFix/>
          </a:blip>
          <a:stretch>
            <a:fillRect/>
          </a:stretch>
        </p:blipFill>
        <p:spPr>
          <a:xfrm rot="-977878">
            <a:off x="-306738" y="657692"/>
            <a:ext cx="1638212" cy="2804185"/>
          </a:xfrm>
          <a:prstGeom prst="rect">
            <a:avLst/>
          </a:prstGeom>
          <a:noFill/>
          <a:ln>
            <a:noFill/>
          </a:ln>
        </p:spPr>
      </p:pic>
    </p:spTree>
    <p:extLst>
      <p:ext uri="{BB962C8B-B14F-4D97-AF65-F5344CB8AC3E}">
        <p14:creationId xmlns:p14="http://schemas.microsoft.com/office/powerpoint/2010/main" val="677811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B5DFE-4DAC-42C1-8021-6ED04EDB6D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49FB71-4A4A-4AB2-898C-7BB9337C0E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C0A72E-8965-4467-B79D-4F20FD126B7B}"/>
              </a:ext>
            </a:extLst>
          </p:cNvPr>
          <p:cNvSpPr>
            <a:spLocks noGrp="1"/>
          </p:cNvSpPr>
          <p:nvPr>
            <p:ph type="dt" sz="half" idx="10"/>
          </p:nvPr>
        </p:nvSpPr>
        <p:spPr/>
        <p:txBody>
          <a:bodyPr/>
          <a:lstStyle/>
          <a:p>
            <a:fld id="{FD0A9559-9EF0-4BC6-B918-ED6875C368E4}" type="datetimeFigureOut">
              <a:rPr lang="en-US" smtClean="0"/>
              <a:t>6/29/2022</a:t>
            </a:fld>
            <a:endParaRPr lang="en-US"/>
          </a:p>
        </p:txBody>
      </p:sp>
      <p:sp>
        <p:nvSpPr>
          <p:cNvPr id="5" name="Footer Placeholder 4">
            <a:extLst>
              <a:ext uri="{FF2B5EF4-FFF2-40B4-BE49-F238E27FC236}">
                <a16:creationId xmlns:a16="http://schemas.microsoft.com/office/drawing/2014/main" id="{C3B2E618-0E36-418D-8053-9A4B046EA4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97AE2F-0098-4D8A-87F4-201A597E84C5}"/>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22399403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440"/>
        <p:cNvGrpSpPr/>
        <p:nvPr/>
      </p:nvGrpSpPr>
      <p:grpSpPr>
        <a:xfrm>
          <a:off x="0" y="0"/>
          <a:ext cx="0" cy="0"/>
          <a:chOff x="0" y="0"/>
          <a:chExt cx="0" cy="0"/>
        </a:xfrm>
      </p:grpSpPr>
      <p:pic>
        <p:nvPicPr>
          <p:cNvPr id="441" name="Google Shape;441;p19"/>
          <p:cNvPicPr preferRelativeResize="0"/>
          <p:nvPr/>
        </p:nvPicPr>
        <p:blipFill rotWithShape="1">
          <a:blip r:embed="rId2">
            <a:alphaModFix/>
          </a:blip>
          <a:srcRect/>
          <a:stretch/>
        </p:blipFill>
        <p:spPr>
          <a:xfrm>
            <a:off x="0" y="-8392"/>
            <a:ext cx="12192000" cy="6874784"/>
          </a:xfrm>
          <a:prstGeom prst="rect">
            <a:avLst/>
          </a:prstGeom>
          <a:noFill/>
          <a:ln>
            <a:noFill/>
          </a:ln>
        </p:spPr>
      </p:pic>
      <p:sp>
        <p:nvSpPr>
          <p:cNvPr id="442" name="Google Shape;442;p19"/>
          <p:cNvSpPr txBox="1">
            <a:spLocks noGrp="1"/>
          </p:cNvSpPr>
          <p:nvPr>
            <p:ph type="title"/>
          </p:nvPr>
        </p:nvSpPr>
        <p:spPr>
          <a:xfrm>
            <a:off x="950967" y="719333"/>
            <a:ext cx="10290000" cy="943200"/>
          </a:xfrm>
          <a:prstGeom prst="rect">
            <a:avLst/>
          </a:prstGeom>
        </p:spPr>
        <p:txBody>
          <a:bodyPr spcFirstLastPara="1" wrap="square" lIns="91425" tIns="91425" rIns="91425" bIns="91425" anchor="t" anchorCtr="0">
            <a:noAutofit/>
          </a:bodyPr>
          <a:lstStyle>
            <a:lvl1pPr marR="50799" lvl="0" algn="ctr" rtl="0">
              <a:spcBef>
                <a:spcPts val="0"/>
              </a:spcBef>
              <a:spcAft>
                <a:spcPts val="0"/>
              </a:spcAft>
              <a:buClr>
                <a:schemeClr val="dk1"/>
              </a:buClr>
              <a:buSzPts val="2800"/>
              <a:buFont typeface="Grand Hotel"/>
              <a:buNone/>
              <a:defRPr>
                <a:solidFill>
                  <a:schemeClr val="dk1"/>
                </a:solidFill>
                <a:latin typeface="Grand Hotel"/>
                <a:ea typeface="Grand Hotel"/>
                <a:cs typeface="Grand Hotel"/>
                <a:sym typeface="Grand Hotel"/>
              </a:defRPr>
            </a:lvl1pPr>
            <a:lvl2pPr lvl="1"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2pPr>
            <a:lvl3pPr lvl="2"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3pPr>
            <a:lvl4pPr lvl="3"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4pPr>
            <a:lvl5pPr lvl="4"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5pPr>
            <a:lvl6pPr lvl="5"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6pPr>
            <a:lvl7pPr lvl="6"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7pPr>
            <a:lvl8pPr lvl="7"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8pPr>
            <a:lvl9pPr lvl="8"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9pPr>
          </a:lstStyle>
          <a:p>
            <a:endParaRPr/>
          </a:p>
        </p:txBody>
      </p:sp>
      <p:sp>
        <p:nvSpPr>
          <p:cNvPr id="443" name="Google Shape;443;p19"/>
          <p:cNvSpPr txBox="1">
            <a:spLocks noGrp="1"/>
          </p:cNvSpPr>
          <p:nvPr>
            <p:ph type="title" idx="2"/>
          </p:nvPr>
        </p:nvSpPr>
        <p:spPr>
          <a:xfrm>
            <a:off x="950967" y="4346300"/>
            <a:ext cx="3248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733"/>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444" name="Google Shape;444;p19"/>
          <p:cNvSpPr txBox="1">
            <a:spLocks noGrp="1"/>
          </p:cNvSpPr>
          <p:nvPr>
            <p:ph type="subTitle" idx="1"/>
          </p:nvPr>
        </p:nvSpPr>
        <p:spPr>
          <a:xfrm>
            <a:off x="950967" y="4988667"/>
            <a:ext cx="3248800" cy="115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45" name="Google Shape;445;p19"/>
          <p:cNvSpPr txBox="1">
            <a:spLocks noGrp="1"/>
          </p:cNvSpPr>
          <p:nvPr>
            <p:ph type="title" idx="3"/>
          </p:nvPr>
        </p:nvSpPr>
        <p:spPr>
          <a:xfrm>
            <a:off x="4474693" y="4346300"/>
            <a:ext cx="3248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733"/>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446" name="Google Shape;446;p19"/>
          <p:cNvSpPr txBox="1">
            <a:spLocks noGrp="1"/>
          </p:cNvSpPr>
          <p:nvPr>
            <p:ph type="subTitle" idx="4"/>
          </p:nvPr>
        </p:nvSpPr>
        <p:spPr>
          <a:xfrm>
            <a:off x="4474693" y="4988667"/>
            <a:ext cx="3248800" cy="115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47" name="Google Shape;447;p19"/>
          <p:cNvSpPr txBox="1">
            <a:spLocks noGrp="1"/>
          </p:cNvSpPr>
          <p:nvPr>
            <p:ph type="title" idx="5"/>
          </p:nvPr>
        </p:nvSpPr>
        <p:spPr>
          <a:xfrm>
            <a:off x="7988996" y="4346300"/>
            <a:ext cx="3248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733"/>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448" name="Google Shape;448;p19"/>
          <p:cNvSpPr txBox="1">
            <a:spLocks noGrp="1"/>
          </p:cNvSpPr>
          <p:nvPr>
            <p:ph type="subTitle" idx="6"/>
          </p:nvPr>
        </p:nvSpPr>
        <p:spPr>
          <a:xfrm>
            <a:off x="7988996" y="4988667"/>
            <a:ext cx="3248800" cy="115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49" name="Google Shape;449;p19"/>
          <p:cNvSpPr txBox="1">
            <a:spLocks noGrp="1"/>
          </p:cNvSpPr>
          <p:nvPr>
            <p:ph type="title" idx="7" hasCustomPrompt="1"/>
          </p:nvPr>
        </p:nvSpPr>
        <p:spPr>
          <a:xfrm>
            <a:off x="950967" y="1755775"/>
            <a:ext cx="3248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50" name="Google Shape;450;p19"/>
          <p:cNvSpPr txBox="1">
            <a:spLocks noGrp="1"/>
          </p:cNvSpPr>
          <p:nvPr>
            <p:ph type="title" idx="8" hasCustomPrompt="1"/>
          </p:nvPr>
        </p:nvSpPr>
        <p:spPr>
          <a:xfrm>
            <a:off x="4474693" y="1755775"/>
            <a:ext cx="3248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51" name="Google Shape;451;p19"/>
          <p:cNvSpPr txBox="1">
            <a:spLocks noGrp="1"/>
          </p:cNvSpPr>
          <p:nvPr>
            <p:ph type="title" idx="9" hasCustomPrompt="1"/>
          </p:nvPr>
        </p:nvSpPr>
        <p:spPr>
          <a:xfrm>
            <a:off x="7985753" y="1755775"/>
            <a:ext cx="3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grpSp>
        <p:nvGrpSpPr>
          <p:cNvPr id="452" name="Google Shape;452;p19"/>
          <p:cNvGrpSpPr/>
          <p:nvPr/>
        </p:nvGrpSpPr>
        <p:grpSpPr>
          <a:xfrm rot="10800000">
            <a:off x="432324" y="194792"/>
            <a:ext cx="11327367" cy="2997289"/>
            <a:chOff x="245800" y="1896900"/>
            <a:chExt cx="7086100" cy="1875025"/>
          </a:xfrm>
        </p:grpSpPr>
        <p:sp>
          <p:nvSpPr>
            <p:cNvPr id="453" name="Google Shape;453;p19"/>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19"/>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19"/>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9"/>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9"/>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19"/>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9"/>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9"/>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19"/>
          <p:cNvGrpSpPr/>
          <p:nvPr/>
        </p:nvGrpSpPr>
        <p:grpSpPr>
          <a:xfrm>
            <a:off x="432324" y="3657525"/>
            <a:ext cx="11327367" cy="2997289"/>
            <a:chOff x="245800" y="1896900"/>
            <a:chExt cx="7086100" cy="1875025"/>
          </a:xfrm>
        </p:grpSpPr>
        <p:sp>
          <p:nvSpPr>
            <p:cNvPr id="462" name="Google Shape;462;p19"/>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9"/>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9"/>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9"/>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9"/>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9"/>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19"/>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9"/>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470" name="Google Shape;470;p19"/>
          <p:cNvPicPr preferRelativeResize="0"/>
          <p:nvPr/>
        </p:nvPicPr>
        <p:blipFill>
          <a:blip r:embed="rId3">
            <a:alphaModFix/>
          </a:blip>
          <a:stretch>
            <a:fillRect/>
          </a:stretch>
        </p:blipFill>
        <p:spPr>
          <a:xfrm>
            <a:off x="11400267" y="4613622"/>
            <a:ext cx="822667" cy="1694692"/>
          </a:xfrm>
          <a:prstGeom prst="rect">
            <a:avLst/>
          </a:prstGeom>
          <a:noFill/>
          <a:ln>
            <a:noFill/>
          </a:ln>
        </p:spPr>
      </p:pic>
      <p:pic>
        <p:nvPicPr>
          <p:cNvPr id="471" name="Google Shape;471;p19"/>
          <p:cNvPicPr preferRelativeResize="0"/>
          <p:nvPr/>
        </p:nvPicPr>
        <p:blipFill rotWithShape="1">
          <a:blip r:embed="rId4">
            <a:alphaModFix/>
          </a:blip>
          <a:srcRect/>
          <a:stretch/>
        </p:blipFill>
        <p:spPr>
          <a:xfrm rot="14">
            <a:off x="11120904" y="3550905"/>
            <a:ext cx="1215891" cy="1440923"/>
          </a:xfrm>
          <a:prstGeom prst="rect">
            <a:avLst/>
          </a:prstGeom>
          <a:noFill/>
          <a:ln>
            <a:noFill/>
          </a:ln>
        </p:spPr>
      </p:pic>
      <p:pic>
        <p:nvPicPr>
          <p:cNvPr id="472" name="Google Shape;472;p19"/>
          <p:cNvPicPr preferRelativeResize="0"/>
          <p:nvPr/>
        </p:nvPicPr>
        <p:blipFill>
          <a:blip r:embed="rId5">
            <a:alphaModFix/>
          </a:blip>
          <a:stretch>
            <a:fillRect/>
          </a:stretch>
        </p:blipFill>
        <p:spPr>
          <a:xfrm rot="10800000">
            <a:off x="-62700" y="769568"/>
            <a:ext cx="1598400" cy="2736033"/>
          </a:xfrm>
          <a:prstGeom prst="rect">
            <a:avLst/>
          </a:prstGeom>
          <a:noFill/>
          <a:ln>
            <a:noFill/>
          </a:ln>
        </p:spPr>
      </p:pic>
    </p:spTree>
    <p:extLst>
      <p:ext uri="{BB962C8B-B14F-4D97-AF65-F5344CB8AC3E}">
        <p14:creationId xmlns:p14="http://schemas.microsoft.com/office/powerpoint/2010/main" val="28980974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73"/>
        <p:cNvGrpSpPr/>
        <p:nvPr/>
      </p:nvGrpSpPr>
      <p:grpSpPr>
        <a:xfrm>
          <a:off x="0" y="0"/>
          <a:ext cx="0" cy="0"/>
          <a:chOff x="0" y="0"/>
          <a:chExt cx="0" cy="0"/>
        </a:xfrm>
      </p:grpSpPr>
      <p:pic>
        <p:nvPicPr>
          <p:cNvPr id="474" name="Google Shape;474;p20"/>
          <p:cNvPicPr preferRelativeResize="0"/>
          <p:nvPr/>
        </p:nvPicPr>
        <p:blipFill rotWithShape="1">
          <a:blip r:embed="rId2">
            <a:alphaModFix/>
          </a:blip>
          <a:srcRect/>
          <a:stretch/>
        </p:blipFill>
        <p:spPr>
          <a:xfrm flipH="1">
            <a:off x="0" y="-8392"/>
            <a:ext cx="12192000" cy="6874784"/>
          </a:xfrm>
          <a:prstGeom prst="rect">
            <a:avLst/>
          </a:prstGeom>
          <a:noFill/>
          <a:ln>
            <a:noFill/>
          </a:ln>
        </p:spPr>
      </p:pic>
      <p:sp>
        <p:nvSpPr>
          <p:cNvPr id="475" name="Google Shape;475;p20"/>
          <p:cNvSpPr txBox="1">
            <a:spLocks noGrp="1"/>
          </p:cNvSpPr>
          <p:nvPr>
            <p:ph type="title"/>
          </p:nvPr>
        </p:nvSpPr>
        <p:spPr>
          <a:xfrm flipH="1">
            <a:off x="6501551" y="2263755"/>
            <a:ext cx="3620000" cy="16412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1"/>
              </a:buClr>
              <a:buSzPts val="2800"/>
              <a:buFont typeface="Grand Hotel"/>
              <a:buNone/>
              <a:defRPr>
                <a:solidFill>
                  <a:schemeClr val="dk1"/>
                </a:solidFill>
                <a:latin typeface="Grand Hotel"/>
                <a:ea typeface="Grand Hotel"/>
                <a:cs typeface="Grand Hotel"/>
                <a:sym typeface="Grand Hotel"/>
              </a:defRPr>
            </a:lvl1pPr>
            <a:lvl2pPr lvl="1"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2pPr>
            <a:lvl3pPr lvl="2"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3pPr>
            <a:lvl4pPr lvl="3"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4pPr>
            <a:lvl5pPr lvl="4"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5pPr>
            <a:lvl6pPr lvl="5"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6pPr>
            <a:lvl7pPr lvl="6"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7pPr>
            <a:lvl8pPr lvl="7"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8pPr>
            <a:lvl9pPr lvl="8"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9pPr>
          </a:lstStyle>
          <a:p>
            <a:endParaRPr/>
          </a:p>
        </p:txBody>
      </p:sp>
      <p:sp>
        <p:nvSpPr>
          <p:cNvPr id="476" name="Google Shape;476;p20"/>
          <p:cNvSpPr txBox="1">
            <a:spLocks noGrp="1"/>
          </p:cNvSpPr>
          <p:nvPr>
            <p:ph type="subTitle" idx="1"/>
          </p:nvPr>
        </p:nvSpPr>
        <p:spPr>
          <a:xfrm flipH="1">
            <a:off x="6501517" y="3699151"/>
            <a:ext cx="4622400" cy="1150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477" name="Google Shape;477;p20"/>
          <p:cNvGrpSpPr/>
          <p:nvPr/>
        </p:nvGrpSpPr>
        <p:grpSpPr>
          <a:xfrm rot="10800000" flipH="1">
            <a:off x="432324" y="194792"/>
            <a:ext cx="11327367" cy="2997289"/>
            <a:chOff x="245800" y="1896900"/>
            <a:chExt cx="7086100" cy="1875025"/>
          </a:xfrm>
        </p:grpSpPr>
        <p:sp>
          <p:nvSpPr>
            <p:cNvPr id="478" name="Google Shape;478;p20"/>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0"/>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0"/>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0"/>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0"/>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0"/>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0"/>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0"/>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6" name="Google Shape;486;p20"/>
          <p:cNvGrpSpPr/>
          <p:nvPr/>
        </p:nvGrpSpPr>
        <p:grpSpPr>
          <a:xfrm flipH="1">
            <a:off x="432324" y="3657525"/>
            <a:ext cx="11327367" cy="2997289"/>
            <a:chOff x="245800" y="1896900"/>
            <a:chExt cx="7086100" cy="1875025"/>
          </a:xfrm>
        </p:grpSpPr>
        <p:sp>
          <p:nvSpPr>
            <p:cNvPr id="487" name="Google Shape;487;p20"/>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0"/>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0"/>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0"/>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0"/>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0"/>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0"/>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0"/>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495" name="Google Shape;495;p20"/>
          <p:cNvPicPr preferRelativeResize="0"/>
          <p:nvPr/>
        </p:nvPicPr>
        <p:blipFill>
          <a:blip r:embed="rId3">
            <a:alphaModFix/>
          </a:blip>
          <a:stretch>
            <a:fillRect/>
          </a:stretch>
        </p:blipFill>
        <p:spPr>
          <a:xfrm rot="1080352">
            <a:off x="740200" y="861701"/>
            <a:ext cx="1432133" cy="2677665"/>
          </a:xfrm>
          <a:prstGeom prst="rect">
            <a:avLst/>
          </a:prstGeom>
          <a:noFill/>
          <a:ln>
            <a:noFill/>
          </a:ln>
        </p:spPr>
      </p:pic>
      <p:pic>
        <p:nvPicPr>
          <p:cNvPr id="496" name="Google Shape;496;p20"/>
          <p:cNvPicPr preferRelativeResize="0"/>
          <p:nvPr/>
        </p:nvPicPr>
        <p:blipFill>
          <a:blip r:embed="rId4">
            <a:alphaModFix/>
          </a:blip>
          <a:stretch>
            <a:fillRect/>
          </a:stretch>
        </p:blipFill>
        <p:spPr>
          <a:xfrm rot="-977882">
            <a:off x="10610200" y="562349"/>
            <a:ext cx="1751001" cy="2997267"/>
          </a:xfrm>
          <a:prstGeom prst="rect">
            <a:avLst/>
          </a:prstGeom>
          <a:noFill/>
          <a:ln>
            <a:noFill/>
          </a:ln>
        </p:spPr>
      </p:pic>
    </p:spTree>
    <p:extLst>
      <p:ext uri="{BB962C8B-B14F-4D97-AF65-F5344CB8AC3E}">
        <p14:creationId xmlns:p14="http://schemas.microsoft.com/office/powerpoint/2010/main" val="25962593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97"/>
        <p:cNvGrpSpPr/>
        <p:nvPr/>
      </p:nvGrpSpPr>
      <p:grpSpPr>
        <a:xfrm>
          <a:off x="0" y="0"/>
          <a:ext cx="0" cy="0"/>
          <a:chOff x="0" y="0"/>
          <a:chExt cx="0" cy="0"/>
        </a:xfrm>
      </p:grpSpPr>
      <p:pic>
        <p:nvPicPr>
          <p:cNvPr id="498" name="Google Shape;498;p21"/>
          <p:cNvPicPr preferRelativeResize="0"/>
          <p:nvPr/>
        </p:nvPicPr>
        <p:blipFill rotWithShape="1">
          <a:blip r:embed="rId2">
            <a:alphaModFix/>
          </a:blip>
          <a:srcRect/>
          <a:stretch/>
        </p:blipFill>
        <p:spPr>
          <a:xfrm rot="10800000">
            <a:off x="0" y="-8392"/>
            <a:ext cx="12192000" cy="6874784"/>
          </a:xfrm>
          <a:prstGeom prst="rect">
            <a:avLst/>
          </a:prstGeom>
          <a:noFill/>
          <a:ln>
            <a:noFill/>
          </a:ln>
        </p:spPr>
      </p:pic>
      <p:sp>
        <p:nvSpPr>
          <p:cNvPr id="499" name="Google Shape;499;p21"/>
          <p:cNvSpPr txBox="1">
            <a:spLocks noGrp="1"/>
          </p:cNvSpPr>
          <p:nvPr>
            <p:ph type="title"/>
          </p:nvPr>
        </p:nvSpPr>
        <p:spPr>
          <a:xfrm>
            <a:off x="950967" y="2120133"/>
            <a:ext cx="4467600" cy="943200"/>
          </a:xfrm>
          <a:prstGeom prst="rect">
            <a:avLst/>
          </a:prstGeom>
        </p:spPr>
        <p:txBody>
          <a:bodyPr spcFirstLastPara="1" wrap="square" lIns="91425" tIns="91425" rIns="91425" bIns="91425" anchor="t" anchorCtr="0">
            <a:noAutofit/>
          </a:bodyPr>
          <a:lstStyle>
            <a:lvl1pPr marR="50799" lvl="0" algn="r" rtl="0">
              <a:spcBef>
                <a:spcPts val="0"/>
              </a:spcBef>
              <a:spcAft>
                <a:spcPts val="0"/>
              </a:spcAft>
              <a:buClr>
                <a:schemeClr val="dk1"/>
              </a:buClr>
              <a:buSzPts val="2800"/>
              <a:buFont typeface="Grand Hotel"/>
              <a:buNone/>
              <a:defRPr>
                <a:solidFill>
                  <a:schemeClr val="dk1"/>
                </a:solidFill>
                <a:latin typeface="Grand Hotel"/>
                <a:ea typeface="Grand Hotel"/>
                <a:cs typeface="Grand Hotel"/>
                <a:sym typeface="Grand Hotel"/>
              </a:defRPr>
            </a:lvl1pPr>
            <a:lvl2pPr lvl="1"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2pPr>
            <a:lvl3pPr lvl="2"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3pPr>
            <a:lvl4pPr lvl="3"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4pPr>
            <a:lvl5pPr lvl="4"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5pPr>
            <a:lvl6pPr lvl="5"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6pPr>
            <a:lvl7pPr lvl="6"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7pPr>
            <a:lvl8pPr lvl="7"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8pPr>
            <a:lvl9pPr lvl="8"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9pPr>
          </a:lstStyle>
          <a:p>
            <a:endParaRPr/>
          </a:p>
        </p:txBody>
      </p:sp>
      <p:sp>
        <p:nvSpPr>
          <p:cNvPr id="500" name="Google Shape;500;p21"/>
          <p:cNvSpPr txBox="1">
            <a:spLocks noGrp="1"/>
          </p:cNvSpPr>
          <p:nvPr>
            <p:ph type="subTitle" idx="1"/>
          </p:nvPr>
        </p:nvSpPr>
        <p:spPr>
          <a:xfrm>
            <a:off x="1446817" y="3063333"/>
            <a:ext cx="3971600" cy="177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501" name="Google Shape;501;p21"/>
          <p:cNvGrpSpPr/>
          <p:nvPr/>
        </p:nvGrpSpPr>
        <p:grpSpPr>
          <a:xfrm flipH="1">
            <a:off x="432324" y="3657525"/>
            <a:ext cx="11327367" cy="2997289"/>
            <a:chOff x="245800" y="1896900"/>
            <a:chExt cx="7086100" cy="1875025"/>
          </a:xfrm>
        </p:grpSpPr>
        <p:sp>
          <p:nvSpPr>
            <p:cNvPr id="502" name="Google Shape;502;p21"/>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1"/>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1"/>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1"/>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1"/>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1"/>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1"/>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1"/>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0" name="Google Shape;510;p21"/>
          <p:cNvGrpSpPr/>
          <p:nvPr/>
        </p:nvGrpSpPr>
        <p:grpSpPr>
          <a:xfrm rot="10800000" flipH="1">
            <a:off x="432324" y="194792"/>
            <a:ext cx="11327367" cy="2997289"/>
            <a:chOff x="245800" y="1896900"/>
            <a:chExt cx="7086100" cy="1875025"/>
          </a:xfrm>
        </p:grpSpPr>
        <p:sp>
          <p:nvSpPr>
            <p:cNvPr id="511" name="Google Shape;511;p21"/>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1"/>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1"/>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1"/>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1"/>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1"/>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1"/>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1"/>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19" name="Google Shape;519;p21"/>
          <p:cNvPicPr preferRelativeResize="0"/>
          <p:nvPr/>
        </p:nvPicPr>
        <p:blipFill>
          <a:blip r:embed="rId3">
            <a:alphaModFix/>
          </a:blip>
          <a:stretch>
            <a:fillRect/>
          </a:stretch>
        </p:blipFill>
        <p:spPr>
          <a:xfrm>
            <a:off x="-144700" y="3296600"/>
            <a:ext cx="1379667" cy="2842067"/>
          </a:xfrm>
          <a:prstGeom prst="rect">
            <a:avLst/>
          </a:prstGeom>
          <a:noFill/>
          <a:ln>
            <a:noFill/>
          </a:ln>
        </p:spPr>
      </p:pic>
      <p:pic>
        <p:nvPicPr>
          <p:cNvPr id="520" name="Google Shape;520;p21"/>
          <p:cNvPicPr preferRelativeResize="0"/>
          <p:nvPr/>
        </p:nvPicPr>
        <p:blipFill>
          <a:blip r:embed="rId4">
            <a:alphaModFix/>
          </a:blip>
          <a:stretch>
            <a:fillRect/>
          </a:stretch>
        </p:blipFill>
        <p:spPr>
          <a:xfrm>
            <a:off x="10955735" y="606467"/>
            <a:ext cx="1435299" cy="2456867"/>
          </a:xfrm>
          <a:prstGeom prst="rect">
            <a:avLst/>
          </a:prstGeom>
          <a:noFill/>
          <a:ln>
            <a:noFill/>
          </a:ln>
        </p:spPr>
      </p:pic>
    </p:spTree>
    <p:extLst>
      <p:ext uri="{BB962C8B-B14F-4D97-AF65-F5344CB8AC3E}">
        <p14:creationId xmlns:p14="http://schemas.microsoft.com/office/powerpoint/2010/main" val="2853419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21"/>
        <p:cNvGrpSpPr/>
        <p:nvPr/>
      </p:nvGrpSpPr>
      <p:grpSpPr>
        <a:xfrm>
          <a:off x="0" y="0"/>
          <a:ext cx="0" cy="0"/>
          <a:chOff x="0" y="0"/>
          <a:chExt cx="0" cy="0"/>
        </a:xfrm>
      </p:grpSpPr>
      <p:pic>
        <p:nvPicPr>
          <p:cNvPr id="522" name="Google Shape;522;p22"/>
          <p:cNvPicPr preferRelativeResize="0"/>
          <p:nvPr/>
        </p:nvPicPr>
        <p:blipFill rotWithShape="1">
          <a:blip r:embed="rId2">
            <a:alphaModFix/>
          </a:blip>
          <a:srcRect/>
          <a:stretch/>
        </p:blipFill>
        <p:spPr>
          <a:xfrm rot="10800000">
            <a:off x="0" y="-8392"/>
            <a:ext cx="12192000" cy="6874784"/>
          </a:xfrm>
          <a:prstGeom prst="rect">
            <a:avLst/>
          </a:prstGeom>
          <a:noFill/>
          <a:ln>
            <a:noFill/>
          </a:ln>
        </p:spPr>
      </p:pic>
      <p:sp>
        <p:nvSpPr>
          <p:cNvPr id="523" name="Google Shape;523;p22"/>
          <p:cNvSpPr txBox="1">
            <a:spLocks noGrp="1"/>
          </p:cNvSpPr>
          <p:nvPr>
            <p:ph type="title"/>
          </p:nvPr>
        </p:nvSpPr>
        <p:spPr>
          <a:xfrm>
            <a:off x="950967" y="719333"/>
            <a:ext cx="10290000" cy="943200"/>
          </a:xfrm>
          <a:prstGeom prst="rect">
            <a:avLst/>
          </a:prstGeom>
        </p:spPr>
        <p:txBody>
          <a:bodyPr spcFirstLastPara="1" wrap="square" lIns="91425" tIns="91425" rIns="91425" bIns="91425" anchor="t" anchorCtr="0">
            <a:noAutofit/>
          </a:bodyPr>
          <a:lstStyle>
            <a:lvl1pPr marR="50799" lvl="0" algn="ctr" rtl="0">
              <a:spcBef>
                <a:spcPts val="0"/>
              </a:spcBef>
              <a:spcAft>
                <a:spcPts val="0"/>
              </a:spcAft>
              <a:buClr>
                <a:schemeClr val="dk1"/>
              </a:buClr>
              <a:buSzPts val="2800"/>
              <a:buFont typeface="Grand Hotel"/>
              <a:buNone/>
              <a:defRPr>
                <a:solidFill>
                  <a:schemeClr val="dk1"/>
                </a:solidFill>
                <a:latin typeface="Grand Hotel"/>
                <a:ea typeface="Grand Hotel"/>
                <a:cs typeface="Grand Hotel"/>
                <a:sym typeface="Grand Hotel"/>
              </a:defRPr>
            </a:lvl1pPr>
            <a:lvl2pPr lvl="1"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2pPr>
            <a:lvl3pPr lvl="2"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3pPr>
            <a:lvl4pPr lvl="3"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4pPr>
            <a:lvl5pPr lvl="4"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5pPr>
            <a:lvl6pPr lvl="5"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6pPr>
            <a:lvl7pPr lvl="6"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7pPr>
            <a:lvl8pPr lvl="7"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8pPr>
            <a:lvl9pPr lvl="8"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9pPr>
          </a:lstStyle>
          <a:p>
            <a:endParaRPr/>
          </a:p>
        </p:txBody>
      </p:sp>
      <p:grpSp>
        <p:nvGrpSpPr>
          <p:cNvPr id="524" name="Google Shape;524;p22"/>
          <p:cNvGrpSpPr/>
          <p:nvPr/>
        </p:nvGrpSpPr>
        <p:grpSpPr>
          <a:xfrm flipH="1">
            <a:off x="432324" y="3657525"/>
            <a:ext cx="11327367" cy="2997289"/>
            <a:chOff x="245800" y="1896900"/>
            <a:chExt cx="7086100" cy="1875025"/>
          </a:xfrm>
        </p:grpSpPr>
        <p:sp>
          <p:nvSpPr>
            <p:cNvPr id="525" name="Google Shape;525;p22"/>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2"/>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2"/>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2"/>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2"/>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2"/>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2"/>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2"/>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3" name="Google Shape;533;p22"/>
          <p:cNvGrpSpPr/>
          <p:nvPr/>
        </p:nvGrpSpPr>
        <p:grpSpPr>
          <a:xfrm rot="10800000" flipH="1">
            <a:off x="432324" y="194792"/>
            <a:ext cx="11327367" cy="2997289"/>
            <a:chOff x="245800" y="1896900"/>
            <a:chExt cx="7086100" cy="1875025"/>
          </a:xfrm>
        </p:grpSpPr>
        <p:sp>
          <p:nvSpPr>
            <p:cNvPr id="534" name="Google Shape;534;p22"/>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2"/>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2"/>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2"/>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2"/>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2"/>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2"/>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2"/>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42" name="Google Shape;542;p22"/>
          <p:cNvPicPr preferRelativeResize="0"/>
          <p:nvPr/>
        </p:nvPicPr>
        <p:blipFill>
          <a:blip r:embed="rId3">
            <a:alphaModFix/>
          </a:blip>
          <a:stretch>
            <a:fillRect/>
          </a:stretch>
        </p:blipFill>
        <p:spPr>
          <a:xfrm>
            <a:off x="11008467" y="793101"/>
            <a:ext cx="1432133" cy="2677665"/>
          </a:xfrm>
          <a:prstGeom prst="rect">
            <a:avLst/>
          </a:prstGeom>
          <a:noFill/>
          <a:ln>
            <a:noFill/>
          </a:ln>
        </p:spPr>
      </p:pic>
      <p:pic>
        <p:nvPicPr>
          <p:cNvPr id="543" name="Google Shape;543;p22"/>
          <p:cNvPicPr preferRelativeResize="0"/>
          <p:nvPr/>
        </p:nvPicPr>
        <p:blipFill rotWithShape="1">
          <a:blip r:embed="rId4">
            <a:alphaModFix/>
          </a:blip>
          <a:srcRect/>
          <a:stretch/>
        </p:blipFill>
        <p:spPr>
          <a:xfrm rot="-456349">
            <a:off x="-513935" y="3904543"/>
            <a:ext cx="1472701" cy="1745247"/>
          </a:xfrm>
          <a:prstGeom prst="rect">
            <a:avLst/>
          </a:prstGeom>
          <a:noFill/>
          <a:ln>
            <a:noFill/>
          </a:ln>
        </p:spPr>
      </p:pic>
    </p:spTree>
    <p:extLst>
      <p:ext uri="{BB962C8B-B14F-4D97-AF65-F5344CB8AC3E}">
        <p14:creationId xmlns:p14="http://schemas.microsoft.com/office/powerpoint/2010/main" val="3719863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44"/>
        <p:cNvGrpSpPr/>
        <p:nvPr/>
      </p:nvGrpSpPr>
      <p:grpSpPr>
        <a:xfrm>
          <a:off x="0" y="0"/>
          <a:ext cx="0" cy="0"/>
          <a:chOff x="0" y="0"/>
          <a:chExt cx="0" cy="0"/>
        </a:xfrm>
      </p:grpSpPr>
      <p:sp>
        <p:nvSpPr>
          <p:cNvPr id="545" name="Google Shape;545;p23"/>
          <p:cNvSpPr txBox="1">
            <a:spLocks noGrp="1"/>
          </p:cNvSpPr>
          <p:nvPr>
            <p:ph type="ctrTitle"/>
          </p:nvPr>
        </p:nvSpPr>
        <p:spPr>
          <a:xfrm>
            <a:off x="6192867" y="774567"/>
            <a:ext cx="4631600" cy="144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46" name="Google Shape;546;p23"/>
          <p:cNvSpPr txBox="1">
            <a:spLocks noGrp="1"/>
          </p:cNvSpPr>
          <p:nvPr>
            <p:ph type="subTitle" idx="1"/>
          </p:nvPr>
        </p:nvSpPr>
        <p:spPr>
          <a:xfrm>
            <a:off x="6192923" y="2219067"/>
            <a:ext cx="4631600" cy="16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Raleway"/>
                <a:ea typeface="Raleway"/>
                <a:cs typeface="Raleway"/>
                <a:sym typeface="Raleway"/>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547" name="Google Shape;547;p23"/>
          <p:cNvPicPr preferRelativeResize="0"/>
          <p:nvPr/>
        </p:nvPicPr>
        <p:blipFill rotWithShape="1">
          <a:blip r:embed="rId2">
            <a:alphaModFix/>
          </a:blip>
          <a:srcRect/>
          <a:stretch/>
        </p:blipFill>
        <p:spPr>
          <a:xfrm>
            <a:off x="0" y="-8392"/>
            <a:ext cx="12192000" cy="6874784"/>
          </a:xfrm>
          <a:prstGeom prst="rect">
            <a:avLst/>
          </a:prstGeom>
          <a:noFill/>
          <a:ln>
            <a:noFill/>
          </a:ln>
        </p:spPr>
      </p:pic>
      <p:grpSp>
        <p:nvGrpSpPr>
          <p:cNvPr id="548" name="Google Shape;548;p23"/>
          <p:cNvGrpSpPr/>
          <p:nvPr/>
        </p:nvGrpSpPr>
        <p:grpSpPr>
          <a:xfrm rot="10800000">
            <a:off x="432324" y="194792"/>
            <a:ext cx="11327367" cy="2997289"/>
            <a:chOff x="245800" y="1896900"/>
            <a:chExt cx="7086100" cy="1875025"/>
          </a:xfrm>
        </p:grpSpPr>
        <p:sp>
          <p:nvSpPr>
            <p:cNvPr id="549" name="Google Shape;549;p23"/>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3"/>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3"/>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3"/>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3"/>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3"/>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3"/>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3"/>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57" name="Google Shape;557;p23"/>
          <p:cNvPicPr preferRelativeResize="0"/>
          <p:nvPr/>
        </p:nvPicPr>
        <p:blipFill>
          <a:blip r:embed="rId3">
            <a:alphaModFix/>
          </a:blip>
          <a:stretch>
            <a:fillRect/>
          </a:stretch>
        </p:blipFill>
        <p:spPr>
          <a:xfrm>
            <a:off x="10614867" y="3325268"/>
            <a:ext cx="1432133" cy="2677665"/>
          </a:xfrm>
          <a:prstGeom prst="rect">
            <a:avLst/>
          </a:prstGeom>
          <a:noFill/>
          <a:ln>
            <a:noFill/>
          </a:ln>
        </p:spPr>
      </p:pic>
      <p:pic>
        <p:nvPicPr>
          <p:cNvPr id="558" name="Google Shape;558;p23"/>
          <p:cNvPicPr preferRelativeResize="0"/>
          <p:nvPr/>
        </p:nvPicPr>
        <p:blipFill>
          <a:blip r:embed="rId4">
            <a:alphaModFix/>
          </a:blip>
          <a:stretch>
            <a:fillRect/>
          </a:stretch>
        </p:blipFill>
        <p:spPr>
          <a:xfrm rot="5268099">
            <a:off x="10568833" y="5228188"/>
            <a:ext cx="822667" cy="1694691"/>
          </a:xfrm>
          <a:prstGeom prst="rect">
            <a:avLst/>
          </a:prstGeom>
          <a:noFill/>
          <a:ln>
            <a:noFill/>
          </a:ln>
        </p:spPr>
      </p:pic>
      <p:grpSp>
        <p:nvGrpSpPr>
          <p:cNvPr id="559" name="Google Shape;559;p23"/>
          <p:cNvGrpSpPr/>
          <p:nvPr/>
        </p:nvGrpSpPr>
        <p:grpSpPr>
          <a:xfrm>
            <a:off x="432324" y="3657525"/>
            <a:ext cx="11327367" cy="2997289"/>
            <a:chOff x="245800" y="1896900"/>
            <a:chExt cx="7086100" cy="1875025"/>
          </a:xfrm>
        </p:grpSpPr>
        <p:sp>
          <p:nvSpPr>
            <p:cNvPr id="560" name="Google Shape;560;p23"/>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3"/>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3"/>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3"/>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3"/>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3"/>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3"/>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3"/>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68" name="Google Shape;568;p23"/>
          <p:cNvPicPr preferRelativeResize="0"/>
          <p:nvPr/>
        </p:nvPicPr>
        <p:blipFill rotWithShape="1">
          <a:blip r:embed="rId5">
            <a:alphaModFix/>
          </a:blip>
          <a:srcRect/>
          <a:stretch/>
        </p:blipFill>
        <p:spPr>
          <a:xfrm rot="-1714640">
            <a:off x="702905" y="5021539"/>
            <a:ext cx="1215891" cy="1440923"/>
          </a:xfrm>
          <a:prstGeom prst="rect">
            <a:avLst/>
          </a:prstGeom>
          <a:noFill/>
          <a:ln>
            <a:noFill/>
          </a:ln>
        </p:spPr>
      </p:pic>
      <p:pic>
        <p:nvPicPr>
          <p:cNvPr id="569" name="Google Shape;569;p23"/>
          <p:cNvPicPr preferRelativeResize="0"/>
          <p:nvPr/>
        </p:nvPicPr>
        <p:blipFill rotWithShape="1">
          <a:blip r:embed="rId5">
            <a:alphaModFix/>
          </a:blip>
          <a:srcRect/>
          <a:stretch/>
        </p:blipFill>
        <p:spPr>
          <a:xfrm rot="-276442">
            <a:off x="2834280" y="600346"/>
            <a:ext cx="1513205" cy="1793244"/>
          </a:xfrm>
          <a:prstGeom prst="rect">
            <a:avLst/>
          </a:prstGeom>
          <a:noFill/>
          <a:ln>
            <a:noFill/>
          </a:ln>
        </p:spPr>
      </p:pic>
      <p:sp>
        <p:nvSpPr>
          <p:cNvPr id="570" name="Google Shape;570;p23"/>
          <p:cNvSpPr txBox="1"/>
          <p:nvPr/>
        </p:nvSpPr>
        <p:spPr>
          <a:xfrm>
            <a:off x="6192900" y="4544080"/>
            <a:ext cx="4631600" cy="8428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400"/>
              </a:spcBef>
              <a:spcAft>
                <a:spcPts val="0"/>
              </a:spcAft>
              <a:buNone/>
            </a:pPr>
            <a:r>
              <a:rPr lang="en" sz="1333" b="1">
                <a:solidFill>
                  <a:schemeClr val="dk1"/>
                </a:solidFill>
                <a:latin typeface="Raleway"/>
                <a:ea typeface="Raleway"/>
                <a:cs typeface="Raleway"/>
                <a:sym typeface="Raleway"/>
              </a:rPr>
              <a:t>CREDITS</a:t>
            </a:r>
            <a:r>
              <a:rPr lang="en" sz="1333">
                <a:solidFill>
                  <a:schemeClr val="dk1"/>
                </a:solidFill>
                <a:latin typeface="Raleway"/>
                <a:ea typeface="Raleway"/>
                <a:cs typeface="Raleway"/>
                <a:sym typeface="Raleway"/>
              </a:rPr>
              <a:t>: Diese Präsentationsvorlage wurde von </a:t>
            </a:r>
            <a:r>
              <a:rPr lang="en" sz="1333" b="1">
                <a:solidFill>
                  <a:schemeClr val="dk1"/>
                </a:solidFill>
                <a:uFill>
                  <a:noFill/>
                </a:uFill>
                <a:latin typeface="Raleway"/>
                <a:ea typeface="Raleway"/>
                <a:cs typeface="Raleway"/>
                <a:sym typeface="Raleway"/>
                <a:hlinkClick r:id="rId6">
                  <a:extLst>
                    <a:ext uri="{A12FA001-AC4F-418D-AE19-62706E023703}">
                      <ahyp:hlinkClr xmlns:ahyp="http://schemas.microsoft.com/office/drawing/2018/hyperlinkcolor" val="tx"/>
                    </a:ext>
                  </a:extLst>
                </a:hlinkClick>
              </a:rPr>
              <a:t>Slidesgo </a:t>
            </a:r>
            <a:r>
              <a:rPr lang="en" sz="1333">
                <a:solidFill>
                  <a:schemeClr val="dk1"/>
                </a:solidFill>
                <a:latin typeface="Raleway"/>
                <a:ea typeface="Raleway"/>
                <a:cs typeface="Raleway"/>
                <a:sym typeface="Raleway"/>
              </a:rPr>
              <a:t>erstellt, inklusive Icons von </a:t>
            </a:r>
            <a:r>
              <a:rPr lang="en" sz="1333" b="1">
                <a:solidFill>
                  <a:schemeClr val="dk1"/>
                </a:solidFill>
                <a:uFill>
                  <a:noFill/>
                </a:uFill>
                <a:latin typeface="Raleway"/>
                <a:ea typeface="Raleway"/>
                <a:cs typeface="Raleway"/>
                <a:sym typeface="Raleway"/>
                <a:hlinkClick r:id="rId7">
                  <a:extLst>
                    <a:ext uri="{A12FA001-AC4F-418D-AE19-62706E023703}">
                      <ahyp:hlinkClr xmlns:ahyp="http://schemas.microsoft.com/office/drawing/2018/hyperlinkcolor" val="tx"/>
                    </a:ext>
                  </a:extLst>
                </a:hlinkClick>
              </a:rPr>
              <a:t>Flaticon</a:t>
            </a:r>
            <a:r>
              <a:rPr lang="en" sz="1333">
                <a:solidFill>
                  <a:schemeClr val="dk1"/>
                </a:solidFill>
                <a:latin typeface="Raleway"/>
                <a:ea typeface="Raleway"/>
                <a:cs typeface="Raleway"/>
                <a:sym typeface="Raleway"/>
              </a:rPr>
              <a:t> und Infografiken &amp; Bilder von </a:t>
            </a:r>
            <a:r>
              <a:rPr lang="en" sz="1333" b="1">
                <a:solidFill>
                  <a:schemeClr val="dk1"/>
                </a:solidFill>
                <a:uFill>
                  <a:noFill/>
                </a:uFill>
                <a:latin typeface="Raleway"/>
                <a:ea typeface="Raleway"/>
                <a:cs typeface="Raleway"/>
                <a:sym typeface="Raleway"/>
                <a:hlinkClick r:id="rId8">
                  <a:extLst>
                    <a:ext uri="{A12FA001-AC4F-418D-AE19-62706E023703}">
                      <ahyp:hlinkClr xmlns:ahyp="http://schemas.microsoft.com/office/drawing/2018/hyperlinkcolor" val="tx"/>
                    </a:ext>
                  </a:extLst>
                </a:hlinkClick>
              </a:rPr>
              <a:t>Freepik </a:t>
            </a:r>
            <a:endParaRPr sz="1333" b="1">
              <a:solidFill>
                <a:schemeClr val="dk1"/>
              </a:solidFill>
              <a:latin typeface="Raleway"/>
              <a:ea typeface="Raleway"/>
              <a:cs typeface="Raleway"/>
              <a:sym typeface="Raleway"/>
            </a:endParaRPr>
          </a:p>
        </p:txBody>
      </p:sp>
    </p:spTree>
    <p:extLst>
      <p:ext uri="{BB962C8B-B14F-4D97-AF65-F5344CB8AC3E}">
        <p14:creationId xmlns:p14="http://schemas.microsoft.com/office/powerpoint/2010/main" val="31741339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71"/>
        <p:cNvGrpSpPr/>
        <p:nvPr/>
      </p:nvGrpSpPr>
      <p:grpSpPr>
        <a:xfrm>
          <a:off x="0" y="0"/>
          <a:ext cx="0" cy="0"/>
          <a:chOff x="0" y="0"/>
          <a:chExt cx="0" cy="0"/>
        </a:xfrm>
      </p:grpSpPr>
    </p:spTree>
    <p:extLst>
      <p:ext uri="{BB962C8B-B14F-4D97-AF65-F5344CB8AC3E}">
        <p14:creationId xmlns:p14="http://schemas.microsoft.com/office/powerpoint/2010/main" val="14477254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72"/>
        <p:cNvGrpSpPr/>
        <p:nvPr/>
      </p:nvGrpSpPr>
      <p:grpSpPr>
        <a:xfrm>
          <a:off x="0" y="0"/>
          <a:ext cx="0" cy="0"/>
          <a:chOff x="0" y="0"/>
          <a:chExt cx="0" cy="0"/>
        </a:xfrm>
      </p:grpSpPr>
      <p:pic>
        <p:nvPicPr>
          <p:cNvPr id="573" name="Google Shape;573;p25"/>
          <p:cNvPicPr preferRelativeResize="0"/>
          <p:nvPr/>
        </p:nvPicPr>
        <p:blipFill rotWithShape="1">
          <a:blip r:embed="rId2">
            <a:alphaModFix/>
          </a:blip>
          <a:srcRect/>
          <a:stretch/>
        </p:blipFill>
        <p:spPr>
          <a:xfrm>
            <a:off x="0" y="-8392"/>
            <a:ext cx="12192000" cy="6874784"/>
          </a:xfrm>
          <a:prstGeom prst="rect">
            <a:avLst/>
          </a:prstGeom>
          <a:noFill/>
          <a:ln>
            <a:noFill/>
          </a:ln>
        </p:spPr>
      </p:pic>
    </p:spTree>
    <p:extLst>
      <p:ext uri="{BB962C8B-B14F-4D97-AF65-F5344CB8AC3E}">
        <p14:creationId xmlns:p14="http://schemas.microsoft.com/office/powerpoint/2010/main" val="19153942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74"/>
        <p:cNvGrpSpPr/>
        <p:nvPr/>
      </p:nvGrpSpPr>
      <p:grpSpPr>
        <a:xfrm>
          <a:off x="0" y="0"/>
          <a:ext cx="0" cy="0"/>
          <a:chOff x="0" y="0"/>
          <a:chExt cx="0" cy="0"/>
        </a:xfrm>
      </p:grpSpPr>
      <p:pic>
        <p:nvPicPr>
          <p:cNvPr id="575" name="Google Shape;575;p26"/>
          <p:cNvPicPr preferRelativeResize="0"/>
          <p:nvPr/>
        </p:nvPicPr>
        <p:blipFill rotWithShape="1">
          <a:blip r:embed="rId2">
            <a:alphaModFix/>
          </a:blip>
          <a:srcRect/>
          <a:stretch/>
        </p:blipFill>
        <p:spPr>
          <a:xfrm flipH="1">
            <a:off x="0" y="-8392"/>
            <a:ext cx="12192000" cy="6874784"/>
          </a:xfrm>
          <a:prstGeom prst="rect">
            <a:avLst/>
          </a:prstGeom>
          <a:noFill/>
          <a:ln>
            <a:noFill/>
          </a:ln>
        </p:spPr>
      </p:pic>
      <p:pic>
        <p:nvPicPr>
          <p:cNvPr id="576" name="Google Shape;576;p26"/>
          <p:cNvPicPr preferRelativeResize="0"/>
          <p:nvPr/>
        </p:nvPicPr>
        <p:blipFill>
          <a:blip r:embed="rId3">
            <a:alphaModFix/>
          </a:blip>
          <a:stretch>
            <a:fillRect/>
          </a:stretch>
        </p:blipFill>
        <p:spPr>
          <a:xfrm>
            <a:off x="717467" y="3864600"/>
            <a:ext cx="1379667" cy="2842067"/>
          </a:xfrm>
          <a:prstGeom prst="rect">
            <a:avLst/>
          </a:prstGeom>
          <a:noFill/>
          <a:ln>
            <a:noFill/>
          </a:ln>
        </p:spPr>
      </p:pic>
      <p:pic>
        <p:nvPicPr>
          <p:cNvPr id="577" name="Google Shape;577;p26"/>
          <p:cNvPicPr preferRelativeResize="0"/>
          <p:nvPr/>
        </p:nvPicPr>
        <p:blipFill>
          <a:blip r:embed="rId4">
            <a:alphaModFix/>
          </a:blip>
          <a:stretch>
            <a:fillRect/>
          </a:stretch>
        </p:blipFill>
        <p:spPr>
          <a:xfrm rot="10800000">
            <a:off x="10621035" y="-509100"/>
            <a:ext cx="1435299" cy="2456867"/>
          </a:xfrm>
          <a:prstGeom prst="rect">
            <a:avLst/>
          </a:prstGeom>
          <a:noFill/>
          <a:ln>
            <a:noFill/>
          </a:ln>
        </p:spPr>
      </p:pic>
      <p:pic>
        <p:nvPicPr>
          <p:cNvPr id="578" name="Google Shape;578;p26"/>
          <p:cNvPicPr preferRelativeResize="0"/>
          <p:nvPr/>
        </p:nvPicPr>
        <p:blipFill rotWithShape="1">
          <a:blip r:embed="rId5">
            <a:alphaModFix/>
          </a:blip>
          <a:srcRect/>
          <a:stretch/>
        </p:blipFill>
        <p:spPr>
          <a:xfrm rot="-456349">
            <a:off x="-341501" y="3833543"/>
            <a:ext cx="1472701" cy="1745247"/>
          </a:xfrm>
          <a:prstGeom prst="rect">
            <a:avLst/>
          </a:prstGeom>
          <a:noFill/>
          <a:ln>
            <a:noFill/>
          </a:ln>
        </p:spPr>
      </p:pic>
      <p:pic>
        <p:nvPicPr>
          <p:cNvPr id="579" name="Google Shape;579;p26"/>
          <p:cNvPicPr preferRelativeResize="0"/>
          <p:nvPr/>
        </p:nvPicPr>
        <p:blipFill>
          <a:blip r:embed="rId6">
            <a:alphaModFix/>
          </a:blip>
          <a:stretch>
            <a:fillRect/>
          </a:stretch>
        </p:blipFill>
        <p:spPr>
          <a:xfrm rot="1080352">
            <a:off x="8925634" y="-61366"/>
            <a:ext cx="1432133" cy="2677665"/>
          </a:xfrm>
          <a:prstGeom prst="rect">
            <a:avLst/>
          </a:prstGeom>
          <a:noFill/>
          <a:ln>
            <a:noFill/>
          </a:ln>
        </p:spPr>
      </p:pic>
    </p:spTree>
    <p:extLst>
      <p:ext uri="{BB962C8B-B14F-4D97-AF65-F5344CB8AC3E}">
        <p14:creationId xmlns:p14="http://schemas.microsoft.com/office/powerpoint/2010/main" val="26257029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3912-4B6B-4F5D-8470-12D97BDAFE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E48AA-5160-4258-A62B-831B0C2BBF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C61B-9D9A-462F-9353-38166F634857}"/>
              </a:ext>
            </a:extLst>
          </p:cNvPr>
          <p:cNvSpPr>
            <a:spLocks noGrp="1"/>
          </p:cNvSpPr>
          <p:nvPr>
            <p:ph type="dt" sz="half" idx="10"/>
          </p:nvPr>
        </p:nvSpPr>
        <p:spPr/>
        <p:txBody>
          <a:bodyPr/>
          <a:lstStyle/>
          <a:p>
            <a:fld id="{FD0A9559-9EF0-4BC6-B918-ED6875C368E4}" type="datetimeFigureOut">
              <a:rPr lang="en-US" smtClean="0"/>
              <a:t>6/29/2022</a:t>
            </a:fld>
            <a:endParaRPr lang="en-US"/>
          </a:p>
        </p:txBody>
      </p:sp>
      <p:sp>
        <p:nvSpPr>
          <p:cNvPr id="5" name="Footer Placeholder 4">
            <a:extLst>
              <a:ext uri="{FF2B5EF4-FFF2-40B4-BE49-F238E27FC236}">
                <a16:creationId xmlns:a16="http://schemas.microsoft.com/office/drawing/2014/main" id="{44A4DD15-35CC-402D-A96D-72EA665CA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5AC8E4-277E-46A0-9340-537F59B51F51}"/>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249275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t>6/29/2022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969211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B99F4-2F7F-454B-A43B-4408479D9B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FB0EBA-2468-4C88-B4AF-7454B0C9D2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109256-69EA-4306-9E21-1C3ED12F2F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DBB14-7E4C-47BC-A156-C1E8B7C7F5FB}"/>
              </a:ext>
            </a:extLst>
          </p:cNvPr>
          <p:cNvSpPr>
            <a:spLocks noGrp="1"/>
          </p:cNvSpPr>
          <p:nvPr>
            <p:ph type="dt" sz="half" idx="10"/>
          </p:nvPr>
        </p:nvSpPr>
        <p:spPr/>
        <p:txBody>
          <a:bodyPr/>
          <a:lstStyle/>
          <a:p>
            <a:fld id="{FD0A9559-9EF0-4BC6-B918-ED6875C368E4}" type="datetimeFigureOut">
              <a:rPr lang="en-US" smtClean="0"/>
              <a:t>6/29/2022</a:t>
            </a:fld>
            <a:endParaRPr lang="en-US"/>
          </a:p>
        </p:txBody>
      </p:sp>
      <p:sp>
        <p:nvSpPr>
          <p:cNvPr id="6" name="Footer Placeholder 5">
            <a:extLst>
              <a:ext uri="{FF2B5EF4-FFF2-40B4-BE49-F238E27FC236}">
                <a16:creationId xmlns:a16="http://schemas.microsoft.com/office/drawing/2014/main" id="{1F65BE4C-695F-4407-9D05-911ABC99FE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0E8D1B-30EC-4CF6-A530-DDDD4B6F3AC7}"/>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10992069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2869828"/>
      </p:ext>
    </p:extLst>
  </p:cSld>
  <p:clrMapOvr>
    <a:masterClrMapping/>
  </p:clrMapOvr>
  <p:transition spd="slow" advClick="0" advTm="0">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6C69321-35DD-4BC7-953A-DC16A57A483D}" type="datetimeFigureOut">
              <a:rPr lang="en-GB" smtClean="0"/>
              <a:pPr/>
              <a:t>29/06/2022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F5074B-1D8C-4FBF-B643-29DBF83DE07B}" type="slidenum">
              <a:rPr lang="en-GB" smtClean="0"/>
              <a:pPr/>
              <a:t>‹#›</a:t>
            </a:fld>
            <a:endParaRPr lang="en-GB"/>
          </a:p>
        </p:txBody>
      </p:sp>
      <p:grpSp>
        <p:nvGrpSpPr>
          <p:cNvPr id="7" name="Group 6"/>
          <p:cNvGrpSpPr/>
          <p:nvPr userDrawn="1"/>
        </p:nvGrpSpPr>
        <p:grpSpPr>
          <a:xfrm>
            <a:off x="0" y="0"/>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Oval 10"/>
          <p:cNvSpPr/>
          <p:nvPr userDrawn="1"/>
        </p:nvSpPr>
        <p:spPr>
          <a:xfrm>
            <a:off x="9573760" y="2632843"/>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9894319"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userDrawn="1"/>
        </p:nvSpPr>
        <p:spPr>
          <a:xfrm>
            <a:off x="8866641"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arallelogram 13"/>
          <p:cNvSpPr/>
          <p:nvPr userDrawn="1"/>
        </p:nvSpPr>
        <p:spPr>
          <a:xfrm>
            <a:off x="8628376" y="2797942"/>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Heart 14"/>
          <p:cNvSpPr/>
          <p:nvPr userDrawn="1"/>
        </p:nvSpPr>
        <p:spPr>
          <a:xfrm>
            <a:off x="10720899"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528801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CFFC0FB-C78B-4666-A7CC-DA470961FD74}"/>
              </a:ext>
            </a:extLst>
          </p:cNvPr>
          <p:cNvSpPr>
            <a:spLocks noGrp="1"/>
          </p:cNvSpPr>
          <p:nvPr>
            <p:ph type="dt" sz="half" idx="10"/>
          </p:nvPr>
        </p:nvSpPr>
        <p:spPr/>
        <p:txBody>
          <a:bodyPr/>
          <a:lstStyle/>
          <a:p>
            <a:fld id="{A2087CCF-9EE3-4991-A0D6-405B6BEEC725}" type="datetimeFigureOut">
              <a:rPr lang="en-BZ" smtClean="0"/>
              <a:t>29/06/2022</a:t>
            </a:fld>
            <a:endParaRPr lang="en-BZ"/>
          </a:p>
        </p:txBody>
      </p:sp>
      <p:sp>
        <p:nvSpPr>
          <p:cNvPr id="3" name="Chỗ dành sẵn cho Chân trang 2">
            <a:extLst>
              <a:ext uri="{FF2B5EF4-FFF2-40B4-BE49-F238E27FC236}">
                <a16:creationId xmlns:a16="http://schemas.microsoft.com/office/drawing/2014/main" id="{39218468-4954-413F-AA08-1C2BCD0578CC}"/>
              </a:ext>
            </a:extLst>
          </p:cNvPr>
          <p:cNvSpPr>
            <a:spLocks noGrp="1"/>
          </p:cNvSpPr>
          <p:nvPr>
            <p:ph type="ftr" sz="quarter" idx="11"/>
          </p:nvPr>
        </p:nvSpPr>
        <p:spPr/>
        <p:txBody>
          <a:bodyPr/>
          <a:lstStyle/>
          <a:p>
            <a:endParaRPr lang="en-BZ"/>
          </a:p>
        </p:txBody>
      </p:sp>
      <p:sp>
        <p:nvSpPr>
          <p:cNvPr id="4" name="Chỗ dành sẵn cho Số hiệu Bản chiếu 3">
            <a:extLst>
              <a:ext uri="{FF2B5EF4-FFF2-40B4-BE49-F238E27FC236}">
                <a16:creationId xmlns:a16="http://schemas.microsoft.com/office/drawing/2014/main" id="{8659B336-59E1-438D-A18B-3178F046E332}"/>
              </a:ext>
            </a:extLst>
          </p:cNvPr>
          <p:cNvSpPr>
            <a:spLocks noGrp="1"/>
          </p:cNvSpPr>
          <p:nvPr>
            <p:ph type="sldNum" sz="quarter" idx="12"/>
          </p:nvPr>
        </p:nvSpPr>
        <p:spPr/>
        <p:txBody>
          <a:bodyPr/>
          <a:lstStyle/>
          <a:p>
            <a:fld id="{F10DD5ED-21FB-4790-A368-219D09144567}" type="slidenum">
              <a:rPr lang="en-BZ" smtClean="0"/>
              <a:t>‹#›</a:t>
            </a:fld>
            <a:endParaRPr lang="en-BZ"/>
          </a:p>
        </p:txBody>
      </p:sp>
    </p:spTree>
    <p:extLst>
      <p:ext uri="{BB962C8B-B14F-4D97-AF65-F5344CB8AC3E}">
        <p14:creationId xmlns:p14="http://schemas.microsoft.com/office/powerpoint/2010/main" val="1491750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l="2599" r="5875" b="5263"/>
          <a:stretch>
            <a:fillRect/>
          </a:stretch>
        </p:blipFill>
        <p:spPr bwMode="auto">
          <a:xfrm>
            <a:off x="4233" y="5867400"/>
            <a:ext cx="12192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BDE24C7B-D64F-40F9-B506-10C66B614029}" type="datetimeFigureOut">
              <a:rPr lang="en-US"/>
              <a:pPr>
                <a:defRPr/>
              </a:pPr>
              <a:t>6/29/2022</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0B17AE83-35F2-48AB-9D8D-A7A4E58DF16A}" type="slidenum">
              <a:rPr lang="en-US"/>
              <a:pPr>
                <a:defRPr/>
              </a:pPr>
              <a:t>‹#›</a:t>
            </a:fld>
            <a:endParaRPr lang="en-US" dirty="0"/>
          </a:p>
        </p:txBody>
      </p:sp>
    </p:spTree>
    <p:extLst>
      <p:ext uri="{BB962C8B-B14F-4D97-AF65-F5344CB8AC3E}">
        <p14:creationId xmlns:p14="http://schemas.microsoft.com/office/powerpoint/2010/main" val="8267473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885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9709-67B2-4426-BF4C-F1C195F119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BC28DC-2232-4907-A785-C1F9C98C40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74858C-FA66-457F-84F1-CF23C418B6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7A4530-1C77-4397-9B65-FF41D1A5EF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7F0899-C17F-4489-89D0-5E42A7C681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DF4371-4702-4571-AA0E-1EC72EB66631}"/>
              </a:ext>
            </a:extLst>
          </p:cNvPr>
          <p:cNvSpPr>
            <a:spLocks noGrp="1"/>
          </p:cNvSpPr>
          <p:nvPr>
            <p:ph type="dt" sz="half" idx="10"/>
          </p:nvPr>
        </p:nvSpPr>
        <p:spPr/>
        <p:txBody>
          <a:bodyPr/>
          <a:lstStyle/>
          <a:p>
            <a:fld id="{FD0A9559-9EF0-4BC6-B918-ED6875C368E4}" type="datetimeFigureOut">
              <a:rPr lang="en-US" smtClean="0"/>
              <a:t>6/29/2022</a:t>
            </a:fld>
            <a:endParaRPr lang="en-US"/>
          </a:p>
        </p:txBody>
      </p:sp>
      <p:sp>
        <p:nvSpPr>
          <p:cNvPr id="8" name="Footer Placeholder 7">
            <a:extLst>
              <a:ext uri="{FF2B5EF4-FFF2-40B4-BE49-F238E27FC236}">
                <a16:creationId xmlns:a16="http://schemas.microsoft.com/office/drawing/2014/main" id="{C77178D9-9C85-4BD9-A9FE-7D6EA52019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AFFD90-2DC5-48DA-BBC4-491C2F39745F}"/>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3128360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CB276-3E5E-4C6A-B3CB-D5738AFD15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A25212-01FE-4266-AF50-A4C6AA1AA19C}"/>
              </a:ext>
            </a:extLst>
          </p:cNvPr>
          <p:cNvSpPr>
            <a:spLocks noGrp="1"/>
          </p:cNvSpPr>
          <p:nvPr>
            <p:ph type="dt" sz="half" idx="10"/>
          </p:nvPr>
        </p:nvSpPr>
        <p:spPr/>
        <p:txBody>
          <a:bodyPr/>
          <a:lstStyle/>
          <a:p>
            <a:fld id="{FD0A9559-9EF0-4BC6-B918-ED6875C368E4}" type="datetimeFigureOut">
              <a:rPr lang="en-US" smtClean="0"/>
              <a:t>6/29/2022</a:t>
            </a:fld>
            <a:endParaRPr lang="en-US"/>
          </a:p>
        </p:txBody>
      </p:sp>
      <p:sp>
        <p:nvSpPr>
          <p:cNvPr id="4" name="Footer Placeholder 3">
            <a:extLst>
              <a:ext uri="{FF2B5EF4-FFF2-40B4-BE49-F238E27FC236}">
                <a16:creationId xmlns:a16="http://schemas.microsoft.com/office/drawing/2014/main" id="{2739B99B-C693-468B-B114-3689C82B31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4BD343-4467-40F5-91E4-408866FA7E14}"/>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38319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905093-FC79-4C1D-82BD-19DBB64C25DF}"/>
              </a:ext>
            </a:extLst>
          </p:cNvPr>
          <p:cNvSpPr>
            <a:spLocks noGrp="1"/>
          </p:cNvSpPr>
          <p:nvPr>
            <p:ph type="dt" sz="half" idx="10"/>
          </p:nvPr>
        </p:nvSpPr>
        <p:spPr/>
        <p:txBody>
          <a:bodyPr/>
          <a:lstStyle/>
          <a:p>
            <a:fld id="{FD0A9559-9EF0-4BC6-B918-ED6875C368E4}" type="datetimeFigureOut">
              <a:rPr lang="en-US" smtClean="0"/>
              <a:t>6/29/2022</a:t>
            </a:fld>
            <a:endParaRPr lang="en-US"/>
          </a:p>
        </p:txBody>
      </p:sp>
      <p:sp>
        <p:nvSpPr>
          <p:cNvPr id="3" name="Footer Placeholder 2">
            <a:extLst>
              <a:ext uri="{FF2B5EF4-FFF2-40B4-BE49-F238E27FC236}">
                <a16:creationId xmlns:a16="http://schemas.microsoft.com/office/drawing/2014/main" id="{1E0DE72F-B905-4020-9EDF-1826534776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DD20F1-13E4-4672-AFC5-1B75F13E1273}"/>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2035018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905093-FC79-4C1D-82BD-19DBB64C25DF}"/>
              </a:ext>
            </a:extLst>
          </p:cNvPr>
          <p:cNvSpPr>
            <a:spLocks noGrp="1"/>
          </p:cNvSpPr>
          <p:nvPr>
            <p:ph type="dt" sz="half" idx="10"/>
          </p:nvPr>
        </p:nvSpPr>
        <p:spPr/>
        <p:txBody>
          <a:bodyPr/>
          <a:lstStyle/>
          <a:p>
            <a:fld id="{FD0A9559-9EF0-4BC6-B918-ED6875C368E4}" type="datetimeFigureOut">
              <a:rPr lang="en-US" smtClean="0"/>
              <a:t>6/29/2022</a:t>
            </a:fld>
            <a:endParaRPr lang="en-US"/>
          </a:p>
        </p:txBody>
      </p:sp>
      <p:sp>
        <p:nvSpPr>
          <p:cNvPr id="3" name="Footer Placeholder 2">
            <a:extLst>
              <a:ext uri="{FF2B5EF4-FFF2-40B4-BE49-F238E27FC236}">
                <a16:creationId xmlns:a16="http://schemas.microsoft.com/office/drawing/2014/main" id="{1E0DE72F-B905-4020-9EDF-1826534776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DD20F1-13E4-4672-AFC5-1B75F13E1273}"/>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3327598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905093-FC79-4C1D-82BD-19DBB64C25DF}"/>
              </a:ext>
            </a:extLst>
          </p:cNvPr>
          <p:cNvSpPr>
            <a:spLocks noGrp="1"/>
          </p:cNvSpPr>
          <p:nvPr>
            <p:ph type="dt" sz="half" idx="10"/>
          </p:nvPr>
        </p:nvSpPr>
        <p:spPr/>
        <p:txBody>
          <a:bodyPr/>
          <a:lstStyle/>
          <a:p>
            <a:fld id="{FD0A9559-9EF0-4BC6-B918-ED6875C368E4}" type="datetimeFigureOut">
              <a:rPr lang="en-US" smtClean="0"/>
              <a:t>6/29/2022</a:t>
            </a:fld>
            <a:endParaRPr lang="en-US"/>
          </a:p>
        </p:txBody>
      </p:sp>
      <p:sp>
        <p:nvSpPr>
          <p:cNvPr id="3" name="Footer Placeholder 2">
            <a:extLst>
              <a:ext uri="{FF2B5EF4-FFF2-40B4-BE49-F238E27FC236}">
                <a16:creationId xmlns:a16="http://schemas.microsoft.com/office/drawing/2014/main" id="{1E0DE72F-B905-4020-9EDF-1826534776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DD20F1-13E4-4672-AFC5-1B75F13E1273}"/>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2541532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image" Target="../media/image1.png"/><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3.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D8C163-861D-40D9-B3F6-E2C6EBFA0F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FC99D-CBCF-47EA-B578-6591B2F1CE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ABBF31-EDEF-4F9F-BA29-CE6C648A02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0A9559-9EF0-4BC6-B918-ED6875C368E4}" type="datetimeFigureOut">
              <a:rPr lang="en-US" smtClean="0"/>
              <a:t>6/29/2022</a:t>
            </a:fld>
            <a:endParaRPr lang="en-US"/>
          </a:p>
        </p:txBody>
      </p:sp>
      <p:sp>
        <p:nvSpPr>
          <p:cNvPr id="5" name="Footer Placeholder 4">
            <a:extLst>
              <a:ext uri="{FF2B5EF4-FFF2-40B4-BE49-F238E27FC236}">
                <a16:creationId xmlns:a16="http://schemas.microsoft.com/office/drawing/2014/main" id="{C441826A-6913-4ACD-820A-C7B113A0A5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B920C5-2ECC-4F6C-946E-3548AA7AE3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0EA2F-5494-4B47-9A82-20B151CBED93}" type="slidenum">
              <a:rPr lang="en-US" smtClean="0"/>
              <a:t>‹#›</a:t>
            </a:fld>
            <a:endParaRPr lang="en-US"/>
          </a:p>
        </p:txBody>
      </p:sp>
    </p:spTree>
    <p:extLst>
      <p:ext uri="{BB962C8B-B14F-4D97-AF65-F5344CB8AC3E}">
        <p14:creationId xmlns:p14="http://schemas.microsoft.com/office/powerpoint/2010/main" val="1978631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24" r:id="rId8"/>
    <p:sldLayoutId id="2147483703" r:id="rId9"/>
    <p:sldLayoutId id="2147483656" r:id="rId10"/>
    <p:sldLayoutId id="2147483657" r:id="rId11"/>
    <p:sldLayoutId id="2147483658" r:id="rId12"/>
    <p:sldLayoutId id="2147483659" r:id="rId13"/>
    <p:sldLayoutId id="2147483667" r:id="rId14"/>
    <p:sldLayoutId id="214748367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9432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Grand Hotel"/>
              <a:buNone/>
              <a:defRPr sz="3200">
                <a:solidFill>
                  <a:schemeClr val="dk1"/>
                </a:solidFill>
                <a:latin typeface="Grand Hotel"/>
                <a:ea typeface="Grand Hotel"/>
                <a:cs typeface="Grand Hotel"/>
                <a:sym typeface="Grand Hotel"/>
              </a:defRPr>
            </a:lvl1pPr>
            <a:lvl2pPr lvl="1" algn="ctr">
              <a:spcBef>
                <a:spcPts val="0"/>
              </a:spcBef>
              <a:spcAft>
                <a:spcPts val="0"/>
              </a:spcAft>
              <a:buClr>
                <a:schemeClr val="dk1"/>
              </a:buClr>
              <a:buSzPts val="3200"/>
              <a:buFont typeface="Grand Hotel"/>
              <a:buNone/>
              <a:defRPr sz="3200">
                <a:solidFill>
                  <a:schemeClr val="dk1"/>
                </a:solidFill>
                <a:latin typeface="Grand Hotel"/>
                <a:ea typeface="Grand Hotel"/>
                <a:cs typeface="Grand Hotel"/>
                <a:sym typeface="Grand Hotel"/>
              </a:defRPr>
            </a:lvl2pPr>
            <a:lvl3pPr lvl="2" algn="ctr">
              <a:spcBef>
                <a:spcPts val="0"/>
              </a:spcBef>
              <a:spcAft>
                <a:spcPts val="0"/>
              </a:spcAft>
              <a:buClr>
                <a:schemeClr val="dk1"/>
              </a:buClr>
              <a:buSzPts val="3200"/>
              <a:buFont typeface="Grand Hotel"/>
              <a:buNone/>
              <a:defRPr sz="3200">
                <a:solidFill>
                  <a:schemeClr val="dk1"/>
                </a:solidFill>
                <a:latin typeface="Grand Hotel"/>
                <a:ea typeface="Grand Hotel"/>
                <a:cs typeface="Grand Hotel"/>
                <a:sym typeface="Grand Hotel"/>
              </a:defRPr>
            </a:lvl3pPr>
            <a:lvl4pPr lvl="3" algn="ctr">
              <a:spcBef>
                <a:spcPts val="0"/>
              </a:spcBef>
              <a:spcAft>
                <a:spcPts val="0"/>
              </a:spcAft>
              <a:buClr>
                <a:schemeClr val="dk1"/>
              </a:buClr>
              <a:buSzPts val="3200"/>
              <a:buFont typeface="Grand Hotel"/>
              <a:buNone/>
              <a:defRPr sz="3200">
                <a:solidFill>
                  <a:schemeClr val="dk1"/>
                </a:solidFill>
                <a:latin typeface="Grand Hotel"/>
                <a:ea typeface="Grand Hotel"/>
                <a:cs typeface="Grand Hotel"/>
                <a:sym typeface="Grand Hotel"/>
              </a:defRPr>
            </a:lvl4pPr>
            <a:lvl5pPr lvl="4" algn="ctr">
              <a:spcBef>
                <a:spcPts val="0"/>
              </a:spcBef>
              <a:spcAft>
                <a:spcPts val="0"/>
              </a:spcAft>
              <a:buClr>
                <a:schemeClr val="dk1"/>
              </a:buClr>
              <a:buSzPts val="3200"/>
              <a:buFont typeface="Grand Hotel"/>
              <a:buNone/>
              <a:defRPr sz="3200">
                <a:solidFill>
                  <a:schemeClr val="dk1"/>
                </a:solidFill>
                <a:latin typeface="Grand Hotel"/>
                <a:ea typeface="Grand Hotel"/>
                <a:cs typeface="Grand Hotel"/>
                <a:sym typeface="Grand Hotel"/>
              </a:defRPr>
            </a:lvl5pPr>
            <a:lvl6pPr lvl="5" algn="ctr">
              <a:spcBef>
                <a:spcPts val="0"/>
              </a:spcBef>
              <a:spcAft>
                <a:spcPts val="0"/>
              </a:spcAft>
              <a:buClr>
                <a:schemeClr val="dk1"/>
              </a:buClr>
              <a:buSzPts val="3200"/>
              <a:buFont typeface="Grand Hotel"/>
              <a:buNone/>
              <a:defRPr sz="3200">
                <a:solidFill>
                  <a:schemeClr val="dk1"/>
                </a:solidFill>
                <a:latin typeface="Grand Hotel"/>
                <a:ea typeface="Grand Hotel"/>
                <a:cs typeface="Grand Hotel"/>
                <a:sym typeface="Grand Hotel"/>
              </a:defRPr>
            </a:lvl6pPr>
            <a:lvl7pPr lvl="6" algn="ctr">
              <a:spcBef>
                <a:spcPts val="0"/>
              </a:spcBef>
              <a:spcAft>
                <a:spcPts val="0"/>
              </a:spcAft>
              <a:buClr>
                <a:schemeClr val="dk1"/>
              </a:buClr>
              <a:buSzPts val="3200"/>
              <a:buFont typeface="Grand Hotel"/>
              <a:buNone/>
              <a:defRPr sz="3200">
                <a:solidFill>
                  <a:schemeClr val="dk1"/>
                </a:solidFill>
                <a:latin typeface="Grand Hotel"/>
                <a:ea typeface="Grand Hotel"/>
                <a:cs typeface="Grand Hotel"/>
                <a:sym typeface="Grand Hotel"/>
              </a:defRPr>
            </a:lvl7pPr>
            <a:lvl8pPr lvl="7" algn="ctr">
              <a:spcBef>
                <a:spcPts val="0"/>
              </a:spcBef>
              <a:spcAft>
                <a:spcPts val="0"/>
              </a:spcAft>
              <a:buClr>
                <a:schemeClr val="dk1"/>
              </a:buClr>
              <a:buSzPts val="3200"/>
              <a:buFont typeface="Grand Hotel"/>
              <a:buNone/>
              <a:defRPr sz="3200">
                <a:solidFill>
                  <a:schemeClr val="dk1"/>
                </a:solidFill>
                <a:latin typeface="Grand Hotel"/>
                <a:ea typeface="Grand Hotel"/>
                <a:cs typeface="Grand Hotel"/>
                <a:sym typeface="Grand Hotel"/>
              </a:defRPr>
            </a:lvl8pPr>
            <a:lvl9pPr lvl="8" algn="ctr">
              <a:spcBef>
                <a:spcPts val="0"/>
              </a:spcBef>
              <a:spcAft>
                <a:spcPts val="0"/>
              </a:spcAft>
              <a:buClr>
                <a:schemeClr val="dk1"/>
              </a:buClr>
              <a:buSzPts val="3200"/>
              <a:buFont typeface="Grand Hotel"/>
              <a:buNone/>
              <a:defRPr sz="3200">
                <a:solidFill>
                  <a:schemeClr val="dk1"/>
                </a:solidFill>
                <a:latin typeface="Grand Hotel"/>
                <a:ea typeface="Grand Hotel"/>
                <a:cs typeface="Grand Hotel"/>
                <a:sym typeface="Grand Hotel"/>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1pPr>
            <a:lvl2pPr marL="914400" lvl="1" indent="-330200">
              <a:lnSpc>
                <a:spcPct val="100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2pPr>
            <a:lvl3pPr marL="1371600" lvl="2" indent="-330200">
              <a:lnSpc>
                <a:spcPct val="100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3pPr>
            <a:lvl4pPr marL="1828800" lvl="3" indent="-330200">
              <a:lnSpc>
                <a:spcPct val="100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4pPr>
            <a:lvl5pPr marL="2286000" lvl="4" indent="-330200">
              <a:lnSpc>
                <a:spcPct val="100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5pPr>
            <a:lvl6pPr marL="2743200" lvl="5" indent="-330200">
              <a:lnSpc>
                <a:spcPct val="100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6pPr>
            <a:lvl7pPr marL="3200400" lvl="6" indent="-330200">
              <a:lnSpc>
                <a:spcPct val="100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7pPr>
            <a:lvl8pPr marL="3657600" lvl="7" indent="-330200">
              <a:lnSpc>
                <a:spcPct val="100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8pPr>
            <a:lvl9pPr marL="4114800" lvl="8" indent="-330200">
              <a:lnSpc>
                <a:spcPct val="100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2816559204"/>
      </p:ext>
    </p:extLst>
  </p:cSld>
  <p:clrMap bg1="lt1" tx1="dk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818" r:id="rId23"/>
    <p:sldLayoutId id="2147483819"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EF002"/>
        </a:solid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2741914501"/>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Lst>
  <p:transition spd="slow" advClick="0" advTm="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38.xml"/><Relationship Id="rId6" Type="http://schemas.openxmlformats.org/officeDocument/2006/relationships/image" Target="../media/image17.png"/><Relationship Id="rId5" Type="http://schemas.openxmlformats.org/officeDocument/2006/relationships/slide" Target="slide7.xml"/><Relationship Id="rId4" Type="http://schemas.openxmlformats.org/officeDocument/2006/relationships/image" Target="../media/image16.gif"/></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38.xml"/><Relationship Id="rId6" Type="http://schemas.openxmlformats.org/officeDocument/2006/relationships/image" Target="../media/image17.png"/><Relationship Id="rId5" Type="http://schemas.openxmlformats.org/officeDocument/2006/relationships/slide" Target="slide7.xml"/><Relationship Id="rId4" Type="http://schemas.openxmlformats.org/officeDocument/2006/relationships/image" Target="../media/image16.gi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38.xml"/><Relationship Id="rId6" Type="http://schemas.openxmlformats.org/officeDocument/2006/relationships/image" Target="../media/image17.png"/><Relationship Id="rId5" Type="http://schemas.openxmlformats.org/officeDocument/2006/relationships/slide" Target="slide7.xml"/><Relationship Id="rId4" Type="http://schemas.openxmlformats.org/officeDocument/2006/relationships/image" Target="../media/image16.gif"/></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38.xml"/><Relationship Id="rId6" Type="http://schemas.openxmlformats.org/officeDocument/2006/relationships/image" Target="../media/image17.png"/><Relationship Id="rId5" Type="http://schemas.openxmlformats.org/officeDocument/2006/relationships/slide" Target="slide7.xml"/><Relationship Id="rId4" Type="http://schemas.openxmlformats.org/officeDocument/2006/relationships/image" Target="../media/image16.gi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8.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38.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8.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8.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38.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blogtailieu.com/"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1.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notesSlide" Target="../notesSlides/notesSlide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1.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notesSlide" Target="../notesSlides/notesSlide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8.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 Target="slide9.xml"/><Relationship Id="rId7" Type="http://schemas.openxmlformats.org/officeDocument/2006/relationships/slide" Target="slide10.xml"/><Relationship Id="rId2" Type="http://schemas.openxmlformats.org/officeDocument/2006/relationships/slide" Target="slide8.xml"/><Relationship Id="rId1" Type="http://schemas.openxmlformats.org/officeDocument/2006/relationships/slideLayout" Target="../slideLayouts/slideLayout39.xml"/><Relationship Id="rId6" Type="http://schemas.openxmlformats.org/officeDocument/2006/relationships/slide" Target="slide11.xml"/><Relationship Id="rId5" Type="http://schemas.openxmlformats.org/officeDocument/2006/relationships/slide" Target="slide13.xml"/><Relationship Id="rId4" Type="http://schemas.openxmlformats.org/officeDocument/2006/relationships/slide" Target="slide1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38.xml"/><Relationship Id="rId6" Type="http://schemas.openxmlformats.org/officeDocument/2006/relationships/image" Target="../media/image17.png"/><Relationship Id="rId5" Type="http://schemas.openxmlformats.org/officeDocument/2006/relationships/slide" Target="slide7.xml"/><Relationship Id="rId4" Type="http://schemas.openxmlformats.org/officeDocument/2006/relationships/image" Target="../media/image16.gif"/></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38.xml"/><Relationship Id="rId6" Type="http://schemas.openxmlformats.org/officeDocument/2006/relationships/image" Target="../media/image17.png"/><Relationship Id="rId5" Type="http://schemas.openxmlformats.org/officeDocument/2006/relationships/slide" Target="slide7.xml"/><Relationship Id="rId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20CB2-A215-257D-E4F8-D5D837DD886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E221200-3B4D-082F-39B2-8AA44764C94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4195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5"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de-DE" sz="3200" dirty="0">
                <a:latin typeface="+mj-lt"/>
                <a:ea typeface="MS Mincho"/>
              </a:rPr>
              <a:t>VB nghị luận viết (nói) nhằm mục đích gì?</a:t>
            </a:r>
            <a:endParaRPr kumimoji="0" lang="en-US" sz="3200" b="1" i="0" u="none" strike="noStrike" kern="1200" cap="none" spc="0" normalizeH="0" baseline="0" noProof="0" dirty="0">
              <a:ln>
                <a:noFill/>
              </a:ln>
              <a:solidFill>
                <a:schemeClr val="tx1"/>
              </a:solidFill>
              <a:effectLst/>
              <a:uLnTx/>
              <a:uFillTx/>
              <a:latin typeface="+mj-lt"/>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dirty="0" err="1">
                <a:solidFill>
                  <a:schemeClr val="tx1"/>
                </a:solidFill>
              </a:rPr>
              <a:t>Giúp</a:t>
            </a:r>
            <a:r>
              <a:rPr lang="vi-VN" sz="2800" dirty="0">
                <a:solidFill>
                  <a:schemeClr val="tx1"/>
                </a:solidFill>
              </a:rPr>
              <a:t> </a:t>
            </a:r>
            <a:r>
              <a:rPr lang="vi-VN" sz="2800" dirty="0" err="1">
                <a:solidFill>
                  <a:schemeClr val="tx1"/>
                </a:solidFill>
              </a:rPr>
              <a:t>người</a:t>
            </a:r>
            <a:r>
              <a:rPr lang="vi-VN" sz="2800" dirty="0">
                <a:solidFill>
                  <a:schemeClr val="tx1"/>
                </a:solidFill>
              </a:rPr>
              <a:t> </a:t>
            </a:r>
            <a:r>
              <a:rPr lang="vi-VN" sz="2800" dirty="0" err="1">
                <a:solidFill>
                  <a:schemeClr val="tx1"/>
                </a:solidFill>
              </a:rPr>
              <a:t>đọc</a:t>
            </a:r>
            <a:r>
              <a:rPr lang="vi-VN" sz="2800" dirty="0">
                <a:solidFill>
                  <a:schemeClr val="tx1"/>
                </a:solidFill>
              </a:rPr>
              <a:t>, ngươi nghe tin, </a:t>
            </a:r>
            <a:r>
              <a:rPr lang="vi-VN" sz="2800" dirty="0" err="1">
                <a:solidFill>
                  <a:schemeClr val="tx1"/>
                </a:solidFill>
              </a:rPr>
              <a:t>hiểu</a:t>
            </a:r>
            <a:r>
              <a:rPr lang="vi-VN" sz="2800" dirty="0">
                <a:solidFill>
                  <a:schemeClr val="tx1"/>
                </a:solidFill>
              </a:rPr>
              <a:t>, </a:t>
            </a:r>
            <a:r>
              <a:rPr lang="vi-VN" sz="2800" dirty="0" err="1">
                <a:solidFill>
                  <a:schemeClr val="tx1"/>
                </a:solidFill>
              </a:rPr>
              <a:t>tán</a:t>
            </a:r>
            <a:r>
              <a:rPr lang="vi-VN" sz="2800" dirty="0">
                <a:solidFill>
                  <a:schemeClr val="tx1"/>
                </a:solidFill>
              </a:rPr>
              <a:t> </a:t>
            </a:r>
            <a:r>
              <a:rPr lang="vi-VN" sz="2800" dirty="0" err="1">
                <a:solidFill>
                  <a:schemeClr val="tx1"/>
                </a:solidFill>
              </a:rPr>
              <a:t>đồng</a:t>
            </a:r>
            <a:r>
              <a:rPr lang="vi-VN" sz="2800" dirty="0">
                <a:solidFill>
                  <a:schemeClr val="tx1"/>
                </a:solidFill>
              </a:rPr>
              <a:t> </a:t>
            </a:r>
            <a:r>
              <a:rPr lang="vi-VN" sz="2800" dirty="0" err="1">
                <a:solidFill>
                  <a:schemeClr val="tx1"/>
                </a:solidFill>
              </a:rPr>
              <a:t>hành</a:t>
            </a:r>
            <a:r>
              <a:rPr lang="vi-VN" sz="2800" dirty="0">
                <a:solidFill>
                  <a:schemeClr val="tx1"/>
                </a:solidFill>
              </a:rPr>
              <a:t> </a:t>
            </a:r>
            <a:r>
              <a:rPr lang="en-US" sz="2800" dirty="0" err="1">
                <a:solidFill>
                  <a:schemeClr val="tx1"/>
                </a:solidFill>
                <a:cs typeface="Times New Roman" panose="02020603050405020304" pitchFamily="18" charset="0"/>
              </a:rPr>
              <a:t>động</a:t>
            </a:r>
            <a:r>
              <a:rPr lang="vi-VN" sz="2800" dirty="0">
                <a:solidFill>
                  <a:schemeClr val="tx1"/>
                </a:solidFill>
              </a:rPr>
              <a:t> theo </a:t>
            </a:r>
            <a:r>
              <a:rPr lang="vi-VN" sz="2800" dirty="0" err="1">
                <a:solidFill>
                  <a:schemeClr val="tx1"/>
                </a:solidFill>
              </a:rPr>
              <a:t>mình</a:t>
            </a:r>
            <a:r>
              <a:rPr lang="en-US" sz="2800" dirty="0">
                <a:solidFill>
                  <a:schemeClr val="tx1"/>
                </a:solidFill>
              </a:rPr>
              <a:t>.</a:t>
            </a:r>
            <a:endParaRPr kumimoji="0" lang="en-US" sz="2800" b="1" i="0" u="none" strike="noStrike" kern="1200" cap="none" spc="0" normalizeH="0" baseline="0" noProof="0" dirty="0">
              <a:ln>
                <a:noFill/>
              </a:ln>
              <a:solidFill>
                <a:schemeClr val="tx1"/>
              </a:solidFill>
              <a:effectLst/>
              <a:uLnTx/>
              <a:uFillTx/>
            </a:endParaRPr>
          </a:p>
        </p:txBody>
      </p:sp>
      <p:sp>
        <p:nvSpPr>
          <p:cNvPr id="15" name="Rectangle 14"/>
          <p:cNvSpPr/>
          <p:nvPr/>
        </p:nvSpPr>
        <p:spPr>
          <a:xfrm>
            <a:off x="3035899" y="3013502"/>
            <a:ext cx="612020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You are given 5 candies</a:t>
            </a:r>
          </a:p>
        </p:txBody>
      </p:sp>
    </p:spTree>
    <p:extLst>
      <p:ext uri="{BB962C8B-B14F-4D97-AF65-F5344CB8AC3E}">
        <p14:creationId xmlns:p14="http://schemas.microsoft.com/office/powerpoint/2010/main" val="314501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5"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3200" dirty="0">
                <a:latin typeface="+mj-lt"/>
                <a:ea typeface="MS Mincho"/>
              </a:rPr>
              <a:t>Có yếu tố cơ bản nào trong văn nghị luận? </a:t>
            </a:r>
          </a:p>
          <a:p>
            <a:pPr lvl="0" algn="ctr">
              <a:defRPr/>
            </a:pPr>
            <a:endParaRPr kumimoji="0" lang="en-US" sz="3200" b="1" i="0" u="none" strike="noStrike" kern="1200" cap="none" spc="0" normalizeH="0" baseline="0" noProof="0" dirty="0">
              <a:ln>
                <a:noFill/>
              </a:ln>
              <a:solidFill>
                <a:schemeClr val="tx1"/>
              </a:solidFill>
              <a:effectLst/>
              <a:uLnTx/>
              <a:uFillTx/>
              <a:latin typeface="Calibri" panose="020F0502020204030204"/>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rPr>
              <a:t>Lí</a:t>
            </a:r>
            <a:r>
              <a:rPr lang="en-US" sz="3200" b="1" dirty="0">
                <a:solidFill>
                  <a:srgbClr val="002060"/>
                </a:solidFill>
              </a:rPr>
              <a:t> </a:t>
            </a:r>
            <a:r>
              <a:rPr lang="en-US" sz="3200" b="1" dirty="0" err="1">
                <a:solidFill>
                  <a:srgbClr val="002060"/>
                </a:solidFill>
              </a:rPr>
              <a:t>lẽ</a:t>
            </a:r>
            <a:r>
              <a:rPr lang="en-US" sz="3200" b="1" dirty="0">
                <a:solidFill>
                  <a:srgbClr val="002060"/>
                </a:solidFill>
              </a:rPr>
              <a:t> </a:t>
            </a:r>
            <a:r>
              <a:rPr lang="en-US" sz="3200" b="1" dirty="0" err="1">
                <a:solidFill>
                  <a:srgbClr val="002060"/>
                </a:solidFill>
              </a:rPr>
              <a:t>và</a:t>
            </a:r>
            <a:r>
              <a:rPr lang="en-US" sz="3200" b="1" dirty="0">
                <a:solidFill>
                  <a:srgbClr val="002060"/>
                </a:solidFill>
              </a:rPr>
              <a:t> </a:t>
            </a:r>
            <a:r>
              <a:rPr lang="en-US" sz="3200" b="1" dirty="0" err="1">
                <a:solidFill>
                  <a:srgbClr val="002060"/>
                </a:solidFill>
              </a:rPr>
              <a:t>bằng</a:t>
            </a:r>
            <a:r>
              <a:rPr lang="en-US" sz="3200" b="1" dirty="0">
                <a:solidFill>
                  <a:srgbClr val="002060"/>
                </a:solidFill>
              </a:rPr>
              <a:t> </a:t>
            </a:r>
            <a:r>
              <a:rPr lang="en-US" sz="3200" b="1" dirty="0" err="1">
                <a:solidFill>
                  <a:srgbClr val="002060"/>
                </a:solidFill>
              </a:rPr>
              <a:t>chứng</a:t>
            </a:r>
            <a:endParaRPr lang="en-US" sz="3200" b="1" dirty="0">
              <a:solidFill>
                <a:srgbClr val="002060"/>
              </a:solidFill>
            </a:endParaRPr>
          </a:p>
        </p:txBody>
      </p:sp>
      <p:sp>
        <p:nvSpPr>
          <p:cNvPr id="15" name="Rectangle 14"/>
          <p:cNvSpPr/>
          <p:nvPr/>
        </p:nvSpPr>
        <p:spPr>
          <a:xfrm>
            <a:off x="3035899" y="3013502"/>
            <a:ext cx="612020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You are given 8 candies</a:t>
            </a:r>
          </a:p>
        </p:txBody>
      </p:sp>
    </p:spTree>
    <p:extLst>
      <p:ext uri="{BB962C8B-B14F-4D97-AF65-F5344CB8AC3E}">
        <p14:creationId xmlns:p14="http://schemas.microsoft.com/office/powerpoint/2010/main" val="278701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5"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08090" y="904033"/>
            <a:ext cx="9375819" cy="127882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4400" dirty="0">
                <a:latin typeface="Times New Roman" panose="02020603050405020304" pitchFamily="18" charset="0"/>
                <a:ea typeface="MS Mincho"/>
              </a:rPr>
              <a:t>Lí lẽ có vai trò gì trong văn nghị luận?</a:t>
            </a:r>
            <a:endParaRPr lang="en-US" sz="4400" b="1" dirty="0">
              <a:solidFill>
                <a:schemeClr val="tx1"/>
              </a:solidFill>
            </a:endParaRPr>
          </a:p>
        </p:txBody>
      </p:sp>
      <p:sp>
        <p:nvSpPr>
          <p:cNvPr id="5" name="Rectangle 4"/>
          <p:cNvSpPr/>
          <p:nvPr/>
        </p:nvSpPr>
        <p:spPr>
          <a:xfrm>
            <a:off x="2203821" y="412048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200" dirty="0">
              <a:solidFill>
                <a:srgbClr val="000000"/>
              </a:solidFill>
              <a:latin typeface="Times New Roman" panose="02020603050405020304" pitchFamily="18" charset="0"/>
              <a:ea typeface="Times New Roman" panose="02020603050405020304" pitchFamily="18" charset="0"/>
            </a:endParaRPr>
          </a:p>
          <a:p>
            <a:pPr lvl="0" algn="ctr">
              <a:defRPr/>
            </a:pPr>
            <a:endParaRPr lang="en-US" sz="3200" b="1" dirty="0">
              <a:solidFill>
                <a:srgbClr val="002060"/>
              </a:solidFill>
            </a:endParaRPr>
          </a:p>
        </p:txBody>
      </p:sp>
      <p:sp>
        <p:nvSpPr>
          <p:cNvPr id="15" name="Rectangle 14"/>
          <p:cNvSpPr/>
          <p:nvPr/>
        </p:nvSpPr>
        <p:spPr>
          <a:xfrm>
            <a:off x="2886660" y="3013502"/>
            <a:ext cx="641868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You are given 10 candies</a:t>
            </a:r>
          </a:p>
        </p:txBody>
      </p:sp>
      <p:sp>
        <p:nvSpPr>
          <p:cNvPr id="10" name="TextBox 9">
            <a:extLst>
              <a:ext uri="{FF2B5EF4-FFF2-40B4-BE49-F238E27FC236}">
                <a16:creationId xmlns:a16="http://schemas.microsoft.com/office/drawing/2014/main" id="{2E720A00-89F3-2CBE-3FB8-F79C933B3DD6}"/>
              </a:ext>
            </a:extLst>
          </p:cNvPr>
          <p:cNvSpPr txBox="1"/>
          <p:nvPr/>
        </p:nvSpPr>
        <p:spPr>
          <a:xfrm>
            <a:off x="2286000" y="4147860"/>
            <a:ext cx="7873101" cy="1384995"/>
          </a:xfrm>
          <a:prstGeom prst="rect">
            <a:avLst/>
          </a:prstGeom>
          <a:noFill/>
        </p:spPr>
        <p:txBody>
          <a:bodyPr wrap="square">
            <a:spAutoFit/>
          </a:bodyPr>
          <a:lstStyle/>
          <a:p>
            <a:pPr algn="ctr"/>
            <a:r>
              <a:rPr lang="en-US" sz="2800" kern="1200" dirty="0" err="1">
                <a:latin typeface="+mj-lt"/>
                <a:cs typeface="Times New Roman" panose="02020603050405020304" pitchFamily="18" charset="0"/>
              </a:rPr>
              <a:t>Lí</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lẽ</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là</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những</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lời</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diễn</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giải</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có</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lí</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mà</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người</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viết</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người</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nói</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đưa</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ra</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để</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khẳng</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định</a:t>
            </a:r>
            <a:r>
              <a:rPr lang="en-US" sz="2800" kern="1200" dirty="0">
                <a:latin typeface="+mj-lt"/>
                <a:cs typeface="Times New Roman" panose="02020603050405020304" pitchFamily="18" charset="0"/>
              </a:rPr>
              <a:t> ý </a:t>
            </a:r>
            <a:r>
              <a:rPr lang="en-US" sz="2800" kern="1200" dirty="0" err="1">
                <a:latin typeface="+mj-lt"/>
                <a:cs typeface="Times New Roman" panose="02020603050405020304" pitchFamily="18" charset="0"/>
              </a:rPr>
              <a:t>kiến</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của</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minh</a:t>
            </a:r>
            <a:endParaRPr lang="en-US" sz="2800" dirty="0">
              <a:latin typeface="+mj-lt"/>
            </a:endParaRPr>
          </a:p>
        </p:txBody>
      </p:sp>
    </p:spTree>
    <p:extLst>
      <p:ext uri="{BB962C8B-B14F-4D97-AF65-F5344CB8AC3E}">
        <p14:creationId xmlns:p14="http://schemas.microsoft.com/office/powerpoint/2010/main" val="390518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calcmode="lin" valueType="num">
                                      <p:cBhvr additive="base">
                                        <p:cTn id="2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par>
                          <p:cTn id="39" fill="hold">
                            <p:stCondLst>
                              <p:cond delay="1000"/>
                            </p:stCondLst>
                            <p:childTnLst>
                              <p:par>
                                <p:cTn id="40" presetID="23" presetClass="entr" presetSubtype="32"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strVal val="4*#ppt_w"/>
                                          </p:val>
                                        </p:tav>
                                        <p:tav tm="100000">
                                          <p:val>
                                            <p:strVal val="#ppt_w"/>
                                          </p:val>
                                        </p:tav>
                                      </p:tavLst>
                                    </p:anim>
                                    <p:anim calcmode="lin" valueType="num">
                                      <p:cBhvr>
                                        <p:cTn id="43" dur="500" fill="hold"/>
                                        <p:tgtEl>
                                          <p:spTgt spid="15"/>
                                        </p:tgtEl>
                                        <p:attrNameLst>
                                          <p:attrName>ppt_h</p:attrName>
                                        </p:attrNameLst>
                                      </p:cBhvr>
                                      <p:tavLst>
                                        <p:tav tm="0">
                                          <p:val>
                                            <p:strVal val="4*#ppt_h"/>
                                          </p:val>
                                        </p:tav>
                                        <p:tav tm="100000">
                                          <p:val>
                                            <p:strVal val="#ppt_h"/>
                                          </p:val>
                                        </p:tav>
                                      </p:tavLst>
                                    </p:anim>
                                  </p:childTnLst>
                                </p:cTn>
                              </p:par>
                              <p:par>
                                <p:cTn id="44" presetID="21" presetClass="emph" presetSubtype="0" repeatCount="indefinite" fill="hold" grpId="1" nodeType="withEffect">
                                  <p:stCondLst>
                                    <p:cond delay="0"/>
                                  </p:stCondLst>
                                  <p:childTnLst>
                                    <p:animClr clrSpc="hsl" dir="cw">
                                      <p:cBhvr override="childStyle">
                                        <p:cTn id="45" dur="500" fill="hold"/>
                                        <p:tgtEl>
                                          <p:spTgt spid="15"/>
                                        </p:tgtEl>
                                        <p:attrNameLst>
                                          <p:attrName>style.color</p:attrName>
                                        </p:attrNameLst>
                                      </p:cBhvr>
                                      <p:by>
                                        <p:hsl h="7200000" s="0" l="0"/>
                                      </p:by>
                                    </p:animClr>
                                    <p:animClr clrSpc="hsl" dir="cw">
                                      <p:cBhvr>
                                        <p:cTn id="46" dur="500" fill="hold"/>
                                        <p:tgtEl>
                                          <p:spTgt spid="15"/>
                                        </p:tgtEl>
                                        <p:attrNameLst>
                                          <p:attrName>fillcolor</p:attrName>
                                        </p:attrNameLst>
                                      </p:cBhvr>
                                      <p:by>
                                        <p:hsl h="7200000" s="0" l="0"/>
                                      </p:by>
                                    </p:animClr>
                                    <p:animClr clrSpc="hsl" dir="cw">
                                      <p:cBhvr>
                                        <p:cTn id="47" dur="500" fill="hold"/>
                                        <p:tgtEl>
                                          <p:spTgt spid="15"/>
                                        </p:tgtEl>
                                        <p:attrNameLst>
                                          <p:attrName>stroke.color</p:attrName>
                                        </p:attrNameLst>
                                      </p:cBhvr>
                                      <p:by>
                                        <p:hsl h="7200000" s="0" l="0"/>
                                      </p:by>
                                    </p:animClr>
                                    <p:set>
                                      <p:cBhvr>
                                        <p:cTn id="48" dur="500" fill="hold"/>
                                        <p:tgtEl>
                                          <p:spTgt spid="15"/>
                                        </p:tgtEl>
                                        <p:attrNameLst>
                                          <p:attrName>fill.type</p:attrName>
                                        </p:attrNameLst>
                                      </p:cBhvr>
                                      <p:to>
                                        <p:strVal val="solid"/>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5"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3200" dirty="0">
                <a:latin typeface="+mj-lt"/>
                <a:ea typeface="MS Mincho"/>
              </a:rPr>
              <a:t>Bằng chứng có vai trò gì trong văn nghị luận?</a:t>
            </a:r>
            <a:endParaRPr lang="en-US" sz="3200" b="1" dirty="0">
              <a:solidFill>
                <a:schemeClr val="tx1"/>
              </a:solidFill>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5" name="Rectangle 4"/>
          <p:cNvSpPr/>
          <p:nvPr/>
        </p:nvSpPr>
        <p:spPr>
          <a:xfrm>
            <a:off x="1757363" y="3834737"/>
            <a:ext cx="9112008"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spcAft>
                <a:spcPts val="600"/>
              </a:spcAft>
            </a:pPr>
            <a:endParaRPr lang="en-US" sz="3200" dirty="0">
              <a:latin typeface="Times New Roman" panose="02020603050405020304" pitchFamily="18" charset="0"/>
              <a:cs typeface="Times New Roman" panose="02020603050405020304" pitchFamily="18" charset="0"/>
            </a:endParaRPr>
          </a:p>
          <a:p>
            <a:pPr algn="ctr">
              <a:spcBef>
                <a:spcPts val="600"/>
              </a:spcBef>
              <a:spcAft>
                <a:spcPts val="600"/>
              </a:spcAft>
            </a:pPr>
            <a:r>
              <a:rPr lang="en-US" sz="2800" dirty="0" err="1">
                <a:solidFill>
                  <a:schemeClr val="tx1"/>
                </a:solidFill>
                <a:latin typeface="+mj-lt"/>
                <a:cs typeface="Times New Roman" panose="02020603050405020304" pitchFamily="18" charset="0"/>
              </a:rPr>
              <a:t>Bằng</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chứng</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là</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những</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ví</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dụ</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được</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lấy</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từ</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thực</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tế</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đời</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sống</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hoặc</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từ</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các</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nguồn</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khác</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để</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chứng</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minh</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cho</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lí</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lẽ</a:t>
            </a:r>
            <a:r>
              <a:rPr lang="en-US" sz="2800" dirty="0">
                <a:solidFill>
                  <a:schemeClr val="tx1"/>
                </a:solidFill>
                <a:latin typeface="Times New Roman" panose="02020603050405020304" pitchFamily="18" charset="0"/>
                <a:cs typeface="Times New Roman" panose="02020603050405020304" pitchFamily="18" charset="0"/>
              </a:rPr>
              <a:t>.</a:t>
            </a:r>
          </a:p>
          <a:p>
            <a:pPr algn="just">
              <a:spcBef>
                <a:spcPts val="600"/>
              </a:spcBef>
              <a:spcAft>
                <a:spcPts val="600"/>
              </a:spcAft>
            </a:pPr>
            <a:endParaRPr lang="vi-VN" sz="3200" b="1" dirty="0">
              <a:solidFill>
                <a:schemeClr val="tx1"/>
              </a:solidFill>
              <a:ea typeface="Times New Roman" panose="02020603050405020304" pitchFamily="18" charset="0"/>
              <a:cs typeface="Arial" panose="020B0604020202020204" pitchFamily="34" charset="0"/>
            </a:endParaRPr>
          </a:p>
        </p:txBody>
      </p:sp>
      <p:sp>
        <p:nvSpPr>
          <p:cNvPr id="15" name="Rectangle 14"/>
          <p:cNvSpPr/>
          <p:nvPr/>
        </p:nvSpPr>
        <p:spPr>
          <a:xfrm>
            <a:off x="3035899" y="3013502"/>
            <a:ext cx="612020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You are given 2 candies</a:t>
            </a:r>
          </a:p>
        </p:txBody>
      </p:sp>
    </p:spTree>
    <p:extLst>
      <p:ext uri="{BB962C8B-B14F-4D97-AF65-F5344CB8AC3E}">
        <p14:creationId xmlns:p14="http://schemas.microsoft.com/office/powerpoint/2010/main" val="162122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4"/>
          <p:cNvSpPr>
            <a:spLocks noChangeArrowheads="1"/>
          </p:cNvSpPr>
          <p:nvPr/>
        </p:nvSpPr>
        <p:spPr bwMode="auto">
          <a:xfrm>
            <a:off x="4067175" y="1301750"/>
            <a:ext cx="6564313" cy="1211263"/>
          </a:xfrm>
          <a:prstGeom prst="rect">
            <a:avLst/>
          </a:prstGeom>
          <a:noFill/>
          <a:ln w="9525">
            <a:noFill/>
            <a:miter lim="800000"/>
            <a:headEnd/>
            <a:tailEnd/>
          </a:ln>
        </p:spPr>
        <p:txBody>
          <a:bodyPr>
            <a:spAutoFit/>
          </a:bodyPr>
          <a:lstStyle/>
          <a:p>
            <a:pPr>
              <a:lnSpc>
                <a:spcPct val="107000"/>
              </a:lnSpc>
              <a:tabLst>
                <a:tab pos="1385888" algn="l"/>
              </a:tabLst>
            </a:pPr>
            <a:endParaRPr lang="en-US" sz="4400" i="1">
              <a:solidFill>
                <a:srgbClr val="000000"/>
              </a:solidFill>
              <a:latin typeface="Times New Roman" pitchFamily="18" charset="0"/>
              <a:ea typeface="MS Mincho" pitchFamily="49" charset="-128"/>
            </a:endParaRPr>
          </a:p>
          <a:p>
            <a:pPr>
              <a:lnSpc>
                <a:spcPct val="107000"/>
              </a:lnSpc>
              <a:tabLst>
                <a:tab pos="1385888" algn="l"/>
              </a:tabLst>
            </a:pPr>
            <a:endParaRPr lang="en-US" sz="2400">
              <a:solidFill>
                <a:srgbClr val="000000"/>
              </a:solidFill>
              <a:latin typeface="Times New Roman" pitchFamily="18" charset="0"/>
              <a:cs typeface="Times New Roman" pitchFamily="18" charset="0"/>
            </a:endParaRPr>
          </a:p>
        </p:txBody>
      </p:sp>
      <p:sp>
        <p:nvSpPr>
          <p:cNvPr id="336901" name="Rectangle 8"/>
          <p:cNvSpPr>
            <a:spLocks noChangeArrowheads="1"/>
          </p:cNvSpPr>
          <p:nvPr/>
        </p:nvSpPr>
        <p:spPr bwMode="auto">
          <a:xfrm>
            <a:off x="3757542" y="185133"/>
            <a:ext cx="4355551" cy="523220"/>
          </a:xfrm>
          <a:prstGeom prst="rect">
            <a:avLst/>
          </a:prstGeom>
          <a:noFill/>
          <a:ln w="9525">
            <a:noFill/>
            <a:miter lim="800000"/>
            <a:headEnd/>
            <a:tailEnd/>
          </a:ln>
        </p:spPr>
        <p:txBody>
          <a:bodyPr wrap="none">
            <a:spAutoFit/>
          </a:bodyPr>
          <a:lstStyle/>
          <a:p>
            <a:pPr indent="88900" algn="just"/>
            <a:r>
              <a:rPr lang="de-DE" sz="2800" b="1" dirty="0">
                <a:solidFill>
                  <a:srgbClr val="009900"/>
                </a:solidFill>
                <a:latin typeface="Times New Roman" pitchFamily="18" charset="0"/>
                <a:cs typeface="Times New Roman" pitchFamily="18" charset="0"/>
              </a:rPr>
              <a:t>I. TRI THỨC ĐỌC HIỂU </a:t>
            </a:r>
            <a:endParaRPr lang="en-US" sz="2800" dirty="0">
              <a:solidFill>
                <a:srgbClr val="009900"/>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5867F393-5A7F-B7B8-D404-AEF16DE7CBDF}"/>
              </a:ext>
            </a:extLst>
          </p:cNvPr>
          <p:cNvSpPr txBox="1"/>
          <p:nvPr/>
        </p:nvSpPr>
        <p:spPr>
          <a:xfrm>
            <a:off x="817959" y="932418"/>
            <a:ext cx="8297465" cy="523220"/>
          </a:xfrm>
          <a:prstGeom prst="rect">
            <a:avLst/>
          </a:prstGeom>
          <a:noFill/>
        </p:spPr>
        <p:txBody>
          <a:bodyPr wrap="square">
            <a:spAutoFit/>
          </a:bodyPr>
          <a:lstStyle/>
          <a:p>
            <a:r>
              <a:rPr lang="en-US" sz="2800" b="1" dirty="0">
                <a:solidFill>
                  <a:srgbClr val="009900"/>
                </a:solidFill>
                <a:latin typeface="+mj-lt"/>
                <a:ea typeface="Times New Roman" panose="02020603050405020304" pitchFamily="18" charset="0"/>
              </a:rPr>
              <a:t>1.Một </a:t>
            </a:r>
            <a:r>
              <a:rPr lang="en-US" sz="2800" b="1" dirty="0" err="1">
                <a:solidFill>
                  <a:srgbClr val="009900"/>
                </a:solidFill>
                <a:latin typeface="+mj-lt"/>
                <a:ea typeface="Times New Roman" panose="02020603050405020304" pitchFamily="18" charset="0"/>
              </a:rPr>
              <a:t>số</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yếu</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tố</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cơ</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bản</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trong</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văn</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nghị</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luận</a:t>
            </a:r>
            <a:r>
              <a:rPr lang="en-US" sz="2800" b="1" dirty="0">
                <a:solidFill>
                  <a:srgbClr val="009900"/>
                </a:solidFill>
                <a:latin typeface="+mj-lt"/>
                <a:ea typeface="Times New Roman" panose="02020603050405020304" pitchFamily="18" charset="0"/>
              </a:rPr>
              <a:t>.</a:t>
            </a:r>
            <a:endParaRPr lang="en-US" sz="2800" dirty="0">
              <a:solidFill>
                <a:srgbClr val="009900"/>
              </a:solidFill>
              <a:latin typeface="+mj-lt"/>
            </a:endParaRPr>
          </a:p>
        </p:txBody>
      </p:sp>
      <p:grpSp>
        <p:nvGrpSpPr>
          <p:cNvPr id="10" name="Group 9">
            <a:extLst>
              <a:ext uri="{FF2B5EF4-FFF2-40B4-BE49-F238E27FC236}">
                <a16:creationId xmlns:a16="http://schemas.microsoft.com/office/drawing/2014/main" id="{0128C707-2647-3738-00B7-0C559175B420}"/>
              </a:ext>
            </a:extLst>
          </p:cNvPr>
          <p:cNvGrpSpPr/>
          <p:nvPr/>
        </p:nvGrpSpPr>
        <p:grpSpPr>
          <a:xfrm>
            <a:off x="1563072" y="1907381"/>
            <a:ext cx="8211501" cy="3279208"/>
            <a:chOff x="2032614" y="1840705"/>
            <a:chExt cx="8126770" cy="3176588"/>
          </a:xfrm>
        </p:grpSpPr>
        <p:sp>
          <p:nvSpPr>
            <p:cNvPr id="12" name="Freeform 8">
              <a:extLst>
                <a:ext uri="{FF2B5EF4-FFF2-40B4-BE49-F238E27FC236}">
                  <a16:creationId xmlns:a16="http://schemas.microsoft.com/office/drawing/2014/main" id="{9F89B64D-A98E-1DB2-1F66-6B37A797E76A}"/>
                </a:ext>
              </a:extLst>
            </p:cNvPr>
            <p:cNvSpPr/>
            <p:nvPr/>
          </p:nvSpPr>
          <p:spPr>
            <a:xfrm rot="16200000">
              <a:off x="1767899"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71785" tIns="102869" rIns="133351" bIns="2117726" numCol="1" spcCol="1270" anchor="t" anchorCtr="0">
              <a:noAutofit/>
            </a:bodyPr>
            <a:lstStyle/>
            <a:p>
              <a:pPr lvl="0" algn="r" defTabSz="1333500">
                <a:lnSpc>
                  <a:spcPct val="90000"/>
                </a:lnSpc>
                <a:spcBef>
                  <a:spcPct val="0"/>
                </a:spcBef>
                <a:spcAft>
                  <a:spcPct val="35000"/>
                </a:spcAft>
              </a:pPr>
              <a:endParaRPr lang="en-US" sz="3000" kern="1200"/>
            </a:p>
          </p:txBody>
        </p:sp>
        <p:sp>
          <p:nvSpPr>
            <p:cNvPr id="14" name="Freeform 16">
              <a:extLst>
                <a:ext uri="{FF2B5EF4-FFF2-40B4-BE49-F238E27FC236}">
                  <a16:creationId xmlns:a16="http://schemas.microsoft.com/office/drawing/2014/main" id="{C7F0E7E8-6637-A802-7F8A-C8878B9240A6}"/>
                </a:ext>
              </a:extLst>
            </p:cNvPr>
            <p:cNvSpPr/>
            <p:nvPr/>
          </p:nvSpPr>
          <p:spPr>
            <a:xfrm>
              <a:off x="2241756" y="1840705"/>
              <a:ext cx="2292422"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0" tIns="96012" rIns="0" bIns="0" numCol="1" spcCol="1270" anchor="t" anchorCtr="0">
              <a:noAutofit/>
            </a:bodyPr>
            <a:lstStyle/>
            <a:p>
              <a:pPr lvl="0" algn="l" defTabSz="1244600">
                <a:lnSpc>
                  <a:spcPct val="90000"/>
                </a:lnSpc>
                <a:spcBef>
                  <a:spcPct val="0"/>
                </a:spcBef>
                <a:spcAft>
                  <a:spcPct val="35000"/>
                </a:spcAft>
              </a:pP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5" name="Freeform 17">
              <a:extLst>
                <a:ext uri="{FF2B5EF4-FFF2-40B4-BE49-F238E27FC236}">
                  <a16:creationId xmlns:a16="http://schemas.microsoft.com/office/drawing/2014/main" id="{AB7ED9CC-02E3-51BA-B5DE-1FA116ECCCBA}"/>
                </a:ext>
              </a:extLst>
            </p:cNvPr>
            <p:cNvSpPr/>
            <p:nvPr/>
          </p:nvSpPr>
          <p:spPr>
            <a:xfrm rot="16200000">
              <a:off x="4507705"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571785" tIns="96012" rIns="124461" bIns="2117726" numCol="1" spcCol="1270" anchor="t" anchorCtr="0">
              <a:noAutofit/>
            </a:bodyPr>
            <a:lstStyle/>
            <a:p>
              <a:pPr lvl="0" algn="r" defTabSz="124460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p:txBody>
        </p:sp>
        <p:sp>
          <p:nvSpPr>
            <p:cNvPr id="16" name="Flowchart: Extract 15">
              <a:extLst>
                <a:ext uri="{FF2B5EF4-FFF2-40B4-BE49-F238E27FC236}">
                  <a16:creationId xmlns:a16="http://schemas.microsoft.com/office/drawing/2014/main" id="{E7705234-CDE5-1DC1-5754-9A0A5BE2B937}"/>
                </a:ext>
              </a:extLst>
            </p:cNvPr>
            <p:cNvSpPr/>
            <p:nvPr/>
          </p:nvSpPr>
          <p:spPr>
            <a:xfrm rot="5400000">
              <a:off x="4552299" y="4364677"/>
              <a:ext cx="466715" cy="397073"/>
            </a:xfrm>
            <a:prstGeom prst="flowChartExtract">
              <a:avLst/>
            </a:prstGeom>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Freeform 19">
              <a:extLst>
                <a:ext uri="{FF2B5EF4-FFF2-40B4-BE49-F238E27FC236}">
                  <a16:creationId xmlns:a16="http://schemas.microsoft.com/office/drawing/2014/main" id="{3FB27164-C211-71C3-6248-F460A135F273}"/>
                </a:ext>
              </a:extLst>
            </p:cNvPr>
            <p:cNvSpPr/>
            <p:nvPr/>
          </p:nvSpPr>
          <p:spPr>
            <a:xfrm>
              <a:off x="4888915" y="1840705"/>
              <a:ext cx="2385070"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3">
                <a:hueOff val="1355300"/>
                <a:satOff val="50000"/>
                <a:lumOff val="-7353"/>
                <a:alphaOff val="0"/>
              </a:schemeClr>
            </a:effectRef>
            <a:fontRef idx="minor">
              <a:schemeClr val="lt1"/>
            </a:fontRef>
          </p:style>
          <p:txBody>
            <a:bodyPr spcFirstLastPara="0" vert="horz" wrap="square" lIns="0" tIns="96012" rIns="0" bIns="0" numCol="1" spcCol="1270" anchor="t" anchorCtr="0">
              <a:noAutofit/>
            </a:bodyPr>
            <a:lstStyle/>
            <a:p>
              <a:pPr lvl="0" algn="l" defTabSz="1244600">
                <a:lnSpc>
                  <a:spcPct val="90000"/>
                </a:lnSpc>
                <a:spcBef>
                  <a:spcPct val="0"/>
                </a:spcBef>
                <a:spcAft>
                  <a:spcPct val="35000"/>
                </a:spcAft>
              </a:pP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rãi</a:t>
              </a:r>
              <a:r>
                <a:rPr lang="en-US" sz="2800" kern="1200" dirty="0">
                  <a:latin typeface="Times New Roman" panose="02020603050405020304" pitchFamily="18" charset="0"/>
                  <a:cs typeface="Times New Roman" panose="02020603050405020304" pitchFamily="18" charset="0"/>
                </a:rPr>
                <a:t>.</a:t>
              </a:r>
            </a:p>
          </p:txBody>
        </p:sp>
        <p:sp>
          <p:nvSpPr>
            <p:cNvPr id="18" name="Freeform 20">
              <a:extLst>
                <a:ext uri="{FF2B5EF4-FFF2-40B4-BE49-F238E27FC236}">
                  <a16:creationId xmlns:a16="http://schemas.microsoft.com/office/drawing/2014/main" id="{2281D434-41A5-7A63-A54C-57FB0C03666F}"/>
                </a:ext>
              </a:extLst>
            </p:cNvPr>
            <p:cNvSpPr/>
            <p:nvPr/>
          </p:nvSpPr>
          <p:spPr>
            <a:xfrm rot="16200000">
              <a:off x="7247512"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571785" tIns="96012" rIns="124461" bIns="2117725" numCol="1" spcCol="1270" anchor="t" anchorCtr="0">
              <a:noAutofit/>
            </a:bodyPr>
            <a:lstStyle/>
            <a:p>
              <a:pPr lvl="0" algn="r" defTabSz="124460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p:txBody>
        </p:sp>
        <p:sp>
          <p:nvSpPr>
            <p:cNvPr id="19" name="Flowchart: Extract 18">
              <a:extLst>
                <a:ext uri="{FF2B5EF4-FFF2-40B4-BE49-F238E27FC236}">
                  <a16:creationId xmlns:a16="http://schemas.microsoft.com/office/drawing/2014/main" id="{F24D861E-2AD2-3942-5FD6-6074350CB5C7}"/>
                </a:ext>
              </a:extLst>
            </p:cNvPr>
            <p:cNvSpPr/>
            <p:nvPr/>
          </p:nvSpPr>
          <p:spPr>
            <a:xfrm rot="5400000">
              <a:off x="7292106" y="4364677"/>
              <a:ext cx="466715" cy="397073"/>
            </a:xfrm>
            <a:prstGeom prst="flowChartExtract">
              <a:avLst/>
            </a:prstGeom>
          </p:spPr>
          <p:style>
            <a:lnRef idx="2">
              <a:schemeClr val="accent3">
                <a:hueOff val="2710599"/>
                <a:satOff val="100000"/>
                <a:lumOff val="-14706"/>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Freeform 23">
              <a:extLst>
                <a:ext uri="{FF2B5EF4-FFF2-40B4-BE49-F238E27FC236}">
                  <a16:creationId xmlns:a16="http://schemas.microsoft.com/office/drawing/2014/main" id="{6062E648-45BF-2E6B-5498-F8DA36C79138}"/>
                </a:ext>
              </a:extLst>
            </p:cNvPr>
            <p:cNvSpPr/>
            <p:nvPr/>
          </p:nvSpPr>
          <p:spPr>
            <a:xfrm>
              <a:off x="7641347" y="1840705"/>
              <a:ext cx="2372443"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3">
                <a:hueOff val="2710599"/>
                <a:satOff val="100000"/>
                <a:lumOff val="-14706"/>
                <a:alphaOff val="0"/>
              </a:schemeClr>
            </a:effectRef>
            <a:fontRef idx="minor">
              <a:schemeClr val="lt1"/>
            </a:fontRef>
          </p:style>
          <p:txBody>
            <a:bodyPr spcFirstLastPara="0" vert="horz" wrap="square" lIns="0" tIns="96012" rIns="0" bIns="0" numCol="1" spcCol="1270" anchor="t" anchorCtr="0">
              <a:noAutofit/>
            </a:bodyPr>
            <a:lstStyle/>
            <a:p>
              <a:pPr lvl="0" algn="l"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Bằng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chứng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dụng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phải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thực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số</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liệu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thực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cập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đáng</a:t>
              </a:r>
              <a:r>
                <a:rPr lang="en-US" sz="2800" kern="1200" dirty="0">
                  <a:latin typeface="Times New Roman" panose="02020603050405020304" pitchFamily="18" charset="0"/>
                  <a:cs typeface="Times New Roman" panose="02020603050405020304" pitchFamily="18" charset="0"/>
                </a:rPr>
                <a:t> tin </a:t>
              </a:r>
              <a:r>
                <a:rPr lang="en-US" sz="2800" kern="1200" dirty="0" err="1">
                  <a:latin typeface="Times New Roman" panose="02020603050405020304" pitchFamily="18" charset="0"/>
                  <a:cs typeface="Times New Roman" panose="02020603050405020304" pitchFamily="18" charset="0"/>
                </a:rPr>
                <a:t>cậy</a:t>
              </a:r>
              <a:r>
                <a:rPr lang="en-US" sz="2800" kern="12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8534339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4"/>
          <p:cNvSpPr>
            <a:spLocks noChangeArrowheads="1"/>
          </p:cNvSpPr>
          <p:nvPr/>
        </p:nvSpPr>
        <p:spPr bwMode="auto">
          <a:xfrm>
            <a:off x="4067175" y="1301750"/>
            <a:ext cx="6564313" cy="1211263"/>
          </a:xfrm>
          <a:prstGeom prst="rect">
            <a:avLst/>
          </a:prstGeom>
          <a:noFill/>
          <a:ln w="9525">
            <a:noFill/>
            <a:miter lim="800000"/>
            <a:headEnd/>
            <a:tailEnd/>
          </a:ln>
        </p:spPr>
        <p:txBody>
          <a:bodyPr>
            <a:spAutoFit/>
          </a:bodyPr>
          <a:lstStyle/>
          <a:p>
            <a:pPr>
              <a:lnSpc>
                <a:spcPct val="107000"/>
              </a:lnSpc>
              <a:tabLst>
                <a:tab pos="1385888" algn="l"/>
              </a:tabLst>
            </a:pPr>
            <a:endParaRPr lang="en-US" sz="4400" i="1">
              <a:solidFill>
                <a:srgbClr val="000000"/>
              </a:solidFill>
              <a:latin typeface="Times New Roman" pitchFamily="18" charset="0"/>
              <a:ea typeface="MS Mincho" pitchFamily="49" charset="-128"/>
            </a:endParaRPr>
          </a:p>
          <a:p>
            <a:pPr>
              <a:lnSpc>
                <a:spcPct val="107000"/>
              </a:lnSpc>
              <a:tabLst>
                <a:tab pos="1385888" algn="l"/>
              </a:tabLst>
            </a:pPr>
            <a:endParaRPr lang="en-US" sz="2400">
              <a:solidFill>
                <a:srgbClr val="000000"/>
              </a:solidFill>
              <a:latin typeface="Times New Roman" pitchFamily="18" charset="0"/>
              <a:cs typeface="Times New Roman" pitchFamily="18" charset="0"/>
            </a:endParaRPr>
          </a:p>
        </p:txBody>
      </p:sp>
      <p:sp>
        <p:nvSpPr>
          <p:cNvPr id="336901" name="Rectangle 8"/>
          <p:cNvSpPr>
            <a:spLocks noChangeArrowheads="1"/>
          </p:cNvSpPr>
          <p:nvPr/>
        </p:nvSpPr>
        <p:spPr bwMode="auto">
          <a:xfrm>
            <a:off x="3757542" y="185133"/>
            <a:ext cx="4355551" cy="523220"/>
          </a:xfrm>
          <a:prstGeom prst="rect">
            <a:avLst/>
          </a:prstGeom>
          <a:noFill/>
          <a:ln w="9525">
            <a:noFill/>
            <a:miter lim="800000"/>
            <a:headEnd/>
            <a:tailEnd/>
          </a:ln>
        </p:spPr>
        <p:txBody>
          <a:bodyPr wrap="none">
            <a:spAutoFit/>
          </a:bodyPr>
          <a:lstStyle/>
          <a:p>
            <a:pPr indent="88900" algn="just"/>
            <a:r>
              <a:rPr lang="de-DE" sz="2800" b="1" dirty="0">
                <a:solidFill>
                  <a:srgbClr val="009900"/>
                </a:solidFill>
                <a:latin typeface="Times New Roman" pitchFamily="18" charset="0"/>
                <a:cs typeface="Times New Roman" pitchFamily="18" charset="0"/>
              </a:rPr>
              <a:t>I. TRI THỨC ĐỌC HIỂU </a:t>
            </a:r>
            <a:endParaRPr lang="en-US" sz="2800" dirty="0">
              <a:solidFill>
                <a:srgbClr val="009900"/>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5867F393-5A7F-B7B8-D404-AEF16DE7CBDF}"/>
              </a:ext>
            </a:extLst>
          </p:cNvPr>
          <p:cNvSpPr txBox="1"/>
          <p:nvPr/>
        </p:nvSpPr>
        <p:spPr>
          <a:xfrm>
            <a:off x="128588" y="932418"/>
            <a:ext cx="12063412" cy="523220"/>
          </a:xfrm>
          <a:prstGeom prst="rect">
            <a:avLst/>
          </a:prstGeom>
          <a:noFill/>
        </p:spPr>
        <p:txBody>
          <a:bodyPr wrap="square">
            <a:spAutoFit/>
          </a:bodyPr>
          <a:lstStyle/>
          <a:p>
            <a:r>
              <a:rPr lang="en-US" sz="2800" b="1" dirty="0">
                <a:solidFill>
                  <a:srgbClr val="009900"/>
                </a:solidFill>
                <a:latin typeface="+mj-lt"/>
                <a:ea typeface="Times New Roman" panose="02020603050405020304" pitchFamily="18" charset="0"/>
              </a:rPr>
              <a:t>2.Mối </a:t>
            </a:r>
            <a:r>
              <a:rPr lang="en-US" sz="2800" b="1" dirty="0" err="1">
                <a:solidFill>
                  <a:srgbClr val="009900"/>
                </a:solidFill>
                <a:latin typeface="+mj-lt"/>
                <a:ea typeface="Times New Roman" panose="02020603050405020304" pitchFamily="18" charset="0"/>
              </a:rPr>
              <a:t>quan</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hệ</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giữa</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các</a:t>
            </a:r>
            <a:r>
              <a:rPr lang="en-US" sz="2800" b="1" dirty="0">
                <a:solidFill>
                  <a:srgbClr val="009900"/>
                </a:solidFill>
                <a:latin typeface="+mj-lt"/>
                <a:ea typeface="Times New Roman" panose="02020603050405020304" pitchFamily="18" charset="0"/>
              </a:rPr>
              <a:t> ý </a:t>
            </a:r>
            <a:r>
              <a:rPr lang="en-US" sz="2800" b="1" dirty="0" err="1">
                <a:solidFill>
                  <a:srgbClr val="009900"/>
                </a:solidFill>
                <a:latin typeface="+mj-lt"/>
                <a:ea typeface="Times New Roman" panose="02020603050405020304" pitchFamily="18" charset="0"/>
              </a:rPr>
              <a:t>kiến</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lí</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lẽ</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bằng</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chứng</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trong</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văn</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nghị</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luận</a:t>
            </a:r>
            <a:r>
              <a:rPr lang="en-US" sz="2800" b="1" dirty="0">
                <a:solidFill>
                  <a:srgbClr val="009900"/>
                </a:solidFill>
                <a:latin typeface="+mj-lt"/>
                <a:ea typeface="Times New Roman" panose="02020603050405020304" pitchFamily="18" charset="0"/>
              </a:rPr>
              <a:t>.</a:t>
            </a:r>
            <a:endParaRPr lang="en-US" sz="2800" dirty="0">
              <a:solidFill>
                <a:srgbClr val="009900"/>
              </a:solidFill>
              <a:latin typeface="+mj-lt"/>
            </a:endParaRPr>
          </a:p>
        </p:txBody>
      </p:sp>
      <p:grpSp>
        <p:nvGrpSpPr>
          <p:cNvPr id="10" name="Group 9">
            <a:extLst>
              <a:ext uri="{FF2B5EF4-FFF2-40B4-BE49-F238E27FC236}">
                <a16:creationId xmlns:a16="http://schemas.microsoft.com/office/drawing/2014/main" id="{0128C707-2647-3738-00B7-0C559175B420}"/>
              </a:ext>
            </a:extLst>
          </p:cNvPr>
          <p:cNvGrpSpPr/>
          <p:nvPr/>
        </p:nvGrpSpPr>
        <p:grpSpPr>
          <a:xfrm>
            <a:off x="1563072" y="1907381"/>
            <a:ext cx="8211501" cy="3279208"/>
            <a:chOff x="2032614" y="1840705"/>
            <a:chExt cx="8126770" cy="3176588"/>
          </a:xfrm>
        </p:grpSpPr>
        <p:sp>
          <p:nvSpPr>
            <p:cNvPr id="12" name="Freeform 8">
              <a:extLst>
                <a:ext uri="{FF2B5EF4-FFF2-40B4-BE49-F238E27FC236}">
                  <a16:creationId xmlns:a16="http://schemas.microsoft.com/office/drawing/2014/main" id="{9F89B64D-A98E-1DB2-1F66-6B37A797E76A}"/>
                </a:ext>
              </a:extLst>
            </p:cNvPr>
            <p:cNvSpPr/>
            <p:nvPr/>
          </p:nvSpPr>
          <p:spPr>
            <a:xfrm rot="16200000">
              <a:off x="1767899"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71785" tIns="102869" rIns="133351" bIns="2117726" numCol="1" spcCol="1270" anchor="t" anchorCtr="0">
              <a:noAutofit/>
            </a:bodyPr>
            <a:lstStyle/>
            <a:p>
              <a:pPr lvl="0" algn="r" defTabSz="1333500">
                <a:lnSpc>
                  <a:spcPct val="90000"/>
                </a:lnSpc>
                <a:spcBef>
                  <a:spcPct val="0"/>
                </a:spcBef>
                <a:spcAft>
                  <a:spcPct val="35000"/>
                </a:spcAft>
              </a:pPr>
              <a:endParaRPr lang="en-US" sz="3000" kern="1200"/>
            </a:p>
          </p:txBody>
        </p:sp>
        <p:sp>
          <p:nvSpPr>
            <p:cNvPr id="14" name="Freeform 16">
              <a:extLst>
                <a:ext uri="{FF2B5EF4-FFF2-40B4-BE49-F238E27FC236}">
                  <a16:creationId xmlns:a16="http://schemas.microsoft.com/office/drawing/2014/main" id="{C7F0E7E8-6637-A802-7F8A-C8878B9240A6}"/>
                </a:ext>
              </a:extLst>
            </p:cNvPr>
            <p:cNvSpPr/>
            <p:nvPr/>
          </p:nvSpPr>
          <p:spPr>
            <a:xfrm>
              <a:off x="2241756" y="1840705"/>
              <a:ext cx="2292422"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0" tIns="96012" rIns="0" bIns="0" numCol="1" spcCol="1270" anchor="t" anchorCtr="0">
              <a:noAutofit/>
            </a:bodyPr>
            <a:lstStyle/>
            <a:p>
              <a:pPr lvl="0" algn="l" defTabSz="1244600">
                <a:lnSpc>
                  <a:spcPct val="90000"/>
                </a:lnSpc>
                <a:spcBef>
                  <a:spcPct val="0"/>
                </a:spcBef>
                <a:spcAft>
                  <a:spcPct val="35000"/>
                </a:spcAft>
              </a:pPr>
              <a:r>
                <a:rPr lang="en-US" sz="2800" dirty="0">
                  <a:latin typeface="Times New Roman" panose="02020603050405020304" pitchFamily="18" charset="0"/>
                  <a:cs typeface="Times New Roman" panose="02020603050405020304" pitchFamily="18" charset="0"/>
                </a:rPr>
                <a:t>Ý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5" name="Freeform 17">
              <a:extLst>
                <a:ext uri="{FF2B5EF4-FFF2-40B4-BE49-F238E27FC236}">
                  <a16:creationId xmlns:a16="http://schemas.microsoft.com/office/drawing/2014/main" id="{AB7ED9CC-02E3-51BA-B5DE-1FA116ECCCBA}"/>
                </a:ext>
              </a:extLst>
            </p:cNvPr>
            <p:cNvSpPr/>
            <p:nvPr/>
          </p:nvSpPr>
          <p:spPr>
            <a:xfrm rot="16200000">
              <a:off x="4507705"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571785" tIns="96012" rIns="124461" bIns="2117726" numCol="1" spcCol="1270" anchor="t" anchorCtr="0">
              <a:noAutofit/>
            </a:bodyPr>
            <a:lstStyle/>
            <a:p>
              <a:pPr lvl="0" algn="r" defTabSz="124460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p:txBody>
        </p:sp>
        <p:sp>
          <p:nvSpPr>
            <p:cNvPr id="16" name="Flowchart: Extract 15">
              <a:extLst>
                <a:ext uri="{FF2B5EF4-FFF2-40B4-BE49-F238E27FC236}">
                  <a16:creationId xmlns:a16="http://schemas.microsoft.com/office/drawing/2014/main" id="{E7705234-CDE5-1DC1-5754-9A0A5BE2B937}"/>
                </a:ext>
              </a:extLst>
            </p:cNvPr>
            <p:cNvSpPr/>
            <p:nvPr/>
          </p:nvSpPr>
          <p:spPr>
            <a:xfrm rot="5400000">
              <a:off x="4552299" y="4364677"/>
              <a:ext cx="466715" cy="397073"/>
            </a:xfrm>
            <a:prstGeom prst="flowChartExtract">
              <a:avLst/>
            </a:prstGeom>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Freeform 19">
              <a:extLst>
                <a:ext uri="{FF2B5EF4-FFF2-40B4-BE49-F238E27FC236}">
                  <a16:creationId xmlns:a16="http://schemas.microsoft.com/office/drawing/2014/main" id="{3FB27164-C211-71C3-6248-F460A135F273}"/>
                </a:ext>
              </a:extLst>
            </p:cNvPr>
            <p:cNvSpPr/>
            <p:nvPr/>
          </p:nvSpPr>
          <p:spPr>
            <a:xfrm>
              <a:off x="4888915" y="1840705"/>
              <a:ext cx="2385070"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3">
                <a:hueOff val="1355300"/>
                <a:satOff val="50000"/>
                <a:lumOff val="-7353"/>
                <a:alphaOff val="0"/>
              </a:schemeClr>
            </a:effectRef>
            <a:fontRef idx="minor">
              <a:schemeClr val="lt1"/>
            </a:fontRef>
          </p:style>
          <p:txBody>
            <a:bodyPr spcFirstLastPara="0" vert="horz" wrap="square" lIns="0" tIns="96012" rIns="0" bIns="0" numCol="1" spcCol="1270" anchor="t" anchorCtr="0">
              <a:noAutofit/>
            </a:bodyPr>
            <a:lstStyle/>
            <a:p>
              <a:pPr lvl="0" algn="l"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Mỗi</a:t>
              </a:r>
              <a:r>
                <a:rPr lang="en-US" sz="2800" kern="1200" dirty="0">
                  <a:latin typeface="Times New Roman" panose="02020603050405020304" pitchFamily="18" charset="0"/>
                  <a:cs typeface="Times New Roman" panose="02020603050405020304" pitchFamily="18" charset="0"/>
                </a:rPr>
                <a:t> ý </a:t>
              </a:r>
              <a:r>
                <a:rPr lang="en-US" sz="2800" kern="1200" dirty="0" err="1">
                  <a:latin typeface="Times New Roman" panose="02020603050405020304" pitchFamily="18" charset="0"/>
                  <a:cs typeface="Times New Roman" panose="02020603050405020304" pitchFamily="18" charset="0"/>
                </a:rPr>
                <a:t>kiến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một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số</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lẽ</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kèm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đảm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bảo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tường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minh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lẽ</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xây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dựng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dựa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câu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hỏi</a:t>
              </a:r>
              <a:r>
                <a:rPr lang="en-US" sz="2800" kern="1200" dirty="0">
                  <a:latin typeface="Times New Roman" panose="02020603050405020304" pitchFamily="18" charset="0"/>
                  <a:cs typeface="Times New Roman" panose="02020603050405020304" pitchFamily="18" charset="0"/>
                </a:rPr>
                <a:t>.</a:t>
              </a:r>
            </a:p>
          </p:txBody>
        </p:sp>
        <p:sp>
          <p:nvSpPr>
            <p:cNvPr id="18" name="Freeform 20">
              <a:extLst>
                <a:ext uri="{FF2B5EF4-FFF2-40B4-BE49-F238E27FC236}">
                  <a16:creationId xmlns:a16="http://schemas.microsoft.com/office/drawing/2014/main" id="{2281D434-41A5-7A63-A54C-57FB0C03666F}"/>
                </a:ext>
              </a:extLst>
            </p:cNvPr>
            <p:cNvSpPr/>
            <p:nvPr/>
          </p:nvSpPr>
          <p:spPr>
            <a:xfrm rot="16200000">
              <a:off x="7247512"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571785" tIns="96012" rIns="124461" bIns="2117725" numCol="1" spcCol="1270" anchor="t" anchorCtr="0">
              <a:noAutofit/>
            </a:bodyPr>
            <a:lstStyle/>
            <a:p>
              <a:pPr lvl="0" algn="r" defTabSz="124460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p:txBody>
        </p:sp>
        <p:sp>
          <p:nvSpPr>
            <p:cNvPr id="19" name="Flowchart: Extract 18">
              <a:extLst>
                <a:ext uri="{FF2B5EF4-FFF2-40B4-BE49-F238E27FC236}">
                  <a16:creationId xmlns:a16="http://schemas.microsoft.com/office/drawing/2014/main" id="{F24D861E-2AD2-3942-5FD6-6074350CB5C7}"/>
                </a:ext>
              </a:extLst>
            </p:cNvPr>
            <p:cNvSpPr/>
            <p:nvPr/>
          </p:nvSpPr>
          <p:spPr>
            <a:xfrm rot="5400000">
              <a:off x="7292106" y="4364677"/>
              <a:ext cx="466715" cy="397073"/>
            </a:xfrm>
            <a:prstGeom prst="flowChartExtract">
              <a:avLst/>
            </a:prstGeom>
          </p:spPr>
          <p:style>
            <a:lnRef idx="2">
              <a:schemeClr val="accent3">
                <a:hueOff val="2710599"/>
                <a:satOff val="100000"/>
                <a:lumOff val="-14706"/>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Freeform 23">
              <a:extLst>
                <a:ext uri="{FF2B5EF4-FFF2-40B4-BE49-F238E27FC236}">
                  <a16:creationId xmlns:a16="http://schemas.microsoft.com/office/drawing/2014/main" id="{6062E648-45BF-2E6B-5498-F8DA36C79138}"/>
                </a:ext>
              </a:extLst>
            </p:cNvPr>
            <p:cNvSpPr/>
            <p:nvPr/>
          </p:nvSpPr>
          <p:spPr>
            <a:xfrm>
              <a:off x="7641347" y="1840705"/>
              <a:ext cx="2372443"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3">
                <a:hueOff val="2710599"/>
                <a:satOff val="100000"/>
                <a:lumOff val="-14706"/>
                <a:alphaOff val="0"/>
              </a:schemeClr>
            </a:effectRef>
            <a:fontRef idx="minor">
              <a:schemeClr val="lt1"/>
            </a:fontRef>
          </p:style>
          <p:txBody>
            <a:bodyPr spcFirstLastPara="0" vert="horz" wrap="square" lIns="0" tIns="96012" rIns="0" bIns="0" numCol="1" spcCol="1270" anchor="t" anchorCtr="0">
              <a:noAutofit/>
            </a:bodyPr>
            <a:lstStyle/>
            <a:p>
              <a:pPr lvl="0" algn="l"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Bằng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chứng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sở</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lẽ</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tính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thuyết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phục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đáng</a:t>
              </a:r>
              <a:r>
                <a:rPr lang="en-US" sz="2800" kern="1200" dirty="0">
                  <a:latin typeface="Times New Roman" panose="02020603050405020304" pitchFamily="18" charset="0"/>
                  <a:cs typeface="Times New Roman" panose="02020603050405020304" pitchFamily="18" charset="0"/>
                </a:rPr>
                <a:t> tin </a:t>
              </a:r>
              <a:r>
                <a:rPr lang="en-US" sz="2800" kern="1200" dirty="0" err="1">
                  <a:latin typeface="Times New Roman" panose="02020603050405020304" pitchFamily="18" charset="0"/>
                  <a:cs typeface="Times New Roman" panose="02020603050405020304" pitchFamily="18" charset="0"/>
                </a:rPr>
                <a:t>cậy</a:t>
              </a:r>
              <a:r>
                <a:rPr lang="en-US" sz="2800" kern="1200" dirty="0">
                  <a:latin typeface="Times New Roman" panose="02020603050405020304" pitchFamily="18" charset="0"/>
                  <a:cs typeface="Times New Roman" panose="02020603050405020304" pitchFamily="18" charset="0"/>
                </a:rPr>
                <a:t>.</a:t>
              </a:r>
            </a:p>
          </p:txBody>
        </p:sp>
      </p:grpSp>
      <p:sp>
        <p:nvSpPr>
          <p:cNvPr id="22" name="Pentagon 12">
            <a:extLst>
              <a:ext uri="{FF2B5EF4-FFF2-40B4-BE49-F238E27FC236}">
                <a16:creationId xmlns:a16="http://schemas.microsoft.com/office/drawing/2014/main" id="{EAAE947A-01F8-CF0F-FF1D-299FAAB0FC5A}"/>
              </a:ext>
            </a:extLst>
          </p:cNvPr>
          <p:cNvSpPr/>
          <p:nvPr/>
        </p:nvSpPr>
        <p:spPr>
          <a:xfrm>
            <a:off x="585787" y="5481082"/>
            <a:ext cx="11401425" cy="889000"/>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5000"/>
              </a:lnSpc>
              <a:defRPr/>
            </a:pPr>
            <a:r>
              <a:rPr lang="en-US" sz="2800" b="1" dirty="0">
                <a:solidFill>
                  <a:srgbClr val="009900"/>
                </a:solidFill>
                <a:latin typeface="Times New Roman" pitchFamily="18" charset="0"/>
                <a:cs typeface="Times New Roman" pitchFamily="18" charset="0"/>
              </a:rPr>
              <a:t>=&gt; Qua </a:t>
            </a:r>
            <a:r>
              <a:rPr lang="en-US" sz="2800" b="1" dirty="0" err="1">
                <a:solidFill>
                  <a:srgbClr val="009900"/>
                </a:solidFill>
                <a:latin typeface="Times New Roman" pitchFamily="18" charset="0"/>
                <a:cs typeface="Times New Roman" pitchFamily="18" charset="0"/>
              </a:rPr>
              <a:t>hệ</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thống</a:t>
            </a:r>
            <a:r>
              <a:rPr lang="en-US" sz="2800" b="1" dirty="0">
                <a:solidFill>
                  <a:srgbClr val="009900"/>
                </a:solidFill>
                <a:latin typeface="Times New Roman" pitchFamily="18" charset="0"/>
                <a:cs typeface="Times New Roman" pitchFamily="18" charset="0"/>
              </a:rPr>
              <a:t> ý </a:t>
            </a:r>
            <a:r>
              <a:rPr lang="en-US" sz="2800" b="1" dirty="0" err="1">
                <a:solidFill>
                  <a:srgbClr val="009900"/>
                </a:solidFill>
                <a:latin typeface="Times New Roman" pitchFamily="18" charset="0"/>
                <a:cs typeface="Times New Roman" pitchFamily="18" charset="0"/>
              </a:rPr>
              <a:t>kiến</a:t>
            </a:r>
            <a:r>
              <a:rPr lang="en-US" sz="2800" b="1" dirty="0">
                <a:solidFill>
                  <a:srgbClr val="009900"/>
                </a:solidFill>
                <a:latin typeface="Times New Roman" pitchFamily="18" charset="0"/>
                <a:cs typeface="Times New Roman" pitchFamily="18" charset="0"/>
              </a:rPr>
              <a:t> – </a:t>
            </a:r>
            <a:r>
              <a:rPr lang="en-US" sz="2800" b="1" dirty="0" err="1">
                <a:solidFill>
                  <a:srgbClr val="009900"/>
                </a:solidFill>
                <a:latin typeface="Times New Roman" pitchFamily="18" charset="0"/>
                <a:cs typeface="Times New Roman" pitchFamily="18" charset="0"/>
              </a:rPr>
              <a:t>lí</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lẽ</a:t>
            </a:r>
            <a:r>
              <a:rPr lang="en-US" sz="2800" b="1" dirty="0">
                <a:solidFill>
                  <a:srgbClr val="009900"/>
                </a:solidFill>
                <a:latin typeface="Times New Roman" pitchFamily="18" charset="0"/>
                <a:cs typeface="Times New Roman" pitchFamily="18" charset="0"/>
              </a:rPr>
              <a:t> - </a:t>
            </a:r>
            <a:r>
              <a:rPr lang="en-US" sz="2800" b="1" dirty="0" err="1">
                <a:solidFill>
                  <a:srgbClr val="009900"/>
                </a:solidFill>
                <a:latin typeface="Times New Roman" pitchFamily="18" charset="0"/>
                <a:cs typeface="Times New Roman" pitchFamily="18" charset="0"/>
              </a:rPr>
              <a:t>bằng</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chứng</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chặt</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chẽ</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văn</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bản</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nghị</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luận</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trở</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nên</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rành</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mạch</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và</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chặt</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chẽ</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sắc</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bén</a:t>
            </a:r>
            <a:r>
              <a:rPr lang="en-US" sz="2800" b="1" dirty="0">
                <a:solidFill>
                  <a:srgbClr val="009900"/>
                </a:solidFill>
                <a:latin typeface="Times New Roman" pitchFamily="18" charset="0"/>
                <a:cs typeface="Times New Roman" pitchFamily="18" charset="0"/>
              </a:rPr>
              <a:t>.</a:t>
            </a:r>
          </a:p>
        </p:txBody>
      </p:sp>
    </p:spTree>
    <p:extLst>
      <p:ext uri="{BB962C8B-B14F-4D97-AF65-F5344CB8AC3E}">
        <p14:creationId xmlns:p14="http://schemas.microsoft.com/office/powerpoint/2010/main" val="2355785166"/>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32">
            <a:extLst>
              <a:ext uri="{FF2B5EF4-FFF2-40B4-BE49-F238E27FC236}">
                <a16:creationId xmlns:a16="http://schemas.microsoft.com/office/drawing/2014/main" id="{6A68677D-AC98-319C-CE06-0E9496AE30FB}"/>
              </a:ext>
            </a:extLst>
          </p:cNvPr>
          <p:cNvSpPr/>
          <p:nvPr/>
        </p:nvSpPr>
        <p:spPr>
          <a:xfrm>
            <a:off x="1369989" y="73728"/>
            <a:ext cx="9895021" cy="624065"/>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endParaRPr>
          </a:p>
        </p:txBody>
      </p:sp>
      <p:sp>
        <p:nvSpPr>
          <p:cNvPr id="9" name="Rounded Rectangle 8"/>
          <p:cNvSpPr/>
          <p:nvPr/>
        </p:nvSpPr>
        <p:spPr>
          <a:xfrm>
            <a:off x="1800229" y="3124202"/>
            <a:ext cx="3882299" cy="2092565"/>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latin typeface="Lato Light"/>
            </a:endParaRPr>
          </a:p>
        </p:txBody>
      </p:sp>
      <p:sp>
        <p:nvSpPr>
          <p:cNvPr id="10" name="Rounded Rectangle 9"/>
          <p:cNvSpPr/>
          <p:nvPr/>
        </p:nvSpPr>
        <p:spPr>
          <a:xfrm>
            <a:off x="1832703" y="3235569"/>
            <a:ext cx="3882298" cy="1997449"/>
          </a:xfrm>
          <a:prstGeom prst="roundRect">
            <a:avLst/>
          </a:prstGeom>
          <a:solidFill>
            <a:schemeClr val="accent3">
              <a:lumMod val="40000"/>
              <a:lumOff val="6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latin typeface="Lato Light"/>
            </a:endParaRPr>
          </a:p>
        </p:txBody>
      </p:sp>
      <p:sp>
        <p:nvSpPr>
          <p:cNvPr id="11" name="Rounded Rectangle 10"/>
          <p:cNvSpPr/>
          <p:nvPr/>
        </p:nvSpPr>
        <p:spPr>
          <a:xfrm>
            <a:off x="3429000" y="1087679"/>
            <a:ext cx="5215344" cy="883999"/>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latin typeface="Lato Light"/>
            </a:endParaRPr>
          </a:p>
        </p:txBody>
      </p:sp>
      <p:sp>
        <p:nvSpPr>
          <p:cNvPr id="12" name="Rounded Rectangle 11"/>
          <p:cNvSpPr/>
          <p:nvPr/>
        </p:nvSpPr>
        <p:spPr>
          <a:xfrm>
            <a:off x="3581400" y="1224016"/>
            <a:ext cx="5029200" cy="833387"/>
          </a:xfrm>
          <a:prstGeom prst="roundRect">
            <a:avLst/>
          </a:prstGeom>
          <a:solidFill>
            <a:schemeClr val="accent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latin typeface="Lato Light"/>
            </a:endParaRPr>
          </a:p>
        </p:txBody>
      </p:sp>
      <p:sp>
        <p:nvSpPr>
          <p:cNvPr id="63494" name="TextBox 12"/>
          <p:cNvSpPr txBox="1">
            <a:spLocks noChangeArrowheads="1"/>
          </p:cNvSpPr>
          <p:nvPr/>
        </p:nvSpPr>
        <p:spPr bwMode="auto">
          <a:xfrm>
            <a:off x="3429001" y="1298575"/>
            <a:ext cx="52546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sz="2400">
                <a:solidFill>
                  <a:schemeClr val="tx1"/>
                </a:solidFill>
                <a:latin typeface="Times New Roman" panose="02020603050405020304" pitchFamily="18" charset="0"/>
              </a:defRPr>
            </a:lvl1pPr>
            <a:lvl2pPr marL="742950" indent="-285750" defTabSz="815975">
              <a:defRPr sz="2400">
                <a:solidFill>
                  <a:schemeClr val="tx1"/>
                </a:solidFill>
                <a:latin typeface="Times New Roman" panose="02020603050405020304" pitchFamily="18" charset="0"/>
              </a:defRPr>
            </a:lvl2pPr>
            <a:lvl3pPr marL="1143000" indent="-228600" defTabSz="815975">
              <a:defRPr sz="2400">
                <a:solidFill>
                  <a:schemeClr val="tx1"/>
                </a:solidFill>
                <a:latin typeface="Times New Roman" panose="02020603050405020304" pitchFamily="18" charset="0"/>
              </a:defRPr>
            </a:lvl3pPr>
            <a:lvl4pPr marL="1600200" indent="-228600" defTabSz="815975">
              <a:defRPr sz="2400">
                <a:solidFill>
                  <a:schemeClr val="tx1"/>
                </a:solidFill>
                <a:latin typeface="Times New Roman" panose="02020603050405020304" pitchFamily="18" charset="0"/>
              </a:defRPr>
            </a:lvl4pPr>
            <a:lvl5pPr marL="2057400" indent="-228600" defTabSz="815975">
              <a:defRPr sz="2400">
                <a:solidFill>
                  <a:schemeClr val="tx1"/>
                </a:solidFill>
                <a:latin typeface="Times New Roman" panose="02020603050405020304" pitchFamily="18" charset="0"/>
              </a:defRPr>
            </a:lvl5pPr>
            <a:lvl6pPr marL="2514600" indent="-228600" defTabSz="8159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8159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8159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815975"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1087939"/>
            <a:r>
              <a:rPr lang="en-US" altLang="en-US" b="1">
                <a:solidFill>
                  <a:srgbClr val="FF0000"/>
                </a:solidFill>
                <a:cs typeface="Times New Roman" panose="02020603050405020304" pitchFamily="18" charset="0"/>
              </a:rPr>
              <a:t>HOẠT ĐỘNG CÁ NHÂN TRẢ LỜI CÂU HỎI</a:t>
            </a:r>
          </a:p>
        </p:txBody>
      </p:sp>
      <p:sp>
        <p:nvSpPr>
          <p:cNvPr id="15" name="TextBox 14"/>
          <p:cNvSpPr txBox="1">
            <a:spLocks noChangeArrowheads="1"/>
          </p:cNvSpPr>
          <p:nvPr/>
        </p:nvSpPr>
        <p:spPr bwMode="auto">
          <a:xfrm>
            <a:off x="1832703" y="3235567"/>
            <a:ext cx="3882298" cy="211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sz="2400">
                <a:solidFill>
                  <a:schemeClr val="tx1"/>
                </a:solidFill>
                <a:latin typeface="Times New Roman" panose="02020603050405020304" pitchFamily="18" charset="0"/>
              </a:defRPr>
            </a:lvl1pPr>
            <a:lvl2pPr marL="742950" indent="-285750" defTabSz="815975">
              <a:defRPr sz="2400">
                <a:solidFill>
                  <a:schemeClr val="tx1"/>
                </a:solidFill>
                <a:latin typeface="Times New Roman" panose="02020603050405020304" pitchFamily="18" charset="0"/>
              </a:defRPr>
            </a:lvl2pPr>
            <a:lvl3pPr marL="1143000" indent="-228600" defTabSz="815975">
              <a:defRPr sz="2400">
                <a:solidFill>
                  <a:schemeClr val="tx1"/>
                </a:solidFill>
                <a:latin typeface="Times New Roman" panose="02020603050405020304" pitchFamily="18" charset="0"/>
              </a:defRPr>
            </a:lvl3pPr>
            <a:lvl4pPr marL="1600200" indent="-228600" defTabSz="815975">
              <a:defRPr sz="2400">
                <a:solidFill>
                  <a:schemeClr val="tx1"/>
                </a:solidFill>
                <a:latin typeface="Times New Roman" panose="02020603050405020304" pitchFamily="18" charset="0"/>
              </a:defRPr>
            </a:lvl4pPr>
            <a:lvl5pPr marL="2057400" indent="-228600" defTabSz="815975">
              <a:defRPr sz="2400">
                <a:solidFill>
                  <a:schemeClr val="tx1"/>
                </a:solidFill>
                <a:latin typeface="Times New Roman" panose="02020603050405020304" pitchFamily="18" charset="0"/>
              </a:defRPr>
            </a:lvl5pPr>
            <a:lvl6pPr marL="2514600" indent="-228600" defTabSz="8159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8159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8159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815975" eaLnBrk="0" fontAlgn="base" hangingPunct="0">
              <a:spcBef>
                <a:spcPct val="0"/>
              </a:spcBef>
              <a:spcAft>
                <a:spcPct val="0"/>
              </a:spcAft>
              <a:defRPr sz="2400">
                <a:solidFill>
                  <a:schemeClr val="tx1"/>
                </a:solidFill>
                <a:latin typeface="Times New Roman" panose="02020603050405020304" pitchFamily="18" charset="0"/>
              </a:defRPr>
            </a:lvl9pPr>
          </a:lstStyle>
          <a:p>
            <a:pPr algn="just" defTabSz="1087939">
              <a:lnSpc>
                <a:spcPct val="150000"/>
              </a:lnSpc>
            </a:pPr>
            <a:r>
              <a:rPr lang="en-US" altLang="en-US" b="1" i="1" dirty="0" err="1">
                <a:solidFill>
                  <a:srgbClr val="FF0000"/>
                </a:solidFill>
              </a:rPr>
              <a:t>Câu</a:t>
            </a:r>
            <a:r>
              <a:rPr lang="en-US" altLang="en-US" b="1" i="1" dirty="0">
                <a:solidFill>
                  <a:srgbClr val="FF0000"/>
                </a:solidFill>
              </a:rPr>
              <a:t> 1:</a:t>
            </a:r>
            <a:r>
              <a:rPr lang="en-US" sz="2133" b="1" i="1" dirty="0">
                <a:solidFill>
                  <a:srgbClr val="006600"/>
                </a:solidFill>
                <a:cs typeface="Times New Roman" panose="02020603050405020304" pitchFamily="18" charset="0"/>
              </a:rPr>
              <a:t>Vì </a:t>
            </a:r>
            <a:r>
              <a:rPr lang="en-US" sz="2133" b="1" i="1" dirty="0" err="1">
                <a:solidFill>
                  <a:srgbClr val="006600"/>
                </a:solidFill>
                <a:cs typeface="Times New Roman" panose="02020603050405020304" pitchFamily="18" charset="0"/>
              </a:rPr>
              <a:t>sao</a:t>
            </a:r>
            <a:r>
              <a:rPr lang="en-US" sz="2133" b="1" i="1" dirty="0">
                <a:solidFill>
                  <a:srgbClr val="006600"/>
                </a:solidFill>
                <a:cs typeface="Times New Roman" panose="02020603050405020304" pitchFamily="18" charset="0"/>
              </a:rPr>
              <a:t> </a:t>
            </a:r>
            <a:r>
              <a:rPr lang="en-US" sz="2133" b="1" i="1" dirty="0" err="1">
                <a:solidFill>
                  <a:srgbClr val="006600"/>
                </a:solidFill>
                <a:cs typeface="Times New Roman" panose="02020603050405020304" pitchFamily="18" charset="0"/>
              </a:rPr>
              <a:t>khách</a:t>
            </a:r>
            <a:r>
              <a:rPr lang="en-US" sz="2133" b="1" i="1" dirty="0">
                <a:solidFill>
                  <a:srgbClr val="006600"/>
                </a:solidFill>
                <a:cs typeface="Times New Roman" panose="02020603050405020304" pitchFamily="18" charset="0"/>
              </a:rPr>
              <a:t> du </a:t>
            </a:r>
            <a:r>
              <a:rPr lang="en-US" sz="2133" b="1" i="1" dirty="0" err="1">
                <a:solidFill>
                  <a:srgbClr val="006600"/>
                </a:solidFill>
                <a:cs typeface="Times New Roman" panose="02020603050405020304" pitchFamily="18" charset="0"/>
              </a:rPr>
              <a:t>lịch</a:t>
            </a:r>
            <a:r>
              <a:rPr lang="en-US" sz="2133" b="1" i="1" dirty="0">
                <a:solidFill>
                  <a:srgbClr val="006600"/>
                </a:solidFill>
                <a:cs typeface="Times New Roman" panose="02020603050405020304" pitchFamily="18" charset="0"/>
              </a:rPr>
              <a:t> </a:t>
            </a:r>
            <a:r>
              <a:rPr lang="en-US" sz="2133" b="1" i="1" dirty="0" err="1">
                <a:solidFill>
                  <a:srgbClr val="006600"/>
                </a:solidFill>
                <a:cs typeface="Times New Roman" panose="02020603050405020304" pitchFamily="18" charset="0"/>
              </a:rPr>
              <a:t>thường</a:t>
            </a:r>
            <a:r>
              <a:rPr lang="en-US" sz="2133" b="1" i="1" dirty="0">
                <a:solidFill>
                  <a:srgbClr val="006600"/>
                </a:solidFill>
                <a:cs typeface="Times New Roman" panose="02020603050405020304" pitchFamily="18" charset="0"/>
              </a:rPr>
              <a:t> </a:t>
            </a:r>
            <a:r>
              <a:rPr lang="en-US" sz="2133" b="1" i="1" dirty="0" err="1">
                <a:solidFill>
                  <a:srgbClr val="006600"/>
                </a:solidFill>
                <a:cs typeface="Times New Roman" panose="02020603050405020304" pitchFamily="18" charset="0"/>
              </a:rPr>
              <a:t>chuẩn</a:t>
            </a:r>
            <a:r>
              <a:rPr lang="en-US" sz="2133" b="1" i="1" dirty="0">
                <a:solidFill>
                  <a:srgbClr val="006600"/>
                </a:solidFill>
                <a:cs typeface="Times New Roman" panose="02020603050405020304" pitchFamily="18" charset="0"/>
              </a:rPr>
              <a:t> </a:t>
            </a:r>
            <a:r>
              <a:rPr lang="en-US" sz="2133" b="1" i="1" dirty="0" err="1">
                <a:solidFill>
                  <a:srgbClr val="006600"/>
                </a:solidFill>
                <a:cs typeface="Times New Roman" panose="02020603050405020304" pitchFamily="18" charset="0"/>
              </a:rPr>
              <a:t>bị</a:t>
            </a:r>
            <a:r>
              <a:rPr lang="en-US" sz="2133" b="1" i="1" dirty="0">
                <a:solidFill>
                  <a:srgbClr val="006600"/>
                </a:solidFill>
                <a:cs typeface="Times New Roman" panose="02020603050405020304" pitchFamily="18" charset="0"/>
              </a:rPr>
              <a:t> </a:t>
            </a:r>
            <a:r>
              <a:rPr lang="en-US" sz="2133" b="1" i="1" dirty="0" err="1">
                <a:solidFill>
                  <a:srgbClr val="006600"/>
                </a:solidFill>
                <a:cs typeface="Times New Roman" panose="02020603050405020304" pitchFamily="18" charset="0"/>
              </a:rPr>
              <a:t>một</a:t>
            </a:r>
            <a:r>
              <a:rPr lang="en-US" sz="2133" b="1" i="1" dirty="0">
                <a:solidFill>
                  <a:srgbClr val="006600"/>
                </a:solidFill>
                <a:cs typeface="Times New Roman" panose="02020603050405020304" pitchFamily="18" charset="0"/>
              </a:rPr>
              <a:t> </a:t>
            </a:r>
            <a:r>
              <a:rPr lang="en-US" sz="2133" b="1" i="1" dirty="0" err="1">
                <a:solidFill>
                  <a:srgbClr val="006600"/>
                </a:solidFill>
                <a:cs typeface="Times New Roman" panose="02020603050405020304" pitchFamily="18" charset="0"/>
              </a:rPr>
              <a:t>tấm</a:t>
            </a:r>
            <a:r>
              <a:rPr lang="en-US" sz="2133" b="1" i="1" dirty="0">
                <a:solidFill>
                  <a:srgbClr val="006600"/>
                </a:solidFill>
                <a:cs typeface="Times New Roman" panose="02020603050405020304" pitchFamily="18" charset="0"/>
              </a:rPr>
              <a:t> </a:t>
            </a:r>
            <a:r>
              <a:rPr lang="en-US" sz="2133" b="1" i="1" dirty="0" err="1">
                <a:solidFill>
                  <a:srgbClr val="006600"/>
                </a:solidFill>
                <a:cs typeface="Times New Roman" panose="02020603050405020304" pitchFamily="18" charset="0"/>
              </a:rPr>
              <a:t>bản</a:t>
            </a:r>
            <a:r>
              <a:rPr lang="en-US" sz="2133" b="1" i="1" dirty="0">
                <a:solidFill>
                  <a:srgbClr val="006600"/>
                </a:solidFill>
                <a:cs typeface="Times New Roman" panose="02020603050405020304" pitchFamily="18" charset="0"/>
              </a:rPr>
              <a:t> </a:t>
            </a:r>
            <a:r>
              <a:rPr lang="en-US" sz="2133" b="1" i="1" dirty="0" err="1">
                <a:solidFill>
                  <a:srgbClr val="006600"/>
                </a:solidFill>
                <a:cs typeface="Times New Roman" panose="02020603050405020304" pitchFamily="18" charset="0"/>
              </a:rPr>
              <a:t>đồ</a:t>
            </a:r>
            <a:r>
              <a:rPr lang="en-US" sz="2133" b="1" i="1" dirty="0">
                <a:solidFill>
                  <a:srgbClr val="006600"/>
                </a:solidFill>
                <a:cs typeface="Times New Roman" panose="02020603050405020304" pitchFamily="18" charset="0"/>
              </a:rPr>
              <a:t> </a:t>
            </a:r>
            <a:r>
              <a:rPr lang="en-US" sz="2133" b="1" i="1" dirty="0" err="1">
                <a:solidFill>
                  <a:srgbClr val="006600"/>
                </a:solidFill>
                <a:cs typeface="Times New Roman" panose="02020603050405020304" pitchFamily="18" charset="0"/>
              </a:rPr>
              <a:t>trước</a:t>
            </a:r>
            <a:r>
              <a:rPr lang="en-US" sz="2133" b="1" i="1" dirty="0">
                <a:solidFill>
                  <a:srgbClr val="006600"/>
                </a:solidFill>
                <a:cs typeface="Times New Roman" panose="02020603050405020304" pitchFamily="18" charset="0"/>
              </a:rPr>
              <a:t> </a:t>
            </a:r>
            <a:r>
              <a:rPr lang="en-US" sz="2133" b="1" i="1" dirty="0" err="1">
                <a:solidFill>
                  <a:srgbClr val="006600"/>
                </a:solidFill>
                <a:cs typeface="Times New Roman" panose="02020603050405020304" pitchFamily="18" charset="0"/>
              </a:rPr>
              <a:t>khi</a:t>
            </a:r>
            <a:r>
              <a:rPr lang="en-US" sz="2133" b="1" i="1" dirty="0">
                <a:solidFill>
                  <a:srgbClr val="006600"/>
                </a:solidFill>
                <a:cs typeface="Times New Roman" panose="02020603050405020304" pitchFamily="18" charset="0"/>
              </a:rPr>
              <a:t> </a:t>
            </a:r>
            <a:r>
              <a:rPr lang="en-US" sz="2133" b="1" i="1" dirty="0" err="1">
                <a:solidFill>
                  <a:srgbClr val="006600"/>
                </a:solidFill>
                <a:cs typeface="Times New Roman" panose="02020603050405020304" pitchFamily="18" charset="0"/>
              </a:rPr>
              <a:t>đến</a:t>
            </a:r>
            <a:r>
              <a:rPr lang="en-US" sz="2133" b="1" i="1" dirty="0">
                <a:solidFill>
                  <a:srgbClr val="006600"/>
                </a:solidFill>
                <a:cs typeface="Times New Roman" panose="02020603050405020304" pitchFamily="18" charset="0"/>
              </a:rPr>
              <a:t> </a:t>
            </a:r>
            <a:r>
              <a:rPr lang="en-US" sz="2133" b="1" i="1" dirty="0" err="1">
                <a:solidFill>
                  <a:srgbClr val="006600"/>
                </a:solidFill>
                <a:cs typeface="Times New Roman" panose="02020603050405020304" pitchFamily="18" charset="0"/>
              </a:rPr>
              <a:t>một</a:t>
            </a:r>
            <a:r>
              <a:rPr lang="en-US" sz="2133" b="1" i="1" dirty="0">
                <a:solidFill>
                  <a:srgbClr val="006600"/>
                </a:solidFill>
                <a:cs typeface="Times New Roman" panose="02020603050405020304" pitchFamily="18" charset="0"/>
              </a:rPr>
              <a:t> </a:t>
            </a:r>
            <a:r>
              <a:rPr lang="en-US" sz="2133" b="1" i="1" dirty="0" err="1">
                <a:solidFill>
                  <a:srgbClr val="006600"/>
                </a:solidFill>
                <a:cs typeface="Times New Roman" panose="02020603050405020304" pitchFamily="18" charset="0"/>
              </a:rPr>
              <a:t>vùng</a:t>
            </a:r>
            <a:r>
              <a:rPr lang="en-US" sz="2133" b="1" i="1" dirty="0">
                <a:solidFill>
                  <a:srgbClr val="006600"/>
                </a:solidFill>
                <a:cs typeface="Times New Roman" panose="02020603050405020304" pitchFamily="18" charset="0"/>
              </a:rPr>
              <a:t> </a:t>
            </a:r>
            <a:r>
              <a:rPr lang="en-US" sz="2133" b="1" i="1" dirty="0" err="1">
                <a:solidFill>
                  <a:srgbClr val="006600"/>
                </a:solidFill>
                <a:cs typeface="Times New Roman" panose="02020603050405020304" pitchFamily="18" charset="0"/>
              </a:rPr>
              <a:t>đất</a:t>
            </a:r>
            <a:r>
              <a:rPr lang="en-US" sz="2133" b="1" i="1" dirty="0">
                <a:solidFill>
                  <a:srgbClr val="006600"/>
                </a:solidFill>
                <a:cs typeface="Times New Roman" panose="02020603050405020304" pitchFamily="18" charset="0"/>
              </a:rPr>
              <a:t> </a:t>
            </a:r>
            <a:r>
              <a:rPr lang="en-US" sz="2133" b="1" i="1" dirty="0" err="1">
                <a:solidFill>
                  <a:srgbClr val="006600"/>
                </a:solidFill>
                <a:cs typeface="Times New Roman" panose="02020603050405020304" pitchFamily="18" charset="0"/>
              </a:rPr>
              <a:t>lạ</a:t>
            </a:r>
            <a:r>
              <a:rPr lang="en-US" sz="2133" b="1" i="1" dirty="0">
                <a:solidFill>
                  <a:srgbClr val="006600"/>
                </a:solidFill>
                <a:cs typeface="Times New Roman" panose="02020603050405020304" pitchFamily="18" charset="0"/>
              </a:rPr>
              <a:t>?</a:t>
            </a:r>
          </a:p>
          <a:p>
            <a:pPr algn="just" defTabSz="1087939">
              <a:lnSpc>
                <a:spcPct val="150000"/>
              </a:lnSpc>
            </a:pPr>
            <a:endParaRPr lang="en-US" altLang="en-US" b="1" dirty="0">
              <a:solidFill>
                <a:srgbClr val="006600"/>
              </a:solidFill>
              <a:cs typeface="Times New Roman" panose="02020603050405020304" pitchFamily="18" charset="0"/>
            </a:endParaRPr>
          </a:p>
        </p:txBody>
      </p:sp>
      <p:cxnSp>
        <p:nvCxnSpPr>
          <p:cNvPr id="17" name="Straight Connector 16"/>
          <p:cNvCxnSpPr/>
          <p:nvPr/>
        </p:nvCxnSpPr>
        <p:spPr>
          <a:xfrm>
            <a:off x="6096000" y="2057400"/>
            <a:ext cx="0" cy="45720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8" name="Straight Connector 17"/>
          <p:cNvCxnSpPr/>
          <p:nvPr/>
        </p:nvCxnSpPr>
        <p:spPr>
          <a:xfrm flipV="1">
            <a:off x="4271964" y="2514602"/>
            <a:ext cx="3500437" cy="31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9" name="Straight Connector 18"/>
          <p:cNvCxnSpPr/>
          <p:nvPr/>
        </p:nvCxnSpPr>
        <p:spPr>
          <a:xfrm>
            <a:off x="4267200" y="2514600"/>
            <a:ext cx="0" cy="60960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0" name="Straight Connector 19"/>
          <p:cNvCxnSpPr/>
          <p:nvPr/>
        </p:nvCxnSpPr>
        <p:spPr>
          <a:xfrm>
            <a:off x="7772400" y="2514600"/>
            <a:ext cx="0" cy="64452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43" name="Rounded Rectangle 42"/>
          <p:cNvSpPr/>
          <p:nvPr/>
        </p:nvSpPr>
        <p:spPr>
          <a:xfrm>
            <a:off x="6191250" y="3159366"/>
            <a:ext cx="3929151" cy="2075543"/>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latin typeface="Lato Light"/>
            </a:endParaRPr>
          </a:p>
        </p:txBody>
      </p:sp>
      <p:sp>
        <p:nvSpPr>
          <p:cNvPr id="44" name="Rounded Rectangle 43"/>
          <p:cNvSpPr/>
          <p:nvPr/>
        </p:nvSpPr>
        <p:spPr>
          <a:xfrm>
            <a:off x="6317500" y="3159125"/>
            <a:ext cx="3676650" cy="1981200"/>
          </a:xfrm>
          <a:prstGeom prst="roundRect">
            <a:avLst/>
          </a:prstGeom>
          <a:solidFill>
            <a:schemeClr val="accent4">
              <a:lumMod val="40000"/>
              <a:lumOff val="6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latin typeface="Lato Light"/>
            </a:endParaRPr>
          </a:p>
        </p:txBody>
      </p:sp>
      <p:sp>
        <p:nvSpPr>
          <p:cNvPr id="45" name="TextBox 44"/>
          <p:cNvSpPr txBox="1"/>
          <p:nvPr/>
        </p:nvSpPr>
        <p:spPr>
          <a:xfrm>
            <a:off x="6317500" y="3235567"/>
            <a:ext cx="3676650" cy="2659446"/>
          </a:xfrm>
          <a:prstGeom prst="rect">
            <a:avLst/>
          </a:prstGeom>
          <a:noFill/>
        </p:spPr>
        <p:txBody>
          <a:bodyPr wrap="square">
            <a:spAutoFit/>
          </a:bodyPr>
          <a:lstStyle/>
          <a:p>
            <a:pPr algn="just" defTabSz="1087939">
              <a:lnSpc>
                <a:spcPct val="150000"/>
              </a:lnSpc>
              <a:spcBef>
                <a:spcPct val="50000"/>
              </a:spcBef>
              <a:defRPr/>
            </a:pPr>
            <a:r>
              <a:rPr lang="en-US" sz="2133" b="1" i="1" dirty="0" err="1">
                <a:solidFill>
                  <a:srgbClr val="FF0000"/>
                </a:solidFill>
                <a:latin typeface="Times New Roman" panose="02020603050405020304" pitchFamily="18" charset="0"/>
                <a:cs typeface="Times New Roman" panose="02020603050405020304" pitchFamily="18" charset="0"/>
              </a:rPr>
              <a:t>Câu</a:t>
            </a:r>
            <a:r>
              <a:rPr lang="en-US" sz="2133" b="1" i="1" dirty="0">
                <a:solidFill>
                  <a:srgbClr val="FF0000"/>
                </a:solidFill>
                <a:latin typeface="Times New Roman" panose="02020603050405020304" pitchFamily="18" charset="0"/>
                <a:cs typeface="Times New Roman" panose="02020603050405020304" pitchFamily="18" charset="0"/>
              </a:rPr>
              <a:t> 2:</a:t>
            </a:r>
            <a:r>
              <a:rPr lang="en-US" sz="2133" b="1" i="1" dirty="0">
                <a:solidFill>
                  <a:srgbClr val="006600"/>
                </a:solidFill>
                <a:latin typeface="Times New Roman" panose="02020603050405020304" pitchFamily="18" charset="0"/>
                <a:cs typeface="Times New Roman" panose="02020603050405020304" pitchFamily="18" charset="0"/>
              </a:rPr>
              <a:t>Đến </a:t>
            </a:r>
            <a:r>
              <a:rPr lang="en-US" sz="2133" b="1" i="1" dirty="0" err="1">
                <a:solidFill>
                  <a:srgbClr val="006600"/>
                </a:solidFill>
                <a:latin typeface="Times New Roman" panose="02020603050405020304" pitchFamily="18" charset="0"/>
                <a:cs typeface="Times New Roman" panose="02020603050405020304" pitchFamily="18" charset="0"/>
              </a:rPr>
              <a:t>với</a:t>
            </a:r>
            <a:r>
              <a:rPr lang="en-US" sz="2133" b="1" i="1" dirty="0">
                <a:solidFill>
                  <a:srgbClr val="006600"/>
                </a:solidFill>
                <a:latin typeface="Times New Roman" panose="02020603050405020304" pitchFamily="18" charset="0"/>
                <a:cs typeface="Times New Roman" panose="02020603050405020304" pitchFamily="18" charset="0"/>
              </a:rPr>
              <a:t> </a:t>
            </a:r>
            <a:r>
              <a:rPr lang="en-US" sz="2133" b="1" i="1" dirty="0" err="1">
                <a:solidFill>
                  <a:srgbClr val="006600"/>
                </a:solidFill>
                <a:latin typeface="Times New Roman" panose="02020603050405020304" pitchFamily="18" charset="0"/>
                <a:cs typeface="Times New Roman" panose="02020603050405020304" pitchFamily="18" charset="0"/>
              </a:rPr>
              <a:t>tương</a:t>
            </a:r>
            <a:r>
              <a:rPr lang="en-US" sz="2133" b="1" i="1" dirty="0">
                <a:solidFill>
                  <a:srgbClr val="006600"/>
                </a:solidFill>
                <a:latin typeface="Times New Roman" panose="02020603050405020304" pitchFamily="18" charset="0"/>
                <a:cs typeface="Times New Roman" panose="02020603050405020304" pitchFamily="18" charset="0"/>
              </a:rPr>
              <a:t> </a:t>
            </a:r>
            <a:r>
              <a:rPr lang="en-US" sz="2133" b="1" i="1" dirty="0" err="1">
                <a:solidFill>
                  <a:srgbClr val="006600"/>
                </a:solidFill>
                <a:latin typeface="Times New Roman" panose="02020603050405020304" pitchFamily="18" charset="0"/>
                <a:cs typeface="Times New Roman" panose="02020603050405020304" pitchFamily="18" charset="0"/>
              </a:rPr>
              <a:t>lai</a:t>
            </a:r>
            <a:r>
              <a:rPr lang="en-US" sz="2133" b="1" i="1" dirty="0">
                <a:solidFill>
                  <a:srgbClr val="006600"/>
                </a:solidFill>
                <a:latin typeface="Times New Roman" panose="02020603050405020304" pitchFamily="18" charset="0"/>
                <a:cs typeface="Times New Roman" panose="02020603050405020304" pitchFamily="18" charset="0"/>
              </a:rPr>
              <a:t>, </a:t>
            </a:r>
            <a:r>
              <a:rPr lang="en-US" sz="2133" b="1" i="1" dirty="0" err="1">
                <a:solidFill>
                  <a:srgbClr val="006600"/>
                </a:solidFill>
                <a:latin typeface="Times New Roman" panose="02020603050405020304" pitchFamily="18" charset="0"/>
                <a:cs typeface="Times New Roman" panose="02020603050405020304" pitchFamily="18" charset="0"/>
              </a:rPr>
              <a:t>mỗi</a:t>
            </a:r>
            <a:r>
              <a:rPr lang="en-US" sz="2133" b="1" i="1" dirty="0">
                <a:solidFill>
                  <a:srgbClr val="006600"/>
                </a:solidFill>
                <a:latin typeface="Times New Roman" panose="02020603050405020304" pitchFamily="18" charset="0"/>
                <a:cs typeface="Times New Roman" panose="02020603050405020304" pitchFamily="18" charset="0"/>
              </a:rPr>
              <a:t> </a:t>
            </a:r>
            <a:r>
              <a:rPr lang="en-US" sz="2133" b="1" i="1" dirty="0" err="1">
                <a:solidFill>
                  <a:srgbClr val="006600"/>
                </a:solidFill>
                <a:latin typeface="Times New Roman" panose="02020603050405020304" pitchFamily="18" charset="0"/>
                <a:cs typeface="Times New Roman" panose="02020603050405020304" pitchFamily="18" charset="0"/>
              </a:rPr>
              <a:t>người</a:t>
            </a:r>
            <a:r>
              <a:rPr lang="en-US" sz="2133" b="1" i="1" dirty="0">
                <a:solidFill>
                  <a:srgbClr val="006600"/>
                </a:solidFill>
                <a:latin typeface="Times New Roman" panose="02020603050405020304" pitchFamily="18" charset="0"/>
                <a:cs typeface="Times New Roman" panose="02020603050405020304" pitchFamily="18" charset="0"/>
              </a:rPr>
              <a:t> </a:t>
            </a:r>
            <a:r>
              <a:rPr lang="en-US" sz="2133" b="1" i="1" dirty="0" err="1">
                <a:solidFill>
                  <a:srgbClr val="006600"/>
                </a:solidFill>
                <a:latin typeface="Times New Roman" panose="02020603050405020304" pitchFamily="18" charset="0"/>
                <a:cs typeface="Times New Roman" panose="02020603050405020304" pitchFamily="18" charset="0"/>
              </a:rPr>
              <a:t>phải</a:t>
            </a:r>
            <a:r>
              <a:rPr lang="en-US" sz="2133" b="1" i="1" dirty="0">
                <a:solidFill>
                  <a:srgbClr val="006600"/>
                </a:solidFill>
                <a:latin typeface="Times New Roman" panose="02020603050405020304" pitchFamily="18" charset="0"/>
                <a:cs typeface="Times New Roman" panose="02020603050405020304" pitchFamily="18" charset="0"/>
              </a:rPr>
              <a:t> </a:t>
            </a:r>
            <a:r>
              <a:rPr lang="en-US" sz="2133" b="1" i="1" dirty="0" err="1">
                <a:solidFill>
                  <a:srgbClr val="006600"/>
                </a:solidFill>
                <a:latin typeface="Times New Roman" panose="02020603050405020304" pitchFamily="18" charset="0"/>
                <a:cs typeface="Times New Roman" panose="02020603050405020304" pitchFamily="18" charset="0"/>
              </a:rPr>
              <a:t>tự</a:t>
            </a:r>
            <a:r>
              <a:rPr lang="en-US" sz="2133" b="1" i="1" dirty="0">
                <a:solidFill>
                  <a:srgbClr val="006600"/>
                </a:solidFill>
                <a:latin typeface="Times New Roman" panose="02020603050405020304" pitchFamily="18" charset="0"/>
                <a:cs typeface="Times New Roman" panose="02020603050405020304" pitchFamily="18" charset="0"/>
              </a:rPr>
              <a:t> </a:t>
            </a:r>
            <a:r>
              <a:rPr lang="en-US" sz="2133" b="1" i="1" dirty="0" err="1">
                <a:solidFill>
                  <a:srgbClr val="006600"/>
                </a:solidFill>
                <a:latin typeface="Times New Roman" panose="02020603050405020304" pitchFamily="18" charset="0"/>
                <a:cs typeface="Times New Roman" panose="02020603050405020304" pitchFamily="18" charset="0"/>
              </a:rPr>
              <a:t>tìm</a:t>
            </a:r>
            <a:r>
              <a:rPr lang="en-US" sz="2133" b="1" i="1" dirty="0">
                <a:solidFill>
                  <a:srgbClr val="006600"/>
                </a:solidFill>
                <a:latin typeface="Times New Roman" panose="02020603050405020304" pitchFamily="18" charset="0"/>
                <a:cs typeface="Times New Roman" panose="02020603050405020304" pitchFamily="18" charset="0"/>
              </a:rPr>
              <a:t> </a:t>
            </a:r>
            <a:r>
              <a:rPr lang="en-US" sz="2133" b="1" i="1" dirty="0" err="1">
                <a:solidFill>
                  <a:srgbClr val="006600"/>
                </a:solidFill>
                <a:latin typeface="Times New Roman" panose="02020603050405020304" pitchFamily="18" charset="0"/>
                <a:cs typeface="Times New Roman" panose="02020603050405020304" pitchFamily="18" charset="0"/>
              </a:rPr>
              <a:t>cho</a:t>
            </a:r>
            <a:r>
              <a:rPr lang="en-US" sz="2133" b="1" i="1" dirty="0">
                <a:solidFill>
                  <a:srgbClr val="006600"/>
                </a:solidFill>
                <a:latin typeface="Times New Roman" panose="02020603050405020304" pitchFamily="18" charset="0"/>
                <a:cs typeface="Times New Roman" panose="02020603050405020304" pitchFamily="18" charset="0"/>
              </a:rPr>
              <a:t> </a:t>
            </a:r>
            <a:r>
              <a:rPr lang="en-US" sz="2133" b="1" i="1" dirty="0" err="1">
                <a:solidFill>
                  <a:srgbClr val="006600"/>
                </a:solidFill>
                <a:latin typeface="Times New Roman" panose="02020603050405020304" pitchFamily="18" charset="0"/>
                <a:cs typeface="Times New Roman" panose="02020603050405020304" pitchFamily="18" charset="0"/>
              </a:rPr>
              <a:t>mình</a:t>
            </a:r>
            <a:r>
              <a:rPr lang="en-US" sz="2133" b="1" i="1" dirty="0">
                <a:solidFill>
                  <a:srgbClr val="006600"/>
                </a:solidFill>
                <a:latin typeface="Times New Roman" panose="02020603050405020304" pitchFamily="18" charset="0"/>
                <a:cs typeface="Times New Roman" panose="02020603050405020304" pitchFamily="18" charset="0"/>
              </a:rPr>
              <a:t> </a:t>
            </a:r>
            <a:r>
              <a:rPr lang="en-US" sz="2133" b="1" i="1" dirty="0" err="1">
                <a:solidFill>
                  <a:srgbClr val="006600"/>
                </a:solidFill>
                <a:latin typeface="Times New Roman" panose="02020603050405020304" pitchFamily="18" charset="0"/>
                <a:cs typeface="Times New Roman" panose="02020603050405020304" pitchFamily="18" charset="0"/>
              </a:rPr>
              <a:t>môt</a:t>
            </a:r>
            <a:r>
              <a:rPr lang="en-US" sz="2133" b="1" i="1" dirty="0">
                <a:solidFill>
                  <a:srgbClr val="006600"/>
                </a:solidFill>
                <a:latin typeface="Times New Roman" panose="02020603050405020304" pitchFamily="18" charset="0"/>
                <a:cs typeface="Times New Roman" panose="02020603050405020304" pitchFamily="18" charset="0"/>
              </a:rPr>
              <a:t> “con </a:t>
            </a:r>
            <a:r>
              <a:rPr lang="en-US" sz="2133" b="1" i="1" dirty="0" err="1">
                <a:solidFill>
                  <a:srgbClr val="006600"/>
                </a:solidFill>
                <a:latin typeface="Times New Roman" panose="02020603050405020304" pitchFamily="18" charset="0"/>
                <a:cs typeface="Times New Roman" panose="02020603050405020304" pitchFamily="18" charset="0"/>
              </a:rPr>
              <a:t>đường</a:t>
            </a:r>
            <a:r>
              <a:rPr lang="en-US" sz="2133" b="1" i="1" dirty="0">
                <a:solidFill>
                  <a:srgbClr val="006600"/>
                </a:solidFill>
                <a:latin typeface="Times New Roman" panose="02020603050405020304" pitchFamily="18" charset="0"/>
                <a:cs typeface="Times New Roman" panose="02020603050405020304" pitchFamily="18" charset="0"/>
              </a:rPr>
              <a:t>” hay </a:t>
            </a:r>
            <a:r>
              <a:rPr lang="en-US" sz="2133" b="1" i="1" dirty="0" err="1">
                <a:solidFill>
                  <a:srgbClr val="006600"/>
                </a:solidFill>
                <a:latin typeface="Times New Roman" panose="02020603050405020304" pitchFamily="18" charset="0"/>
                <a:cs typeface="Times New Roman" panose="02020603050405020304" pitchFamily="18" charset="0"/>
              </a:rPr>
              <a:t>đã</a:t>
            </a:r>
            <a:r>
              <a:rPr lang="en-US" sz="2133" b="1" i="1" dirty="0">
                <a:solidFill>
                  <a:srgbClr val="006600"/>
                </a:solidFill>
                <a:latin typeface="Times New Roman" panose="02020603050405020304" pitchFamily="18" charset="0"/>
                <a:cs typeface="Times New Roman" panose="02020603050405020304" pitchFamily="18" charset="0"/>
              </a:rPr>
              <a:t> </a:t>
            </a:r>
            <a:r>
              <a:rPr lang="en-US" sz="2133" b="1" i="1" dirty="0" err="1">
                <a:solidFill>
                  <a:srgbClr val="006600"/>
                </a:solidFill>
                <a:latin typeface="Times New Roman" panose="02020603050405020304" pitchFamily="18" charset="0"/>
                <a:cs typeface="Times New Roman" panose="02020603050405020304" pitchFamily="18" charset="0"/>
              </a:rPr>
              <a:t>có</a:t>
            </a:r>
            <a:r>
              <a:rPr lang="en-US" sz="2133" b="1" i="1" dirty="0">
                <a:solidFill>
                  <a:srgbClr val="006600"/>
                </a:solidFill>
                <a:latin typeface="Times New Roman" panose="02020603050405020304" pitchFamily="18" charset="0"/>
                <a:cs typeface="Times New Roman" panose="02020603050405020304" pitchFamily="18" charset="0"/>
              </a:rPr>
              <a:t> “ con </a:t>
            </a:r>
            <a:r>
              <a:rPr lang="en-US" sz="2133" b="1" i="1" dirty="0" err="1">
                <a:solidFill>
                  <a:srgbClr val="006600"/>
                </a:solidFill>
                <a:latin typeface="Times New Roman" panose="02020603050405020304" pitchFamily="18" charset="0"/>
                <a:cs typeface="Times New Roman" panose="02020603050405020304" pitchFamily="18" charset="0"/>
              </a:rPr>
              <a:t>đường</a:t>
            </a:r>
            <a:r>
              <a:rPr lang="en-US" sz="2133" b="1" i="1" dirty="0">
                <a:solidFill>
                  <a:srgbClr val="006600"/>
                </a:solidFill>
                <a:latin typeface="Times New Roman" panose="02020603050405020304" pitchFamily="18" charset="0"/>
                <a:cs typeface="Times New Roman" panose="02020603050405020304" pitchFamily="18" charset="0"/>
              </a:rPr>
              <a:t>” do ai </a:t>
            </a:r>
            <a:r>
              <a:rPr lang="en-US" sz="2133" b="1" i="1" dirty="0" err="1">
                <a:solidFill>
                  <a:srgbClr val="006600"/>
                </a:solidFill>
                <a:latin typeface="Times New Roman" panose="02020603050405020304" pitchFamily="18" charset="0"/>
                <a:cs typeface="Times New Roman" panose="02020603050405020304" pitchFamily="18" charset="0"/>
              </a:rPr>
              <a:t>đó</a:t>
            </a:r>
            <a:r>
              <a:rPr lang="en-US" sz="2133" b="1" i="1" dirty="0">
                <a:solidFill>
                  <a:srgbClr val="006600"/>
                </a:solidFill>
                <a:latin typeface="Times New Roman" panose="02020603050405020304" pitchFamily="18" charset="0"/>
                <a:cs typeface="Times New Roman" panose="02020603050405020304" pitchFamily="18" charset="0"/>
              </a:rPr>
              <a:t> </a:t>
            </a:r>
            <a:r>
              <a:rPr lang="en-US" sz="2133" b="1" i="1" dirty="0" err="1">
                <a:solidFill>
                  <a:srgbClr val="006600"/>
                </a:solidFill>
                <a:latin typeface="Times New Roman" panose="02020603050405020304" pitchFamily="18" charset="0"/>
                <a:cs typeface="Times New Roman" panose="02020603050405020304" pitchFamily="18" charset="0"/>
              </a:rPr>
              <a:t>vạch</a:t>
            </a:r>
            <a:r>
              <a:rPr lang="en-US" sz="2133" b="1" i="1" dirty="0">
                <a:solidFill>
                  <a:srgbClr val="006600"/>
                </a:solidFill>
                <a:latin typeface="Times New Roman" panose="02020603050405020304" pitchFamily="18" charset="0"/>
                <a:cs typeface="Times New Roman" panose="02020603050405020304" pitchFamily="18" charset="0"/>
              </a:rPr>
              <a:t> </a:t>
            </a:r>
            <a:r>
              <a:rPr lang="en-US" sz="2133" b="1" i="1" dirty="0" err="1">
                <a:solidFill>
                  <a:srgbClr val="006600"/>
                </a:solidFill>
                <a:latin typeface="Times New Roman" panose="02020603050405020304" pitchFamily="18" charset="0"/>
                <a:cs typeface="Times New Roman" panose="02020603050405020304" pitchFamily="18" charset="0"/>
              </a:rPr>
              <a:t>sẵn</a:t>
            </a:r>
            <a:r>
              <a:rPr lang="en-US" sz="2133" b="1" i="1" dirty="0">
                <a:solidFill>
                  <a:srgbClr val="006600"/>
                </a:solidFill>
                <a:latin typeface="Times New Roman" panose="02020603050405020304" pitchFamily="18" charset="0"/>
                <a:cs typeface="Times New Roman" panose="02020603050405020304" pitchFamily="18" charset="0"/>
              </a:rPr>
              <a:t>?  </a:t>
            </a:r>
          </a:p>
          <a:p>
            <a:pPr algn="just" defTabSz="816368">
              <a:lnSpc>
                <a:spcPct val="150000"/>
              </a:lnSpc>
              <a:spcBef>
                <a:spcPct val="50000"/>
              </a:spcBef>
              <a:defRPr/>
            </a:pPr>
            <a:endParaRPr lang="en-US" sz="2133" b="1" i="1" spc="-91" dirty="0">
              <a:solidFill>
                <a:srgbClr val="006600"/>
              </a:solidFill>
              <a:latin typeface="Times New Roman" panose="02020603050405020304" pitchFamily="18" charset="0"/>
              <a:cs typeface="Times New Roman" panose="02020603050405020304" pitchFamily="18" charset="0"/>
            </a:endParaRPr>
          </a:p>
        </p:txBody>
      </p:sp>
      <p:sp>
        <p:nvSpPr>
          <p:cNvPr id="16" name="Freeform 29">
            <a:extLst>
              <a:ext uri="{FF2B5EF4-FFF2-40B4-BE49-F238E27FC236}">
                <a16:creationId xmlns:a16="http://schemas.microsoft.com/office/drawing/2014/main" id="{700B496B-8621-249D-1A4A-2A1686B60D3C}"/>
              </a:ext>
            </a:extLst>
          </p:cNvPr>
          <p:cNvSpPr/>
          <p:nvPr/>
        </p:nvSpPr>
        <p:spPr>
          <a:xfrm>
            <a:off x="-28575" y="0"/>
            <a:ext cx="12220575" cy="69806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ounded Rectangle 13">
            <a:extLst>
              <a:ext uri="{FF2B5EF4-FFF2-40B4-BE49-F238E27FC236}">
                <a16:creationId xmlns:a16="http://schemas.microsoft.com/office/drawing/2014/main" id="{B87E6B31-F723-FE04-A3C3-A700896319F8}"/>
              </a:ext>
            </a:extLst>
          </p:cNvPr>
          <p:cNvSpPr/>
          <p:nvPr/>
        </p:nvSpPr>
        <p:spPr>
          <a:xfrm>
            <a:off x="314325" y="34911"/>
            <a:ext cx="936180" cy="663150"/>
          </a:xfrm>
          <a:prstGeom prst="roundRect">
            <a:avLst>
              <a:gd name="adj"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7</a:t>
            </a:r>
          </a:p>
        </p:txBody>
      </p:sp>
      <p:sp>
        <p:nvSpPr>
          <p:cNvPr id="22" name="TextBox 21">
            <a:extLst>
              <a:ext uri="{FF2B5EF4-FFF2-40B4-BE49-F238E27FC236}">
                <a16:creationId xmlns:a16="http://schemas.microsoft.com/office/drawing/2014/main" id="{E2742C9A-33B6-78FC-3B49-09C7C6AD8C9E}"/>
              </a:ext>
            </a:extLst>
          </p:cNvPr>
          <p:cNvSpPr txBox="1"/>
          <p:nvPr/>
        </p:nvSpPr>
        <p:spPr>
          <a:xfrm>
            <a:off x="2008628" y="186656"/>
            <a:ext cx="8678422" cy="400110"/>
          </a:xfrm>
          <a:prstGeom prst="rect">
            <a:avLst/>
          </a:prstGeom>
          <a:noFill/>
        </p:spPr>
        <p:txBody>
          <a:bodyPr wrap="square">
            <a:spAutoFit/>
          </a:bodyP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9900"/>
                </a:solidFill>
                <a:effectLst/>
                <a:uLnTx/>
                <a:uFillTx/>
                <a:latin typeface="+mj-lt"/>
                <a:ea typeface="Times New Roman" panose="02020603050405020304" pitchFamily="18" charset="0"/>
                <a:cs typeface="+mn-cs"/>
              </a:rPr>
              <a:t>Văn</a:t>
            </a:r>
            <a:r>
              <a:rPr kumimoji="0" lang="en-US" sz="2000" b="1" i="0" u="none" strike="noStrike" kern="1200" cap="none" spc="0" normalizeH="0" baseline="0" noProof="0" dirty="0">
                <a:ln>
                  <a:noFill/>
                </a:ln>
                <a:solidFill>
                  <a:srgbClr val="009900"/>
                </a:solidFill>
                <a:effectLst/>
                <a:uLnTx/>
                <a:uFillTx/>
                <a:latin typeface="+mj-lt"/>
                <a:ea typeface="Times New Roman" panose="02020603050405020304" pitchFamily="18" charset="0"/>
                <a:cs typeface="+mn-cs"/>
              </a:rPr>
              <a:t> </a:t>
            </a:r>
            <a:r>
              <a:rPr kumimoji="0" lang="en-US" sz="2000" b="1" i="0" u="none" strike="noStrike" kern="1200" cap="none" spc="0" normalizeH="0" baseline="0" noProof="0" dirty="0" err="1">
                <a:ln>
                  <a:noFill/>
                </a:ln>
                <a:solidFill>
                  <a:srgbClr val="009900"/>
                </a:solidFill>
                <a:effectLst/>
                <a:uLnTx/>
                <a:uFillTx/>
                <a:latin typeface="+mj-lt"/>
                <a:ea typeface="Times New Roman" panose="02020603050405020304" pitchFamily="18" charset="0"/>
                <a:cs typeface="+mn-cs"/>
              </a:rPr>
              <a:t>bản</a:t>
            </a:r>
            <a:r>
              <a:rPr kumimoji="0" lang="en-US" sz="2000" b="1" i="0" u="none" strike="noStrike" kern="1200" cap="none" spc="0" normalizeH="0" baseline="0" noProof="0" dirty="0">
                <a:ln>
                  <a:noFill/>
                </a:ln>
                <a:solidFill>
                  <a:srgbClr val="009900"/>
                </a:solidFill>
                <a:effectLst/>
                <a:uLnTx/>
                <a:uFillTx/>
                <a:latin typeface="+mj-lt"/>
                <a:ea typeface="Times New Roman" panose="02020603050405020304" pitchFamily="18" charset="0"/>
                <a:cs typeface="+mn-cs"/>
              </a:rPr>
              <a:t> 1: BẢN ĐỒ DẪN ĐƯỜNG    -</a:t>
            </a:r>
            <a:r>
              <a:rPr kumimoji="0" lang="vi-VN" sz="2000" b="1" i="0" u="none" strike="noStrike" kern="1200" cap="none" spc="0" normalizeH="0" baseline="0" noProof="0" dirty="0">
                <a:ln>
                  <a:noFill/>
                </a:ln>
                <a:solidFill>
                  <a:srgbClr val="009900"/>
                </a:solidFill>
                <a:effectLst/>
                <a:uLnTx/>
                <a:uFillTx/>
                <a:latin typeface="+mj-lt"/>
                <a:ea typeface="Calibri" panose="020F0502020204030204" pitchFamily="34" charset="0"/>
                <a:cs typeface="+mn-cs"/>
              </a:rPr>
              <a:t> </a:t>
            </a:r>
            <a:r>
              <a:rPr kumimoji="0" lang="en-US" sz="2000" b="1" i="1" u="none" strike="noStrike" kern="1200" cap="none" spc="0" normalizeH="0" baseline="0" noProof="0" dirty="0" err="1">
                <a:ln>
                  <a:noFill/>
                </a:ln>
                <a:solidFill>
                  <a:srgbClr val="009900"/>
                </a:solidFill>
                <a:effectLst/>
                <a:uLnTx/>
                <a:uFillTx/>
                <a:latin typeface="+mj-lt"/>
                <a:ea typeface="Calibri" panose="020F0502020204030204" pitchFamily="34" charset="0"/>
                <a:cs typeface="+mn-cs"/>
              </a:rPr>
              <a:t>Đa</a:t>
            </a:r>
            <a:r>
              <a:rPr kumimoji="0" lang="en-US" sz="2000" b="1" i="1" u="none" strike="noStrike" kern="1200" cap="none" spc="0" normalizeH="0" baseline="0" noProof="0" dirty="0">
                <a:ln>
                  <a:noFill/>
                </a:ln>
                <a:solidFill>
                  <a:srgbClr val="009900"/>
                </a:solidFill>
                <a:effectLst/>
                <a:uLnTx/>
                <a:uFillTx/>
                <a:latin typeface="+mj-lt"/>
                <a:ea typeface="Calibri" panose="020F0502020204030204" pitchFamily="34" charset="0"/>
                <a:cs typeface="+mn-cs"/>
              </a:rPr>
              <a:t> </a:t>
            </a:r>
            <a:r>
              <a:rPr lang="en-US" sz="2000" b="1" i="1" dirty="0">
                <a:solidFill>
                  <a:srgbClr val="009900"/>
                </a:solidFill>
                <a:latin typeface="+mj-lt"/>
                <a:ea typeface="Calibri" panose="020F0502020204030204" pitchFamily="34" charset="0"/>
              </a:rPr>
              <a:t>-</a:t>
            </a:r>
            <a:r>
              <a:rPr kumimoji="0" lang="en-US" sz="2000" b="1" i="1" u="none" strike="noStrike" kern="1200" cap="none" spc="0" normalizeH="0" baseline="0" noProof="0" dirty="0">
                <a:ln>
                  <a:noFill/>
                </a:ln>
                <a:solidFill>
                  <a:srgbClr val="009900"/>
                </a:solidFill>
                <a:effectLst/>
                <a:uLnTx/>
                <a:uFillTx/>
                <a:latin typeface="+mj-lt"/>
                <a:ea typeface="Calibri" panose="020F0502020204030204" pitchFamily="34" charset="0"/>
                <a:cs typeface="+mn-cs"/>
              </a:rPr>
              <a:t> </a:t>
            </a:r>
            <a:r>
              <a:rPr kumimoji="0" lang="en-US" sz="2000" b="1" i="1" u="none" strike="noStrike" kern="1200" cap="none" spc="0" normalizeH="0" baseline="0" noProof="0" dirty="0" err="1">
                <a:ln>
                  <a:noFill/>
                </a:ln>
                <a:solidFill>
                  <a:srgbClr val="009900"/>
                </a:solidFill>
                <a:effectLst/>
                <a:uLnTx/>
                <a:uFillTx/>
                <a:latin typeface="+mj-lt"/>
                <a:ea typeface="Calibri" panose="020F0502020204030204" pitchFamily="34" charset="0"/>
                <a:cs typeface="+mn-cs"/>
              </a:rPr>
              <a:t>ni</a:t>
            </a:r>
            <a:r>
              <a:rPr kumimoji="0" lang="en-US" sz="2000" b="1" i="1" u="none" strike="noStrike" kern="1200" cap="none" spc="0" normalizeH="0" baseline="0" noProof="0" dirty="0">
                <a:ln>
                  <a:noFill/>
                </a:ln>
                <a:solidFill>
                  <a:srgbClr val="009900"/>
                </a:solidFill>
                <a:effectLst/>
                <a:uLnTx/>
                <a:uFillTx/>
                <a:latin typeface="+mj-lt"/>
                <a:ea typeface="Calibri" panose="020F0502020204030204" pitchFamily="34" charset="0"/>
                <a:cs typeface="+mn-cs"/>
              </a:rPr>
              <a:t> - </a:t>
            </a:r>
            <a:r>
              <a:rPr kumimoji="0" lang="en-US" sz="2000" b="1" i="1" u="none" strike="noStrike" kern="1200" cap="none" spc="0" normalizeH="0" baseline="0" noProof="0" dirty="0" err="1">
                <a:ln>
                  <a:noFill/>
                </a:ln>
                <a:solidFill>
                  <a:srgbClr val="009900"/>
                </a:solidFill>
                <a:effectLst/>
                <a:uLnTx/>
                <a:uFillTx/>
                <a:latin typeface="+mj-lt"/>
                <a:ea typeface="Calibri" panose="020F0502020204030204" pitchFamily="34" charset="0"/>
                <a:cs typeface="+mn-cs"/>
              </a:rPr>
              <a:t>en</a:t>
            </a:r>
            <a:r>
              <a:rPr kumimoji="0" lang="en-US" sz="2000" b="1" i="1" u="none" strike="noStrike" kern="1200" cap="none" spc="0" normalizeH="0" baseline="0" noProof="0" dirty="0">
                <a:ln>
                  <a:noFill/>
                </a:ln>
                <a:solidFill>
                  <a:srgbClr val="009900"/>
                </a:solidFill>
                <a:effectLst/>
                <a:uLnTx/>
                <a:uFillTx/>
                <a:latin typeface="+mj-lt"/>
                <a:ea typeface="Calibri" panose="020F0502020204030204" pitchFamily="34" charset="0"/>
                <a:cs typeface="+mn-cs"/>
              </a:rPr>
              <a:t> </a:t>
            </a:r>
            <a:r>
              <a:rPr kumimoji="0" lang="en-US" sz="2000" b="1" i="1" u="none" strike="noStrike" kern="1200" cap="none" spc="0" normalizeH="0" baseline="0" noProof="0" dirty="0" err="1">
                <a:ln>
                  <a:noFill/>
                </a:ln>
                <a:solidFill>
                  <a:srgbClr val="009900"/>
                </a:solidFill>
                <a:effectLst/>
                <a:uLnTx/>
                <a:uFillTx/>
                <a:latin typeface="+mj-lt"/>
                <a:ea typeface="Calibri" panose="020F0502020204030204" pitchFamily="34" charset="0"/>
                <a:cs typeface="+mn-cs"/>
              </a:rPr>
              <a:t>Gót</a:t>
            </a:r>
            <a:r>
              <a:rPr kumimoji="0" lang="vi-VN" sz="2000" b="1" i="1" u="none" strike="noStrike" kern="1200" cap="none" spc="0" normalizeH="0" baseline="0" noProof="0" dirty="0">
                <a:ln>
                  <a:noFill/>
                </a:ln>
                <a:solidFill>
                  <a:srgbClr val="009900"/>
                </a:solidFill>
                <a:effectLst/>
                <a:uLnTx/>
                <a:uFillTx/>
                <a:latin typeface="+mj-lt"/>
                <a:ea typeface="Calibri" panose="020F0502020204030204" pitchFamily="34" charset="0"/>
                <a:cs typeface="+mn-cs"/>
              </a:rPr>
              <a:t> </a:t>
            </a:r>
            <a:r>
              <a:rPr lang="en-US" sz="2000" b="1" i="1" dirty="0">
                <a:solidFill>
                  <a:srgbClr val="009900"/>
                </a:solidFill>
                <a:latin typeface="+mj-lt"/>
                <a:ea typeface="Calibri" panose="020F0502020204030204" pitchFamily="34" charset="0"/>
              </a:rPr>
              <a:t>-</a:t>
            </a:r>
            <a:r>
              <a:rPr kumimoji="0" lang="en-US" sz="2000" b="1" i="1" u="none" strike="noStrike" kern="1200" cap="none" spc="0" normalizeH="0" baseline="0" noProof="0" dirty="0">
                <a:ln>
                  <a:noFill/>
                </a:ln>
                <a:solidFill>
                  <a:srgbClr val="009900"/>
                </a:solidFill>
                <a:effectLst/>
                <a:uLnTx/>
                <a:uFillTx/>
                <a:latin typeface="+mj-lt"/>
                <a:ea typeface="Calibri" panose="020F0502020204030204" pitchFamily="34" charset="0"/>
                <a:cs typeface="+mn-cs"/>
              </a:rPr>
              <a:t> li </a:t>
            </a:r>
            <a:r>
              <a:rPr lang="en-US" sz="2000" b="1" i="1" dirty="0">
                <a:solidFill>
                  <a:srgbClr val="009900"/>
                </a:solidFill>
                <a:latin typeface="+mj-lt"/>
                <a:ea typeface="Calibri" panose="020F0502020204030204" pitchFamily="34" charset="0"/>
              </a:rPr>
              <a:t>- </a:t>
            </a:r>
            <a:r>
              <a:rPr kumimoji="0" lang="en-US" sz="2000" b="1" i="1" u="none" strike="noStrike" kern="1200" cap="none" spc="0" normalizeH="0" baseline="0" noProof="0" dirty="0" err="1">
                <a:ln>
                  <a:noFill/>
                </a:ln>
                <a:solidFill>
                  <a:srgbClr val="009900"/>
                </a:solidFill>
                <a:effectLst/>
                <a:uLnTx/>
                <a:uFillTx/>
                <a:latin typeface="+mj-lt"/>
                <a:ea typeface="Calibri" panose="020F0502020204030204" pitchFamily="34" charset="0"/>
                <a:cs typeface="+mn-cs"/>
              </a:rPr>
              <a:t>ép</a:t>
            </a:r>
            <a:r>
              <a:rPr kumimoji="0" lang="en-US" sz="2000" b="1" i="1" u="none" strike="noStrike" kern="1200" cap="none" spc="0" normalizeH="0" baseline="0" noProof="0" dirty="0">
                <a:ln>
                  <a:noFill/>
                </a:ln>
                <a:solidFill>
                  <a:srgbClr val="009900"/>
                </a:solidFill>
                <a:effectLst/>
                <a:uLnTx/>
                <a:uFillTx/>
                <a:latin typeface="+mj-lt"/>
                <a:ea typeface="Calibri" panose="020F0502020204030204" pitchFamily="34" charset="0"/>
                <a:cs typeface="+mn-cs"/>
              </a:rPr>
              <a:t> -</a:t>
            </a:r>
            <a:r>
              <a:rPr kumimoji="0" lang="vi-VN" sz="2000" b="1" i="0" u="none" strike="noStrike" kern="1200" cap="none" spc="0" normalizeH="0" baseline="0" noProof="0" dirty="0">
                <a:ln>
                  <a:noFill/>
                </a:ln>
                <a:solidFill>
                  <a:srgbClr val="009900"/>
                </a:solidFill>
                <a:effectLst/>
                <a:uLnTx/>
                <a:uFillTx/>
                <a:latin typeface="+mj-lt"/>
                <a:ea typeface="Calibri" panose="020F0502020204030204" pitchFamily="34" charset="0"/>
                <a:cs typeface="+mn-cs"/>
              </a:rPr>
              <a:t> </a:t>
            </a:r>
            <a:endParaRPr kumimoji="0" lang="en-US" sz="2000" b="0" i="0" u="none" strike="noStrike" kern="1200" cap="none" spc="0" normalizeH="0" baseline="0" noProof="0" dirty="0">
              <a:ln>
                <a:noFill/>
              </a:ln>
              <a:solidFill>
                <a:srgbClr val="009900"/>
              </a:solidFill>
              <a:effectLst/>
              <a:uLnTx/>
              <a:uFillTx/>
              <a:latin typeface="+mj-lt"/>
              <a:ea typeface="Calibri" panose="020F0502020204030204" pitchFamily="34" charset="0"/>
              <a:cs typeface="+mn-cs"/>
            </a:endParaRPr>
          </a:p>
        </p:txBody>
      </p:sp>
    </p:spTree>
    <p:extLst>
      <p:ext uri="{BB962C8B-B14F-4D97-AF65-F5344CB8AC3E}">
        <p14:creationId xmlns:p14="http://schemas.microsoft.com/office/powerpoint/2010/main" val="3852522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circle(in)">
                                      <p:cBhvr>
                                        <p:cTn id="19"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1: BẢN ĐỒ DẪN ĐƯỜNG    </a:t>
            </a:r>
            <a:r>
              <a:rPr kumimoji="0" lang="en-US" sz="24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Đa</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ni</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en</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Gót</a:t>
            </a:r>
            <a:r>
              <a:rPr kumimoji="0" lang="vi-VN"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li –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ép</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endParaRPr kumimoji="0" lang="en-US" sz="2400" b="0"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7</a:t>
            </a: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15165" y="1234408"/>
            <a:ext cx="5302273" cy="1776127"/>
          </a:xfrm>
          <a:prstGeom prst="rect">
            <a:avLst/>
          </a:prstGeom>
        </p:spPr>
        <p:txBody>
          <a:bodyPr wrap="square">
            <a:spAutoFit/>
          </a:bodyPr>
          <a:lstStyle/>
          <a:p>
            <a:pPr marR="30480" algn="just">
              <a:lnSpc>
                <a:spcPct val="115000"/>
              </a:lnSpc>
              <a:spcAft>
                <a:spcPts val="1200"/>
              </a:spcAft>
            </a:pPr>
            <a:r>
              <a:rPr lang="vi-VN" sz="2400" b="1" dirty="0">
                <a:solidFill>
                  <a:srgbClr val="FF0000"/>
                </a:solidFill>
              </a:rPr>
              <a:t>I. TRẢI NGHIỆM CÙNG VĂN BẢN</a:t>
            </a:r>
            <a:endParaRPr lang="en-US" sz="2400" dirty="0">
              <a:solidFill>
                <a:srgbClr val="FF0000"/>
              </a:solidFill>
              <a:ea typeface="Calibri" panose="020F0502020204030204" pitchFamily="34" charset="0"/>
            </a:endParaRPr>
          </a:p>
          <a:p>
            <a:pPr marR="30480" algn="just">
              <a:lnSpc>
                <a:spcPct val="115000"/>
              </a:lnSpc>
              <a:spcAft>
                <a:spcPts val="1200"/>
              </a:spcAft>
            </a:pPr>
            <a:r>
              <a:rPr lang="en-US" sz="2800" b="1" dirty="0">
                <a:solidFill>
                  <a:srgbClr val="FF0000"/>
                </a:solidFill>
                <a:latin typeface="Times New Roman" panose="02020603050405020304" pitchFamily="18" charset="0"/>
                <a:ea typeface="Calibri" panose="020F0502020204030204" pitchFamily="34" charset="0"/>
              </a:rPr>
              <a:t>1. </a:t>
            </a:r>
            <a:r>
              <a:rPr lang="en-US" sz="2800" b="1" dirty="0" err="1">
                <a:solidFill>
                  <a:srgbClr val="FF0000"/>
                </a:solidFill>
                <a:latin typeface="Times New Roman" panose="02020603050405020304" pitchFamily="18" charset="0"/>
                <a:ea typeface="Calibri" panose="020F0502020204030204" pitchFamily="34" charset="0"/>
              </a:rPr>
              <a:t>Tác</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giả</a:t>
            </a:r>
            <a:r>
              <a:rPr lang="en-US" sz="2800" b="1"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latin typeface="Times New Roman" panose="02020603050405020304" pitchFamily="18" charset="0"/>
              <a:ea typeface="Calibri" panose="020F0502020204030204" pitchFamily="34" charset="0"/>
            </a:endParaRPr>
          </a:p>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37" name="TextBox 36">
            <a:extLst>
              <a:ext uri="{FF2B5EF4-FFF2-40B4-BE49-F238E27FC236}">
                <a16:creationId xmlns:a16="http://schemas.microsoft.com/office/drawing/2014/main" id="{4F183EC4-70AA-AFEC-C30C-DED74368A7C1}"/>
              </a:ext>
            </a:extLst>
          </p:cNvPr>
          <p:cNvSpPr txBox="1"/>
          <p:nvPr/>
        </p:nvSpPr>
        <p:spPr>
          <a:xfrm>
            <a:off x="750441" y="2348379"/>
            <a:ext cx="9165083" cy="2560445"/>
          </a:xfrm>
          <a:prstGeom prst="rect">
            <a:avLst/>
          </a:prstGeom>
          <a:noFill/>
        </p:spPr>
        <p:txBody>
          <a:bodyPr wrap="square">
            <a:spAutoFit/>
          </a:bodyPr>
          <a:lstStyle/>
          <a:p>
            <a:pPr marL="0" marR="0" algn="just">
              <a:lnSpc>
                <a:spcPct val="125000"/>
              </a:lnSpc>
              <a:spcBef>
                <a:spcPts val="0"/>
              </a:spcBef>
              <a:spcAft>
                <a:spcPts val="800"/>
              </a:spcAft>
            </a:pPr>
            <a:r>
              <a:rPr lang="fr-FR" sz="2400" dirty="0">
                <a:effectLst/>
                <a:ea typeface="Times New Roman" panose="02020603050405020304" pitchFamily="18" charset="0"/>
                <a:cs typeface="Times New Roman" panose="02020603050405020304" pitchFamily="18" charset="0"/>
              </a:rPr>
              <a:t>- </a:t>
            </a:r>
            <a:r>
              <a:rPr lang="pt-BR" sz="2400" dirty="0">
                <a:effectLst/>
                <a:ea typeface="Calibri" panose="020F0502020204030204" pitchFamily="34" charset="0"/>
                <a:cs typeface="Times New Roman" panose="02020603050405020304" pitchFamily="18" charset="0"/>
              </a:rPr>
              <a:t>Đa – ni en Gót – li – ép sinh năm 1946. Người Mĩ.</a:t>
            </a:r>
            <a:endParaRPr lang="en-US" sz="2400" dirty="0">
              <a:effectLst/>
              <a:ea typeface="Calibri" panose="020F0502020204030204" pitchFamily="34" charset="0"/>
              <a:cs typeface="Times New Roman" panose="02020603050405020304" pitchFamily="18" charset="0"/>
            </a:endParaRPr>
          </a:p>
          <a:p>
            <a:pPr marL="0" marR="0" algn="just">
              <a:lnSpc>
                <a:spcPct val="125000"/>
              </a:lnSpc>
              <a:spcBef>
                <a:spcPts val="0"/>
              </a:spcBef>
              <a:spcAft>
                <a:spcPts val="800"/>
              </a:spcAft>
            </a:pPr>
            <a:r>
              <a:rPr lang="pt-BR" sz="2400" dirty="0">
                <a:effectLst/>
                <a:ea typeface="Calibri" panose="020F0502020204030204" pitchFamily="34" charset="0"/>
                <a:cs typeface="Times New Roman" panose="02020603050405020304" pitchFamily="18" charset="0"/>
              </a:rPr>
              <a:t>- Nhà tâm lí học thực hành, Bác sĩ điều trị tâm lí đồng thời là chuyên gia sức khỏe tâm thần.</a:t>
            </a:r>
            <a:endParaRPr lang="en-US" sz="2400" dirty="0">
              <a:effectLst/>
              <a:ea typeface="Calibri" panose="020F0502020204030204" pitchFamily="34" charset="0"/>
              <a:cs typeface="Times New Roman" panose="02020603050405020304" pitchFamily="18" charset="0"/>
            </a:endParaRPr>
          </a:p>
          <a:p>
            <a:pPr marL="0" marR="0" algn="just">
              <a:lnSpc>
                <a:spcPct val="125000"/>
              </a:lnSpc>
              <a:spcBef>
                <a:spcPts val="0"/>
              </a:spcBef>
              <a:spcAft>
                <a:spcPts val="800"/>
              </a:spcAft>
            </a:pPr>
            <a:r>
              <a:rPr lang="pt-BR" sz="2400" dirty="0">
                <a:effectLst/>
                <a:ea typeface="Calibri" panose="020F0502020204030204" pitchFamily="34" charset="0"/>
                <a:cs typeface="Times New Roman" panose="02020603050405020304" pitchFamily="18" charset="0"/>
              </a:rPr>
              <a:t>- Một số TP tiêu biểu: Tiếng nói của xung đột (2001), Những bức thư gửi cháu Sam (2008), Học từ trái tim (2008)</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585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7">
                                            <p:txEl>
                                              <p:pRg st="0" end="0"/>
                                            </p:txEl>
                                          </p:spTgt>
                                        </p:tgtEl>
                                        <p:attrNameLst>
                                          <p:attrName>style.visibility</p:attrName>
                                        </p:attrNameLst>
                                      </p:cBhvr>
                                      <p:to>
                                        <p:strVal val="visible"/>
                                      </p:to>
                                    </p:set>
                                    <p:anim calcmode="lin" valueType="num">
                                      <p:cBhvr additive="base">
                                        <p:cTn id="14"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7">
                                            <p:txEl>
                                              <p:pRg st="1" end="1"/>
                                            </p:txEl>
                                          </p:spTgt>
                                        </p:tgtEl>
                                        <p:attrNameLst>
                                          <p:attrName>style.visibility</p:attrName>
                                        </p:attrNameLst>
                                      </p:cBhvr>
                                      <p:to>
                                        <p:strVal val="visible"/>
                                      </p:to>
                                    </p:set>
                                    <p:animEffect transition="in" filter="fade">
                                      <p:cBhvr>
                                        <p:cTn id="20" dur="1000"/>
                                        <p:tgtEl>
                                          <p:spTgt spid="37">
                                            <p:txEl>
                                              <p:pRg st="1" end="1"/>
                                            </p:txEl>
                                          </p:spTgt>
                                        </p:tgtEl>
                                      </p:cBhvr>
                                    </p:animEffect>
                                    <p:anim calcmode="lin" valueType="num">
                                      <p:cBhvr>
                                        <p:cTn id="21" dur="10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7">
                                            <p:txEl>
                                              <p:pRg st="2" end="2"/>
                                            </p:txEl>
                                          </p:spTgt>
                                        </p:tgtEl>
                                        <p:attrNameLst>
                                          <p:attrName>style.visibility</p:attrName>
                                        </p:attrNameLst>
                                      </p:cBhvr>
                                      <p:to>
                                        <p:strVal val="visible"/>
                                      </p:to>
                                    </p:set>
                                    <p:animEffect transition="in" filter="barn(inVertical)">
                                      <p:cBhvr>
                                        <p:cTn id="27" dur="500"/>
                                        <p:tgtEl>
                                          <p:spTgt spid="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85913" y="100012"/>
            <a:ext cx="9866446" cy="609777"/>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1: BẢN ĐỒ DẪN ĐƯỜNG    </a:t>
            </a:r>
            <a:r>
              <a:rPr kumimoji="0" lang="en-US" sz="24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Đa</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ni</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en</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Gót</a:t>
            </a:r>
            <a:r>
              <a:rPr kumimoji="0" lang="vi-VN"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li –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ép</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endParaRPr kumimoji="0" lang="en-US" sz="2400" b="0"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7</a:t>
            </a: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507555" y="1292720"/>
            <a:ext cx="5302273" cy="1705339"/>
          </a:xfrm>
          <a:prstGeom prst="rect">
            <a:avLst/>
          </a:prstGeom>
        </p:spPr>
        <p:txBody>
          <a:bodyPr wrap="square">
            <a:spAutoFit/>
          </a:bodyPr>
          <a:lstStyle/>
          <a:p>
            <a:pPr marR="30480" algn="just">
              <a:lnSpc>
                <a:spcPct val="115000"/>
              </a:lnSpc>
              <a:spcAft>
                <a:spcPts val="1200"/>
              </a:spcAft>
            </a:pPr>
            <a:r>
              <a:rPr lang="vi-VN" sz="2400" b="1" dirty="0">
                <a:solidFill>
                  <a:srgbClr val="FF0000"/>
                </a:solidFill>
              </a:rPr>
              <a:t>I. TRẢI NGHIỆM CÙNG VĂN BẢN</a:t>
            </a:r>
            <a:endParaRPr lang="en-US" sz="2400" dirty="0">
              <a:solidFill>
                <a:srgbClr val="FF0000"/>
              </a:solidFill>
              <a:ea typeface="Calibri" panose="020F0502020204030204" pitchFamily="34" charset="0"/>
            </a:endParaRPr>
          </a:p>
          <a:p>
            <a:pPr marR="30480" algn="just">
              <a:lnSpc>
                <a:spcPct val="115000"/>
              </a:lnSpc>
              <a:spcAft>
                <a:spcPts val="1200"/>
              </a:spcAft>
            </a:pPr>
            <a:r>
              <a:rPr lang="en-US" sz="2400" b="1" dirty="0">
                <a:solidFill>
                  <a:srgbClr val="FF0000"/>
                </a:solidFill>
                <a:latin typeface="+mj-lt"/>
                <a:ea typeface="Calibri" panose="020F0502020204030204" pitchFamily="34" charset="0"/>
              </a:rPr>
              <a:t>2. </a:t>
            </a:r>
            <a:r>
              <a:rPr lang="en-US" sz="2400" b="1" dirty="0" err="1">
                <a:solidFill>
                  <a:srgbClr val="FF0000"/>
                </a:solidFill>
                <a:latin typeface="+mj-lt"/>
                <a:ea typeface="Calibri" panose="020F0502020204030204" pitchFamily="34" charset="0"/>
              </a:rPr>
              <a:t>Tác</a:t>
            </a:r>
            <a:r>
              <a:rPr lang="en-US" sz="2400" b="1" dirty="0">
                <a:solidFill>
                  <a:srgbClr val="FF0000"/>
                </a:solidFill>
                <a:latin typeface="+mj-lt"/>
                <a:ea typeface="Calibri" panose="020F0502020204030204" pitchFamily="34" charset="0"/>
              </a:rPr>
              <a:t> </a:t>
            </a:r>
            <a:r>
              <a:rPr lang="en-US" sz="2400" b="1" dirty="0" err="1">
                <a:solidFill>
                  <a:srgbClr val="FF0000"/>
                </a:solidFill>
                <a:latin typeface="+mj-lt"/>
                <a:ea typeface="Calibri" panose="020F0502020204030204" pitchFamily="34" charset="0"/>
              </a:rPr>
              <a:t>phẩm</a:t>
            </a:r>
            <a:r>
              <a:rPr lang="en-US" sz="2400" b="1" dirty="0">
                <a:solidFill>
                  <a:srgbClr val="FF0000"/>
                </a:solidFill>
                <a:latin typeface="+mj-lt"/>
                <a:ea typeface="Calibri" panose="020F0502020204030204" pitchFamily="34" charset="0"/>
              </a:rPr>
              <a:t>:</a:t>
            </a:r>
            <a:endParaRPr lang="en-US" sz="2400" dirty="0">
              <a:solidFill>
                <a:srgbClr val="FF0000"/>
              </a:solidFill>
              <a:latin typeface="+mj-lt"/>
              <a:ea typeface="Calibri" panose="020F0502020204030204" pitchFamily="34" charset="0"/>
            </a:endParaRPr>
          </a:p>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15" name="TextBox 14">
            <a:extLst>
              <a:ext uri="{FF2B5EF4-FFF2-40B4-BE49-F238E27FC236}">
                <a16:creationId xmlns:a16="http://schemas.microsoft.com/office/drawing/2014/main" id="{0E1B8CD8-D063-3880-C63C-72E6F8A79F1F}"/>
              </a:ext>
            </a:extLst>
          </p:cNvPr>
          <p:cNvSpPr txBox="1"/>
          <p:nvPr/>
        </p:nvSpPr>
        <p:spPr>
          <a:xfrm>
            <a:off x="639366" y="2336546"/>
            <a:ext cx="6033404" cy="970266"/>
          </a:xfrm>
          <a:prstGeom prst="rect">
            <a:avLst/>
          </a:prstGeom>
          <a:noFill/>
        </p:spPr>
        <p:txBody>
          <a:bodyPr wrap="square">
            <a:spAutoFit/>
          </a:bodyPr>
          <a:lstStyle/>
          <a:p>
            <a:pPr marL="0" marR="0" algn="just">
              <a:lnSpc>
                <a:spcPct val="125000"/>
              </a:lnSpc>
              <a:spcBef>
                <a:spcPts val="0"/>
              </a:spcBef>
              <a:spcAft>
                <a:spcPts val="800"/>
              </a:spcAft>
            </a:pPr>
            <a:r>
              <a:rPr lang="pt-BR" sz="2400" dirty="0">
                <a:effectLst/>
                <a:latin typeface="+mj-lt"/>
                <a:ea typeface="Calibri" panose="020F0502020204030204" pitchFamily="34" charset="0"/>
                <a:cs typeface="Times New Roman" panose="02020603050405020304" pitchFamily="18" charset="0"/>
              </a:rPr>
              <a:t>Văn bản trích </a:t>
            </a:r>
            <a:r>
              <a:rPr lang="pt-BR" sz="2400" b="1" dirty="0">
                <a:effectLst/>
                <a:latin typeface="+mj-lt"/>
                <a:ea typeface="Calibri" panose="020F0502020204030204" pitchFamily="34" charset="0"/>
                <a:cs typeface="Times New Roman" panose="02020603050405020304" pitchFamily="18" charset="0"/>
              </a:rPr>
              <a:t>Bản đồ dẫn đường </a:t>
            </a:r>
            <a:r>
              <a:rPr lang="pt-BR" sz="2400" dirty="0">
                <a:effectLst/>
                <a:latin typeface="+mj-lt"/>
                <a:ea typeface="Calibri" panose="020F0502020204030204" pitchFamily="34" charset="0"/>
                <a:cs typeface="Times New Roman" panose="02020603050405020304" pitchFamily="18" charset="0"/>
              </a:rPr>
              <a:t>trích từ cuốn sách </a:t>
            </a:r>
            <a:r>
              <a:rPr lang="pt-BR" sz="2400" i="1" dirty="0">
                <a:effectLst/>
                <a:latin typeface="+mj-lt"/>
                <a:ea typeface="Calibri" panose="020F0502020204030204" pitchFamily="34" charset="0"/>
                <a:cs typeface="Times New Roman" panose="02020603050405020304" pitchFamily="18" charset="0"/>
              </a:rPr>
              <a:t>Những bức thư gửi cháu Sam.</a:t>
            </a:r>
            <a:endParaRPr lang="en-US" sz="2400" i="1" dirty="0">
              <a:effectLst/>
              <a:latin typeface="+mj-lt"/>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A761185F-FE5A-EDC2-6552-7D526C3901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89813" y="1347309"/>
            <a:ext cx="4794631" cy="4910616"/>
          </a:xfrm>
          <a:prstGeom prst="rect">
            <a:avLst/>
          </a:prstGeom>
        </p:spPr>
      </p:pic>
      <p:sp>
        <p:nvSpPr>
          <p:cNvPr id="19" name="TextBox 18">
            <a:extLst>
              <a:ext uri="{FF2B5EF4-FFF2-40B4-BE49-F238E27FC236}">
                <a16:creationId xmlns:a16="http://schemas.microsoft.com/office/drawing/2014/main" id="{EC474C1B-C569-62FE-1AA6-53FA7FD5F2AF}"/>
              </a:ext>
            </a:extLst>
          </p:cNvPr>
          <p:cNvSpPr txBox="1"/>
          <p:nvPr/>
        </p:nvSpPr>
        <p:spPr>
          <a:xfrm>
            <a:off x="639366" y="3508126"/>
            <a:ext cx="6093618" cy="1059521"/>
          </a:xfrm>
          <a:prstGeom prst="rect">
            <a:avLst/>
          </a:prstGeom>
          <a:noFill/>
        </p:spPr>
        <p:txBody>
          <a:bodyPr wrap="square">
            <a:spAutoFit/>
          </a:bodyPr>
          <a:lstStyle/>
          <a:p>
            <a:pPr marR="30480" algn="just">
              <a:lnSpc>
                <a:spcPct val="115000"/>
              </a:lnSpc>
              <a:spcAft>
                <a:spcPts val="1200"/>
              </a:spcAft>
            </a:pPr>
            <a:r>
              <a:rPr lang="en-US" sz="2400" b="1" dirty="0">
                <a:solidFill>
                  <a:srgbClr val="FF0000"/>
                </a:solidFill>
                <a:latin typeface="+mj-lt"/>
                <a:ea typeface="Calibri" panose="020F0502020204030204" pitchFamily="34" charset="0"/>
              </a:rPr>
              <a:t>II. KHÁM PHÁ VĂN BẢN</a:t>
            </a:r>
          </a:p>
          <a:p>
            <a:pPr marR="30480" algn="just">
              <a:lnSpc>
                <a:spcPct val="115000"/>
              </a:lnSpc>
              <a:spcAft>
                <a:spcPts val="1200"/>
              </a:spcAft>
            </a:pPr>
            <a:r>
              <a:rPr lang="en-US" sz="2400" b="1" dirty="0">
                <a:solidFill>
                  <a:srgbClr val="FF0000"/>
                </a:solidFill>
                <a:latin typeface="+mj-lt"/>
                <a:ea typeface="Calibri" panose="020F0502020204030204" pitchFamily="34" charset="0"/>
              </a:rPr>
              <a:t>1. </a:t>
            </a:r>
            <a:r>
              <a:rPr lang="en-US" sz="2400" b="1" dirty="0" err="1">
                <a:solidFill>
                  <a:srgbClr val="FF0000"/>
                </a:solidFill>
                <a:latin typeface="+mj-lt"/>
                <a:ea typeface="Calibri" panose="020F0502020204030204" pitchFamily="34" charset="0"/>
              </a:rPr>
              <a:t>Đọc</a:t>
            </a:r>
            <a:r>
              <a:rPr lang="en-US" sz="2400" b="1" dirty="0">
                <a:solidFill>
                  <a:srgbClr val="FF0000"/>
                </a:solidFill>
                <a:latin typeface="+mj-lt"/>
                <a:ea typeface="Calibri" panose="020F0502020204030204" pitchFamily="34" charset="0"/>
              </a:rPr>
              <a:t> </a:t>
            </a:r>
            <a:r>
              <a:rPr lang="en-US" sz="2400" b="1" dirty="0" err="1">
                <a:solidFill>
                  <a:srgbClr val="FF0000"/>
                </a:solidFill>
                <a:latin typeface="+mj-lt"/>
                <a:ea typeface="Calibri" panose="020F0502020204030204" pitchFamily="34" charset="0"/>
              </a:rPr>
              <a:t>và</a:t>
            </a:r>
            <a:r>
              <a:rPr lang="en-US" sz="2400" b="1" dirty="0">
                <a:solidFill>
                  <a:srgbClr val="FF0000"/>
                </a:solidFill>
                <a:latin typeface="+mj-lt"/>
                <a:ea typeface="Calibri" panose="020F0502020204030204" pitchFamily="34" charset="0"/>
              </a:rPr>
              <a:t> </a:t>
            </a:r>
            <a:r>
              <a:rPr lang="en-US" sz="2400" b="1" dirty="0" err="1">
                <a:solidFill>
                  <a:srgbClr val="FF0000"/>
                </a:solidFill>
                <a:latin typeface="+mj-lt"/>
                <a:ea typeface="Calibri" panose="020F0502020204030204" pitchFamily="34" charset="0"/>
              </a:rPr>
              <a:t>tìm</a:t>
            </a:r>
            <a:r>
              <a:rPr lang="en-US" sz="2400" b="1" dirty="0">
                <a:solidFill>
                  <a:srgbClr val="FF0000"/>
                </a:solidFill>
                <a:latin typeface="+mj-lt"/>
                <a:ea typeface="Calibri" panose="020F0502020204030204" pitchFamily="34" charset="0"/>
              </a:rPr>
              <a:t> </a:t>
            </a:r>
            <a:r>
              <a:rPr lang="en-US" sz="2400" b="1" dirty="0" err="1">
                <a:solidFill>
                  <a:srgbClr val="FF0000"/>
                </a:solidFill>
                <a:latin typeface="+mj-lt"/>
                <a:ea typeface="Calibri" panose="020F0502020204030204" pitchFamily="34" charset="0"/>
              </a:rPr>
              <a:t>hiểu</a:t>
            </a:r>
            <a:r>
              <a:rPr lang="en-US" sz="2400" b="1" dirty="0">
                <a:solidFill>
                  <a:srgbClr val="FF0000"/>
                </a:solidFill>
                <a:latin typeface="+mj-lt"/>
                <a:ea typeface="Calibri" panose="020F0502020204030204" pitchFamily="34" charset="0"/>
              </a:rPr>
              <a:t> </a:t>
            </a:r>
            <a:r>
              <a:rPr lang="en-US" sz="2400" b="1" dirty="0" err="1">
                <a:solidFill>
                  <a:srgbClr val="FF0000"/>
                </a:solidFill>
                <a:latin typeface="+mj-lt"/>
                <a:ea typeface="Calibri" panose="020F0502020204030204" pitchFamily="34" charset="0"/>
              </a:rPr>
              <a:t>chú</a:t>
            </a:r>
            <a:r>
              <a:rPr lang="en-US" sz="2400" b="1" dirty="0">
                <a:solidFill>
                  <a:srgbClr val="FF0000"/>
                </a:solidFill>
                <a:latin typeface="+mj-lt"/>
                <a:ea typeface="Calibri" panose="020F0502020204030204" pitchFamily="34" charset="0"/>
              </a:rPr>
              <a:t> </a:t>
            </a:r>
            <a:r>
              <a:rPr lang="en-US" sz="2400" b="1" dirty="0" err="1">
                <a:solidFill>
                  <a:srgbClr val="FF0000"/>
                </a:solidFill>
                <a:latin typeface="+mj-lt"/>
                <a:ea typeface="Calibri" panose="020F0502020204030204" pitchFamily="34" charset="0"/>
              </a:rPr>
              <a:t>thích</a:t>
            </a:r>
            <a:endParaRPr lang="en-US" sz="2400" dirty="0">
              <a:solidFill>
                <a:srgbClr val="FF0000"/>
              </a:solidFill>
              <a:latin typeface="+mj-lt"/>
              <a:ea typeface="Calibri" panose="020F0502020204030204" pitchFamily="34" charset="0"/>
            </a:endParaRPr>
          </a:p>
        </p:txBody>
      </p:sp>
    </p:spTree>
    <p:extLst>
      <p:ext uri="{BB962C8B-B14F-4D97-AF65-F5344CB8AC3E}">
        <p14:creationId xmlns:p14="http://schemas.microsoft.com/office/powerpoint/2010/main" val="41374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1000"/>
                                        <p:tgtEl>
                                          <p:spTgt spid="15">
                                            <p:txEl>
                                              <p:pRg st="0" end="0"/>
                                            </p:txEl>
                                          </p:spTgt>
                                        </p:tgtEl>
                                      </p:cBhvr>
                                    </p:animEffect>
                                    <p:anim calcmode="lin" valueType="num">
                                      <p:cBhvr>
                                        <p:cTn id="22"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619EE-70F0-AFE5-6AE7-DB0B7608C9E9}"/>
              </a:ext>
            </a:extLst>
          </p:cNvPr>
          <p:cNvSpPr>
            <a:spLocks noGrp="1"/>
          </p:cNvSpPr>
          <p:nvPr>
            <p:ph type="title"/>
          </p:nvPr>
        </p:nvSpPr>
        <p:spPr>
          <a:xfrm>
            <a:off x="3595892" y="365125"/>
            <a:ext cx="4981517" cy="863425"/>
          </a:xfrm>
        </p:spPr>
        <p:txBody>
          <a:bodyPr/>
          <a:lstStyle/>
          <a:p>
            <a:pPr algn="ctr"/>
            <a:r>
              <a:rPr lang="en-US" b="1" dirty="0" err="1">
                <a:solidFill>
                  <a:srgbClr val="FF0000"/>
                </a:solidFill>
                <a:latin typeface="Arial" panose="020B0604020202020204" pitchFamily="34" charset="0"/>
                <a:cs typeface="Arial" panose="020B0604020202020204" pitchFamily="34" charset="0"/>
              </a:rPr>
              <a:t>Lưu</a:t>
            </a:r>
            <a:r>
              <a:rPr lang="en-US" b="1" dirty="0">
                <a:solidFill>
                  <a:srgbClr val="FF0000"/>
                </a:solidFill>
                <a:latin typeface="Arial" panose="020B0604020202020204" pitchFamily="34" charset="0"/>
                <a:cs typeface="Arial" panose="020B0604020202020204" pitchFamily="34" charset="0"/>
              </a:rPr>
              <a:t> ý </a:t>
            </a:r>
            <a:r>
              <a:rPr lang="en-US" b="1" dirty="0" err="1">
                <a:solidFill>
                  <a:srgbClr val="FF0000"/>
                </a:solidFill>
                <a:latin typeface="Arial" panose="020B0604020202020204" pitchFamily="34" charset="0"/>
                <a:cs typeface="Arial" panose="020B0604020202020204" pitchFamily="34" charset="0"/>
              </a:rPr>
              <a:t>cách</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đọc</a:t>
            </a:r>
            <a:endParaRPr lang="en-US" b="1" dirty="0">
              <a:solidFill>
                <a:srgbClr val="FF000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348C87BE-E096-8F5B-0BEA-AC21C8F75709}"/>
              </a:ext>
            </a:extLst>
          </p:cNvPr>
          <p:cNvGrpSpPr/>
          <p:nvPr/>
        </p:nvGrpSpPr>
        <p:grpSpPr>
          <a:xfrm>
            <a:off x="1733434" y="1453014"/>
            <a:ext cx="7971548" cy="5094762"/>
            <a:chOff x="2949317" y="1453014"/>
            <a:chExt cx="4637222" cy="5094762"/>
          </a:xfrm>
        </p:grpSpPr>
        <p:sp>
          <p:nvSpPr>
            <p:cNvPr id="9" name="Freeform: Shape 8">
              <a:extLst>
                <a:ext uri="{FF2B5EF4-FFF2-40B4-BE49-F238E27FC236}">
                  <a16:creationId xmlns:a16="http://schemas.microsoft.com/office/drawing/2014/main" id="{D2DBF77E-1911-7A5C-7280-5B09574FD20A}"/>
                </a:ext>
              </a:extLst>
            </p:cNvPr>
            <p:cNvSpPr/>
            <p:nvPr/>
          </p:nvSpPr>
          <p:spPr>
            <a:xfrm>
              <a:off x="3134805" y="1653961"/>
              <a:ext cx="4451734" cy="1391166"/>
            </a:xfrm>
            <a:custGeom>
              <a:avLst/>
              <a:gdLst>
                <a:gd name="connsiteX0" fmla="*/ 0 w 4451734"/>
                <a:gd name="connsiteY0" fmla="*/ 0 h 1391166"/>
                <a:gd name="connsiteX1" fmla="*/ 4451734 w 4451734"/>
                <a:gd name="connsiteY1" fmla="*/ 0 h 1391166"/>
                <a:gd name="connsiteX2" fmla="*/ 4451734 w 4451734"/>
                <a:gd name="connsiteY2" fmla="*/ 1391166 h 1391166"/>
                <a:gd name="connsiteX3" fmla="*/ 0 w 4451734"/>
                <a:gd name="connsiteY3" fmla="*/ 1391166 h 1391166"/>
                <a:gd name="connsiteX4" fmla="*/ 0 w 4451734"/>
                <a:gd name="connsiteY4" fmla="*/ 0 h 139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1734" h="1391166">
                  <a:moveTo>
                    <a:pt x="0" y="0"/>
                  </a:moveTo>
                  <a:lnTo>
                    <a:pt x="4451734" y="0"/>
                  </a:lnTo>
                  <a:lnTo>
                    <a:pt x="4451734" y="1391166"/>
                  </a:lnTo>
                  <a:lnTo>
                    <a:pt x="0" y="1391166"/>
                  </a:lnTo>
                  <a:lnTo>
                    <a:pt x="0" y="0"/>
                  </a:lnTo>
                  <a:close/>
                </a:path>
              </a:pathLst>
            </a:custGeom>
            <a:solidFill>
              <a:srgbClr val="00B050">
                <a:alpha val="40000"/>
              </a:srgbClr>
            </a:solidFill>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42284" tIns="243840" rIns="243840" bIns="243840" numCol="1" spcCol="1270" anchor="ctr" anchorCtr="0">
              <a:noAutofit/>
            </a:bodyPr>
            <a:lstStyle/>
            <a:p>
              <a:pPr marL="0" lvl="0" indent="0" algn="l" defTabSz="2844800">
                <a:lnSpc>
                  <a:spcPct val="90000"/>
                </a:lnSpc>
                <a:spcBef>
                  <a:spcPct val="0"/>
                </a:spcBef>
                <a:spcAft>
                  <a:spcPct val="35000"/>
                </a:spcAft>
                <a:buNone/>
              </a:pPr>
              <a:endParaRPr lang="en-US" sz="6400" kern="1200"/>
            </a:p>
          </p:txBody>
        </p:sp>
        <p:sp>
          <p:nvSpPr>
            <p:cNvPr id="10" name="Rectangle 9">
              <a:extLst>
                <a:ext uri="{FF2B5EF4-FFF2-40B4-BE49-F238E27FC236}">
                  <a16:creationId xmlns:a16="http://schemas.microsoft.com/office/drawing/2014/main" id="{D2B3FD56-EBBE-8C93-661F-E55741A4AEA9}"/>
                </a:ext>
              </a:extLst>
            </p:cNvPr>
            <p:cNvSpPr/>
            <p:nvPr/>
          </p:nvSpPr>
          <p:spPr>
            <a:xfrm>
              <a:off x="2949317" y="1453014"/>
              <a:ext cx="973816" cy="1460725"/>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Freeform: Shape 10">
              <a:extLst>
                <a:ext uri="{FF2B5EF4-FFF2-40B4-BE49-F238E27FC236}">
                  <a16:creationId xmlns:a16="http://schemas.microsoft.com/office/drawing/2014/main" id="{507B5B85-7902-A165-9F87-A79DF8DA8503}"/>
                </a:ext>
              </a:extLst>
            </p:cNvPr>
            <p:cNvSpPr/>
            <p:nvPr/>
          </p:nvSpPr>
          <p:spPr>
            <a:xfrm>
              <a:off x="3134805" y="3405285"/>
              <a:ext cx="4451734" cy="1391166"/>
            </a:xfrm>
            <a:custGeom>
              <a:avLst/>
              <a:gdLst>
                <a:gd name="connsiteX0" fmla="*/ 0 w 4451734"/>
                <a:gd name="connsiteY0" fmla="*/ 0 h 1391166"/>
                <a:gd name="connsiteX1" fmla="*/ 4451734 w 4451734"/>
                <a:gd name="connsiteY1" fmla="*/ 0 h 1391166"/>
                <a:gd name="connsiteX2" fmla="*/ 4451734 w 4451734"/>
                <a:gd name="connsiteY2" fmla="*/ 1391166 h 1391166"/>
                <a:gd name="connsiteX3" fmla="*/ 0 w 4451734"/>
                <a:gd name="connsiteY3" fmla="*/ 1391166 h 1391166"/>
                <a:gd name="connsiteX4" fmla="*/ 0 w 4451734"/>
                <a:gd name="connsiteY4" fmla="*/ 0 h 139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1734" h="1391166">
                  <a:moveTo>
                    <a:pt x="0" y="0"/>
                  </a:moveTo>
                  <a:lnTo>
                    <a:pt x="4451734" y="0"/>
                  </a:lnTo>
                  <a:lnTo>
                    <a:pt x="4451734" y="1391166"/>
                  </a:lnTo>
                  <a:lnTo>
                    <a:pt x="0" y="1391166"/>
                  </a:lnTo>
                  <a:lnTo>
                    <a:pt x="0" y="0"/>
                  </a:lnTo>
                  <a:close/>
                </a:path>
              </a:pathLst>
            </a:custGeom>
            <a:solidFill>
              <a:srgbClr val="92D050">
                <a:alpha val="40000"/>
              </a:srgbClr>
            </a:solidFill>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42284" tIns="243840" rIns="243840" bIns="243840" numCol="1" spcCol="1270" anchor="ctr" anchorCtr="0">
              <a:noAutofit/>
            </a:bodyPr>
            <a:lstStyle/>
            <a:p>
              <a:pPr marL="0" lvl="0" indent="0" algn="l" defTabSz="2844800">
                <a:lnSpc>
                  <a:spcPct val="90000"/>
                </a:lnSpc>
                <a:spcBef>
                  <a:spcPct val="0"/>
                </a:spcBef>
                <a:spcAft>
                  <a:spcPct val="35000"/>
                </a:spcAft>
                <a:buNone/>
              </a:pPr>
              <a:endParaRPr lang="en-US" sz="6400" kern="1200"/>
            </a:p>
          </p:txBody>
        </p:sp>
        <p:sp>
          <p:nvSpPr>
            <p:cNvPr id="12" name="Rectangle 11">
              <a:extLst>
                <a:ext uri="{FF2B5EF4-FFF2-40B4-BE49-F238E27FC236}">
                  <a16:creationId xmlns:a16="http://schemas.microsoft.com/office/drawing/2014/main" id="{57CAC11D-75FB-EFE6-42BA-A2234390DBEC}"/>
                </a:ext>
              </a:extLst>
            </p:cNvPr>
            <p:cNvSpPr/>
            <p:nvPr/>
          </p:nvSpPr>
          <p:spPr>
            <a:xfrm>
              <a:off x="2949317" y="3204339"/>
              <a:ext cx="973816" cy="1460725"/>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Freeform: Shape 12">
              <a:extLst>
                <a:ext uri="{FF2B5EF4-FFF2-40B4-BE49-F238E27FC236}">
                  <a16:creationId xmlns:a16="http://schemas.microsoft.com/office/drawing/2014/main" id="{A3D0A50A-0EBB-E541-2EBC-64333DC2FDA1}"/>
                </a:ext>
              </a:extLst>
            </p:cNvPr>
            <p:cNvSpPr/>
            <p:nvPr/>
          </p:nvSpPr>
          <p:spPr>
            <a:xfrm>
              <a:off x="3134805" y="5156610"/>
              <a:ext cx="4451734" cy="1391166"/>
            </a:xfrm>
            <a:custGeom>
              <a:avLst/>
              <a:gdLst>
                <a:gd name="connsiteX0" fmla="*/ 0 w 4451734"/>
                <a:gd name="connsiteY0" fmla="*/ 0 h 1391166"/>
                <a:gd name="connsiteX1" fmla="*/ 4451734 w 4451734"/>
                <a:gd name="connsiteY1" fmla="*/ 0 h 1391166"/>
                <a:gd name="connsiteX2" fmla="*/ 4451734 w 4451734"/>
                <a:gd name="connsiteY2" fmla="*/ 1391166 h 1391166"/>
                <a:gd name="connsiteX3" fmla="*/ 0 w 4451734"/>
                <a:gd name="connsiteY3" fmla="*/ 1391166 h 1391166"/>
                <a:gd name="connsiteX4" fmla="*/ 0 w 4451734"/>
                <a:gd name="connsiteY4" fmla="*/ 0 h 139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1734" h="1391166">
                  <a:moveTo>
                    <a:pt x="0" y="0"/>
                  </a:moveTo>
                  <a:lnTo>
                    <a:pt x="4451734" y="0"/>
                  </a:lnTo>
                  <a:lnTo>
                    <a:pt x="4451734" y="1391166"/>
                  </a:lnTo>
                  <a:lnTo>
                    <a:pt x="0" y="1391166"/>
                  </a:lnTo>
                  <a:lnTo>
                    <a:pt x="0" y="0"/>
                  </a:lnTo>
                  <a:close/>
                </a:path>
              </a:pathLst>
            </a:custGeom>
            <a:solidFill>
              <a:srgbClr val="006600">
                <a:alpha val="40000"/>
              </a:srgbClr>
            </a:solidFill>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42284" tIns="243840" rIns="243840" bIns="243840" numCol="1" spcCol="1270" anchor="ctr" anchorCtr="0">
              <a:noAutofit/>
            </a:bodyPr>
            <a:lstStyle/>
            <a:p>
              <a:pPr marL="0" lvl="0" indent="0" algn="l" defTabSz="2844800">
                <a:lnSpc>
                  <a:spcPct val="90000"/>
                </a:lnSpc>
                <a:spcBef>
                  <a:spcPct val="0"/>
                </a:spcBef>
                <a:spcAft>
                  <a:spcPct val="35000"/>
                </a:spcAft>
                <a:buNone/>
              </a:pPr>
              <a:endParaRPr lang="en-US" sz="6400" kern="1200"/>
            </a:p>
          </p:txBody>
        </p:sp>
        <p:sp>
          <p:nvSpPr>
            <p:cNvPr id="14" name="Rectangle 13">
              <a:extLst>
                <a:ext uri="{FF2B5EF4-FFF2-40B4-BE49-F238E27FC236}">
                  <a16:creationId xmlns:a16="http://schemas.microsoft.com/office/drawing/2014/main" id="{B7E8EC90-999A-A121-D867-A53AA441A2E0}"/>
                </a:ext>
              </a:extLst>
            </p:cNvPr>
            <p:cNvSpPr/>
            <p:nvPr/>
          </p:nvSpPr>
          <p:spPr>
            <a:xfrm>
              <a:off x="2949317" y="4955663"/>
              <a:ext cx="973816" cy="1460725"/>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16" name="TextBox 15">
            <a:extLst>
              <a:ext uri="{FF2B5EF4-FFF2-40B4-BE49-F238E27FC236}">
                <a16:creationId xmlns:a16="http://schemas.microsoft.com/office/drawing/2014/main" id="{BBB879B3-8680-8D87-916E-BBBEA30B789F}"/>
              </a:ext>
            </a:extLst>
          </p:cNvPr>
          <p:cNvSpPr txBox="1"/>
          <p:nvPr/>
        </p:nvSpPr>
        <p:spPr>
          <a:xfrm>
            <a:off x="3508688" y="1694825"/>
            <a:ext cx="6095064" cy="1815882"/>
          </a:xfrm>
          <a:prstGeom prst="rect">
            <a:avLst/>
          </a:prstGeom>
          <a:noFill/>
        </p:spPr>
        <p:txBody>
          <a:bodyPr wrap="square">
            <a:spAutoFit/>
          </a:bodyPr>
          <a:lstStyle/>
          <a:p>
            <a:pPr algn="l"/>
            <a:r>
              <a:rPr lang="en-US" sz="2800" b="1" dirty="0" err="1">
                <a:latin typeface="Arial" panose="020B0604020202020204" pitchFamily="34" charset="0"/>
                <a:cs typeface="Arial" panose="020B0604020202020204" pitchFamily="34" charset="0"/>
              </a:rPr>
              <a:t>Giọng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đọc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phù</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hợp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với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tính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chất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tự</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sự</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biểu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cảm</a:t>
            </a:r>
            <a:r>
              <a:rPr lang="en-US" sz="2800" b="1" dirty="0">
                <a:latin typeface="Arial" panose="020B0604020202020204" pitchFamily="34" charset="0"/>
                <a:cs typeface="Arial" panose="020B0604020202020204" pitchFamily="34" charset="0"/>
              </a:rPr>
              <a:t> hay </a:t>
            </a:r>
            <a:r>
              <a:rPr lang="en-US" sz="2800" b="1" dirty="0" err="1">
                <a:latin typeface="Arial" panose="020B0604020202020204" pitchFamily="34" charset="0"/>
                <a:cs typeface="Arial" panose="020B0604020202020204" pitchFamily="34" charset="0"/>
              </a:rPr>
              <a:t>nghị</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luận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đoạn</a:t>
            </a:r>
            <a:r>
              <a:rPr lang="en-US" sz="2800" b="1" dirty="0">
                <a:latin typeface="Arial" panose="020B0604020202020204" pitchFamily="34" charset="0"/>
                <a:cs typeface="Arial" panose="020B0604020202020204" pitchFamily="34" charset="0"/>
              </a:rPr>
              <a:t>.</a:t>
            </a:r>
          </a:p>
          <a:p>
            <a:pPr algn="l"/>
            <a:endParaRPr lang="en-US" sz="28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BFA50508-E9D7-CF49-2005-5A78A4F8B7F9}"/>
              </a:ext>
            </a:extLst>
          </p:cNvPr>
          <p:cNvSpPr txBox="1"/>
          <p:nvPr/>
        </p:nvSpPr>
        <p:spPr>
          <a:xfrm>
            <a:off x="3407458" y="3795498"/>
            <a:ext cx="6095064" cy="584775"/>
          </a:xfrm>
          <a:prstGeom prst="rect">
            <a:avLst/>
          </a:prstGeom>
          <a:noFill/>
        </p:spPr>
        <p:txBody>
          <a:bodyPr wrap="square">
            <a:spAutoFit/>
          </a:bodyPr>
          <a:lstStyle/>
          <a:p>
            <a:pPr algn="l"/>
            <a:r>
              <a:rPr lang="en-US" sz="1800" b="1" dirty="0"/>
              <a:t>    </a:t>
            </a:r>
            <a:r>
              <a:rPr lang="en-US" sz="3200" b="1" dirty="0" err="1"/>
              <a:t>Chú</a:t>
            </a:r>
            <a:r>
              <a:rPr lang="en-US" sz="3200" b="1" dirty="0"/>
              <a:t> ý </a:t>
            </a:r>
            <a:r>
              <a:rPr lang="en-US" sz="3200" b="1" dirty="0" err="1"/>
              <a:t>các</a:t>
            </a:r>
            <a:r>
              <a:rPr lang="en-US" sz="3200" b="1" dirty="0"/>
              <a:t> </a:t>
            </a:r>
            <a:r>
              <a:rPr lang="en-US" sz="3200" b="1" dirty="0" err="1"/>
              <a:t>thẻ</a:t>
            </a:r>
            <a:r>
              <a:rPr lang="en-US" sz="3200" b="1" dirty="0"/>
              <a:t> </a:t>
            </a:r>
            <a:r>
              <a:rPr lang="en-US" sz="3200" b="1" dirty="0" err="1"/>
              <a:t>chỉ</a:t>
            </a:r>
            <a:r>
              <a:rPr lang="en-US" sz="3200" b="1" dirty="0"/>
              <a:t> </a:t>
            </a:r>
            <a:r>
              <a:rPr lang="en-US" sz="3200" b="1" dirty="0" err="1"/>
              <a:t>dẫn</a:t>
            </a:r>
            <a:r>
              <a:rPr lang="en-US" sz="3200" b="1" dirty="0"/>
              <a:t>.</a:t>
            </a:r>
          </a:p>
        </p:txBody>
      </p:sp>
      <p:sp>
        <p:nvSpPr>
          <p:cNvPr id="20" name="TextBox 19">
            <a:extLst>
              <a:ext uri="{FF2B5EF4-FFF2-40B4-BE49-F238E27FC236}">
                <a16:creationId xmlns:a16="http://schemas.microsoft.com/office/drawing/2014/main" id="{023939B0-F069-48A7-AF6B-BAA6669D4AC5}"/>
              </a:ext>
            </a:extLst>
          </p:cNvPr>
          <p:cNvSpPr txBox="1"/>
          <p:nvPr/>
        </p:nvSpPr>
        <p:spPr>
          <a:xfrm>
            <a:off x="3328024" y="5501359"/>
            <a:ext cx="6095064" cy="584775"/>
          </a:xfrm>
          <a:prstGeom prst="rect">
            <a:avLst/>
          </a:prstGeom>
          <a:noFill/>
        </p:spPr>
        <p:txBody>
          <a:bodyPr wrap="square">
            <a:spAutoFit/>
          </a:bodyPr>
          <a:lstStyle/>
          <a:p>
            <a:pPr algn="l"/>
            <a:r>
              <a:rPr lang="en-US" sz="1800" b="1" dirty="0"/>
              <a:t>     </a:t>
            </a:r>
            <a:r>
              <a:rPr lang="en-US" sz="3200" b="1" dirty="0" err="1"/>
              <a:t>Tìm</a:t>
            </a:r>
            <a:r>
              <a:rPr lang="en-US" sz="3200" b="1" dirty="0"/>
              <a:t> </a:t>
            </a:r>
            <a:r>
              <a:rPr lang="en-US" sz="3200" b="1" dirty="0" err="1"/>
              <a:t>hiểu</a:t>
            </a:r>
            <a:r>
              <a:rPr lang="en-US" sz="3200" b="1" dirty="0"/>
              <a:t> </a:t>
            </a:r>
            <a:r>
              <a:rPr lang="en-US" sz="3200" b="1" dirty="0" err="1"/>
              <a:t>các</a:t>
            </a:r>
            <a:r>
              <a:rPr lang="en-US" sz="3200" b="1" dirty="0"/>
              <a:t> </a:t>
            </a:r>
            <a:r>
              <a:rPr lang="en-US" sz="3200" b="1" dirty="0" err="1"/>
              <a:t>từ</a:t>
            </a:r>
            <a:r>
              <a:rPr lang="en-US" sz="3200" b="1" dirty="0"/>
              <a:t> </a:t>
            </a:r>
            <a:r>
              <a:rPr lang="en-US" sz="3200" b="1" dirty="0" err="1"/>
              <a:t>ngữ</a:t>
            </a:r>
            <a:r>
              <a:rPr lang="en-US" sz="3200" b="1" dirty="0"/>
              <a:t> </a:t>
            </a:r>
            <a:r>
              <a:rPr lang="en-US" sz="3200" b="1" dirty="0" err="1"/>
              <a:t>khó</a:t>
            </a:r>
            <a:r>
              <a:rPr lang="en-US" sz="3200" b="1" dirty="0"/>
              <a:t>.</a:t>
            </a:r>
          </a:p>
        </p:txBody>
      </p:sp>
    </p:spTree>
    <p:extLst>
      <p:ext uri="{BB962C8B-B14F-4D97-AF65-F5344CB8AC3E}">
        <p14:creationId xmlns:p14="http://schemas.microsoft.com/office/powerpoint/2010/main" val="334310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8"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73E39C-90A6-EDFA-FA83-7CFF28C14529}"/>
              </a:ext>
            </a:extLst>
          </p:cNvPr>
          <p:cNvSpPr/>
          <p:nvPr/>
        </p:nvSpPr>
        <p:spPr>
          <a:xfrm>
            <a:off x="800100" y="288925"/>
            <a:ext cx="10815637" cy="743473"/>
          </a:xfrm>
          <a:prstGeom prst="rect">
            <a:avLst/>
          </a:prstGeom>
          <a:solidFill>
            <a:schemeClr val="accent4">
              <a:lumMod val="50000"/>
            </a:schemeClr>
          </a:solidFill>
        </p:spPr>
        <p:txBody>
          <a:bodyPr wrap="square">
            <a:spAutoFit/>
          </a:bodyPr>
          <a:lstStyle/>
          <a:p>
            <a:pPr algn="ctr">
              <a:lnSpc>
                <a:spcPct val="115000"/>
              </a:lnSpc>
              <a:defRPr/>
            </a:pPr>
            <a:r>
              <a:rPr lang="en-US" sz="4000" b="1" dirty="0">
                <a:solidFill>
                  <a:srgbClr val="FFFFFF"/>
                </a:solidFill>
                <a:latin typeface="Times New Roman" pitchFamily="18" charset="0"/>
                <a:cs typeface="Times New Roman" pitchFamily="18" charset="0"/>
              </a:rPr>
              <a:t>BÀI 8. TRẢI NGHIỆM ĐỂ TRƯỞNG THÀNH</a:t>
            </a:r>
          </a:p>
        </p:txBody>
      </p:sp>
      <p:pic>
        <p:nvPicPr>
          <p:cNvPr id="4" name="Picture 3">
            <a:extLst>
              <a:ext uri="{FF2B5EF4-FFF2-40B4-BE49-F238E27FC236}">
                <a16:creationId xmlns:a16="http://schemas.microsoft.com/office/drawing/2014/main" id="{5AFA4A28-CC8F-4CAB-0367-4EE817954B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926" y="1077271"/>
            <a:ext cx="5441157" cy="549180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a:extLst>
              <a:ext uri="{FF2B5EF4-FFF2-40B4-BE49-F238E27FC236}">
                <a16:creationId xmlns:a16="http://schemas.microsoft.com/office/drawing/2014/main" id="{4D4AF48D-41C3-0638-B4C0-83B9B2156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7918" y="1032398"/>
            <a:ext cx="5579270" cy="55366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841972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0" name="Freeform 29"/>
          <p:cNvSpPr/>
          <p:nvPr/>
        </p:nvSpPr>
        <p:spPr>
          <a:xfrm>
            <a:off x="0" y="-348383"/>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7</a:t>
            </a:r>
          </a:p>
        </p:txBody>
      </p:sp>
      <p:sp>
        <p:nvSpPr>
          <p:cNvPr id="9" name="Rectangle 8"/>
          <p:cNvSpPr/>
          <p:nvPr/>
        </p:nvSpPr>
        <p:spPr>
          <a:xfrm>
            <a:off x="475063" y="4770110"/>
            <a:ext cx="10921948" cy="156931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0" marR="0" indent="0" algn="just">
              <a:lnSpc>
                <a:spcPct val="135000"/>
              </a:lnSpc>
              <a:spcBef>
                <a:spcPts val="0"/>
              </a:spcBef>
              <a:spcAft>
                <a:spcPts val="200"/>
              </a:spcAft>
              <a:tabLst>
                <a:tab pos="134620" algn="l"/>
              </a:tabLst>
            </a:pPr>
            <a:r>
              <a:rPr lang="vi-VN" sz="2400" i="1" dirty="0">
                <a:effectLst/>
                <a:ea typeface="Times New Roman" panose="02020603050405020304" pitchFamily="18" charset="0"/>
                <a:cs typeface="Times New Roman" panose="02020603050405020304" pitchFamily="18" charset="0"/>
              </a:rPr>
              <a:t>1. </a:t>
            </a:r>
            <a:r>
              <a:rPr lang="vi-VN" sz="2400" i="1" dirty="0" err="1">
                <a:effectLst/>
                <a:ea typeface="Times New Roman" panose="02020603050405020304" pitchFamily="18" charset="0"/>
                <a:cs typeface="Times New Roman" panose="02020603050405020304" pitchFamily="18" charset="0"/>
              </a:rPr>
              <a:t>Chỉ</a:t>
            </a:r>
            <a:r>
              <a:rPr lang="vi-VN" sz="2400" i="1" dirty="0">
                <a:effectLst/>
                <a:ea typeface="Times New Roman" panose="02020603050405020304" pitchFamily="18" charset="0"/>
                <a:cs typeface="Times New Roman" panose="02020603050405020304" pitchFamily="18" charset="0"/>
              </a:rPr>
              <a:t> ra PTBĐ </a:t>
            </a:r>
            <a:r>
              <a:rPr lang="vi-VN" sz="2400" i="1" dirty="0" err="1">
                <a:effectLst/>
                <a:ea typeface="Times New Roman" panose="02020603050405020304" pitchFamily="18" charset="0"/>
                <a:cs typeface="Times New Roman" panose="02020603050405020304" pitchFamily="18" charset="0"/>
              </a:rPr>
              <a:t>chính</a:t>
            </a:r>
            <a:r>
              <a:rPr lang="vi-VN" sz="2400" i="1" dirty="0">
                <a:effectLst/>
                <a:ea typeface="Times New Roman" panose="02020603050405020304" pitchFamily="18" charset="0"/>
                <a:cs typeface="Times New Roman" panose="02020603050405020304" pitchFamily="18" charset="0"/>
              </a:rPr>
              <a:t> </a:t>
            </a:r>
            <a:r>
              <a:rPr lang="vi-VN" sz="2400" i="1" dirty="0" err="1">
                <a:effectLst/>
                <a:ea typeface="Times New Roman" panose="02020603050405020304" pitchFamily="18" charset="0"/>
                <a:cs typeface="Times New Roman" panose="02020603050405020304" pitchFamily="18" charset="0"/>
              </a:rPr>
              <a:t>của</a:t>
            </a:r>
            <a:r>
              <a:rPr lang="vi-VN" sz="2400" i="1" dirty="0">
                <a:effectLst/>
                <a:ea typeface="Times New Roman" panose="02020603050405020304" pitchFamily="18" charset="0"/>
                <a:cs typeface="Times New Roman" panose="02020603050405020304" pitchFamily="18" charset="0"/>
              </a:rPr>
              <a:t> VB? Văn </a:t>
            </a:r>
            <a:r>
              <a:rPr lang="vi-VN" sz="2400" i="1" dirty="0" err="1">
                <a:effectLst/>
                <a:ea typeface="Times New Roman" panose="02020603050405020304" pitchFamily="18" charset="0"/>
                <a:cs typeface="Times New Roman" panose="02020603050405020304" pitchFamily="18" charset="0"/>
              </a:rPr>
              <a:t>bản</a:t>
            </a:r>
            <a:r>
              <a:rPr lang="vi-VN" sz="2400" i="1" dirty="0">
                <a:effectLst/>
                <a:ea typeface="Times New Roman" panose="02020603050405020304" pitchFamily="18" charset="0"/>
                <a:cs typeface="Times New Roman" panose="02020603050405020304" pitchFamily="18" charset="0"/>
              </a:rPr>
              <a:t> </a:t>
            </a:r>
            <a:r>
              <a:rPr lang="vi-VN" sz="2400" i="1" dirty="0" err="1">
                <a:effectLst/>
                <a:ea typeface="Times New Roman" panose="02020603050405020304" pitchFamily="18" charset="0"/>
                <a:cs typeface="Times New Roman" panose="02020603050405020304" pitchFamily="18" charset="0"/>
              </a:rPr>
              <a:t>tập</a:t>
            </a:r>
            <a:r>
              <a:rPr lang="vi-VN" sz="2400" i="1" dirty="0">
                <a:effectLst/>
                <a:ea typeface="Times New Roman" panose="02020603050405020304" pitchFamily="18" charset="0"/>
                <a:cs typeface="Times New Roman" panose="02020603050405020304" pitchFamily="18" charset="0"/>
              </a:rPr>
              <a:t> trung </a:t>
            </a:r>
            <a:r>
              <a:rPr lang="vi-VN" sz="2400" i="1" dirty="0" err="1">
                <a:effectLst/>
                <a:ea typeface="Times New Roman" panose="02020603050405020304" pitchFamily="18" charset="0"/>
                <a:cs typeface="Times New Roman" panose="02020603050405020304" pitchFamily="18" charset="0"/>
              </a:rPr>
              <a:t>bàn</a:t>
            </a:r>
            <a:r>
              <a:rPr lang="vi-VN" sz="2400" i="1" dirty="0">
                <a:effectLst/>
                <a:ea typeface="Times New Roman" panose="02020603050405020304" pitchFamily="18" charset="0"/>
                <a:cs typeface="Times New Roman" panose="02020603050405020304" pitchFamily="18" charset="0"/>
              </a:rPr>
              <a:t> </a:t>
            </a:r>
            <a:r>
              <a:rPr lang="vi-VN" sz="2400" i="1" dirty="0" err="1">
                <a:effectLst/>
                <a:ea typeface="Times New Roman" panose="02020603050405020304" pitchFamily="18" charset="0"/>
                <a:cs typeface="Times New Roman" panose="02020603050405020304" pitchFamily="18" charset="0"/>
              </a:rPr>
              <a:t>về</a:t>
            </a:r>
            <a:r>
              <a:rPr lang="vi-VN" sz="2400" i="1" dirty="0">
                <a:effectLst/>
                <a:ea typeface="Times New Roman" panose="02020603050405020304" pitchFamily="18" charset="0"/>
                <a:cs typeface="Times New Roman" panose="02020603050405020304" pitchFamily="18" charset="0"/>
              </a:rPr>
              <a:t> </a:t>
            </a:r>
            <a:r>
              <a:rPr lang="vi-VN" sz="2400" i="1" dirty="0" err="1">
                <a:effectLst/>
                <a:ea typeface="Times New Roman" panose="02020603050405020304" pitchFamily="18" charset="0"/>
                <a:cs typeface="Times New Roman" panose="02020603050405020304" pitchFamily="18" charset="0"/>
              </a:rPr>
              <a:t>vấn</a:t>
            </a:r>
            <a:r>
              <a:rPr lang="vi-VN" sz="2400" i="1" dirty="0">
                <a:effectLst/>
                <a:ea typeface="Times New Roman" panose="02020603050405020304" pitchFamily="18" charset="0"/>
                <a:cs typeface="Times New Roman" panose="02020603050405020304" pitchFamily="18" charset="0"/>
              </a:rPr>
              <a:t> </a:t>
            </a:r>
            <a:r>
              <a:rPr lang="vi-VN" sz="2400" i="1" dirty="0" err="1">
                <a:effectLst/>
                <a:ea typeface="Times New Roman" panose="02020603050405020304" pitchFamily="18" charset="0"/>
                <a:cs typeface="Times New Roman" panose="02020603050405020304" pitchFamily="18" charset="0"/>
              </a:rPr>
              <a:t>đề</a:t>
            </a:r>
            <a:r>
              <a:rPr lang="vi-VN" sz="2400" i="1" dirty="0">
                <a:effectLst/>
                <a:ea typeface="Times New Roman" panose="02020603050405020304" pitchFamily="18" charset="0"/>
                <a:cs typeface="Times New Roman" panose="02020603050405020304" pitchFamily="18" charset="0"/>
              </a:rPr>
              <a:t> </a:t>
            </a:r>
            <a:r>
              <a:rPr lang="vi-VN" sz="2400" i="1" dirty="0" err="1">
                <a:effectLst/>
                <a:ea typeface="Times New Roman" panose="02020603050405020304" pitchFamily="18" charset="0"/>
                <a:cs typeface="Times New Roman" panose="02020603050405020304" pitchFamily="18" charset="0"/>
              </a:rPr>
              <a:t>gì</a:t>
            </a:r>
            <a:r>
              <a:rPr lang="vi-VN" sz="2400" i="1" dirty="0">
                <a:effectLst/>
                <a:ea typeface="Times New Roman" panose="02020603050405020304" pitchFamily="18" charset="0"/>
                <a:cs typeface="Times New Roman" panose="02020603050405020304" pitchFamily="18" charset="0"/>
              </a:rPr>
              <a:t>?  </a:t>
            </a:r>
            <a:r>
              <a:rPr lang="vi-VN" sz="2400" i="1" dirty="0" err="1">
                <a:effectLst/>
                <a:ea typeface="Times New Roman" panose="02020603050405020304" pitchFamily="18" charset="0"/>
                <a:cs typeface="Times New Roman" panose="02020603050405020304" pitchFamily="18" charset="0"/>
              </a:rPr>
              <a:t>Dựa</a:t>
            </a:r>
            <a:r>
              <a:rPr lang="vi-VN" sz="2400" i="1" dirty="0">
                <a:effectLst/>
                <a:ea typeface="Times New Roman" panose="02020603050405020304" pitchFamily="18" charset="0"/>
                <a:cs typeface="Times New Roman" panose="02020603050405020304" pitchFamily="18" charset="0"/>
              </a:rPr>
              <a:t> </a:t>
            </a:r>
            <a:r>
              <a:rPr lang="vi-VN" sz="2400" i="1" dirty="0" err="1">
                <a:effectLst/>
                <a:ea typeface="Times New Roman" panose="02020603050405020304" pitchFamily="18" charset="0"/>
                <a:cs typeface="Times New Roman" panose="02020603050405020304" pitchFamily="18" charset="0"/>
              </a:rPr>
              <a:t>vào</a:t>
            </a:r>
            <a:r>
              <a:rPr lang="vi-VN" sz="2400" i="1" dirty="0">
                <a:effectLst/>
                <a:ea typeface="Times New Roman" panose="02020603050405020304" pitchFamily="18" charset="0"/>
                <a:cs typeface="Times New Roman" panose="02020603050405020304" pitchFamily="18" charset="0"/>
              </a:rPr>
              <a:t> đâu em </a:t>
            </a:r>
            <a:r>
              <a:rPr lang="vi-VN" sz="2400" i="1" dirty="0" err="1">
                <a:effectLst/>
                <a:ea typeface="Times New Roman" panose="02020603050405020304" pitchFamily="18" charset="0"/>
                <a:cs typeface="Times New Roman" panose="02020603050405020304" pitchFamily="18" charset="0"/>
              </a:rPr>
              <a:t>nhận</a:t>
            </a:r>
            <a:r>
              <a:rPr lang="vi-VN" sz="2400" i="1" dirty="0">
                <a:effectLst/>
                <a:ea typeface="Times New Roman" panose="02020603050405020304" pitchFamily="18" charset="0"/>
                <a:cs typeface="Times New Roman" panose="02020603050405020304" pitchFamily="18" charset="0"/>
              </a:rPr>
              <a:t> </a:t>
            </a:r>
            <a:r>
              <a:rPr lang="vi-VN" sz="2400" i="1" dirty="0" err="1">
                <a:effectLst/>
                <a:ea typeface="Times New Roman" panose="02020603050405020304" pitchFamily="18" charset="0"/>
                <a:cs typeface="Times New Roman" panose="02020603050405020304" pitchFamily="18" charset="0"/>
              </a:rPr>
              <a:t>biết</a:t>
            </a:r>
            <a:r>
              <a:rPr lang="vi-VN" sz="2400" i="1" dirty="0">
                <a:effectLst/>
                <a:ea typeface="Times New Roman" panose="02020603050405020304" pitchFamily="18" charset="0"/>
                <a:cs typeface="Times New Roman" panose="02020603050405020304" pitchFamily="18" charset="0"/>
              </a:rPr>
              <a:t> </a:t>
            </a:r>
            <a:r>
              <a:rPr lang="vi-VN" sz="2400" i="1" dirty="0" err="1">
                <a:effectLst/>
                <a:ea typeface="Times New Roman" panose="02020603050405020304" pitchFamily="18" charset="0"/>
                <a:cs typeface="Times New Roman" panose="02020603050405020304" pitchFamily="18" charset="0"/>
              </a:rPr>
              <a:t>được</a:t>
            </a:r>
            <a:r>
              <a:rPr lang="vi-VN" sz="2400" i="1" dirty="0">
                <a:effectLst/>
                <a:ea typeface="Times New Roman" panose="02020603050405020304" pitchFamily="18" charset="0"/>
                <a:cs typeface="Times New Roman" panose="02020603050405020304" pitchFamily="18" charset="0"/>
              </a:rPr>
              <a:t> </a:t>
            </a:r>
            <a:r>
              <a:rPr lang="vi-VN" sz="2400" i="1" dirty="0" err="1">
                <a:effectLst/>
                <a:ea typeface="Times New Roman" panose="02020603050405020304" pitchFamily="18" charset="0"/>
                <a:cs typeface="Times New Roman" panose="02020603050405020304" pitchFamily="18" charset="0"/>
              </a:rPr>
              <a:t>điều</a:t>
            </a:r>
            <a:r>
              <a:rPr lang="vi-VN" sz="2400" i="1" dirty="0">
                <a:effectLst/>
                <a:ea typeface="Times New Roman" panose="02020603050405020304" pitchFamily="18" charset="0"/>
                <a:cs typeface="Times New Roman" panose="02020603050405020304" pitchFamily="18" charset="0"/>
              </a:rPr>
              <a:t> </a:t>
            </a:r>
            <a:r>
              <a:rPr lang="vi-VN" sz="2400" i="1" dirty="0" err="1">
                <a:effectLst/>
                <a:ea typeface="Times New Roman" panose="02020603050405020304" pitchFamily="18" charset="0"/>
                <a:cs typeface="Times New Roman" panose="02020603050405020304" pitchFamily="18" charset="0"/>
              </a:rPr>
              <a:t>đó</a:t>
            </a:r>
            <a:r>
              <a:rPr lang="vi-VN" sz="2400" i="1" dirty="0">
                <a:effectLst/>
                <a:ea typeface="Times New Roman" panose="02020603050405020304" pitchFamily="18" charset="0"/>
                <a:cs typeface="Times New Roman" panose="02020603050405020304" pitchFamily="18" charset="0"/>
              </a:rPr>
              <a:t>?</a:t>
            </a:r>
            <a:endParaRPr lang="en-US" sz="2400" dirty="0">
              <a:effectLst/>
              <a:ea typeface="Times New Roman" panose="02020603050405020304" pitchFamily="18" charset="0"/>
              <a:cs typeface="Times New Roman" panose="02020603050405020304" pitchFamily="18" charset="0"/>
            </a:endParaRPr>
          </a:p>
          <a:p>
            <a:pPr>
              <a:spcAft>
                <a:spcPts val="0"/>
              </a:spcAft>
            </a:pPr>
            <a:endParaRPr lang="en-US" sz="2800" dirty="0">
              <a:effectLst/>
              <a:latin typeface="Times New Roman" panose="02020603050405020304" pitchFamily="18" charset="0"/>
              <a:ea typeface="Times New Roman" panose="02020603050405020304" pitchFamily="18" charset="0"/>
            </a:endParaRPr>
          </a:p>
        </p:txBody>
      </p:sp>
      <p:sp>
        <p:nvSpPr>
          <p:cNvPr id="25" name="Freeform 32">
            <a:extLst>
              <a:ext uri="{FF2B5EF4-FFF2-40B4-BE49-F238E27FC236}">
                <a16:creationId xmlns:a16="http://schemas.microsoft.com/office/drawing/2014/main" id="{876A7C77-69F1-F66E-FB7D-DF3E786BD9E3}"/>
              </a:ext>
            </a:extLst>
          </p:cNvPr>
          <p:cNvSpPr/>
          <p:nvPr/>
        </p:nvSpPr>
        <p:spPr>
          <a:xfrm>
            <a:off x="1585913" y="100012"/>
            <a:ext cx="9866446" cy="609777"/>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1: BẢN ĐỒ DẪN ĐƯỜNG    </a:t>
            </a:r>
            <a:r>
              <a:rPr kumimoji="0" lang="en-US" sz="24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Đa</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ni</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en</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Gót</a:t>
            </a:r>
            <a:r>
              <a:rPr kumimoji="0" lang="vi-VN"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li –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ép</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endParaRPr kumimoji="0" lang="en-US" sz="2400" b="0"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endParaRPr>
          </a:p>
        </p:txBody>
      </p:sp>
      <p:sp>
        <p:nvSpPr>
          <p:cNvPr id="38" name="TextBox 37">
            <a:extLst>
              <a:ext uri="{FF2B5EF4-FFF2-40B4-BE49-F238E27FC236}">
                <a16:creationId xmlns:a16="http://schemas.microsoft.com/office/drawing/2014/main" id="{14075CCE-212A-7EAF-9E9C-0A8B7DE26247}"/>
              </a:ext>
            </a:extLst>
          </p:cNvPr>
          <p:cNvSpPr txBox="1"/>
          <p:nvPr/>
        </p:nvSpPr>
        <p:spPr>
          <a:xfrm>
            <a:off x="475063" y="1187689"/>
            <a:ext cx="6093618" cy="1059521"/>
          </a:xfrm>
          <a:prstGeom prst="rect">
            <a:avLst/>
          </a:prstGeom>
          <a:noFill/>
        </p:spPr>
        <p:txBody>
          <a:bodyPr wrap="square">
            <a:spAutoFit/>
          </a:bodyPr>
          <a:lstStyle/>
          <a:p>
            <a:pPr marL="457200" marR="30480" indent="-457200" algn="just">
              <a:lnSpc>
                <a:spcPct val="115000"/>
              </a:lnSpc>
              <a:spcAft>
                <a:spcPts val="1200"/>
              </a:spcAft>
              <a:buAutoNum type="arabicPeriod"/>
            </a:pPr>
            <a:r>
              <a:rPr lang="en-US" sz="2400" b="1" dirty="0" err="1">
                <a:solidFill>
                  <a:srgbClr val="FF0000"/>
                </a:solidFill>
                <a:latin typeface="+mj-lt"/>
                <a:ea typeface="Calibri" panose="020F0502020204030204" pitchFamily="34" charset="0"/>
              </a:rPr>
              <a:t>Đọc</a:t>
            </a:r>
            <a:r>
              <a:rPr lang="en-US" sz="2400" b="1" dirty="0">
                <a:solidFill>
                  <a:srgbClr val="FF0000"/>
                </a:solidFill>
                <a:latin typeface="+mj-lt"/>
                <a:ea typeface="Calibri" panose="020F0502020204030204" pitchFamily="34" charset="0"/>
              </a:rPr>
              <a:t> </a:t>
            </a:r>
            <a:r>
              <a:rPr lang="en-US" sz="2400" b="1" dirty="0" err="1">
                <a:solidFill>
                  <a:srgbClr val="FF0000"/>
                </a:solidFill>
                <a:latin typeface="+mj-lt"/>
                <a:ea typeface="Calibri" panose="020F0502020204030204" pitchFamily="34" charset="0"/>
              </a:rPr>
              <a:t>và</a:t>
            </a:r>
            <a:r>
              <a:rPr lang="en-US" sz="2400" b="1" dirty="0">
                <a:solidFill>
                  <a:srgbClr val="FF0000"/>
                </a:solidFill>
                <a:latin typeface="+mj-lt"/>
                <a:ea typeface="Calibri" panose="020F0502020204030204" pitchFamily="34" charset="0"/>
              </a:rPr>
              <a:t> </a:t>
            </a:r>
            <a:r>
              <a:rPr lang="en-US" sz="2400" b="1" dirty="0" err="1">
                <a:solidFill>
                  <a:srgbClr val="FF0000"/>
                </a:solidFill>
                <a:latin typeface="+mj-lt"/>
                <a:ea typeface="Calibri" panose="020F0502020204030204" pitchFamily="34" charset="0"/>
              </a:rPr>
              <a:t>tìm</a:t>
            </a:r>
            <a:r>
              <a:rPr lang="en-US" sz="2400" b="1" dirty="0">
                <a:solidFill>
                  <a:srgbClr val="FF0000"/>
                </a:solidFill>
                <a:latin typeface="+mj-lt"/>
                <a:ea typeface="Calibri" panose="020F0502020204030204" pitchFamily="34" charset="0"/>
              </a:rPr>
              <a:t> </a:t>
            </a:r>
            <a:r>
              <a:rPr lang="en-US" sz="2400" b="1" dirty="0" err="1">
                <a:solidFill>
                  <a:srgbClr val="FF0000"/>
                </a:solidFill>
                <a:latin typeface="+mj-lt"/>
                <a:ea typeface="Calibri" panose="020F0502020204030204" pitchFamily="34" charset="0"/>
              </a:rPr>
              <a:t>hiểu</a:t>
            </a:r>
            <a:r>
              <a:rPr lang="en-US" sz="2400" b="1" dirty="0">
                <a:solidFill>
                  <a:srgbClr val="FF0000"/>
                </a:solidFill>
                <a:latin typeface="+mj-lt"/>
                <a:ea typeface="Calibri" panose="020F0502020204030204" pitchFamily="34" charset="0"/>
              </a:rPr>
              <a:t> </a:t>
            </a:r>
            <a:r>
              <a:rPr lang="en-US" sz="2400" b="1" dirty="0" err="1">
                <a:solidFill>
                  <a:srgbClr val="FF0000"/>
                </a:solidFill>
                <a:latin typeface="+mj-lt"/>
                <a:ea typeface="Calibri" panose="020F0502020204030204" pitchFamily="34" charset="0"/>
              </a:rPr>
              <a:t>chú</a:t>
            </a:r>
            <a:r>
              <a:rPr lang="en-US" sz="2400" b="1" dirty="0">
                <a:solidFill>
                  <a:srgbClr val="FF0000"/>
                </a:solidFill>
                <a:latin typeface="+mj-lt"/>
                <a:ea typeface="Calibri" panose="020F0502020204030204" pitchFamily="34" charset="0"/>
              </a:rPr>
              <a:t> </a:t>
            </a:r>
            <a:r>
              <a:rPr lang="en-US" sz="2400" b="1" dirty="0" err="1">
                <a:solidFill>
                  <a:srgbClr val="FF0000"/>
                </a:solidFill>
                <a:latin typeface="+mj-lt"/>
                <a:ea typeface="Calibri" panose="020F0502020204030204" pitchFamily="34" charset="0"/>
              </a:rPr>
              <a:t>thích</a:t>
            </a:r>
            <a:r>
              <a:rPr lang="en-US" sz="2400" b="1" dirty="0">
                <a:solidFill>
                  <a:srgbClr val="FF0000"/>
                </a:solidFill>
                <a:latin typeface="+mj-lt"/>
                <a:ea typeface="Calibri" panose="020F0502020204030204" pitchFamily="34" charset="0"/>
              </a:rPr>
              <a:t>:</a:t>
            </a:r>
          </a:p>
          <a:p>
            <a:pPr marL="457200" marR="30480" indent="-457200" algn="just">
              <a:lnSpc>
                <a:spcPct val="115000"/>
              </a:lnSpc>
              <a:spcAft>
                <a:spcPts val="1200"/>
              </a:spcAft>
              <a:buAutoNum type="arabicPeriod"/>
            </a:pPr>
            <a:r>
              <a:rPr lang="en-US" sz="2400" b="1" dirty="0" err="1">
                <a:solidFill>
                  <a:srgbClr val="FF0000"/>
                </a:solidFill>
                <a:latin typeface="+mj-lt"/>
                <a:ea typeface="Calibri" panose="020F0502020204030204" pitchFamily="34" charset="0"/>
              </a:rPr>
              <a:t>Kết</a:t>
            </a:r>
            <a:r>
              <a:rPr lang="en-US" sz="2400" b="1" dirty="0">
                <a:solidFill>
                  <a:srgbClr val="FF0000"/>
                </a:solidFill>
                <a:latin typeface="+mj-lt"/>
                <a:ea typeface="Calibri" panose="020F0502020204030204" pitchFamily="34" charset="0"/>
              </a:rPr>
              <a:t> </a:t>
            </a:r>
            <a:r>
              <a:rPr lang="en-US" sz="2400" b="1" dirty="0" err="1">
                <a:solidFill>
                  <a:srgbClr val="FF0000"/>
                </a:solidFill>
                <a:latin typeface="+mj-lt"/>
                <a:ea typeface="Calibri" panose="020F0502020204030204" pitchFamily="34" charset="0"/>
              </a:rPr>
              <a:t>cấu</a:t>
            </a:r>
            <a:r>
              <a:rPr lang="en-US" sz="2400" b="1" dirty="0">
                <a:solidFill>
                  <a:srgbClr val="FF0000"/>
                </a:solidFill>
                <a:latin typeface="+mj-lt"/>
                <a:ea typeface="Calibri" panose="020F0502020204030204" pitchFamily="34" charset="0"/>
              </a:rPr>
              <a:t>:</a:t>
            </a:r>
            <a:endParaRPr lang="en-US" sz="2400" dirty="0">
              <a:solidFill>
                <a:srgbClr val="FF0000"/>
              </a:solidFill>
              <a:latin typeface="+mj-lt"/>
              <a:ea typeface="Calibri" panose="020F0502020204030204" pitchFamily="34" charset="0"/>
            </a:endParaRPr>
          </a:p>
        </p:txBody>
      </p:sp>
      <p:sp>
        <p:nvSpPr>
          <p:cNvPr id="23" name="TextBox 22">
            <a:extLst>
              <a:ext uri="{FF2B5EF4-FFF2-40B4-BE49-F238E27FC236}">
                <a16:creationId xmlns:a16="http://schemas.microsoft.com/office/drawing/2014/main" id="{3661D7A0-81F8-EDDA-DFC1-B767EB6561A8}"/>
              </a:ext>
            </a:extLst>
          </p:cNvPr>
          <p:cNvSpPr txBox="1"/>
          <p:nvPr/>
        </p:nvSpPr>
        <p:spPr>
          <a:xfrm>
            <a:off x="633093" y="2365033"/>
            <a:ext cx="6126935" cy="424732"/>
          </a:xfrm>
          <a:prstGeom prst="rect">
            <a:avLst/>
          </a:prstGeom>
          <a:noFill/>
        </p:spPr>
        <p:txBody>
          <a:bodyPr wrap="square">
            <a:spAutoFit/>
          </a:bodyPr>
          <a:lstStyle/>
          <a:p>
            <a:pPr lvl="0" defTabSz="1066800">
              <a:lnSpc>
                <a:spcPct val="90000"/>
              </a:lnSpc>
              <a:spcBef>
                <a:spcPct val="0"/>
              </a:spcBef>
              <a:spcAft>
                <a:spcPct val="35000"/>
              </a:spcAft>
            </a:pPr>
            <a:r>
              <a:rPr lang="en-US" sz="2400" i="1" dirty="0" err="1">
                <a:solidFill>
                  <a:srgbClr val="FF0000"/>
                </a:solidFill>
                <a:latin typeface="Times New Roman" panose="02020603050405020304" pitchFamily="18" charset="0"/>
                <a:cs typeface="Times New Roman" panose="02020603050405020304" pitchFamily="18" charset="0"/>
              </a:rPr>
              <a:t>a.Phương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thức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biểu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đạt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Nghị</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luận</a:t>
            </a:r>
            <a:endParaRPr lang="en-US" sz="2400" kern="1200" dirty="0">
              <a:solidFill>
                <a:srgbClr val="0000FF"/>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E092C168-5D6D-664D-3F9A-7D540522567D}"/>
              </a:ext>
            </a:extLst>
          </p:cNvPr>
          <p:cNvSpPr txBox="1"/>
          <p:nvPr/>
        </p:nvSpPr>
        <p:spPr>
          <a:xfrm>
            <a:off x="519139" y="2894013"/>
            <a:ext cx="6626772" cy="1200329"/>
          </a:xfrm>
          <a:prstGeom prst="rect">
            <a:avLst/>
          </a:prstGeom>
          <a:noFill/>
        </p:spPr>
        <p:txBody>
          <a:bodyPr wrap="square">
            <a:spAutoFit/>
          </a:bodyPr>
          <a:lstStyle/>
          <a:p>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Vấn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đề</a:t>
            </a:r>
            <a:r>
              <a:rPr lang="en-US" sz="2400" i="1" dirty="0">
                <a:solidFill>
                  <a:srgbClr val="FF0000"/>
                </a:solidFill>
                <a:latin typeface="Times New Roman" panose="02020603050405020304" pitchFamily="18" charset="0"/>
                <a:cs typeface="Times New Roman" panose="02020603050405020304" pitchFamily="18" charset="0"/>
              </a:rPr>
              <a:t>: </a:t>
            </a:r>
            <a:r>
              <a:rPr lang="pt-BR" sz="2400" i="1" dirty="0">
                <a:solidFill>
                  <a:srgbClr val="0000FF"/>
                </a:solidFill>
                <a:latin typeface="Times New Roman" panose="02020603050405020304" pitchFamily="18" charset="0"/>
                <a:cs typeface="Times New Roman" panose="02020603050405020304" pitchFamily="18" charset="0"/>
              </a:rPr>
              <a:t>bàn luận về trong cuộc sống, mỗi người lựa chọn con đường của mình nhằm đạt mục đích đã xác định.</a:t>
            </a:r>
            <a:endParaRPr lang="en-US" sz="2400" dirty="0"/>
          </a:p>
        </p:txBody>
      </p:sp>
      <p:sp>
        <p:nvSpPr>
          <p:cNvPr id="34" name="TextBox 33">
            <a:extLst>
              <a:ext uri="{FF2B5EF4-FFF2-40B4-BE49-F238E27FC236}">
                <a16:creationId xmlns:a16="http://schemas.microsoft.com/office/drawing/2014/main" id="{41EFF2D8-DDD7-0019-1595-F5E76C86C0AA}"/>
              </a:ext>
            </a:extLst>
          </p:cNvPr>
          <p:cNvSpPr txBox="1"/>
          <p:nvPr/>
        </p:nvSpPr>
        <p:spPr>
          <a:xfrm>
            <a:off x="475063" y="4218014"/>
            <a:ext cx="6532178" cy="424732"/>
          </a:xfrm>
          <a:prstGeom prst="rect">
            <a:avLst/>
          </a:prstGeom>
          <a:noFill/>
        </p:spPr>
        <p:txBody>
          <a:bodyPr wrap="square">
            <a:spAutoFit/>
          </a:bodyPr>
          <a:lstStyle/>
          <a:p>
            <a:pPr lvl="0" defTabSz="1066800">
              <a:lnSpc>
                <a:spcPct val="90000"/>
              </a:lnSpc>
              <a:spcBef>
                <a:spcPct val="0"/>
              </a:spcBef>
              <a:spcAft>
                <a:spcPct val="35000"/>
              </a:spcAft>
            </a:pP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Nhan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đề</a:t>
            </a:r>
            <a:r>
              <a:rPr lang="en-US" sz="2400" i="1" kern="1200" dirty="0">
                <a:solidFill>
                  <a:srgbClr val="FF0000"/>
                </a:solidFill>
                <a:latin typeface="Times New Roman" panose="02020603050405020304" pitchFamily="18" charset="0"/>
                <a:cs typeface="Times New Roman" panose="02020603050405020304" pitchFamily="18" charset="0"/>
              </a:rPr>
              <a:t>: </a:t>
            </a:r>
            <a:r>
              <a:rPr lang="en-US" sz="2400" i="1" kern="1200" dirty="0" err="1">
                <a:solidFill>
                  <a:srgbClr val="0000FF"/>
                </a:solidFill>
                <a:latin typeface="Times New Roman" panose="02020603050405020304" pitchFamily="18" charset="0"/>
                <a:cs typeface="Times New Roman" panose="02020603050405020304" pitchFamily="18" charset="0"/>
              </a:rPr>
              <a:t>Bản</a:t>
            </a:r>
            <a:r>
              <a:rPr lang="en-US" sz="2400" i="1" kern="1200" dirty="0">
                <a:solidFill>
                  <a:srgbClr val="0000FF"/>
                </a:solidFill>
                <a:latin typeface="Times New Roman" panose="02020603050405020304" pitchFamily="18" charset="0"/>
                <a:cs typeface="Times New Roman" panose="02020603050405020304" pitchFamily="18" charset="0"/>
              </a:rPr>
              <a:t> </a:t>
            </a:r>
            <a:r>
              <a:rPr lang="en-US" sz="2400" i="1" kern="1200" dirty="0" err="1">
                <a:solidFill>
                  <a:srgbClr val="0000FF"/>
                </a:solidFill>
                <a:latin typeface="Times New Roman" panose="02020603050405020304" pitchFamily="18" charset="0"/>
                <a:cs typeface="Times New Roman" panose="02020603050405020304" pitchFamily="18" charset="0"/>
              </a:rPr>
              <a:t>đồ</a:t>
            </a:r>
            <a:r>
              <a:rPr lang="en-US" sz="2400" i="1" kern="1200" dirty="0">
                <a:solidFill>
                  <a:srgbClr val="0000FF"/>
                </a:solidFill>
                <a:latin typeface="Times New Roman" panose="02020603050405020304" pitchFamily="18" charset="0"/>
                <a:cs typeface="Times New Roman" panose="02020603050405020304" pitchFamily="18" charset="0"/>
              </a:rPr>
              <a:t> </a:t>
            </a:r>
            <a:r>
              <a:rPr lang="en-US" sz="2400" i="1" kern="1200" dirty="0" err="1">
                <a:solidFill>
                  <a:srgbClr val="0000FF"/>
                </a:solidFill>
                <a:latin typeface="Times New Roman" panose="02020603050405020304" pitchFamily="18" charset="0"/>
                <a:cs typeface="Times New Roman" panose="02020603050405020304" pitchFamily="18" charset="0"/>
              </a:rPr>
              <a:t>dẫn</a:t>
            </a:r>
            <a:r>
              <a:rPr lang="en-US" sz="2400" i="1" kern="1200" dirty="0">
                <a:solidFill>
                  <a:srgbClr val="0000FF"/>
                </a:solidFill>
                <a:latin typeface="Times New Roman" panose="02020603050405020304" pitchFamily="18" charset="0"/>
                <a:cs typeface="Times New Roman" panose="02020603050405020304" pitchFamily="18" charset="0"/>
              </a:rPr>
              <a:t> </a:t>
            </a:r>
            <a:r>
              <a:rPr lang="en-US" sz="2400" i="1" kern="1200" dirty="0" err="1">
                <a:solidFill>
                  <a:srgbClr val="0000FF"/>
                </a:solidFill>
                <a:latin typeface="Times New Roman" panose="02020603050405020304" pitchFamily="18" charset="0"/>
                <a:cs typeface="Times New Roman" panose="02020603050405020304" pitchFamily="18" charset="0"/>
              </a:rPr>
              <a:t>đường</a:t>
            </a:r>
            <a:endParaRPr lang="en-US" sz="2400" kern="1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746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xEl>
                                              <p:pRg st="1" end="1"/>
                                            </p:txEl>
                                          </p:spTgt>
                                        </p:tgtEl>
                                        <p:attrNameLst>
                                          <p:attrName>style.visibility</p:attrName>
                                        </p:attrNameLst>
                                      </p:cBhvr>
                                      <p:to>
                                        <p:strVal val="visible"/>
                                      </p:to>
                                    </p:set>
                                    <p:animEffect transition="in" filter="fade">
                                      <p:cBhvr>
                                        <p:cTn id="7" dur="1000"/>
                                        <p:tgtEl>
                                          <p:spTgt spid="38">
                                            <p:txEl>
                                              <p:pRg st="1" end="1"/>
                                            </p:txEl>
                                          </p:spTgt>
                                        </p:tgtEl>
                                      </p:cBhvr>
                                    </p:animEffect>
                                    <p:anim calcmode="lin" valueType="num">
                                      <p:cBhvr>
                                        <p:cTn id="8" dur="1000" fill="hold"/>
                                        <p:tgtEl>
                                          <p:spTgt spid="3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xit" presetSubtype="1" fill="hold" grpId="1" nodeType="clickEffect">
                                  <p:stCondLst>
                                    <p:cond delay="0"/>
                                  </p:stCondLst>
                                  <p:childTnLst>
                                    <p:animEffect transition="out" filter="wheel(1)">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inVertical)">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anim calcmode="lin" valueType="num">
                                      <p:cBhvr>
                                        <p:cTn id="37" dur="1000" fill="hold"/>
                                        <p:tgtEl>
                                          <p:spTgt spid="34"/>
                                        </p:tgtEl>
                                        <p:attrNameLst>
                                          <p:attrName>ppt_x</p:attrName>
                                        </p:attrNameLst>
                                      </p:cBhvr>
                                      <p:tavLst>
                                        <p:tav tm="0">
                                          <p:val>
                                            <p:strVal val="#ppt_x"/>
                                          </p:val>
                                        </p:tav>
                                        <p:tav tm="100000">
                                          <p:val>
                                            <p:strVal val="#ppt_x"/>
                                          </p:val>
                                        </p:tav>
                                      </p:tavLst>
                                    </p:anim>
                                    <p:anim calcmode="lin" valueType="num">
                                      <p:cBhvr>
                                        <p:cTn id="3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3" grpId="0"/>
      <p:bldP spid="33"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1164430"/>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0" name="Freeform 29"/>
          <p:cNvSpPr/>
          <p:nvPr/>
        </p:nvSpPr>
        <p:spPr>
          <a:xfrm>
            <a:off x="0" y="-118169"/>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7</a:t>
            </a:r>
          </a:p>
        </p:txBody>
      </p:sp>
      <p:sp>
        <p:nvSpPr>
          <p:cNvPr id="6" name="Rectangle 5"/>
          <p:cNvSpPr/>
          <p:nvPr/>
        </p:nvSpPr>
        <p:spPr>
          <a:xfrm>
            <a:off x="442458" y="1018670"/>
            <a:ext cx="5302273" cy="548099"/>
          </a:xfrm>
          <a:prstGeom prst="rect">
            <a:avLst/>
          </a:prstGeom>
        </p:spPr>
        <p:txBody>
          <a:bodyPr wrap="squar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7" name="Rectangle 6"/>
          <p:cNvSpPr/>
          <p:nvPr/>
        </p:nvSpPr>
        <p:spPr>
          <a:xfrm>
            <a:off x="442458" y="1563396"/>
            <a:ext cx="2566728" cy="523220"/>
          </a:xfrm>
          <a:prstGeom prst="rect">
            <a:avLst/>
          </a:prstGeom>
        </p:spPr>
        <p:txBody>
          <a:bodyPr wrap="square">
            <a:spAutoFit/>
          </a:bodyPr>
          <a:lstStyle/>
          <a:p>
            <a:pPr>
              <a:spcAft>
                <a:spcPts val="0"/>
              </a:spcAft>
            </a:pPr>
            <a:r>
              <a:rPr lang="en-US" sz="2800" b="1" dirty="0">
                <a:solidFill>
                  <a:srgbClr val="000000"/>
                </a:solidFill>
                <a:latin typeface="Times New Roman" panose="02020603050405020304" pitchFamily="18" charset="0"/>
                <a:ea typeface="Times New Roman" panose="02020603050405020304" pitchFamily="18" charset="0"/>
              </a:rPr>
              <a:t>*</a:t>
            </a:r>
            <a:r>
              <a:rPr lang="en-US" sz="2800" b="1" dirty="0" err="1">
                <a:solidFill>
                  <a:srgbClr val="000000"/>
                </a:solidFill>
                <a:latin typeface="Times New Roman" panose="02020603050405020304" pitchFamily="18" charset="0"/>
                <a:ea typeface="Times New Roman" panose="02020603050405020304" pitchFamily="18" charset="0"/>
              </a:rPr>
              <a:t>Bố</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cục</a:t>
            </a:r>
            <a:r>
              <a:rPr lang="en-US" sz="2800" b="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3 </a:t>
            </a:r>
            <a:r>
              <a:rPr lang="en-US" sz="2800" dirty="0" err="1">
                <a:solidFill>
                  <a:srgbClr val="000000"/>
                </a:solidFill>
                <a:latin typeface="Times New Roman" panose="02020603050405020304" pitchFamily="18" charset="0"/>
                <a:ea typeface="Times New Roman" panose="02020603050405020304" pitchFamily="18" charset="0"/>
              </a:rPr>
              <a:t>phần</a:t>
            </a:r>
            <a:endParaRPr lang="en-US" sz="2800" dirty="0">
              <a:effectLst/>
              <a:latin typeface="Times New Roman" panose="02020603050405020304" pitchFamily="18" charset="0"/>
              <a:ea typeface="Calibri" panose="020F0502020204030204" pitchFamily="34" charset="0"/>
            </a:endParaRPr>
          </a:p>
        </p:txBody>
      </p:sp>
      <p:sp>
        <p:nvSpPr>
          <p:cNvPr id="12" name="Freeform 11"/>
          <p:cNvSpPr/>
          <p:nvPr/>
        </p:nvSpPr>
        <p:spPr>
          <a:xfrm>
            <a:off x="1103876" y="2021410"/>
            <a:ext cx="2182055" cy="380352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400" tIns="825421" rIns="152401" bIns="825420" numCol="1" spcCol="1270" anchor="t" anchorCtr="0">
            <a:noAutofit/>
          </a:bodyPr>
          <a:lstStyle/>
          <a:p>
            <a:pPr lvl="0" algn="l" defTabSz="1066800">
              <a:lnSpc>
                <a:spcPct val="90000"/>
              </a:lnSpc>
              <a:spcBef>
                <a:spcPct val="0"/>
              </a:spcBef>
              <a:spcAft>
                <a:spcPct val="35000"/>
              </a:spcAft>
            </a:pPr>
            <a:r>
              <a:rPr lang="en-US" sz="2400" i="1" u="sng" kern="1200" dirty="0" err="1">
                <a:latin typeface="Times New Roman" panose="02020603050405020304" pitchFamily="18" charset="0"/>
                <a:cs typeface="Times New Roman" panose="02020603050405020304" pitchFamily="18" charset="0"/>
              </a:rPr>
              <a:t>Phần</a:t>
            </a:r>
            <a:r>
              <a:rPr lang="en-US" sz="2400" i="1" u="sng" kern="1200" dirty="0">
                <a:latin typeface="Times New Roman" panose="02020603050405020304" pitchFamily="18" charset="0"/>
                <a:cs typeface="Times New Roman" panose="02020603050405020304" pitchFamily="18" charset="0"/>
              </a:rPr>
              <a:t>  1</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Từ</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đầu</a:t>
            </a:r>
            <a:r>
              <a:rPr lang="en-US" sz="2400" kern="1200" dirty="0">
                <a:latin typeface="Times New Roman" panose="02020603050405020304" pitchFamily="18" charset="0"/>
                <a:cs typeface="Times New Roman" panose="02020603050405020304" pitchFamily="18" charset="0"/>
              </a:rPr>
              <a:t> … </a:t>
            </a:r>
            <a:r>
              <a:rPr lang="en-US" sz="2400" kern="1200" dirty="0" err="1">
                <a:latin typeface="Times New Roman" panose="02020603050405020304" pitchFamily="18" charset="0"/>
                <a:cs typeface="Times New Roman" panose="02020603050405020304" pitchFamily="18" charset="0"/>
              </a:rPr>
              <a:t>đến</a:t>
            </a:r>
            <a:r>
              <a:rPr lang="en-US" sz="2400" kern="1200" dirty="0">
                <a:latin typeface="Times New Roman" panose="02020603050405020304" pitchFamily="18" charset="0"/>
                <a:cs typeface="Times New Roman" panose="02020603050405020304" pitchFamily="18" charset="0"/>
              </a:rPr>
              <a:t> </a:t>
            </a:r>
            <a:r>
              <a:rPr lang="en-US" sz="2400" i="1" kern="1200" dirty="0">
                <a:latin typeface="Times New Roman" panose="02020603050405020304" pitchFamily="18" charset="0"/>
                <a:cs typeface="Times New Roman" panose="02020603050405020304" pitchFamily="18" charset="0"/>
              </a:rPr>
              <a:t>"</a:t>
            </a:r>
            <a:r>
              <a:rPr lang="vi-VN" sz="2400" i="1" kern="1200" dirty="0">
                <a:latin typeface="Times New Roman" panose="02020603050405020304" pitchFamily="18" charset="0"/>
                <a:cs typeface="Times New Roman" panose="02020603050405020304" pitchFamily="18" charset="0"/>
              </a:rPr>
              <a:t>C</a:t>
            </a:r>
            <a:r>
              <a:rPr lang="en-US" sz="2400" i="1" kern="1200" dirty="0" err="1">
                <a:latin typeface="Times New Roman" panose="02020603050405020304" pitchFamily="18" charset="0"/>
                <a:cs typeface="Times New Roman" panose="02020603050405020304" pitchFamily="18" charset="0"/>
              </a:rPr>
              <a:t>húng</a:t>
            </a:r>
            <a:r>
              <a:rPr lang="en-US" sz="2400" i="1" kern="1200" dirty="0">
                <a:latin typeface="Times New Roman" panose="02020603050405020304" pitchFamily="18" charset="0"/>
                <a:cs typeface="Times New Roman" panose="02020603050405020304" pitchFamily="18" charset="0"/>
              </a:rPr>
              <a:t> ta </a:t>
            </a:r>
            <a:r>
              <a:rPr lang="en-US" sz="2400" i="1" kern="1200" dirty="0" err="1">
                <a:latin typeface="Times New Roman" panose="02020603050405020304" pitchFamily="18" charset="0"/>
                <a:cs typeface="Times New Roman" panose="02020603050405020304" pitchFamily="18" charset="0"/>
              </a:rPr>
              <a:t>cần</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phải</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bước</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vào</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bóng</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tối</a:t>
            </a:r>
            <a:r>
              <a:rPr lang="en-US" sz="2400" i="1" kern="1200" dirty="0">
                <a:latin typeface="Times New Roman" panose="02020603050405020304" pitchFamily="18" charset="0"/>
                <a:cs typeface="Times New Roman" panose="02020603050405020304" pitchFamily="18" charset="0"/>
              </a:rPr>
              <a:t>"): </a:t>
            </a:r>
            <a:r>
              <a:rPr lang="nl-NL" sz="2400" kern="1200" dirty="0">
                <a:latin typeface="Times New Roman" panose="02020603050405020304" pitchFamily="18" charset="0"/>
                <a:cs typeface="Times New Roman" panose="02020603050405020304" pitchFamily="18" charset="0"/>
              </a:rPr>
              <a:t>Nêu vấn đề nghị luận</a:t>
            </a: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4443412" y="1902126"/>
            <a:ext cx="1967998" cy="380352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400" tIns="825421" rIns="152401" bIns="825420" numCol="1" spcCol="1270" anchor="ctr" anchorCtr="0">
            <a:noAutofit/>
          </a:bodyPr>
          <a:lstStyle/>
          <a:p>
            <a:pPr lvl="0" algn="ctr" defTabSz="1066800">
              <a:lnSpc>
                <a:spcPct val="90000"/>
              </a:lnSpc>
              <a:spcBef>
                <a:spcPct val="0"/>
              </a:spcBef>
              <a:spcAft>
                <a:spcPct val="35000"/>
              </a:spcAft>
            </a:pPr>
            <a:r>
              <a:rPr lang="en-US" sz="2400" i="1" u="sng" kern="1200" dirty="0" err="1">
                <a:latin typeface="Times New Roman" panose="02020603050405020304" pitchFamily="18" charset="0"/>
                <a:cs typeface="Times New Roman" panose="02020603050405020304" pitchFamily="18" charset="0"/>
              </a:rPr>
              <a:t>Phần</a:t>
            </a:r>
            <a:r>
              <a:rPr lang="en-US" sz="2400" i="1" u="sng" kern="1200" dirty="0">
                <a:latin typeface="Times New Roman" panose="02020603050405020304" pitchFamily="18" charset="0"/>
                <a:cs typeface="Times New Roman" panose="02020603050405020304" pitchFamily="18" charset="0"/>
              </a:rPr>
              <a:t> 2 </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Tiếp</a:t>
            </a:r>
            <a:r>
              <a:rPr lang="en-US" sz="2400" kern="1200" dirty="0">
                <a:latin typeface="Times New Roman" panose="02020603050405020304" pitchFamily="18" charset="0"/>
                <a:cs typeface="Times New Roman" panose="02020603050405020304" pitchFamily="18" charset="0"/>
              </a:rPr>
              <a:t> … </a:t>
            </a:r>
            <a:r>
              <a:rPr lang="en-US" sz="2400" kern="1200" dirty="0" err="1">
                <a:latin typeface="Times New Roman" panose="02020603050405020304" pitchFamily="18" charset="0"/>
                <a:cs typeface="Times New Roman" panose="02020603050405020304" pitchFamily="18" charset="0"/>
              </a:rPr>
              <a:t>đến</a:t>
            </a:r>
            <a:r>
              <a:rPr lang="en-US" sz="2400" kern="12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chính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kinh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nghiệm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mình</a:t>
            </a:r>
            <a:r>
              <a:rPr lang="en-US" sz="2400" i="1" kern="1200" dirty="0">
                <a:latin typeface="Times New Roman" panose="02020603050405020304" pitchFamily="18" charset="0"/>
                <a:cs typeface="Times New Roman" panose="02020603050405020304" pitchFamily="18" charset="0"/>
              </a:rPr>
              <a: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Bàn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luận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vấn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đề</a:t>
            </a:r>
            <a:endParaRPr lang="en-US" sz="24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7586505" y="1983404"/>
            <a:ext cx="1967998" cy="380352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400" tIns="825421" rIns="152401" bIns="825420" numCol="1" spcCol="1270" anchor="ctr" anchorCtr="0">
            <a:noAutofit/>
          </a:bodyPr>
          <a:lstStyle/>
          <a:p>
            <a:pPr lvl="0" algn="ctr" defTabSz="1066800">
              <a:lnSpc>
                <a:spcPct val="90000"/>
              </a:lnSpc>
              <a:spcBef>
                <a:spcPct val="0"/>
              </a:spcBef>
              <a:spcAft>
                <a:spcPct val="35000"/>
              </a:spcAft>
            </a:pPr>
            <a:r>
              <a:rPr lang="en-US" sz="2400" i="1" u="sng" kern="1200" dirty="0" err="1">
                <a:latin typeface="Times New Roman" panose="02020603050405020304" pitchFamily="18" charset="0"/>
                <a:cs typeface="Times New Roman" panose="02020603050405020304" pitchFamily="18" charset="0"/>
              </a:rPr>
              <a:t>Phần</a:t>
            </a:r>
            <a:r>
              <a:rPr lang="en-US" sz="2400" i="1" u="sng" kern="1200" dirty="0">
                <a:latin typeface="Times New Roman" panose="02020603050405020304" pitchFamily="18" charset="0"/>
                <a:cs typeface="Times New Roman" panose="02020603050405020304" pitchFamily="18" charset="0"/>
              </a:rPr>
              <a:t> 3</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Đoạn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còn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lại</a:t>
            </a:r>
            <a:r>
              <a:rPr lang="en-US" sz="2400" kern="1200" dirty="0">
                <a:latin typeface="Times New Roman" panose="02020603050405020304" pitchFamily="18" charset="0"/>
                <a:cs typeface="Times New Roman" panose="02020603050405020304" pitchFamily="18" charset="0"/>
              </a:rPr>
              <a:t>): </a:t>
            </a:r>
            <a:r>
              <a:rPr lang="vi-VN" sz="2400" kern="1200" dirty="0">
                <a:latin typeface="Times New Roman" panose="02020603050405020304" pitchFamily="18" charset="0"/>
                <a:cs typeface="Times New Roman" panose="02020603050405020304" pitchFamily="18" charset="0"/>
              </a:rPr>
              <a:t>Kết thúc vấn đề</a:t>
            </a:r>
            <a:endParaRPr lang="en-US" sz="2400" kern="1200" dirty="0">
              <a:latin typeface="Times New Roman" panose="02020603050405020304" pitchFamily="18" charset="0"/>
              <a:cs typeface="Times New Roman" panose="02020603050405020304" pitchFamily="18" charset="0"/>
            </a:endParaRPr>
          </a:p>
        </p:txBody>
      </p:sp>
      <p:sp>
        <p:nvSpPr>
          <p:cNvPr id="21" name="Freeform 32">
            <a:extLst>
              <a:ext uri="{FF2B5EF4-FFF2-40B4-BE49-F238E27FC236}">
                <a16:creationId xmlns:a16="http://schemas.microsoft.com/office/drawing/2014/main" id="{7E3574FD-5E14-471B-6CA4-9738636409AB}"/>
              </a:ext>
            </a:extLst>
          </p:cNvPr>
          <p:cNvSpPr/>
          <p:nvPr/>
        </p:nvSpPr>
        <p:spPr>
          <a:xfrm>
            <a:off x="1585913" y="100012"/>
            <a:ext cx="9866446" cy="609777"/>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1: BẢN ĐỒ DẪN ĐƯỜNG    </a:t>
            </a:r>
            <a:r>
              <a:rPr kumimoji="0" lang="en-US" sz="24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Đa</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ni</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en</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Gót</a:t>
            </a:r>
            <a:r>
              <a:rPr kumimoji="0" lang="vi-VN"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li –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ép</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endParaRPr kumimoji="0" lang="en-US" sz="2400" b="0"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endParaRPr>
          </a:p>
        </p:txBody>
      </p:sp>
      <p:sp>
        <p:nvSpPr>
          <p:cNvPr id="23" name="TextBox 22">
            <a:extLst>
              <a:ext uri="{FF2B5EF4-FFF2-40B4-BE49-F238E27FC236}">
                <a16:creationId xmlns:a16="http://schemas.microsoft.com/office/drawing/2014/main" id="{42A91503-68D6-FE79-3478-7029170A031E}"/>
              </a:ext>
            </a:extLst>
          </p:cNvPr>
          <p:cNvSpPr txBox="1"/>
          <p:nvPr/>
        </p:nvSpPr>
        <p:spPr>
          <a:xfrm>
            <a:off x="475063" y="1187689"/>
            <a:ext cx="6093618" cy="480901"/>
          </a:xfrm>
          <a:prstGeom prst="rect">
            <a:avLst/>
          </a:prstGeom>
          <a:noFill/>
        </p:spPr>
        <p:txBody>
          <a:bodyPr wrap="square">
            <a:spAutoFit/>
          </a:bodyPr>
          <a:lstStyle/>
          <a:p>
            <a:pPr marR="30480" algn="just">
              <a:lnSpc>
                <a:spcPct val="115000"/>
              </a:lnSpc>
              <a:spcAft>
                <a:spcPts val="1200"/>
              </a:spcAft>
            </a:pPr>
            <a:r>
              <a:rPr lang="en-US" sz="2400" b="1" dirty="0">
                <a:solidFill>
                  <a:srgbClr val="FF0000"/>
                </a:solidFill>
                <a:latin typeface="+mj-lt"/>
                <a:ea typeface="Calibri" panose="020F0502020204030204" pitchFamily="34" charset="0"/>
              </a:rPr>
              <a:t>2.Kết </a:t>
            </a:r>
            <a:r>
              <a:rPr lang="en-US" sz="2400" b="1" dirty="0" err="1">
                <a:solidFill>
                  <a:srgbClr val="FF0000"/>
                </a:solidFill>
                <a:latin typeface="+mj-lt"/>
                <a:ea typeface="Calibri" panose="020F0502020204030204" pitchFamily="34" charset="0"/>
              </a:rPr>
              <a:t>cấu</a:t>
            </a:r>
            <a:r>
              <a:rPr lang="en-US" sz="2400" b="1" dirty="0">
                <a:solidFill>
                  <a:srgbClr val="FF0000"/>
                </a:solidFill>
                <a:latin typeface="+mj-lt"/>
                <a:ea typeface="Calibri" panose="020F0502020204030204" pitchFamily="34" charset="0"/>
              </a:rPr>
              <a:t>:</a:t>
            </a:r>
            <a:endParaRPr lang="en-US" sz="2400" dirty="0">
              <a:solidFill>
                <a:srgbClr val="FF0000"/>
              </a:solidFill>
              <a:latin typeface="+mj-lt"/>
              <a:ea typeface="Calibri" panose="020F0502020204030204" pitchFamily="34" charset="0"/>
            </a:endParaRPr>
          </a:p>
        </p:txBody>
      </p:sp>
    </p:spTree>
    <p:extLst>
      <p:ext uri="{BB962C8B-B14F-4D97-AF65-F5344CB8AC3E}">
        <p14:creationId xmlns:p14="http://schemas.microsoft.com/office/powerpoint/2010/main" val="2993916012"/>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85913" y="100012"/>
            <a:ext cx="9866446" cy="609777"/>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1: BẢN ĐỒ DẪN ĐƯỜNG    </a:t>
            </a:r>
            <a:r>
              <a:rPr kumimoji="0" lang="en-US" sz="24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Đa</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ni</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en</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Gót</a:t>
            </a:r>
            <a:r>
              <a:rPr kumimoji="0" lang="vi-VN"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li –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ép</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endParaRPr kumimoji="0" lang="en-US" sz="2400" b="0"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7</a:t>
            </a: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507555" y="1292720"/>
            <a:ext cx="5302273" cy="2283959"/>
          </a:xfrm>
          <a:prstGeom prst="rect">
            <a:avLst/>
          </a:prstGeom>
        </p:spPr>
        <p:txBody>
          <a:bodyPr wrap="square">
            <a:spAutoFit/>
          </a:bodyPr>
          <a:lstStyle/>
          <a:p>
            <a:pPr marL="514350" marR="30480" indent="-514350" algn="just">
              <a:lnSpc>
                <a:spcPct val="115000"/>
              </a:lnSpc>
              <a:spcAft>
                <a:spcPts val="1200"/>
              </a:spcAft>
              <a:buAutoNum type="romanUcPeriod"/>
            </a:pPr>
            <a:r>
              <a:rPr lang="vi-VN" sz="2400" b="1" dirty="0">
                <a:solidFill>
                  <a:srgbClr val="FF0000"/>
                </a:solidFill>
              </a:rPr>
              <a:t>TRẢI NGHIỆM CÙNG VĂN BẢN</a:t>
            </a:r>
            <a:endParaRPr lang="en-US" sz="2400" b="1" dirty="0">
              <a:solidFill>
                <a:srgbClr val="FF0000"/>
              </a:solidFill>
            </a:endParaRPr>
          </a:p>
          <a:p>
            <a:pPr marL="514350" marR="30480" indent="-514350" algn="just">
              <a:lnSpc>
                <a:spcPct val="115000"/>
              </a:lnSpc>
              <a:spcAft>
                <a:spcPts val="1200"/>
              </a:spcAft>
              <a:buAutoNum type="romanUcPeriod"/>
            </a:pPr>
            <a:r>
              <a:rPr lang="en-US" sz="2400" b="1" dirty="0">
                <a:solidFill>
                  <a:srgbClr val="FF0000"/>
                </a:solidFill>
                <a:ea typeface="Calibri" panose="020F0502020204030204" pitchFamily="34" charset="0"/>
              </a:rPr>
              <a:t>KHÁM PHÁ VĂN BẢN</a:t>
            </a:r>
          </a:p>
          <a:p>
            <a:pPr marR="30480" algn="just">
              <a:lnSpc>
                <a:spcPct val="115000"/>
              </a:lnSpc>
              <a:spcAft>
                <a:spcPts val="1200"/>
              </a:spcAft>
            </a:pPr>
            <a:r>
              <a:rPr lang="en-US" sz="2400" b="1" dirty="0">
                <a:solidFill>
                  <a:srgbClr val="FF0000"/>
                </a:solidFill>
                <a:ea typeface="Calibri" panose="020F0502020204030204" pitchFamily="34" charset="0"/>
              </a:rPr>
              <a:t>1. </a:t>
            </a:r>
            <a:r>
              <a:rPr lang="en-US" sz="2400" b="1" dirty="0" err="1">
                <a:solidFill>
                  <a:srgbClr val="FF0000"/>
                </a:solidFill>
                <a:ea typeface="Calibri" panose="020F0502020204030204" pitchFamily="34" charset="0"/>
              </a:rPr>
              <a:t>Giới</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thiệu</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vấn</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đề</a:t>
            </a:r>
            <a:endParaRPr lang="en-US" sz="2400" dirty="0">
              <a:solidFill>
                <a:srgbClr val="FF0000"/>
              </a:solidFill>
              <a:ea typeface="Calibri" panose="020F0502020204030204" pitchFamily="34" charset="0"/>
            </a:endParaRPr>
          </a:p>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pic>
        <p:nvPicPr>
          <p:cNvPr id="9" name="Picture 8">
            <a:extLst>
              <a:ext uri="{FF2B5EF4-FFF2-40B4-BE49-F238E27FC236}">
                <a16:creationId xmlns:a16="http://schemas.microsoft.com/office/drawing/2014/main" id="{A761185F-FE5A-EDC2-6552-7D526C3901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89813" y="1347309"/>
            <a:ext cx="4794631" cy="4910616"/>
          </a:xfrm>
          <a:prstGeom prst="rect">
            <a:avLst/>
          </a:prstGeom>
        </p:spPr>
      </p:pic>
    </p:spTree>
    <p:extLst>
      <p:ext uri="{BB962C8B-B14F-4D97-AF65-F5344CB8AC3E}">
        <p14:creationId xmlns:p14="http://schemas.microsoft.com/office/powerpoint/2010/main" val="401512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ĩ thuật &quot;Khăn trải bàn&quot;">
            <a:extLst>
              <a:ext uri="{FF2B5EF4-FFF2-40B4-BE49-F238E27FC236}">
                <a16:creationId xmlns:a16="http://schemas.microsoft.com/office/drawing/2014/main" id="{85126433-E095-983E-491E-CACDF7B45FAF}"/>
              </a:ext>
            </a:extLst>
          </p:cNvPr>
          <p:cNvPicPr>
            <a:picLocks noChangeAspect="1"/>
          </p:cNvPicPr>
          <p:nvPr/>
        </p:nvPicPr>
        <p:blipFill>
          <a:blip r:embed="rId2"/>
          <a:srcRect/>
          <a:stretch>
            <a:fillRect/>
          </a:stretch>
        </p:blipFill>
        <p:spPr bwMode="auto">
          <a:xfrm>
            <a:off x="243840" y="355600"/>
            <a:ext cx="11765280" cy="6360160"/>
          </a:xfrm>
          <a:prstGeom prst="rect">
            <a:avLst/>
          </a:prstGeom>
          <a:noFill/>
          <a:ln w="9525">
            <a:noFill/>
            <a:miter lim="800000"/>
            <a:headEnd/>
            <a:tailEnd/>
          </a:ln>
        </p:spPr>
      </p:pic>
    </p:spTree>
    <p:extLst>
      <p:ext uri="{BB962C8B-B14F-4D97-AF65-F5344CB8AC3E}">
        <p14:creationId xmlns:p14="http://schemas.microsoft.com/office/powerpoint/2010/main" val="1649068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A329BDD-1A79-F1DB-AB50-565E425FCFF0}"/>
              </a:ext>
            </a:extLst>
          </p:cNvPr>
          <p:cNvGraphicFramePr>
            <a:graphicFrameLocks noGrp="1"/>
          </p:cNvGraphicFramePr>
          <p:nvPr/>
        </p:nvGraphicFramePr>
        <p:xfrm>
          <a:off x="1276709" y="276044"/>
          <a:ext cx="9655610" cy="6583013"/>
        </p:xfrm>
        <a:graphic>
          <a:graphicData uri="http://schemas.openxmlformats.org/drawingml/2006/table">
            <a:tbl>
              <a:tblPr firstRow="1" firstCol="1" bandRow="1">
                <a:tableStyleId>{5C22544A-7EE6-4342-B048-85BDC9FD1C3A}</a:tableStyleId>
              </a:tblPr>
              <a:tblGrid>
                <a:gridCol w="4029027">
                  <a:extLst>
                    <a:ext uri="{9D8B030D-6E8A-4147-A177-3AD203B41FA5}">
                      <a16:colId xmlns:a16="http://schemas.microsoft.com/office/drawing/2014/main" val="4142831279"/>
                    </a:ext>
                  </a:extLst>
                </a:gridCol>
                <a:gridCol w="5626583">
                  <a:extLst>
                    <a:ext uri="{9D8B030D-6E8A-4147-A177-3AD203B41FA5}">
                      <a16:colId xmlns:a16="http://schemas.microsoft.com/office/drawing/2014/main" val="3647110627"/>
                    </a:ext>
                  </a:extLst>
                </a:gridCol>
              </a:tblGrid>
              <a:tr h="811577">
                <a:tc gridSpan="2">
                  <a:txBody>
                    <a:bodyPr/>
                    <a:lstStyle/>
                    <a:p>
                      <a:pPr marL="0" marR="0" algn="ctr">
                        <a:lnSpc>
                          <a:spcPct val="115000"/>
                        </a:lnSpc>
                        <a:spcBef>
                          <a:spcPts val="0"/>
                        </a:spcBef>
                        <a:spcAft>
                          <a:spcPts val="0"/>
                        </a:spcAft>
                      </a:pPr>
                      <a:r>
                        <a:rPr lang="en-US" sz="2400" dirty="0">
                          <a:solidFill>
                            <a:srgbClr val="FFFF00"/>
                          </a:solidFill>
                          <a:effectLst/>
                          <a:latin typeface="#9Slide03 AmpleSoft" panose="02000000000000000000" pitchFamily="2" charset="0"/>
                        </a:rPr>
                        <a:t>PHIẾU HỌC TẬP SỐ 1</a:t>
                      </a:r>
                    </a:p>
                    <a:p>
                      <a:pPr marL="0" marR="0" algn="ctr">
                        <a:lnSpc>
                          <a:spcPct val="115000"/>
                        </a:lnSpc>
                        <a:spcBef>
                          <a:spcPts val="0"/>
                        </a:spcBef>
                        <a:spcAft>
                          <a:spcPts val="0"/>
                        </a:spcAft>
                      </a:pPr>
                      <a:r>
                        <a:rPr lang="en-US" sz="2400" dirty="0">
                          <a:solidFill>
                            <a:srgbClr val="FFFF00"/>
                          </a:solidFill>
                          <a:effectLst/>
                          <a:latin typeface="#9Slide03 AmpleSoft" panose="02000000000000000000" pitchFamily="2" charset="0"/>
                        </a:rPr>
                        <a:t> </a:t>
                      </a:r>
                      <a:endParaRPr lang="en-US" sz="2400" dirty="0">
                        <a:solidFill>
                          <a:srgbClr val="FFFF00"/>
                        </a:solidFill>
                        <a:effectLst/>
                        <a:latin typeface="#9Slide03 AmpleSoft" panose="02000000000000000000" pitchFamily="2"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488913092"/>
                  </a:ext>
                </a:extLst>
              </a:tr>
              <a:tr h="447625">
                <a:tc>
                  <a:txBody>
                    <a:bodyPr/>
                    <a:lstStyle/>
                    <a:p>
                      <a:pPr marL="0" marR="0" indent="0" algn="ctr">
                        <a:lnSpc>
                          <a:spcPct val="135000"/>
                        </a:lnSpc>
                        <a:spcBef>
                          <a:spcPts val="0"/>
                        </a:spcBef>
                        <a:spcAft>
                          <a:spcPts val="200"/>
                        </a:spcAft>
                        <a:tabLst>
                          <a:tab pos="229870" algn="l"/>
                        </a:tabLst>
                      </a:pPr>
                      <a:r>
                        <a:rPr lang="en-US" sz="2400" dirty="0" err="1">
                          <a:solidFill>
                            <a:srgbClr val="FFFF00"/>
                          </a:solidFill>
                          <a:effectLst/>
                          <a:latin typeface="#9Slide03 AmpleSoft" panose="02000000000000000000" pitchFamily="2" charset="0"/>
                        </a:rPr>
                        <a:t>Hình</a:t>
                      </a:r>
                      <a:r>
                        <a:rPr lang="en-US" sz="2400" dirty="0">
                          <a:solidFill>
                            <a:srgbClr val="FFFF00"/>
                          </a:solidFill>
                          <a:effectLst/>
                          <a:latin typeface="#9Slide03 AmpleSoft" panose="02000000000000000000" pitchFamily="2" charset="0"/>
                        </a:rPr>
                        <a:t> </a:t>
                      </a:r>
                      <a:r>
                        <a:rPr lang="en-US" sz="2400" dirty="0" err="1">
                          <a:solidFill>
                            <a:srgbClr val="FFFF00"/>
                          </a:solidFill>
                          <a:effectLst/>
                          <a:latin typeface="#9Slide03 AmpleSoft" panose="02000000000000000000" pitchFamily="2" charset="0"/>
                        </a:rPr>
                        <a:t>ảnh</a:t>
                      </a:r>
                      <a:endParaRPr lang="en-US" sz="2400" dirty="0">
                        <a:solidFill>
                          <a:srgbClr val="FFFF00"/>
                        </a:solidFill>
                        <a:effectLst/>
                        <a:latin typeface="#9Slide03 AmpleSoft" panose="02000000000000000000" pitchFamily="2"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lnSpc>
                          <a:spcPct val="135000"/>
                        </a:lnSpc>
                        <a:spcBef>
                          <a:spcPts val="0"/>
                        </a:spcBef>
                        <a:spcAft>
                          <a:spcPts val="200"/>
                        </a:spcAft>
                        <a:tabLst>
                          <a:tab pos="229870" algn="l"/>
                        </a:tabLst>
                      </a:pPr>
                      <a:r>
                        <a:rPr lang="en-US" sz="2400" dirty="0">
                          <a:solidFill>
                            <a:srgbClr val="7030A0"/>
                          </a:solidFill>
                          <a:effectLst/>
                          <a:latin typeface="#9Slide03 AmpleSoft" panose="02000000000000000000" pitchFamily="2" charset="0"/>
                        </a:rPr>
                        <a:t>Ý </a:t>
                      </a:r>
                      <a:r>
                        <a:rPr lang="en-US" sz="2400" dirty="0" err="1">
                          <a:solidFill>
                            <a:srgbClr val="7030A0"/>
                          </a:solidFill>
                          <a:effectLst/>
                          <a:latin typeface="#9Slide03 AmpleSoft" panose="02000000000000000000" pitchFamily="2" charset="0"/>
                        </a:rPr>
                        <a:t>nghĩa</a:t>
                      </a:r>
                      <a:endParaRPr lang="en-US" sz="2400" dirty="0">
                        <a:solidFill>
                          <a:srgbClr val="7030A0"/>
                        </a:solidFill>
                        <a:effectLst/>
                        <a:latin typeface="#9Slide03 AmpleSoft" panose="02000000000000000000" pitchFamily="2"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46065910"/>
                  </a:ext>
                </a:extLst>
              </a:tr>
              <a:tr h="1233808">
                <a:tc>
                  <a:txBody>
                    <a:bodyPr/>
                    <a:lstStyle/>
                    <a:p>
                      <a:pPr marL="0" marR="0">
                        <a:lnSpc>
                          <a:spcPct val="115000"/>
                        </a:lnSpc>
                        <a:spcBef>
                          <a:spcPts val="0"/>
                        </a:spcBef>
                        <a:spcAft>
                          <a:spcPts val="0"/>
                        </a:spcAft>
                      </a:pPr>
                      <a:r>
                        <a:rPr lang="de-DE" sz="2400" dirty="0">
                          <a:solidFill>
                            <a:srgbClr val="FFFF00"/>
                          </a:solidFill>
                          <a:effectLst/>
                          <a:latin typeface="#9Slide03 AmpleSoft" panose="02000000000000000000" pitchFamily="2" charset="0"/>
                        </a:rPr>
                        <a:t>Tấm bản đồ dẫn dường</a:t>
                      </a:r>
                      <a:endParaRPr lang="en-US" sz="2400" dirty="0">
                        <a:solidFill>
                          <a:srgbClr val="FFFF00"/>
                        </a:solidFill>
                        <a:effectLst/>
                        <a:latin typeface="#9Slide03 AmpleSoft"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b="0" i="1" dirty="0">
                          <a:solidFill>
                            <a:schemeClr val="bg1"/>
                          </a:solidFill>
                          <a:effectLst/>
                          <a:latin typeface="#9Slide03 AmpleSoft" panose="02000000000000000000" pitchFamily="2" charset="0"/>
                        </a:rPr>
                        <a:t>………………………………………………………………………</a:t>
                      </a:r>
                    </a:p>
                    <a:p>
                      <a:pPr marL="0" marR="0" algn="just">
                        <a:lnSpc>
                          <a:spcPct val="115000"/>
                        </a:lnSpc>
                        <a:spcBef>
                          <a:spcPts val="0"/>
                        </a:spcBef>
                        <a:spcAft>
                          <a:spcPts val="0"/>
                        </a:spcAft>
                      </a:pPr>
                      <a:r>
                        <a:rPr lang="en-US" sz="2400" b="0" i="1" dirty="0">
                          <a:solidFill>
                            <a:schemeClr val="bg1"/>
                          </a:solidFill>
                          <a:effectLst/>
                          <a:latin typeface="#9Slide03 AmpleSoft" panose="02000000000000000000" pitchFamily="2" charset="0"/>
                        </a:rPr>
                        <a:t>………………………………………………………………………</a:t>
                      </a:r>
                    </a:p>
                    <a:p>
                      <a:pPr marL="0" marR="0" algn="just">
                        <a:lnSpc>
                          <a:spcPct val="115000"/>
                        </a:lnSpc>
                        <a:spcBef>
                          <a:spcPts val="0"/>
                        </a:spcBef>
                        <a:spcAft>
                          <a:spcPts val="0"/>
                        </a:spcAft>
                      </a:pPr>
                      <a:r>
                        <a:rPr lang="en-US" sz="2400" b="0" i="1" dirty="0">
                          <a:solidFill>
                            <a:schemeClr val="bg1"/>
                          </a:solidFill>
                          <a:effectLst/>
                          <a:latin typeface="#9Slide03 AmpleSoft" panose="02000000000000000000" pitchFamily="2" charset="0"/>
                        </a:rPr>
                        <a:t>………………………………………………………………………</a:t>
                      </a:r>
                      <a:endParaRPr lang="en-US" sz="2400" b="0" i="1" dirty="0">
                        <a:solidFill>
                          <a:schemeClr val="bg1"/>
                        </a:solidFill>
                        <a:effectLst/>
                        <a:latin typeface="#9Slide03 AmpleSoft"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52992553"/>
                  </a:ext>
                </a:extLst>
              </a:tr>
              <a:tr h="1654325">
                <a:tc>
                  <a:txBody>
                    <a:bodyPr/>
                    <a:lstStyle/>
                    <a:p>
                      <a:pPr marL="0" marR="0" algn="just">
                        <a:lnSpc>
                          <a:spcPct val="115000"/>
                        </a:lnSpc>
                        <a:spcBef>
                          <a:spcPts val="0"/>
                        </a:spcBef>
                        <a:spcAft>
                          <a:spcPts val="0"/>
                        </a:spcAft>
                      </a:pPr>
                      <a:r>
                        <a:rPr lang="en-US" sz="2400" dirty="0" err="1">
                          <a:solidFill>
                            <a:srgbClr val="FFFF00"/>
                          </a:solidFill>
                          <a:effectLst/>
                          <a:latin typeface="#9Slide03 AmpleSoft" panose="02000000000000000000" pitchFamily="2" charset="0"/>
                        </a:rPr>
                        <a:t>Nơi</a:t>
                      </a:r>
                      <a:r>
                        <a:rPr lang="en-US" sz="2400" dirty="0">
                          <a:solidFill>
                            <a:srgbClr val="FFFF00"/>
                          </a:solidFill>
                          <a:effectLst/>
                          <a:latin typeface="#9Slide03 AmpleSoft" panose="02000000000000000000" pitchFamily="2" charset="0"/>
                        </a:rPr>
                        <a:t> </a:t>
                      </a:r>
                      <a:r>
                        <a:rPr lang="en-US" sz="2400" dirty="0" err="1">
                          <a:solidFill>
                            <a:srgbClr val="FFFF00"/>
                          </a:solidFill>
                          <a:effectLst/>
                          <a:latin typeface="#9Slide03 AmpleSoft" panose="02000000000000000000" pitchFamily="2" charset="0"/>
                        </a:rPr>
                        <a:t>sáng</a:t>
                      </a:r>
                      <a:r>
                        <a:rPr lang="en-US" sz="2400" dirty="0">
                          <a:solidFill>
                            <a:srgbClr val="FFFF00"/>
                          </a:solidFill>
                          <a:effectLst/>
                          <a:latin typeface="#9Slide03 AmpleSoft" panose="02000000000000000000" pitchFamily="2" charset="0"/>
                        </a:rPr>
                        <a:t> </a:t>
                      </a:r>
                      <a:r>
                        <a:rPr lang="en-US" sz="2400" dirty="0" err="1">
                          <a:solidFill>
                            <a:srgbClr val="FFFF00"/>
                          </a:solidFill>
                          <a:effectLst/>
                          <a:latin typeface="#9Slide03 AmpleSoft" panose="02000000000000000000" pitchFamily="2" charset="0"/>
                        </a:rPr>
                        <a:t>sủa</a:t>
                      </a:r>
                      <a:endParaRPr lang="en-US" sz="2400" dirty="0">
                        <a:solidFill>
                          <a:srgbClr val="FFFF00"/>
                        </a:solidFill>
                        <a:effectLst/>
                        <a:latin typeface="#9Slide03 AmpleSoft"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i="1" dirty="0">
                          <a:solidFill>
                            <a:schemeClr val="bg1"/>
                          </a:solidFill>
                          <a:effectLst/>
                          <a:latin typeface="#9Slide03 AmpleSoft" panose="02000000000000000000" pitchFamily="2" charset="0"/>
                        </a:rPr>
                        <a:t>…………………………………………………………………….</a:t>
                      </a:r>
                    </a:p>
                    <a:p>
                      <a:pPr marL="0" marR="0" algn="just">
                        <a:lnSpc>
                          <a:spcPct val="115000"/>
                        </a:lnSpc>
                        <a:spcBef>
                          <a:spcPts val="0"/>
                        </a:spcBef>
                        <a:spcAft>
                          <a:spcPts val="0"/>
                        </a:spcAft>
                      </a:pPr>
                      <a:r>
                        <a:rPr lang="en-US" sz="2400" b="0" i="1" dirty="0">
                          <a:solidFill>
                            <a:schemeClr val="bg1"/>
                          </a:solidFill>
                          <a:effectLst/>
                          <a:latin typeface="#9Slide03 AmpleSoft" panose="02000000000000000000" pitchFamily="2" charset="0"/>
                        </a:rPr>
                        <a:t>…………………………………………………………………….</a:t>
                      </a:r>
                    </a:p>
                    <a:p>
                      <a:pPr marL="0" marR="0">
                        <a:lnSpc>
                          <a:spcPct val="115000"/>
                        </a:lnSpc>
                        <a:spcBef>
                          <a:spcPts val="0"/>
                        </a:spcBef>
                        <a:spcAft>
                          <a:spcPts val="0"/>
                        </a:spcAft>
                      </a:pPr>
                      <a:r>
                        <a:rPr lang="en-US" sz="2400" b="0" i="1" dirty="0">
                          <a:solidFill>
                            <a:schemeClr val="bg1"/>
                          </a:solidFill>
                          <a:effectLst/>
                          <a:latin typeface="#9Slide03 AmpleSoft" panose="02000000000000000000" pitchFamily="2" charset="0"/>
                        </a:rPr>
                        <a:t>……………………………………………………………………...........................................................................................</a:t>
                      </a:r>
                      <a:endParaRPr lang="en-US" sz="2400" b="0" i="1" dirty="0">
                        <a:solidFill>
                          <a:schemeClr val="bg1"/>
                        </a:solidFill>
                        <a:effectLst/>
                        <a:latin typeface="#9Slide03 AmpleSoft"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85591309"/>
                  </a:ext>
                </a:extLst>
              </a:tr>
              <a:tr h="976639">
                <a:tc>
                  <a:txBody>
                    <a:bodyPr/>
                    <a:lstStyle/>
                    <a:p>
                      <a:pPr marL="0" marR="0" algn="just">
                        <a:lnSpc>
                          <a:spcPct val="115000"/>
                        </a:lnSpc>
                        <a:spcBef>
                          <a:spcPts val="0"/>
                        </a:spcBef>
                        <a:spcAft>
                          <a:spcPts val="0"/>
                        </a:spcAft>
                      </a:pPr>
                      <a:r>
                        <a:rPr lang="en-US" sz="2400" dirty="0" err="1">
                          <a:solidFill>
                            <a:srgbClr val="FFFF00"/>
                          </a:solidFill>
                          <a:effectLst/>
                          <a:latin typeface="#9Slide03 AmpleSoft" panose="02000000000000000000" pitchFamily="2" charset="0"/>
                        </a:rPr>
                        <a:t>Bóng</a:t>
                      </a:r>
                      <a:r>
                        <a:rPr lang="en-US" sz="2400" dirty="0">
                          <a:solidFill>
                            <a:srgbClr val="FFFF00"/>
                          </a:solidFill>
                          <a:effectLst/>
                          <a:latin typeface="#9Slide03 AmpleSoft" panose="02000000000000000000" pitchFamily="2" charset="0"/>
                        </a:rPr>
                        <a:t> </a:t>
                      </a:r>
                      <a:r>
                        <a:rPr lang="en-US" sz="2400" dirty="0" err="1">
                          <a:solidFill>
                            <a:srgbClr val="FFFF00"/>
                          </a:solidFill>
                          <a:effectLst/>
                          <a:latin typeface="#9Slide03 AmpleSoft" panose="02000000000000000000" pitchFamily="2" charset="0"/>
                        </a:rPr>
                        <a:t>tối</a:t>
                      </a:r>
                      <a:endParaRPr lang="en-US" sz="2400" dirty="0">
                        <a:solidFill>
                          <a:srgbClr val="FFFF00"/>
                        </a:solidFill>
                        <a:effectLst/>
                        <a:latin typeface="#9Slide03 AmpleSoft"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i="1" dirty="0">
                          <a:solidFill>
                            <a:schemeClr val="bg1"/>
                          </a:solidFill>
                          <a:effectLst/>
                          <a:latin typeface="#9Slide03 AmpleSoft" panose="02000000000000000000" pitchFamily="2" charset="0"/>
                        </a:rPr>
                        <a:t>…………………………………………………………………….</a:t>
                      </a:r>
                    </a:p>
                    <a:p>
                      <a:pPr marL="0" marR="0" algn="just">
                        <a:lnSpc>
                          <a:spcPct val="115000"/>
                        </a:lnSpc>
                        <a:spcBef>
                          <a:spcPts val="0"/>
                        </a:spcBef>
                        <a:spcAft>
                          <a:spcPts val="0"/>
                        </a:spcAft>
                      </a:pPr>
                      <a:r>
                        <a:rPr lang="en-US" sz="2400" b="0" i="1" dirty="0">
                          <a:solidFill>
                            <a:schemeClr val="bg1"/>
                          </a:solidFill>
                          <a:effectLst/>
                          <a:latin typeface="#9Slide03 AmpleSoft" panose="02000000000000000000" pitchFamily="2" charset="0"/>
                        </a:rPr>
                        <a:t>…………………………………………………………………….</a:t>
                      </a:r>
                    </a:p>
                  </a:txBody>
                  <a:tcPr marL="68580" marR="68580" marT="0" marB="0"/>
                </a:tc>
                <a:extLst>
                  <a:ext uri="{0D108BD9-81ED-4DB2-BD59-A6C34878D82A}">
                    <a16:rowId xmlns:a16="http://schemas.microsoft.com/office/drawing/2014/main" val="1243045998"/>
                  </a:ext>
                </a:extLst>
              </a:tr>
              <a:tr h="1457981">
                <a:tc>
                  <a:txBody>
                    <a:bodyPr/>
                    <a:lstStyle/>
                    <a:p>
                      <a:pPr marL="0" marR="0" algn="just">
                        <a:lnSpc>
                          <a:spcPct val="115000"/>
                        </a:lnSpc>
                        <a:spcBef>
                          <a:spcPts val="0"/>
                        </a:spcBef>
                        <a:spcAft>
                          <a:spcPts val="0"/>
                        </a:spcAft>
                      </a:pPr>
                      <a:r>
                        <a:rPr lang="en-US" sz="2400" dirty="0">
                          <a:solidFill>
                            <a:srgbClr val="FFFF00"/>
                          </a:solidFill>
                          <a:effectLst/>
                          <a:latin typeface="#9Slide03 AmpleSoft" panose="02000000000000000000" pitchFamily="2" charset="0"/>
                        </a:rPr>
                        <a:t>Con </a:t>
                      </a:r>
                      <a:r>
                        <a:rPr lang="en-US" sz="2400" dirty="0" err="1">
                          <a:solidFill>
                            <a:srgbClr val="FFFF00"/>
                          </a:solidFill>
                          <a:effectLst/>
                          <a:latin typeface="#9Slide03 AmpleSoft" panose="02000000000000000000" pitchFamily="2" charset="0"/>
                        </a:rPr>
                        <a:t>đường</a:t>
                      </a:r>
                      <a:endParaRPr lang="en-US" sz="2400" dirty="0">
                        <a:solidFill>
                          <a:srgbClr val="FFFF00"/>
                        </a:solidFill>
                        <a:effectLst/>
                        <a:latin typeface="#9Slide03 AmpleSoft"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i="1" dirty="0">
                          <a:solidFill>
                            <a:schemeClr val="bg1"/>
                          </a:solidFill>
                          <a:effectLst/>
                          <a:latin typeface="#9Slide03 AmpleSoft" panose="02000000000000000000" pitchFamily="2" charset="0"/>
                        </a:rPr>
                        <a:t>…………………………………………………………………….</a:t>
                      </a:r>
                    </a:p>
                    <a:p>
                      <a:pPr marL="0" marR="0" algn="just">
                        <a:lnSpc>
                          <a:spcPct val="115000"/>
                        </a:lnSpc>
                        <a:spcBef>
                          <a:spcPts val="0"/>
                        </a:spcBef>
                        <a:spcAft>
                          <a:spcPts val="0"/>
                        </a:spcAft>
                      </a:pPr>
                      <a:r>
                        <a:rPr lang="en-US" sz="2400" b="0" i="1" dirty="0">
                          <a:solidFill>
                            <a:schemeClr val="bg1"/>
                          </a:solidFill>
                          <a:effectLst/>
                          <a:latin typeface="#9Slide03 AmpleSoft" panose="02000000000000000000" pitchFamily="2" charset="0"/>
                        </a:rPr>
                        <a:t>…………………………………………………………………….</a:t>
                      </a:r>
                    </a:p>
                    <a:p>
                      <a:pPr marL="0" marR="0" algn="just">
                        <a:lnSpc>
                          <a:spcPct val="115000"/>
                        </a:lnSpc>
                        <a:spcBef>
                          <a:spcPts val="0"/>
                        </a:spcBef>
                        <a:spcAft>
                          <a:spcPts val="0"/>
                        </a:spcAft>
                      </a:pPr>
                      <a:endParaRPr lang="en-US" sz="2400" b="0" i="1" dirty="0">
                        <a:solidFill>
                          <a:schemeClr val="bg1"/>
                        </a:solidFill>
                        <a:effectLst/>
                        <a:latin typeface="#9Slide03 AmpleSoft"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0799315"/>
                  </a:ext>
                </a:extLst>
              </a:tr>
            </a:tbl>
          </a:graphicData>
        </a:graphic>
      </p:graphicFrame>
      <p:pic>
        <p:nvPicPr>
          <p:cNvPr id="3" name="Picture 2" descr="Hình ảnh Phim Hoạt Hình Học Sinh Học Sinh Cậu Bé PNG , Viết Clipart, Hoạt  Hình, Sinh Viên PNG miễn phí tải tập tin PSDComment và Vector">
            <a:extLst>
              <a:ext uri="{FF2B5EF4-FFF2-40B4-BE49-F238E27FC236}">
                <a16:creationId xmlns:a16="http://schemas.microsoft.com/office/drawing/2014/main" id="{BB07A052-456F-38CC-2E83-424E558203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2319" y="5276472"/>
            <a:ext cx="1415633" cy="1581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138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5545C89-39B6-EC4C-7EF0-5B1A6D81F891}"/>
              </a:ext>
            </a:extLst>
          </p:cNvPr>
          <p:cNvGraphicFramePr>
            <a:graphicFrameLocks noGrp="1"/>
          </p:cNvGraphicFramePr>
          <p:nvPr>
            <p:extLst>
              <p:ext uri="{D42A27DB-BD31-4B8C-83A1-F6EECF244321}">
                <p14:modId xmlns:p14="http://schemas.microsoft.com/office/powerpoint/2010/main" val="2351480918"/>
              </p:ext>
            </p:extLst>
          </p:nvPr>
        </p:nvGraphicFramePr>
        <p:xfrm>
          <a:off x="1143000" y="172529"/>
          <a:ext cx="9672638" cy="6566027"/>
        </p:xfrm>
        <a:graphic>
          <a:graphicData uri="http://schemas.openxmlformats.org/drawingml/2006/table">
            <a:tbl>
              <a:tblPr firstRow="1" firstCol="1" bandRow="1">
                <a:tableStyleId>{5C22544A-7EE6-4342-B048-85BDC9FD1C3A}</a:tableStyleId>
              </a:tblPr>
              <a:tblGrid>
                <a:gridCol w="4035766">
                  <a:extLst>
                    <a:ext uri="{9D8B030D-6E8A-4147-A177-3AD203B41FA5}">
                      <a16:colId xmlns:a16="http://schemas.microsoft.com/office/drawing/2014/main" val="2469152945"/>
                    </a:ext>
                  </a:extLst>
                </a:gridCol>
                <a:gridCol w="5636872">
                  <a:extLst>
                    <a:ext uri="{9D8B030D-6E8A-4147-A177-3AD203B41FA5}">
                      <a16:colId xmlns:a16="http://schemas.microsoft.com/office/drawing/2014/main" val="211833403"/>
                    </a:ext>
                  </a:extLst>
                </a:gridCol>
              </a:tblGrid>
              <a:tr h="670752">
                <a:tc gridSpan="2">
                  <a:txBody>
                    <a:bodyPr/>
                    <a:lstStyle/>
                    <a:p>
                      <a:pPr marL="0" marR="0" algn="ctr">
                        <a:lnSpc>
                          <a:spcPct val="115000"/>
                        </a:lnSpc>
                        <a:spcBef>
                          <a:spcPts val="0"/>
                        </a:spcBef>
                        <a:spcAft>
                          <a:spcPts val="0"/>
                        </a:spcAft>
                      </a:pPr>
                      <a:r>
                        <a:rPr lang="en-US" sz="2000" dirty="0">
                          <a:solidFill>
                            <a:srgbClr val="FFFF00"/>
                          </a:solidFill>
                          <a:effectLst/>
                          <a:latin typeface="#9Slide03 AmpleSoft" panose="02000000000000000000" pitchFamily="2" charset="0"/>
                        </a:rPr>
                        <a:t>PHIẾU HỌC TẬP SỐ 2</a:t>
                      </a:r>
                    </a:p>
                    <a:p>
                      <a:pPr marL="0" marR="0" algn="ctr">
                        <a:lnSpc>
                          <a:spcPct val="115000"/>
                        </a:lnSpc>
                        <a:spcBef>
                          <a:spcPts val="0"/>
                        </a:spcBef>
                        <a:spcAft>
                          <a:spcPts val="0"/>
                        </a:spcAft>
                      </a:pPr>
                      <a:r>
                        <a:rPr lang="en-US" sz="2000" dirty="0">
                          <a:effectLst/>
                          <a:latin typeface="#9Slide03 AmpleSoft" panose="02000000000000000000" pitchFamily="2" charset="0"/>
                        </a:rPr>
                        <a:t> </a:t>
                      </a:r>
                      <a:endParaRPr lang="en-US" sz="2000" dirty="0">
                        <a:solidFill>
                          <a:srgbClr val="000000"/>
                        </a:solidFill>
                        <a:effectLst/>
                        <a:latin typeface="#9Slide03 AmpleSoft" panose="02000000000000000000" pitchFamily="2"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62797915"/>
                  </a:ext>
                </a:extLst>
              </a:tr>
              <a:tr h="2062244">
                <a:tc>
                  <a:txBody>
                    <a:bodyPr/>
                    <a:lstStyle/>
                    <a:p>
                      <a:pPr marL="0" marR="0" indent="0">
                        <a:lnSpc>
                          <a:spcPct val="135000"/>
                        </a:lnSpc>
                        <a:spcBef>
                          <a:spcPts val="0"/>
                        </a:spcBef>
                        <a:spcAft>
                          <a:spcPts val="200"/>
                        </a:spcAft>
                        <a:tabLst>
                          <a:tab pos="229870" algn="l"/>
                        </a:tabLst>
                      </a:pPr>
                      <a:r>
                        <a:rPr lang="en-US" sz="2000" dirty="0">
                          <a:effectLst/>
                          <a:latin typeface="#9Slide03 AmpleSoft" panose="02000000000000000000" pitchFamily="2" charset="0"/>
                        </a:rPr>
                        <a:t>1. </a:t>
                      </a:r>
                      <a:r>
                        <a:rPr lang="en-US" sz="2000" dirty="0" err="1">
                          <a:effectLst/>
                          <a:latin typeface="#9Slide03 AmpleSoft" panose="02000000000000000000" pitchFamily="2" charset="0"/>
                        </a:rPr>
                        <a:t>Vấn</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đề</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được</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bàn</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trong</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Bản</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đồ</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dẫn</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đường</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là</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gì</a:t>
                      </a:r>
                      <a:r>
                        <a:rPr lang="en-US" sz="2000" dirty="0">
                          <a:effectLst/>
                          <a:latin typeface="#9Slide03 AmpleSoft" panose="02000000000000000000" pitchFamily="2" charset="0"/>
                        </a:rPr>
                        <a:t>?</a:t>
                      </a:r>
                      <a:endParaRPr lang="en-US" sz="2000" dirty="0">
                        <a:solidFill>
                          <a:srgbClr val="000000"/>
                        </a:solidFill>
                        <a:effectLst/>
                        <a:latin typeface="#9Slide03 AmpleSoft" panose="020000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dirty="0">
                          <a:effectLst/>
                          <a:latin typeface="#9Slide03 AmpleSoft" panose="02000000000000000000" pitchFamily="2" charset="0"/>
                        </a:rPr>
                        <a:t>……………………………………………………………………………………………………………………………………………………………………………………………………………………………………………………………..</a:t>
                      </a:r>
                    </a:p>
                    <a:p>
                      <a:pPr marL="0" marR="0" algn="just">
                        <a:lnSpc>
                          <a:spcPct val="115000"/>
                        </a:lnSpc>
                        <a:spcBef>
                          <a:spcPts val="0"/>
                        </a:spcBef>
                        <a:spcAft>
                          <a:spcPts val="0"/>
                        </a:spcAft>
                      </a:pPr>
                      <a:r>
                        <a:rPr lang="en-US" sz="2000" dirty="0">
                          <a:effectLst/>
                          <a:latin typeface="#9Slide03 AmpleSoft" panose="02000000000000000000" pitchFamily="2" charset="0"/>
                        </a:rPr>
                        <a:t>………………………………………………………………………………………………………………………………………………………………………………………………………………………………………………………………</a:t>
                      </a:r>
                      <a:endParaRPr lang="en-US" sz="2000" dirty="0">
                        <a:solidFill>
                          <a:srgbClr val="000000"/>
                        </a:solidFill>
                        <a:effectLst/>
                        <a:latin typeface="#9Slide03 AmpleSoft"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84473925"/>
                  </a:ext>
                </a:extLst>
              </a:tr>
              <a:tr h="2062244">
                <a:tc>
                  <a:txBody>
                    <a:bodyPr/>
                    <a:lstStyle/>
                    <a:p>
                      <a:pPr marL="0" marR="0" algn="just">
                        <a:lnSpc>
                          <a:spcPct val="115000"/>
                        </a:lnSpc>
                        <a:spcBef>
                          <a:spcPts val="0"/>
                        </a:spcBef>
                        <a:spcAft>
                          <a:spcPts val="0"/>
                        </a:spcAft>
                      </a:pPr>
                      <a:r>
                        <a:rPr lang="en-US" sz="2000" dirty="0">
                          <a:effectLst/>
                          <a:latin typeface="#9Slide03 AmpleSoft" panose="02000000000000000000" pitchFamily="2" charset="0"/>
                        </a:rPr>
                        <a:t>2. </a:t>
                      </a:r>
                      <a:r>
                        <a:rPr lang="en-US" sz="2000" dirty="0" err="1">
                          <a:effectLst/>
                          <a:latin typeface="#9Slide03 AmpleSoft" panose="02000000000000000000" pitchFamily="2" charset="0"/>
                        </a:rPr>
                        <a:t>Mục</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đích</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kể</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chuyện</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của</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người</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viết</a:t>
                      </a:r>
                      <a:r>
                        <a:rPr lang="en-US" sz="2000" dirty="0">
                          <a:effectLst/>
                          <a:latin typeface="#9Slide03 AmpleSoft" panose="02000000000000000000" pitchFamily="2" charset="0"/>
                        </a:rPr>
                        <a:t>?</a:t>
                      </a:r>
                    </a:p>
                    <a:p>
                      <a:pPr marL="0" marR="0" algn="just">
                        <a:lnSpc>
                          <a:spcPct val="115000"/>
                        </a:lnSpc>
                        <a:spcBef>
                          <a:spcPts val="0"/>
                        </a:spcBef>
                        <a:spcAft>
                          <a:spcPts val="0"/>
                        </a:spcAft>
                      </a:pPr>
                      <a:r>
                        <a:rPr lang="en-US" sz="2000" dirty="0" err="1">
                          <a:effectLst/>
                          <a:latin typeface="#9Slide03 AmpleSoft" panose="02000000000000000000" pitchFamily="2" charset="0"/>
                        </a:rPr>
                        <a:t>Hành</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động</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tìm</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chìa</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khóa</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của</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người</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đàn</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ông</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kì</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khôi</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như</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thế</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nào</a:t>
                      </a:r>
                      <a:r>
                        <a:rPr lang="en-US" sz="2000" dirty="0">
                          <a:effectLst/>
                          <a:latin typeface="#9Slide03 AmpleSoft" panose="02000000000000000000" pitchFamily="2" charset="0"/>
                        </a:rPr>
                        <a:t>?</a:t>
                      </a:r>
                    </a:p>
                    <a:p>
                      <a:pPr marL="0" marR="0" algn="just">
                        <a:lnSpc>
                          <a:spcPct val="115000"/>
                        </a:lnSpc>
                        <a:spcBef>
                          <a:spcPts val="0"/>
                        </a:spcBef>
                        <a:spcAft>
                          <a:spcPts val="0"/>
                        </a:spcAft>
                      </a:pPr>
                      <a:r>
                        <a:rPr lang="en-US" sz="2000" dirty="0" err="1">
                          <a:effectLst/>
                          <a:latin typeface="#9Slide03 AmpleSoft" panose="02000000000000000000" pitchFamily="2" charset="0"/>
                        </a:rPr>
                        <a:t>Sự</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kì</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khôi</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thể</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hiện</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như</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thế</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nào</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trong</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lập</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luận</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của</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ông</a:t>
                      </a:r>
                      <a:r>
                        <a:rPr lang="en-US" sz="2000" dirty="0">
                          <a:effectLst/>
                          <a:latin typeface="#9Slide03 AmpleSoft" panose="02000000000000000000" pitchFamily="2" charset="0"/>
                        </a:rPr>
                        <a:t> ta?</a:t>
                      </a:r>
                      <a:endParaRPr lang="en-US" sz="2000" dirty="0">
                        <a:solidFill>
                          <a:srgbClr val="000000"/>
                        </a:solidFill>
                        <a:effectLst/>
                        <a:latin typeface="#9Slide03 AmpleSoft"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000" dirty="0">
                          <a:effectLst/>
                          <a:latin typeface="#9Slide03 AmpleSoft" panose="02000000000000000000" pitchFamily="2" charset="0"/>
                        </a:rPr>
                        <a:t>………………………………………………………………………………………………………………………………………………………………………………………………………………………………………………………………</a:t>
                      </a:r>
                    </a:p>
                    <a:p>
                      <a:pPr marL="0" marR="0" algn="just">
                        <a:lnSpc>
                          <a:spcPct val="115000"/>
                        </a:lnSpc>
                        <a:spcBef>
                          <a:spcPts val="0"/>
                        </a:spcBef>
                        <a:spcAft>
                          <a:spcPts val="0"/>
                        </a:spcAft>
                      </a:pPr>
                      <a:r>
                        <a:rPr lang="en-US" sz="2000" dirty="0">
                          <a:effectLst/>
                          <a:latin typeface="#9Slide03 AmpleSoft" panose="02000000000000000000" pitchFamily="2" charset="0"/>
                        </a:rPr>
                        <a:t>…………………………………………………………………………………………………………………………………………………………………………</a:t>
                      </a:r>
                    </a:p>
                  </a:txBody>
                  <a:tcPr marL="68580" marR="68580" marT="0" marB="0"/>
                </a:tc>
                <a:extLst>
                  <a:ext uri="{0D108BD9-81ED-4DB2-BD59-A6C34878D82A}">
                    <a16:rowId xmlns:a16="http://schemas.microsoft.com/office/drawing/2014/main" val="1775699139"/>
                  </a:ext>
                </a:extLst>
              </a:tr>
              <a:tr h="1714717">
                <a:tc>
                  <a:txBody>
                    <a:bodyPr/>
                    <a:lstStyle/>
                    <a:p>
                      <a:pPr marL="0" marR="0" algn="just">
                        <a:lnSpc>
                          <a:spcPct val="115000"/>
                        </a:lnSpc>
                        <a:spcBef>
                          <a:spcPts val="0"/>
                        </a:spcBef>
                        <a:spcAft>
                          <a:spcPts val="0"/>
                        </a:spcAft>
                      </a:pPr>
                      <a:r>
                        <a:rPr lang="en-US" sz="2000" dirty="0">
                          <a:effectLst/>
                          <a:latin typeface="#9Slide03 AmpleSoft" panose="02000000000000000000" pitchFamily="2" charset="0"/>
                        </a:rPr>
                        <a:t>3 </a:t>
                      </a:r>
                      <a:r>
                        <a:rPr lang="en-US" sz="2000" dirty="0" err="1">
                          <a:effectLst/>
                          <a:latin typeface="#9Slide03 AmpleSoft" panose="02000000000000000000" pitchFamily="2" charset="0"/>
                        </a:rPr>
                        <a:t>Mối</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liên</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hệ</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giữa</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câu</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chuyện</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và</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vấn</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đề</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đưa</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ra</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để</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bàn</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bạc</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là</a:t>
                      </a:r>
                      <a:r>
                        <a:rPr lang="en-US" sz="2000" dirty="0">
                          <a:effectLst/>
                          <a:latin typeface="#9Slide03 AmpleSoft" panose="02000000000000000000" pitchFamily="2" charset="0"/>
                        </a:rPr>
                        <a:t> ở </a:t>
                      </a:r>
                      <a:r>
                        <a:rPr lang="en-US" sz="2000" dirty="0" err="1">
                          <a:effectLst/>
                          <a:latin typeface="#9Slide03 AmpleSoft" panose="02000000000000000000" pitchFamily="2" charset="0"/>
                        </a:rPr>
                        <a:t>đâu</a:t>
                      </a:r>
                      <a:r>
                        <a:rPr lang="en-US" sz="2000" dirty="0">
                          <a:effectLst/>
                          <a:latin typeface="#9Slide03 AmpleSoft" panose="02000000000000000000" pitchFamily="2" charset="0"/>
                        </a:rPr>
                        <a:t>?</a:t>
                      </a:r>
                      <a:endParaRPr lang="en-US" sz="2000" dirty="0">
                        <a:solidFill>
                          <a:srgbClr val="000000"/>
                        </a:solidFill>
                        <a:effectLst/>
                        <a:latin typeface="#9Slide03 AmpleSoft" panose="020000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dirty="0">
                          <a:effectLst/>
                          <a:latin typeface="#9Slide03 AmpleSoft" panose="02000000000000000000" pitchFamily="2" charset="0"/>
                        </a:rPr>
                        <a:t>……………………………………………………………………………………………………………………………………………………………………………………………………………………………………………………………………………………………………………………………………………………</a:t>
                      </a:r>
                      <a:endParaRPr lang="en-US" sz="2000" dirty="0">
                        <a:solidFill>
                          <a:srgbClr val="000000"/>
                        </a:solidFill>
                        <a:effectLst/>
                        <a:latin typeface="#9Slide03 AmpleSoft" panose="02000000000000000000" pitchFamily="2"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endParaRPr lang="en-US" sz="2000" dirty="0">
                        <a:solidFill>
                          <a:srgbClr val="000000"/>
                        </a:solidFill>
                        <a:effectLst/>
                        <a:latin typeface="#9Slide03 AmpleSoft"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43187671"/>
                  </a:ext>
                </a:extLst>
              </a:tr>
            </a:tbl>
          </a:graphicData>
        </a:graphic>
      </p:graphicFrame>
      <p:pic>
        <p:nvPicPr>
          <p:cNvPr id="4" name="Picture 2" descr="Hình ảnh Phim Hoạt Hình Học Sinh Học Sinh Cậu Bé PNG , Viết Clipart, Hoạt  Hình, Sinh Viên PNG miễn phí tải tập tin PSDComment và Vector">
            <a:extLst>
              <a:ext uri="{FF2B5EF4-FFF2-40B4-BE49-F238E27FC236}">
                <a16:creationId xmlns:a16="http://schemas.microsoft.com/office/drawing/2014/main" id="{613E8D7A-CB80-D039-DD4F-CF9B88902A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5638" y="837130"/>
            <a:ext cx="1200150" cy="1837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780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106CF8-4C76-40C6-BEEB-04B6C73B68C0}"/>
              </a:ext>
            </a:extLst>
          </p:cNvPr>
          <p:cNvSpPr txBox="1"/>
          <p:nvPr/>
        </p:nvSpPr>
        <p:spPr>
          <a:xfrm>
            <a:off x="1206110" y="877389"/>
            <a:ext cx="9794740" cy="1665008"/>
          </a:xfrm>
          <a:prstGeom prst="rect">
            <a:avLst/>
          </a:prstGeom>
          <a:noFill/>
        </p:spPr>
        <p:txBody>
          <a:bodyPr wrap="square">
            <a:spAutoFit/>
          </a:bodyPr>
          <a:lstStyle/>
          <a:p>
            <a:pPr algn="just">
              <a:lnSpc>
                <a:spcPct val="115000"/>
              </a:lnSpc>
              <a:spcAft>
                <a:spcPts val="1000"/>
              </a:spcAft>
            </a:pP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Thời</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gian</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5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phút</a:t>
            </a:r>
            <a:endPar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endParaRPr>
          </a:p>
          <a:p>
            <a:pPr algn="just">
              <a:lnSpc>
                <a:spcPct val="115000"/>
              </a:lnSpc>
              <a:spcAft>
                <a:spcPts val="1000"/>
              </a:spcAft>
            </a:pP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Nhiệm</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vụ</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dựa</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vào</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Phiếu</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học</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tập</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đã</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chuẩn</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bị</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ở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nhà</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trình</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bày</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ND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câu</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hỏi</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p>
        </p:txBody>
      </p:sp>
      <p:pic>
        <p:nvPicPr>
          <p:cNvPr id="5" name="Đồng hồ đếm ngược 5 phút - 5 Minutes">
            <a:hlinkClick r:id="" action="ppaction://media"/>
            <a:extLst>
              <a:ext uri="{FF2B5EF4-FFF2-40B4-BE49-F238E27FC236}">
                <a16:creationId xmlns:a16="http://schemas.microsoft.com/office/drawing/2014/main" id="{8CB2D2B5-0F4E-4C27-BC74-01A2F71240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39883" y="3033143"/>
            <a:ext cx="3431931" cy="1930461"/>
          </a:xfrm>
          <a:prstGeom prst="rect">
            <a:avLst/>
          </a:prstGeom>
        </p:spPr>
      </p:pic>
      <p:sp>
        <p:nvSpPr>
          <p:cNvPr id="6" name="TextBox 5">
            <a:extLst>
              <a:ext uri="{FF2B5EF4-FFF2-40B4-BE49-F238E27FC236}">
                <a16:creationId xmlns:a16="http://schemas.microsoft.com/office/drawing/2014/main" id="{D5983305-10CB-411C-8D19-7B508B941A62}"/>
              </a:ext>
            </a:extLst>
          </p:cNvPr>
          <p:cNvSpPr txBox="1"/>
          <p:nvPr/>
        </p:nvSpPr>
        <p:spPr>
          <a:xfrm>
            <a:off x="3413926" y="117081"/>
            <a:ext cx="5118509" cy="610488"/>
          </a:xfrm>
          <a:prstGeom prst="rect">
            <a:avLst/>
          </a:prstGeom>
          <a:noFill/>
        </p:spPr>
        <p:txBody>
          <a:bodyPr wrap="square">
            <a:spAutoFit/>
          </a:bodyPr>
          <a:lstStyle/>
          <a:p>
            <a:pPr algn="just">
              <a:lnSpc>
                <a:spcPct val="115000"/>
              </a:lnSpc>
              <a:spcAft>
                <a:spcPts val="1000"/>
              </a:spcAft>
            </a:pPr>
            <a:r>
              <a:rPr lang="en-US" sz="3200" b="1" dirty="0">
                <a:latin typeface="Arial" panose="020B0604020202020204" pitchFamily="34" charset="0"/>
                <a:cs typeface="Arial" panose="020B0604020202020204" pitchFamily="34" charset="0"/>
                <a:sym typeface="Wingdings" panose="05000000000000000000" pitchFamily="2" charset="2"/>
              </a:rPr>
              <a:t>THẢO LUẬN NHÓM</a:t>
            </a:r>
            <a:endParaRPr lang="en-US" sz="32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7AE289C-8543-B8AD-FB8D-253BC11700AC}"/>
              </a:ext>
            </a:extLst>
          </p:cNvPr>
          <p:cNvSpPr txBox="1"/>
          <p:nvPr/>
        </p:nvSpPr>
        <p:spPr>
          <a:xfrm>
            <a:off x="1905821" y="5626855"/>
            <a:ext cx="5118509" cy="610488"/>
          </a:xfrm>
          <a:prstGeom prst="rect">
            <a:avLst/>
          </a:prstGeom>
          <a:noFill/>
        </p:spPr>
        <p:txBody>
          <a:bodyPr wrap="square">
            <a:spAutoFit/>
          </a:bodyPr>
          <a:lstStyle/>
          <a:p>
            <a:pPr algn="just">
              <a:lnSpc>
                <a:spcPct val="115000"/>
              </a:lnSpc>
              <a:spcAft>
                <a:spcPts val="1000"/>
              </a:spcAft>
            </a:pP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Đại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bày</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4610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 fill="hold"/>
                                        <p:tgtEl>
                                          <p:spTgt spid="5"/>
                                        </p:tgtEl>
                                      </p:cBhvr>
                                    </p:cmd>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2" fill="remove" display="0">
                  <p:stCondLst>
                    <p:cond delay="indefinite"/>
                  </p:stCondLst>
                  <p:endCondLst>
                    <p:cond evt="onNext" delay="0">
                      <p:tgtEl>
                        <p:sldTgt/>
                      </p:tgtEl>
                    </p:cond>
                  </p:endCondLst>
                </p:cTn>
                <p:tgtEl>
                  <p:spTgt spid="5"/>
                </p:tgtEl>
              </p:cMediaNode>
            </p:video>
          </p:childTnLst>
        </p:cTn>
      </p:par>
    </p:tnLst>
    <p:bldLst>
      <p:bldP spid="4"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85913" y="100012"/>
            <a:ext cx="9866446" cy="609777"/>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1: BẢN ĐỒ DẪN ĐƯỜNG    </a:t>
            </a:r>
            <a:r>
              <a:rPr kumimoji="0" lang="en-US" sz="24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Đa</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ni</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en</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Gót</a:t>
            </a:r>
            <a:r>
              <a:rPr kumimoji="0" lang="vi-VN"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li –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ép</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endParaRPr kumimoji="0" lang="en-US" sz="2400" b="0"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7</a:t>
            </a: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507555" y="1292720"/>
            <a:ext cx="5302273" cy="2283959"/>
          </a:xfrm>
          <a:prstGeom prst="rect">
            <a:avLst/>
          </a:prstGeom>
        </p:spPr>
        <p:txBody>
          <a:bodyPr wrap="square">
            <a:spAutoFit/>
          </a:bodyPr>
          <a:lstStyle/>
          <a:p>
            <a:pPr marL="514350" marR="30480" indent="-514350" algn="just">
              <a:lnSpc>
                <a:spcPct val="115000"/>
              </a:lnSpc>
              <a:spcAft>
                <a:spcPts val="1200"/>
              </a:spcAft>
              <a:buAutoNum type="romanUcPeriod"/>
            </a:pPr>
            <a:r>
              <a:rPr lang="vi-VN" sz="2400" b="1" dirty="0">
                <a:solidFill>
                  <a:srgbClr val="FF0000"/>
                </a:solidFill>
              </a:rPr>
              <a:t>TRẢI NGHIỆM CÙNG VĂN BẢN</a:t>
            </a:r>
            <a:endParaRPr lang="en-US" sz="2400" b="1" dirty="0">
              <a:solidFill>
                <a:srgbClr val="FF0000"/>
              </a:solidFill>
            </a:endParaRPr>
          </a:p>
          <a:p>
            <a:pPr marL="514350" marR="30480" indent="-514350" algn="just">
              <a:lnSpc>
                <a:spcPct val="115000"/>
              </a:lnSpc>
              <a:spcAft>
                <a:spcPts val="1200"/>
              </a:spcAft>
              <a:buAutoNum type="romanUcPeriod"/>
            </a:pP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KHÁM PHÁ VĂN BẢN</a:t>
            </a:r>
          </a:p>
          <a:p>
            <a:pPr marR="30480" algn="just">
              <a:lnSpc>
                <a:spcPct val="115000"/>
              </a:lnSpc>
              <a:spcAft>
                <a:spcPts val="1200"/>
              </a:spcAft>
            </a:pPr>
            <a:r>
              <a:rPr lang="en-US" sz="2400" b="1" dirty="0">
                <a:solidFill>
                  <a:srgbClr val="FF0000"/>
                </a:solidFill>
                <a:ea typeface="Calibri" panose="020F0502020204030204" pitchFamily="34" charset="0"/>
              </a:rPr>
              <a:t>1. </a:t>
            </a:r>
            <a:r>
              <a:rPr lang="en-US" sz="2400" b="1" dirty="0" err="1">
                <a:solidFill>
                  <a:srgbClr val="FF0000"/>
                </a:solidFill>
                <a:ea typeface="Calibri" panose="020F0502020204030204" pitchFamily="34" charset="0"/>
              </a:rPr>
              <a:t>GiớI</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thiệu</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vấn</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đề</a:t>
            </a:r>
            <a:endParaRPr lang="en-US" sz="2400" dirty="0">
              <a:solidFill>
                <a:srgbClr val="FF0000"/>
              </a:solidFill>
              <a:ea typeface="Calibri" panose="020F0502020204030204" pitchFamily="34" charset="0"/>
            </a:endParaRPr>
          </a:p>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pic>
        <p:nvPicPr>
          <p:cNvPr id="9" name="Picture 8">
            <a:extLst>
              <a:ext uri="{FF2B5EF4-FFF2-40B4-BE49-F238E27FC236}">
                <a16:creationId xmlns:a16="http://schemas.microsoft.com/office/drawing/2014/main" id="{A761185F-FE5A-EDC2-6552-7D526C3901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89813" y="1347309"/>
            <a:ext cx="4794631" cy="4910616"/>
          </a:xfrm>
          <a:prstGeom prst="rect">
            <a:avLst/>
          </a:prstGeom>
        </p:spPr>
      </p:pic>
      <p:sp>
        <p:nvSpPr>
          <p:cNvPr id="17" name="TextBox 16">
            <a:extLst>
              <a:ext uri="{FF2B5EF4-FFF2-40B4-BE49-F238E27FC236}">
                <a16:creationId xmlns:a16="http://schemas.microsoft.com/office/drawing/2014/main" id="{F1A18C25-C60D-49A2-A014-0A724D6049E2}"/>
              </a:ext>
            </a:extLst>
          </p:cNvPr>
          <p:cNvSpPr txBox="1"/>
          <p:nvPr/>
        </p:nvSpPr>
        <p:spPr>
          <a:xfrm>
            <a:off x="569343" y="3088257"/>
            <a:ext cx="6103426" cy="1734083"/>
          </a:xfrm>
          <a:prstGeom prst="rect">
            <a:avLst/>
          </a:prstGeom>
          <a:noFill/>
        </p:spPr>
        <p:txBody>
          <a:bodyPr wrap="square">
            <a:spAutoFit/>
          </a:bodyPr>
          <a:lstStyle/>
          <a:p>
            <a:pPr marL="0" marR="0" algn="just">
              <a:lnSpc>
                <a:spcPct val="150000"/>
              </a:lnSpc>
              <a:spcBef>
                <a:spcPts val="0"/>
              </a:spcBef>
              <a:spcAft>
                <a:spcPts val="800"/>
              </a:spcAft>
            </a:pPr>
            <a:r>
              <a:rPr lang="pt-BR" dirty="0">
                <a:latin typeface="Calibri" panose="020F0502020204030204" pitchFamily="34" charset="0"/>
                <a:ea typeface="Times New Roman" panose="02020603050405020304" pitchFamily="18" charset="0"/>
                <a:cs typeface="Times New Roman" panose="02020603050405020304" pitchFamily="18" charset="0"/>
              </a:rPr>
              <a:t>- </a:t>
            </a:r>
            <a:r>
              <a:rPr lang="pt-BR" sz="2400" dirty="0">
                <a:latin typeface="+mj-lt"/>
                <a:ea typeface="Times New Roman" panose="02020603050405020304" pitchFamily="18" charset="0"/>
                <a:cs typeface="Times New Roman" panose="02020603050405020304" pitchFamily="18" charset="0"/>
              </a:rPr>
              <a:t>B</a:t>
            </a:r>
            <a:r>
              <a:rPr lang="pt-BR" sz="2400" dirty="0">
                <a:effectLst/>
                <a:latin typeface="+mj-lt"/>
                <a:ea typeface="Times New Roman" panose="02020603050405020304" pitchFamily="18" charset="0"/>
                <a:cs typeface="Times New Roman" panose="02020603050405020304" pitchFamily="18" charset="0"/>
              </a:rPr>
              <a:t>àn luận về trong cuộc sống, mỗi người lựa chọn con đường của mình nhằm đạt mục đích đã xác định.</a:t>
            </a:r>
            <a:endParaRPr lang="en-US" sz="2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326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85913" y="100012"/>
            <a:ext cx="9866446" cy="609777"/>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1: BẢN ĐỒ DẪN ĐƯỜNG    </a:t>
            </a:r>
            <a:r>
              <a:rPr kumimoji="0" lang="en-US" sz="24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Đa</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ni</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en</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Gót</a:t>
            </a:r>
            <a:r>
              <a:rPr kumimoji="0" lang="vi-VN"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li –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ép</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endParaRPr kumimoji="0" lang="en-US" sz="2400" b="0"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7</a:t>
            </a: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507555" y="1292720"/>
            <a:ext cx="5302273" cy="2283959"/>
          </a:xfrm>
          <a:prstGeom prst="rect">
            <a:avLst/>
          </a:prstGeom>
        </p:spPr>
        <p:txBody>
          <a:bodyPr wrap="square">
            <a:spAutoFit/>
          </a:bodyPr>
          <a:lstStyle/>
          <a:p>
            <a:pPr marL="514350" marR="30480" indent="-514350" algn="just">
              <a:lnSpc>
                <a:spcPct val="115000"/>
              </a:lnSpc>
              <a:spcAft>
                <a:spcPts val="1200"/>
              </a:spcAft>
              <a:buAutoNum type="romanUcPeriod"/>
            </a:pPr>
            <a:r>
              <a:rPr lang="vi-VN" sz="2400" b="1" dirty="0">
                <a:solidFill>
                  <a:srgbClr val="FF0000"/>
                </a:solidFill>
              </a:rPr>
              <a:t>TRẢI NGHIỆM CÙNG VĂN BẢN</a:t>
            </a:r>
            <a:endParaRPr lang="en-US" sz="2400" b="1" dirty="0">
              <a:solidFill>
                <a:srgbClr val="FF0000"/>
              </a:solidFill>
            </a:endParaRPr>
          </a:p>
          <a:p>
            <a:pPr marL="514350" marR="30480" indent="-514350" algn="just">
              <a:lnSpc>
                <a:spcPct val="115000"/>
              </a:lnSpc>
              <a:spcAft>
                <a:spcPts val="1200"/>
              </a:spcAft>
              <a:buAutoNum type="romanUcPeriod"/>
            </a:pP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KHÁM PHÁ VĂN BẢN</a:t>
            </a:r>
          </a:p>
          <a:p>
            <a:pPr marR="30480" algn="just">
              <a:lnSpc>
                <a:spcPct val="115000"/>
              </a:lnSpc>
              <a:spcAft>
                <a:spcPts val="1200"/>
              </a:spcAft>
            </a:pPr>
            <a:r>
              <a:rPr lang="en-US" sz="2400" b="1" dirty="0">
                <a:solidFill>
                  <a:srgbClr val="FF0000"/>
                </a:solidFill>
                <a:ea typeface="Calibri" panose="020F0502020204030204" pitchFamily="34" charset="0"/>
              </a:rPr>
              <a:t>1. </a:t>
            </a:r>
            <a:r>
              <a:rPr lang="en-US" sz="2400" b="1" dirty="0" err="1">
                <a:solidFill>
                  <a:srgbClr val="FF0000"/>
                </a:solidFill>
                <a:ea typeface="Calibri" panose="020F0502020204030204" pitchFamily="34" charset="0"/>
              </a:rPr>
              <a:t>Giới</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thiệu</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vấn</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đề</a:t>
            </a:r>
            <a:endParaRPr lang="en-US" sz="2400" dirty="0">
              <a:solidFill>
                <a:srgbClr val="FF0000"/>
              </a:solidFill>
              <a:ea typeface="Calibri" panose="020F0502020204030204" pitchFamily="34" charset="0"/>
            </a:endParaRPr>
          </a:p>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17" name="TextBox 16">
            <a:extLst>
              <a:ext uri="{FF2B5EF4-FFF2-40B4-BE49-F238E27FC236}">
                <a16:creationId xmlns:a16="http://schemas.microsoft.com/office/drawing/2014/main" id="{F1A18C25-C60D-49A2-A014-0A724D6049E2}"/>
              </a:ext>
            </a:extLst>
          </p:cNvPr>
          <p:cNvSpPr txBox="1"/>
          <p:nvPr/>
        </p:nvSpPr>
        <p:spPr>
          <a:xfrm>
            <a:off x="465826" y="2898475"/>
            <a:ext cx="11291342" cy="1135106"/>
          </a:xfrm>
          <a:prstGeom prst="rect">
            <a:avLst/>
          </a:prstGeom>
          <a:noFill/>
        </p:spPr>
        <p:txBody>
          <a:bodyPr wrap="square">
            <a:spAutoFit/>
          </a:bodyPr>
          <a:lstStyle/>
          <a:p>
            <a:pPr marL="0" marR="0" algn="just">
              <a:lnSpc>
                <a:spcPct val="150000"/>
              </a:lnSpc>
              <a:spcBef>
                <a:spcPts val="0"/>
              </a:spcBef>
              <a:spcAft>
                <a:spcPts val="800"/>
              </a:spcAft>
            </a:pPr>
            <a:r>
              <a:rPr lang="pt-BR" dirty="0">
                <a:latin typeface="Arial" panose="020B0604020202020204" pitchFamily="34" charset="0"/>
                <a:ea typeface="Times New Roman" panose="02020603050405020304" pitchFamily="18" charset="0"/>
                <a:cs typeface="Arial" panose="020B0604020202020204" pitchFamily="34" charset="0"/>
              </a:rPr>
              <a:t>- </a:t>
            </a:r>
            <a:r>
              <a:rPr lang="pt-BR" sz="2400" dirty="0">
                <a:latin typeface="Arial" panose="020B0604020202020204" pitchFamily="34" charset="0"/>
                <a:ea typeface="Times New Roman" panose="02020603050405020304" pitchFamily="18" charset="0"/>
                <a:cs typeface="Arial" panose="020B0604020202020204" pitchFamily="34" charset="0"/>
              </a:rPr>
              <a:t>B</a:t>
            </a:r>
            <a:r>
              <a:rPr lang="pt-BR" sz="2400" dirty="0">
                <a:effectLst/>
                <a:latin typeface="Arial" panose="020B0604020202020204" pitchFamily="34" charset="0"/>
                <a:ea typeface="Times New Roman" panose="02020603050405020304" pitchFamily="18" charset="0"/>
                <a:cs typeface="Arial" panose="020B0604020202020204" pitchFamily="34" charset="0"/>
              </a:rPr>
              <a:t>àn luận về trong cuộc sống, mỗi người lựa chọn con đường của mình nhằm đạt mục đích đã xác định.</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AC13A04-439F-F1C3-4083-DA1C44BF62CE}"/>
              </a:ext>
            </a:extLst>
          </p:cNvPr>
          <p:cNvSpPr txBox="1"/>
          <p:nvPr/>
        </p:nvSpPr>
        <p:spPr>
          <a:xfrm>
            <a:off x="507555" y="3944590"/>
            <a:ext cx="10836720" cy="1778051"/>
          </a:xfrm>
          <a:prstGeom prst="rect">
            <a:avLst/>
          </a:prstGeom>
          <a:noFill/>
        </p:spPr>
        <p:txBody>
          <a:bodyPr wrap="square">
            <a:spAutoFit/>
          </a:bodyPr>
          <a:lstStyle/>
          <a:p>
            <a:pPr marL="0" marR="0">
              <a:lnSpc>
                <a:spcPct val="150000"/>
              </a:lnSpc>
              <a:spcBef>
                <a:spcPts val="0"/>
              </a:spcBef>
              <a:spcAft>
                <a:spcPts val="800"/>
              </a:spcAft>
            </a:pPr>
            <a:r>
              <a:rPr lang="vi-VN" sz="2400" b="1"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Dẫn</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dắt</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vấn</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đề</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bằng</a:t>
            </a:r>
            <a:r>
              <a:rPr lang="vi-VN" sz="2400" dirty="0">
                <a:effectLst/>
                <a:ea typeface="Times New Roman" panose="02020603050405020304" pitchFamily="18" charset="0"/>
                <a:cs typeface="Times New Roman" panose="02020603050405020304" pitchFamily="18" charset="0"/>
              </a:rPr>
              <a:t> câu </a:t>
            </a:r>
            <a:r>
              <a:rPr lang="vi-VN" sz="2400" dirty="0" err="1">
                <a:effectLst/>
                <a:ea typeface="Times New Roman" panose="02020603050405020304" pitchFamily="18" charset="0"/>
                <a:cs typeface="Times New Roman" panose="02020603050405020304" pitchFamily="18" charset="0"/>
              </a:rPr>
              <a:t>chuyện</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ngụ</a:t>
            </a:r>
            <a:r>
              <a:rPr lang="vi-VN" sz="2400" dirty="0">
                <a:effectLst/>
                <a:ea typeface="Times New Roman" panose="02020603050405020304" pitchFamily="18" charset="0"/>
                <a:cs typeface="Times New Roman" panose="02020603050405020304" pitchFamily="18" charset="0"/>
              </a:rPr>
              <a:t> ngôn.</a:t>
            </a:r>
            <a:endParaRPr lang="en-US" sz="2400" dirty="0">
              <a:effectLst/>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vi-VN" sz="2400" dirty="0">
                <a:solidFill>
                  <a:srgbClr val="FF0000"/>
                </a:solidFill>
                <a:effectLst/>
                <a:ea typeface="Times New Roman" panose="02020603050405020304" pitchFamily="18" charset="0"/>
                <a:cs typeface="Times New Roman" panose="02020603050405020304" pitchFamily="18" charset="0"/>
              </a:rPr>
              <a:t>=&gt;</a:t>
            </a:r>
            <a:r>
              <a:rPr lang="vi-VN" sz="2400" dirty="0">
                <a:effectLst/>
                <a:ea typeface="Times New Roman" panose="02020603050405020304" pitchFamily="18" charset="0"/>
                <a:cs typeface="Times New Roman" panose="02020603050405020304" pitchFamily="18" charset="0"/>
              </a:rPr>
              <a:t> </a:t>
            </a:r>
            <a:r>
              <a:rPr lang="vi-VN" sz="2400" dirty="0" err="1">
                <a:solidFill>
                  <a:srgbClr val="FF0000"/>
                </a:solidFill>
                <a:effectLst/>
                <a:ea typeface="Times New Roman" panose="02020603050405020304" pitchFamily="18" charset="0"/>
                <a:cs typeface="Times New Roman" panose="02020603050405020304" pitchFamily="18" charset="0"/>
              </a:rPr>
              <a:t>Cách</a:t>
            </a:r>
            <a:r>
              <a:rPr lang="vi-VN" sz="2400" dirty="0">
                <a:solidFill>
                  <a:srgbClr val="FF0000"/>
                </a:solidFill>
                <a:effectLst/>
                <a:ea typeface="Times New Roman" panose="02020603050405020304" pitchFamily="18" charset="0"/>
                <a:cs typeface="Times New Roman" panose="02020603050405020304" pitchFamily="18" charset="0"/>
              </a:rPr>
              <a:t> </a:t>
            </a:r>
            <a:r>
              <a:rPr lang="vi-VN" sz="2400" dirty="0" err="1">
                <a:solidFill>
                  <a:srgbClr val="FF0000"/>
                </a:solidFill>
                <a:effectLst/>
                <a:ea typeface="Times New Roman" panose="02020603050405020304" pitchFamily="18" charset="0"/>
                <a:cs typeface="Times New Roman" panose="02020603050405020304" pitchFamily="18" charset="0"/>
              </a:rPr>
              <a:t>giới</a:t>
            </a:r>
            <a:r>
              <a:rPr lang="vi-VN" sz="2400" dirty="0">
                <a:solidFill>
                  <a:srgbClr val="FF0000"/>
                </a:solidFill>
                <a:effectLst/>
                <a:ea typeface="Times New Roman" panose="02020603050405020304" pitchFamily="18" charset="0"/>
                <a:cs typeface="Times New Roman" panose="02020603050405020304" pitchFamily="18" charset="0"/>
              </a:rPr>
              <a:t> </a:t>
            </a:r>
            <a:r>
              <a:rPr lang="vi-VN" sz="2400" dirty="0" err="1">
                <a:solidFill>
                  <a:srgbClr val="FF0000"/>
                </a:solidFill>
                <a:effectLst/>
                <a:ea typeface="Times New Roman" panose="02020603050405020304" pitchFamily="18" charset="0"/>
                <a:cs typeface="Times New Roman" panose="02020603050405020304" pitchFamily="18" charset="0"/>
              </a:rPr>
              <a:t>thiệu</a:t>
            </a:r>
            <a:r>
              <a:rPr lang="vi-VN" sz="2400" dirty="0">
                <a:solidFill>
                  <a:srgbClr val="FF0000"/>
                </a:solidFill>
                <a:effectLst/>
                <a:ea typeface="Times New Roman" panose="02020603050405020304" pitchFamily="18" charset="0"/>
                <a:cs typeface="Times New Roman" panose="02020603050405020304" pitchFamily="18" charset="0"/>
              </a:rPr>
              <a:t> </a:t>
            </a:r>
            <a:r>
              <a:rPr lang="vi-VN" sz="2400" dirty="0" err="1">
                <a:solidFill>
                  <a:srgbClr val="FF0000"/>
                </a:solidFill>
                <a:effectLst/>
                <a:ea typeface="Times New Roman" panose="02020603050405020304" pitchFamily="18" charset="0"/>
                <a:cs typeface="Times New Roman" panose="02020603050405020304" pitchFamily="18" charset="0"/>
              </a:rPr>
              <a:t>vấn</a:t>
            </a:r>
            <a:r>
              <a:rPr lang="vi-VN" sz="2400" dirty="0">
                <a:solidFill>
                  <a:srgbClr val="FF0000"/>
                </a:solidFill>
                <a:effectLst/>
                <a:ea typeface="Times New Roman" panose="02020603050405020304" pitchFamily="18" charset="0"/>
                <a:cs typeface="Times New Roman" panose="02020603050405020304" pitchFamily="18" charset="0"/>
              </a:rPr>
              <a:t> </a:t>
            </a:r>
            <a:r>
              <a:rPr lang="vi-VN" sz="2400" dirty="0" err="1">
                <a:solidFill>
                  <a:srgbClr val="FF0000"/>
                </a:solidFill>
                <a:effectLst/>
                <a:ea typeface="Times New Roman" panose="02020603050405020304" pitchFamily="18" charset="0"/>
                <a:cs typeface="Times New Roman" panose="02020603050405020304" pitchFamily="18" charset="0"/>
              </a:rPr>
              <a:t>đề</a:t>
            </a:r>
            <a:r>
              <a:rPr lang="vi-VN" sz="2400" dirty="0">
                <a:solidFill>
                  <a:srgbClr val="FF0000"/>
                </a:solidFill>
                <a:effectLst/>
                <a:ea typeface="Times New Roman" panose="02020603050405020304" pitchFamily="18" charset="0"/>
                <a:cs typeface="Times New Roman" panose="02020603050405020304" pitchFamily="18" charset="0"/>
              </a:rPr>
              <a:t> như </a:t>
            </a:r>
            <a:r>
              <a:rPr lang="vi-VN" sz="2400" dirty="0" err="1">
                <a:solidFill>
                  <a:srgbClr val="FF0000"/>
                </a:solidFill>
                <a:effectLst/>
                <a:ea typeface="Times New Roman" panose="02020603050405020304" pitchFamily="18" charset="0"/>
                <a:cs typeface="Times New Roman" panose="02020603050405020304" pitchFamily="18" charset="0"/>
              </a:rPr>
              <a:t>vậy</a:t>
            </a:r>
            <a:r>
              <a:rPr lang="vi-VN" sz="2400" dirty="0">
                <a:solidFill>
                  <a:srgbClr val="FF0000"/>
                </a:solidFill>
                <a:effectLst/>
                <a:ea typeface="Times New Roman" panose="02020603050405020304" pitchFamily="18" charset="0"/>
                <a:cs typeface="Times New Roman" panose="02020603050405020304" pitchFamily="18" charset="0"/>
              </a:rPr>
              <a:t> </a:t>
            </a:r>
            <a:r>
              <a:rPr lang="vi-VN" sz="2400" dirty="0" err="1">
                <a:solidFill>
                  <a:srgbClr val="FF0000"/>
                </a:solidFill>
                <a:effectLst/>
                <a:ea typeface="Times New Roman" panose="02020603050405020304" pitchFamily="18" charset="0"/>
                <a:cs typeface="Times New Roman" panose="02020603050405020304" pitchFamily="18" charset="0"/>
              </a:rPr>
              <a:t>khiến</a:t>
            </a:r>
            <a:r>
              <a:rPr lang="vi-VN" sz="2400" dirty="0">
                <a:solidFill>
                  <a:srgbClr val="FF0000"/>
                </a:solidFill>
                <a:effectLst/>
                <a:ea typeface="Times New Roman" panose="02020603050405020304" pitchFamily="18" charset="0"/>
                <a:cs typeface="Times New Roman" panose="02020603050405020304" pitchFamily="18" charset="0"/>
              </a:rPr>
              <a:t> </a:t>
            </a:r>
            <a:r>
              <a:rPr lang="vi-VN" sz="2400" dirty="0" err="1">
                <a:solidFill>
                  <a:srgbClr val="FF0000"/>
                </a:solidFill>
                <a:effectLst/>
                <a:ea typeface="Times New Roman" panose="02020603050405020304" pitchFamily="18" charset="0"/>
                <a:cs typeface="Times New Roman" panose="02020603050405020304" pitchFamily="18" charset="0"/>
              </a:rPr>
              <a:t>người</a:t>
            </a:r>
            <a:r>
              <a:rPr lang="vi-VN" sz="2400" dirty="0">
                <a:solidFill>
                  <a:srgbClr val="FF0000"/>
                </a:solidFill>
                <a:effectLst/>
                <a:ea typeface="Times New Roman" panose="02020603050405020304" pitchFamily="18" charset="0"/>
                <a:cs typeface="Times New Roman" panose="02020603050405020304" pitchFamily="18" charset="0"/>
              </a:rPr>
              <a:t> </a:t>
            </a:r>
            <a:r>
              <a:rPr lang="vi-VN" sz="2400" dirty="0" err="1">
                <a:solidFill>
                  <a:srgbClr val="FF0000"/>
                </a:solidFill>
                <a:effectLst/>
                <a:ea typeface="Times New Roman" panose="02020603050405020304" pitchFamily="18" charset="0"/>
                <a:cs typeface="Times New Roman" panose="02020603050405020304" pitchFamily="18" charset="0"/>
              </a:rPr>
              <a:t>đọc</a:t>
            </a:r>
            <a:r>
              <a:rPr lang="vi-VN" sz="2400" dirty="0">
                <a:solidFill>
                  <a:srgbClr val="FF0000"/>
                </a:solidFill>
                <a:effectLst/>
                <a:ea typeface="Times New Roman" panose="02020603050405020304" pitchFamily="18" charset="0"/>
                <a:cs typeface="Times New Roman" panose="02020603050405020304" pitchFamily="18" charset="0"/>
              </a:rPr>
              <a:t> </a:t>
            </a:r>
            <a:r>
              <a:rPr lang="vi-VN" sz="2400" dirty="0" err="1">
                <a:solidFill>
                  <a:srgbClr val="FF0000"/>
                </a:solidFill>
                <a:effectLst/>
                <a:ea typeface="Times New Roman" panose="02020603050405020304" pitchFamily="18" charset="0"/>
                <a:cs typeface="Times New Roman" panose="02020603050405020304" pitchFamily="18" charset="0"/>
              </a:rPr>
              <a:t>chú</a:t>
            </a:r>
            <a:r>
              <a:rPr lang="vi-VN" sz="2400" dirty="0">
                <a:solidFill>
                  <a:srgbClr val="FF0000"/>
                </a:solidFill>
                <a:effectLst/>
                <a:ea typeface="Times New Roman" panose="02020603050405020304" pitchFamily="18" charset="0"/>
                <a:cs typeface="Times New Roman" panose="02020603050405020304" pitchFamily="18" charset="0"/>
              </a:rPr>
              <a:t> ý hơn.</a:t>
            </a:r>
            <a:endParaRPr lang="en-US" sz="2400" dirty="0">
              <a:solidFill>
                <a:srgbClr val="FF0000"/>
              </a:solidFill>
              <a:effectLst/>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vi-VN"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124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fade">
                                      <p:cBhvr>
                                        <p:cTn id="35" dur="1000"/>
                                        <p:tgtEl>
                                          <p:spTgt spid="20">
                                            <p:txEl>
                                              <p:pRg st="0" end="0"/>
                                            </p:txEl>
                                          </p:spTgt>
                                        </p:tgtEl>
                                      </p:cBhvr>
                                    </p:animEffect>
                                    <p:anim calcmode="lin" valueType="num">
                                      <p:cBhvr>
                                        <p:cTn id="36"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0">
                                            <p:txEl>
                                              <p:pRg st="1" end="1"/>
                                            </p:txEl>
                                          </p:spTgt>
                                        </p:tgtEl>
                                        <p:attrNameLst>
                                          <p:attrName>style.visibility</p:attrName>
                                        </p:attrNameLst>
                                      </p:cBhvr>
                                      <p:to>
                                        <p:strVal val="visible"/>
                                      </p:to>
                                    </p:set>
                                    <p:anim calcmode="lin" valueType="num">
                                      <p:cBhvr additive="base">
                                        <p:cTn id="42"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85913" y="100012"/>
            <a:ext cx="9866446" cy="609777"/>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1: BẢN ĐỒ DẪN ĐƯỜNG    </a:t>
            </a:r>
            <a:r>
              <a:rPr kumimoji="0" lang="en-US" sz="24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Đa</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ni</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en</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Gót</a:t>
            </a:r>
            <a:r>
              <a:rPr kumimoji="0" lang="vi-VN"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li –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ép</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endParaRPr kumimoji="0" lang="en-US" sz="2400" b="0"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7</a:t>
            </a: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716468" y="1278360"/>
            <a:ext cx="5302273" cy="1705339"/>
          </a:xfrm>
          <a:prstGeom prst="rect">
            <a:avLst/>
          </a:prstGeom>
        </p:spPr>
        <p:txBody>
          <a:bodyPr wrap="square">
            <a:spAutoFit/>
          </a:bodyPr>
          <a:lstStyle/>
          <a:p>
            <a:pPr marR="30480" algn="just">
              <a:lnSpc>
                <a:spcPct val="115000"/>
              </a:lnSpc>
              <a:spcAft>
                <a:spcPts val="1200"/>
              </a:spcAft>
            </a:pPr>
            <a:r>
              <a:rPr lang="en-US" sz="2400" b="1" dirty="0">
                <a:solidFill>
                  <a:srgbClr val="FF0000"/>
                </a:solidFill>
                <a:latin typeface="Arial" panose="020B0604020202020204" pitchFamily="34" charset="0"/>
                <a:cs typeface="Arial" panose="020B0604020202020204" pitchFamily="34" charset="0"/>
              </a:rPr>
              <a:t>II. KHÁM PHÁ VĂN BẢN</a:t>
            </a:r>
          </a:p>
          <a:p>
            <a:pPr marR="30480" algn="just">
              <a:lnSpc>
                <a:spcPct val="115000"/>
              </a:lnSpc>
              <a:spcAft>
                <a:spcPts val="1200"/>
              </a:spcAft>
            </a:pPr>
            <a:r>
              <a:rPr lang="en-US" sz="2400" b="1" dirty="0">
                <a:solidFill>
                  <a:srgbClr val="FF0000"/>
                </a:solidFill>
                <a:ea typeface="Calibri" panose="020F0502020204030204" pitchFamily="34" charset="0"/>
              </a:rPr>
              <a:t>2. </a:t>
            </a:r>
            <a:r>
              <a:rPr lang="en-US" sz="2400" b="1" dirty="0" err="1">
                <a:solidFill>
                  <a:srgbClr val="FF0000"/>
                </a:solidFill>
                <a:ea typeface="Calibri" panose="020F0502020204030204" pitchFamily="34" charset="0"/>
              </a:rPr>
              <a:t>Giải</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quyết</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vấn</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đề</a:t>
            </a:r>
            <a:endParaRPr lang="en-US" sz="2400" dirty="0">
              <a:solidFill>
                <a:srgbClr val="FF0000"/>
              </a:solidFill>
              <a:ea typeface="Calibri" panose="020F0502020204030204" pitchFamily="34" charset="0"/>
            </a:endParaRPr>
          </a:p>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4841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Same Side Corner Rectangle 4">
            <a:extLst>
              <a:ext uri="{FF2B5EF4-FFF2-40B4-BE49-F238E27FC236}">
                <a16:creationId xmlns:a16="http://schemas.microsoft.com/office/drawing/2014/main" id="{6EC11FCF-CC4F-8185-35FC-88F7EB80FDCE}"/>
              </a:ext>
            </a:extLst>
          </p:cNvPr>
          <p:cNvSpPr/>
          <p:nvPr/>
        </p:nvSpPr>
        <p:spPr>
          <a:xfrm>
            <a:off x="823913" y="448554"/>
            <a:ext cx="10618787" cy="731838"/>
          </a:xfrm>
          <a:prstGeom prst="round2SameRect">
            <a:avLst/>
          </a:prstGeom>
          <a:solidFill>
            <a:srgbClr val="00990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15000"/>
              </a:lnSpc>
              <a:spcAft>
                <a:spcPts val="800"/>
              </a:spcAft>
              <a:tabLst>
                <a:tab pos="0" algn="l"/>
                <a:tab pos="57150" algn="l"/>
              </a:tabLst>
            </a:pPr>
            <a:r>
              <a:rPr lang="de-DE" sz="3200" b="1" dirty="0">
                <a:solidFill>
                  <a:schemeClr val="tx1"/>
                </a:solidFill>
                <a:latin typeface="Times New Roman" pitchFamily="18" charset="0"/>
                <a:cs typeface="Times New Roman" pitchFamily="18" charset="0"/>
              </a:rPr>
              <a:t> </a:t>
            </a:r>
            <a:r>
              <a:rPr lang="de-DE" sz="3200" b="1" dirty="0">
                <a:solidFill>
                  <a:schemeClr val="bg1"/>
                </a:solidFill>
                <a:latin typeface="Times New Roman" pitchFamily="18" charset="0"/>
                <a:cs typeface="Times New Roman" pitchFamily="18" charset="0"/>
              </a:rPr>
              <a:t>GIỚI THIỆU BÀI HỌC VÀ TRI THỨC NGỮ VĂN </a:t>
            </a:r>
            <a:endParaRPr lang="en-US" sz="3200" dirty="0">
              <a:solidFill>
                <a:schemeClr val="bg1"/>
              </a:solidFill>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id="{682C4C2A-EC4E-75C7-8DC1-14C2F5541794}"/>
              </a:ext>
            </a:extLst>
          </p:cNvPr>
          <p:cNvSpPr/>
          <p:nvPr/>
        </p:nvSpPr>
        <p:spPr>
          <a:xfrm>
            <a:off x="5100638" y="1180392"/>
            <a:ext cx="2053139" cy="584775"/>
          </a:xfrm>
          <a:prstGeom prst="rect">
            <a:avLst/>
          </a:prstGeom>
          <a:noFill/>
          <a:ln w="38100">
            <a:solidFill>
              <a:srgbClr val="FFFFFF"/>
            </a:solidFill>
          </a:ln>
        </p:spPr>
        <p:txBody>
          <a:bodyPr wrap="square">
            <a:spAutoFit/>
          </a:bodyPr>
          <a:lstStyle/>
          <a:p>
            <a:pPr algn="ctr" fontAlgn="auto">
              <a:spcBef>
                <a:spcPts val="0"/>
              </a:spcBef>
              <a:spcAft>
                <a:spcPts val="0"/>
              </a:spcAft>
              <a:defRPr/>
            </a:pPr>
            <a:r>
              <a:rPr lang="en-US" sz="3200" b="1" dirty="0" err="1">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Khởi</a:t>
            </a:r>
            <a:r>
              <a:rPr lang="en-US" sz="32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 </a:t>
            </a:r>
            <a:r>
              <a:rPr lang="en-US" sz="3200" b="1" dirty="0" err="1">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động</a:t>
            </a:r>
            <a:endParaRPr lang="en-US" sz="32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endParaRPr>
          </a:p>
        </p:txBody>
      </p:sp>
      <p:sp>
        <p:nvSpPr>
          <p:cNvPr id="4" name="Right Arrow Callout 10">
            <a:extLst>
              <a:ext uri="{FF2B5EF4-FFF2-40B4-BE49-F238E27FC236}">
                <a16:creationId xmlns:a16="http://schemas.microsoft.com/office/drawing/2014/main" id="{17828442-391C-E70C-C163-C86F0D81F61F}"/>
              </a:ext>
            </a:extLst>
          </p:cNvPr>
          <p:cNvSpPr/>
          <p:nvPr/>
        </p:nvSpPr>
        <p:spPr>
          <a:xfrm>
            <a:off x="455613" y="2324100"/>
            <a:ext cx="3271837" cy="2403475"/>
          </a:xfrm>
          <a:prstGeom prst="rightArrowCallout">
            <a:avLst/>
          </a:prstGeom>
          <a:solidFill>
            <a:srgbClr val="009900"/>
          </a:solidFill>
          <a:ln w="28575">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FC43FF08-4795-8D19-89FD-A1A857BE7AA1}"/>
              </a:ext>
            </a:extLst>
          </p:cNvPr>
          <p:cNvSpPr/>
          <p:nvPr/>
        </p:nvSpPr>
        <p:spPr>
          <a:xfrm>
            <a:off x="617768" y="3038622"/>
            <a:ext cx="1844077" cy="707886"/>
          </a:xfrm>
          <a:prstGeom prst="rect">
            <a:avLst/>
          </a:prstGeom>
          <a:solidFill>
            <a:schemeClr val="accent2">
              <a:lumMod val="20000"/>
              <a:lumOff val="80000"/>
            </a:schemeClr>
          </a:solidFill>
          <a:ln>
            <a:solidFill>
              <a:srgbClr val="0000FF"/>
            </a:solidFill>
          </a:ln>
        </p:spPr>
        <p:txBody>
          <a:bodyPr wrap="square">
            <a:spAutoFit/>
          </a:bodyPr>
          <a:lstStyle/>
          <a:p>
            <a:pPr algn="ctr" fontAlgn="auto">
              <a:spcBef>
                <a:spcPts val="0"/>
              </a:spcBef>
              <a:spcAft>
                <a:spcPts val="0"/>
              </a:spcAft>
              <a:defRPr/>
            </a:pPr>
            <a:r>
              <a:rPr lang="en-US" sz="4000" b="1" dirty="0">
                <a:ln w="12700">
                  <a:solidFill>
                    <a:srgbClr val="5B9BD5"/>
                  </a:solidFill>
                  <a:prstDash val="solid"/>
                </a:ln>
                <a:solidFill>
                  <a:srgbClr val="002060"/>
                </a:solidFill>
                <a:effectLst>
                  <a:outerShdw dist="38100" dir="2640000" algn="bl" rotWithShape="0">
                    <a:srgbClr val="5B9BD5"/>
                  </a:outerShdw>
                </a:effectLst>
                <a:latin typeface="Times New Roman" panose="02020603050405020304" pitchFamily="18" charset="0"/>
                <a:cs typeface="Times New Roman" panose="02020603050405020304" pitchFamily="18" charset="0"/>
              </a:rPr>
              <a:t>Chia </a:t>
            </a:r>
            <a:r>
              <a:rPr lang="en-US" sz="4000" b="1" dirty="0" err="1">
                <a:ln w="12700">
                  <a:solidFill>
                    <a:srgbClr val="5B9BD5"/>
                  </a:solidFill>
                  <a:prstDash val="solid"/>
                </a:ln>
                <a:solidFill>
                  <a:srgbClr val="002060"/>
                </a:solidFill>
                <a:effectLst>
                  <a:outerShdw dist="38100" dir="2640000" algn="bl" rotWithShape="0">
                    <a:srgbClr val="5B9BD5"/>
                  </a:outerShdw>
                </a:effectLst>
                <a:latin typeface="Times New Roman" panose="02020603050405020304" pitchFamily="18" charset="0"/>
                <a:cs typeface="Times New Roman" panose="02020603050405020304" pitchFamily="18" charset="0"/>
              </a:rPr>
              <a:t>sẻ</a:t>
            </a:r>
            <a:endParaRPr lang="en-US" sz="4000" b="1" dirty="0">
              <a:ln w="12700">
                <a:solidFill>
                  <a:srgbClr val="5B9BD5"/>
                </a:solidFill>
                <a:prstDash val="solid"/>
              </a:ln>
              <a:solidFill>
                <a:srgbClr val="002060"/>
              </a:solidFill>
              <a:effectLst>
                <a:outerShdw dist="38100" dir="2640000" algn="bl" rotWithShape="0">
                  <a:srgbClr val="5B9BD5"/>
                </a:outerShdw>
              </a:effectLst>
              <a:latin typeface="Times New Roman" panose="02020603050405020304" pitchFamily="18" charset="0"/>
              <a:cs typeface="Times New Roman" panose="02020603050405020304" pitchFamily="18" charset="0"/>
            </a:endParaRPr>
          </a:p>
        </p:txBody>
      </p:sp>
      <p:sp>
        <p:nvSpPr>
          <p:cNvPr id="6" name="Pentagon 12">
            <a:extLst>
              <a:ext uri="{FF2B5EF4-FFF2-40B4-BE49-F238E27FC236}">
                <a16:creationId xmlns:a16="http://schemas.microsoft.com/office/drawing/2014/main" id="{65C46B48-DAC8-9DAA-362A-255DCE7CFD5A}"/>
              </a:ext>
            </a:extLst>
          </p:cNvPr>
          <p:cNvSpPr/>
          <p:nvPr/>
        </p:nvSpPr>
        <p:spPr>
          <a:xfrm>
            <a:off x="3889605" y="2497005"/>
            <a:ext cx="7283220" cy="889000"/>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5000"/>
              </a:lnSpc>
              <a:defRPr/>
            </a:pPr>
            <a:r>
              <a:rPr lang="en-US" sz="2800" b="1" dirty="0" err="1">
                <a:solidFill>
                  <a:srgbClr val="000000"/>
                </a:solidFill>
                <a:latin typeface="Times New Roman" pitchFamily="18" charset="0"/>
                <a:cs typeface="Times New Roman" pitchFamily="18" charset="0"/>
              </a:rPr>
              <a:t>Em</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hiểu</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thế</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nào</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là</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trải</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nghiệm</a:t>
            </a:r>
            <a:r>
              <a:rPr lang="en-US" sz="2800" b="1" dirty="0">
                <a:solidFill>
                  <a:srgbClr val="000000"/>
                </a:solidFill>
                <a:latin typeface="Times New Roman" pitchFamily="18" charset="0"/>
                <a:cs typeface="Times New Roman" pitchFamily="18" charset="0"/>
              </a:rPr>
              <a:t>?</a:t>
            </a:r>
          </a:p>
        </p:txBody>
      </p:sp>
      <p:sp>
        <p:nvSpPr>
          <p:cNvPr id="7" name="Pentagon 16">
            <a:extLst>
              <a:ext uri="{FF2B5EF4-FFF2-40B4-BE49-F238E27FC236}">
                <a16:creationId xmlns:a16="http://schemas.microsoft.com/office/drawing/2014/main" id="{E4D9D158-889F-78EC-DA7A-286AC6D0C433}"/>
              </a:ext>
            </a:extLst>
          </p:cNvPr>
          <p:cNvSpPr/>
          <p:nvPr/>
        </p:nvSpPr>
        <p:spPr>
          <a:xfrm>
            <a:off x="3889605" y="3746508"/>
            <a:ext cx="7569200" cy="863600"/>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5000"/>
              </a:lnSpc>
              <a:defRPr/>
            </a:pPr>
            <a:r>
              <a:rPr lang="en-US" sz="2800" b="1" dirty="0" err="1">
                <a:solidFill>
                  <a:srgbClr val="000000"/>
                </a:solidFill>
                <a:latin typeface="Times New Roman" pitchFamily="18" charset="0"/>
                <a:cs typeface="Times New Roman" pitchFamily="18" charset="0"/>
              </a:rPr>
              <a:t>Trải</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nghiệm</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của</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em</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thường</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gắn</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với</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những</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sự</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kiện</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diễn</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ra</a:t>
            </a:r>
            <a:r>
              <a:rPr lang="en-US" sz="2800" b="1" dirty="0">
                <a:solidFill>
                  <a:srgbClr val="000000"/>
                </a:solidFill>
                <a:latin typeface="Times New Roman" pitchFamily="18" charset="0"/>
                <a:cs typeface="Times New Roman" pitchFamily="18" charset="0"/>
              </a:rPr>
              <a:t> ở </a:t>
            </a:r>
            <a:r>
              <a:rPr lang="en-US" sz="2800" b="1" dirty="0" err="1">
                <a:solidFill>
                  <a:srgbClr val="000000"/>
                </a:solidFill>
                <a:latin typeface="Times New Roman" pitchFamily="18" charset="0"/>
                <a:cs typeface="Times New Roman" pitchFamily="18" charset="0"/>
              </a:rPr>
              <a:t>môi</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trường</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nào</a:t>
            </a:r>
            <a:r>
              <a:rPr lang="en-US" sz="2800" b="1" dirty="0">
                <a:solidFill>
                  <a:srgbClr val="000000"/>
                </a:solidFill>
                <a:latin typeface="Times New Roman" pitchFamily="18" charset="0"/>
                <a:cs typeface="Times New Roman" pitchFamily="18" charset="0"/>
              </a:rPr>
              <a:t>?</a:t>
            </a:r>
            <a:endParaRPr lang="en-US" sz="24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1445211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352A9D-34E6-4DFF-BFB0-F03FB7B16BF1}"/>
              </a:ext>
            </a:extLst>
          </p:cNvPr>
          <p:cNvSpPr>
            <a:spLocks noChangeArrowheads="1"/>
          </p:cNvSpPr>
          <p:nvPr/>
        </p:nvSpPr>
        <p:spPr bwMode="auto">
          <a:xfrm>
            <a:off x="761746" y="323998"/>
            <a:ext cx="10345991" cy="35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lnSpc>
                <a:spcPct val="70000"/>
              </a:lnSpc>
            </a:pPr>
            <a:r>
              <a:rPr lang="en-US" altLang="zh-CN" sz="2400" b="1" dirty="0" err="1">
                <a:solidFill>
                  <a:srgbClr val="FF0000"/>
                </a:solidFill>
                <a:ea typeface="宋体" panose="02010600030101010101" pitchFamily="2" charset="-122"/>
              </a:rPr>
              <a:t>Phiếu</a:t>
            </a:r>
            <a:r>
              <a:rPr lang="en-US" altLang="zh-CN" sz="2400" b="1" dirty="0">
                <a:solidFill>
                  <a:srgbClr val="FF0000"/>
                </a:solidFill>
                <a:ea typeface="宋体" panose="02010600030101010101" pitchFamily="2" charset="-122"/>
              </a:rPr>
              <a:t> </a:t>
            </a:r>
            <a:r>
              <a:rPr lang="en-US" altLang="zh-CN" sz="2400" b="1" dirty="0" err="1">
                <a:solidFill>
                  <a:srgbClr val="FF0000"/>
                </a:solidFill>
                <a:ea typeface="宋体" panose="02010600030101010101" pitchFamily="2" charset="-122"/>
              </a:rPr>
              <a:t>học</a:t>
            </a:r>
            <a:r>
              <a:rPr lang="en-US" altLang="zh-CN" sz="2400" b="1" dirty="0">
                <a:solidFill>
                  <a:srgbClr val="FF0000"/>
                </a:solidFill>
                <a:ea typeface="宋体" panose="02010600030101010101" pitchFamily="2" charset="-122"/>
              </a:rPr>
              <a:t> </a:t>
            </a:r>
            <a:r>
              <a:rPr lang="en-US" altLang="zh-CN" sz="2400" b="1" dirty="0" err="1">
                <a:solidFill>
                  <a:srgbClr val="FF0000"/>
                </a:solidFill>
                <a:ea typeface="宋体" panose="02010600030101010101" pitchFamily="2" charset="-122"/>
              </a:rPr>
              <a:t>tập</a:t>
            </a:r>
            <a:r>
              <a:rPr lang="en-US" altLang="zh-CN" sz="2400" b="1" dirty="0">
                <a:solidFill>
                  <a:srgbClr val="FF0000"/>
                </a:solidFill>
                <a:ea typeface="宋体" panose="02010600030101010101" pitchFamily="2" charset="-122"/>
              </a:rPr>
              <a:t> </a:t>
            </a:r>
            <a:r>
              <a:rPr lang="en-US" altLang="zh-CN" sz="2400" b="1" dirty="0" err="1">
                <a:solidFill>
                  <a:srgbClr val="FF0000"/>
                </a:solidFill>
                <a:ea typeface="宋体" panose="02010600030101010101" pitchFamily="2" charset="-122"/>
              </a:rPr>
              <a:t>số</a:t>
            </a:r>
            <a:r>
              <a:rPr lang="en-US" altLang="zh-CN" sz="2400" b="1" dirty="0">
                <a:solidFill>
                  <a:srgbClr val="FF0000"/>
                </a:solidFill>
                <a:ea typeface="宋体" panose="02010600030101010101" pitchFamily="2" charset="-122"/>
              </a:rPr>
              <a:t> 3</a:t>
            </a:r>
            <a:endParaRPr lang="zh-CN" altLang="en-US" sz="2400" b="1" dirty="0">
              <a:solidFill>
                <a:srgbClr val="FF0000"/>
              </a:solidFill>
              <a:ea typeface="宋体" panose="02010600030101010101" pitchFamily="2" charset="-122"/>
            </a:endParaRPr>
          </a:p>
        </p:txBody>
      </p:sp>
      <p:graphicFrame>
        <p:nvGraphicFramePr>
          <p:cNvPr id="2" name="Table 1">
            <a:extLst>
              <a:ext uri="{FF2B5EF4-FFF2-40B4-BE49-F238E27FC236}">
                <a16:creationId xmlns:a16="http://schemas.microsoft.com/office/drawing/2014/main" id="{3F8EEFFB-37E2-DF3D-F0FF-A132FFE850AD}"/>
              </a:ext>
            </a:extLst>
          </p:cNvPr>
          <p:cNvGraphicFramePr>
            <a:graphicFrameLocks noGrp="1"/>
          </p:cNvGraphicFramePr>
          <p:nvPr>
            <p:extLst>
              <p:ext uri="{D42A27DB-BD31-4B8C-83A1-F6EECF244321}">
                <p14:modId xmlns:p14="http://schemas.microsoft.com/office/powerpoint/2010/main" val="2062103258"/>
              </p:ext>
            </p:extLst>
          </p:nvPr>
        </p:nvGraphicFramePr>
        <p:xfrm>
          <a:off x="728663" y="871537"/>
          <a:ext cx="10730040" cy="5638768"/>
        </p:xfrm>
        <a:graphic>
          <a:graphicData uri="http://schemas.openxmlformats.org/drawingml/2006/table">
            <a:tbl>
              <a:tblPr firstRow="1" firstCol="1" bandRow="1">
                <a:tableStyleId>{5C22544A-7EE6-4342-B048-85BDC9FD1C3A}</a:tableStyleId>
              </a:tblPr>
              <a:tblGrid>
                <a:gridCol w="3576680">
                  <a:extLst>
                    <a:ext uri="{9D8B030D-6E8A-4147-A177-3AD203B41FA5}">
                      <a16:colId xmlns:a16="http://schemas.microsoft.com/office/drawing/2014/main" val="3948486388"/>
                    </a:ext>
                  </a:extLst>
                </a:gridCol>
                <a:gridCol w="3576680">
                  <a:extLst>
                    <a:ext uri="{9D8B030D-6E8A-4147-A177-3AD203B41FA5}">
                      <a16:colId xmlns:a16="http://schemas.microsoft.com/office/drawing/2014/main" val="3394299460"/>
                    </a:ext>
                  </a:extLst>
                </a:gridCol>
                <a:gridCol w="3576680">
                  <a:extLst>
                    <a:ext uri="{9D8B030D-6E8A-4147-A177-3AD203B41FA5}">
                      <a16:colId xmlns:a16="http://schemas.microsoft.com/office/drawing/2014/main" val="3871576318"/>
                    </a:ext>
                  </a:extLst>
                </a:gridCol>
              </a:tblGrid>
              <a:tr h="771366">
                <a:tc rowSpan="4">
                  <a:txBody>
                    <a:bodyPr/>
                    <a:lstStyle/>
                    <a:p>
                      <a:pPr marL="0" marR="0" algn="ctr">
                        <a:lnSpc>
                          <a:spcPct val="150000"/>
                        </a:lnSpc>
                        <a:spcBef>
                          <a:spcPts val="0"/>
                        </a:spcBef>
                        <a:spcAft>
                          <a:spcPts val="0"/>
                        </a:spcAft>
                      </a:pPr>
                      <a:r>
                        <a:rPr lang="vi-VN" sz="2000" dirty="0">
                          <a:solidFill>
                            <a:srgbClr val="FFFF00"/>
                          </a:solidFill>
                          <a:effectLst/>
                          <a:latin typeface="+mn-lt"/>
                        </a:rPr>
                        <a:t> </a:t>
                      </a:r>
                      <a:endParaRPr lang="en-US" sz="2000" dirty="0">
                        <a:solidFill>
                          <a:srgbClr val="FFFF00"/>
                        </a:solidFill>
                        <a:effectLst/>
                        <a:latin typeface="+mn-lt"/>
                      </a:endParaRPr>
                    </a:p>
                    <a:p>
                      <a:pPr marL="0" marR="0" algn="ctr">
                        <a:lnSpc>
                          <a:spcPct val="150000"/>
                        </a:lnSpc>
                        <a:spcBef>
                          <a:spcPts val="0"/>
                        </a:spcBef>
                        <a:spcAft>
                          <a:spcPts val="0"/>
                        </a:spcAft>
                      </a:pPr>
                      <a:r>
                        <a:rPr lang="en-US" sz="2000" dirty="0">
                          <a:solidFill>
                            <a:srgbClr val="FFFF00"/>
                          </a:solidFill>
                          <a:effectLst/>
                          <a:latin typeface="+mn-lt"/>
                        </a:rPr>
                        <a:t>1.</a:t>
                      </a:r>
                      <a:r>
                        <a:rPr lang="vi-VN" sz="2000" dirty="0" err="1">
                          <a:solidFill>
                            <a:srgbClr val="FFFF00"/>
                          </a:solidFill>
                          <a:effectLst/>
                          <a:latin typeface="+mn-lt"/>
                        </a:rPr>
                        <a:t>Tấm</a:t>
                      </a:r>
                      <a:r>
                        <a:rPr lang="vi-VN" sz="2000" dirty="0">
                          <a:solidFill>
                            <a:srgbClr val="FFFF00"/>
                          </a:solidFill>
                          <a:effectLst/>
                          <a:latin typeface="+mn-lt"/>
                        </a:rPr>
                        <a:t> </a:t>
                      </a:r>
                      <a:r>
                        <a:rPr lang="vi-VN" sz="2000" dirty="0" err="1">
                          <a:solidFill>
                            <a:srgbClr val="FFFF00"/>
                          </a:solidFill>
                          <a:effectLst/>
                          <a:latin typeface="+mn-lt"/>
                        </a:rPr>
                        <a:t>bản</a:t>
                      </a:r>
                      <a:r>
                        <a:rPr lang="vi-VN" sz="2000" dirty="0">
                          <a:solidFill>
                            <a:srgbClr val="FFFF00"/>
                          </a:solidFill>
                          <a:effectLst/>
                          <a:latin typeface="+mn-lt"/>
                        </a:rPr>
                        <a:t> </a:t>
                      </a:r>
                      <a:r>
                        <a:rPr lang="vi-VN" sz="2000" dirty="0" err="1">
                          <a:solidFill>
                            <a:srgbClr val="FFFF00"/>
                          </a:solidFill>
                          <a:effectLst/>
                          <a:latin typeface="+mn-lt"/>
                        </a:rPr>
                        <a:t>đồ</a:t>
                      </a:r>
                      <a:endParaRPr lang="en-US" sz="2000" dirty="0">
                        <a:solidFill>
                          <a:srgbClr val="FFFF00"/>
                        </a:solidFill>
                        <a:effectLst/>
                        <a:latin typeface="+mn-lt"/>
                        <a:ea typeface="Calibri" panose="020F0502020204030204" pitchFamily="34" charset="0"/>
                        <a:cs typeface="Times New Roman" panose="02020603050405020304" pitchFamily="18" charset="0"/>
                      </a:endParaRPr>
                    </a:p>
                  </a:txBody>
                  <a:tcPr marL="48174" marR="48174" marT="0" marB="0" anchor="ctr"/>
                </a:tc>
                <a:tc rowSpan="2">
                  <a:txBody>
                    <a:bodyPr/>
                    <a:lstStyle/>
                    <a:p>
                      <a:pPr marL="0" marR="0" algn="ctr">
                        <a:lnSpc>
                          <a:spcPct val="150000"/>
                        </a:lnSpc>
                        <a:spcBef>
                          <a:spcPts val="0"/>
                        </a:spcBef>
                        <a:spcAft>
                          <a:spcPts val="0"/>
                        </a:spcAft>
                      </a:pPr>
                      <a:r>
                        <a:rPr lang="vi-VN" sz="2000">
                          <a:solidFill>
                            <a:srgbClr val="FFFF00"/>
                          </a:solidFill>
                          <a:effectLst/>
                          <a:latin typeface="+mn-lt"/>
                        </a:rPr>
                        <a:t>Cách nhìn về cuộc đời,</a:t>
                      </a:r>
                      <a:endParaRPr lang="en-US" sz="2000">
                        <a:solidFill>
                          <a:srgbClr val="FFFF00"/>
                        </a:solidFill>
                        <a:effectLst/>
                        <a:latin typeface="+mn-lt"/>
                      </a:endParaRPr>
                    </a:p>
                    <a:p>
                      <a:pPr marL="0" marR="0" algn="ctr">
                        <a:lnSpc>
                          <a:spcPct val="150000"/>
                        </a:lnSpc>
                        <a:spcBef>
                          <a:spcPts val="0"/>
                        </a:spcBef>
                        <a:spcAft>
                          <a:spcPts val="0"/>
                        </a:spcAft>
                      </a:pPr>
                      <a:r>
                        <a:rPr lang="vi-VN" sz="2000">
                          <a:solidFill>
                            <a:srgbClr val="FFFF00"/>
                          </a:solidFill>
                          <a:effectLst/>
                          <a:latin typeface="+mn-lt"/>
                        </a:rPr>
                        <a:t>con người</a:t>
                      </a:r>
                      <a:endParaRPr lang="en-US" sz="2000">
                        <a:solidFill>
                          <a:srgbClr val="FFFF00"/>
                        </a:solidFill>
                        <a:effectLst/>
                        <a:latin typeface="+mn-lt"/>
                        <a:ea typeface="Calibri" panose="020F0502020204030204" pitchFamily="34" charset="0"/>
                        <a:cs typeface="Times New Roman" panose="02020603050405020304" pitchFamily="18" charset="0"/>
                      </a:endParaRPr>
                    </a:p>
                  </a:txBody>
                  <a:tcPr marL="48174" marR="48174" marT="0" marB="0" anchor="ctr"/>
                </a:tc>
                <a:tc>
                  <a:txBody>
                    <a:bodyPr/>
                    <a:lstStyle/>
                    <a:p>
                      <a:pPr marL="0" marR="0">
                        <a:lnSpc>
                          <a:spcPct val="150000"/>
                        </a:lnSpc>
                        <a:spcBef>
                          <a:spcPts val="0"/>
                        </a:spcBef>
                        <a:spcAft>
                          <a:spcPts val="0"/>
                        </a:spcAft>
                      </a:pPr>
                      <a:r>
                        <a:rPr lang="en-US" sz="2000" dirty="0" err="1">
                          <a:solidFill>
                            <a:srgbClr val="FFFF00"/>
                          </a:solidFill>
                          <a:effectLst/>
                          <a:latin typeface="+mn-lt"/>
                        </a:rPr>
                        <a:t>Lí</a:t>
                      </a:r>
                      <a:r>
                        <a:rPr lang="en-US" sz="2000" dirty="0">
                          <a:solidFill>
                            <a:srgbClr val="FFFF00"/>
                          </a:solidFill>
                          <a:effectLst/>
                          <a:latin typeface="+mn-lt"/>
                        </a:rPr>
                        <a:t> </a:t>
                      </a:r>
                      <a:r>
                        <a:rPr lang="en-US" sz="2000" dirty="0" err="1">
                          <a:solidFill>
                            <a:srgbClr val="FFFF00"/>
                          </a:solidFill>
                          <a:effectLst/>
                          <a:latin typeface="+mn-lt"/>
                        </a:rPr>
                        <a:t>lẽ</a:t>
                      </a:r>
                      <a:r>
                        <a:rPr lang="en-US" sz="2000" dirty="0">
                          <a:solidFill>
                            <a:srgbClr val="FFFF00"/>
                          </a:solidFill>
                          <a:effectLst/>
                          <a:latin typeface="+mn-lt"/>
                        </a:rPr>
                        <a:t>:</a:t>
                      </a:r>
                    </a:p>
                  </a:txBody>
                  <a:tcPr marL="48174" marR="48174" marT="0" marB="0"/>
                </a:tc>
                <a:extLst>
                  <a:ext uri="{0D108BD9-81ED-4DB2-BD59-A6C34878D82A}">
                    <a16:rowId xmlns:a16="http://schemas.microsoft.com/office/drawing/2014/main" val="3473090558"/>
                  </a:ext>
                </a:extLst>
              </a:tr>
              <a:tr h="771366">
                <a:tc vMerge="1">
                  <a:txBody>
                    <a:bodyPr/>
                    <a:lstStyle/>
                    <a:p>
                      <a:endParaRPr lang="en-US"/>
                    </a:p>
                  </a:txBody>
                  <a:tcPr/>
                </a:tc>
                <a:tc vMerge="1">
                  <a:txBody>
                    <a:bodyPr/>
                    <a:lstStyle/>
                    <a:p>
                      <a:endParaRPr lang="en-US"/>
                    </a:p>
                  </a:txBody>
                  <a:tcPr/>
                </a:tc>
                <a:tc>
                  <a:txBody>
                    <a:bodyPr/>
                    <a:lstStyle/>
                    <a:p>
                      <a:pPr marL="0" marR="0">
                        <a:lnSpc>
                          <a:spcPct val="150000"/>
                        </a:lnSpc>
                        <a:spcBef>
                          <a:spcPts val="0"/>
                        </a:spcBef>
                        <a:spcAft>
                          <a:spcPts val="0"/>
                        </a:spcAft>
                      </a:pPr>
                      <a:r>
                        <a:rPr lang="en-US" sz="2000" dirty="0" err="1">
                          <a:solidFill>
                            <a:srgbClr val="0000FF"/>
                          </a:solidFill>
                          <a:effectLst/>
                          <a:latin typeface="+mn-lt"/>
                        </a:rPr>
                        <a:t>Bằng</a:t>
                      </a:r>
                      <a:r>
                        <a:rPr lang="en-US" sz="2000" dirty="0">
                          <a:solidFill>
                            <a:srgbClr val="0000FF"/>
                          </a:solidFill>
                          <a:effectLst/>
                          <a:latin typeface="+mn-lt"/>
                        </a:rPr>
                        <a:t> </a:t>
                      </a:r>
                      <a:r>
                        <a:rPr lang="en-US" sz="2000" dirty="0" err="1">
                          <a:solidFill>
                            <a:srgbClr val="0000FF"/>
                          </a:solidFill>
                          <a:effectLst/>
                          <a:latin typeface="+mn-lt"/>
                        </a:rPr>
                        <a:t>chứng</a:t>
                      </a:r>
                      <a:r>
                        <a:rPr lang="en-US" sz="2000" dirty="0">
                          <a:solidFill>
                            <a:srgbClr val="0000FF"/>
                          </a:solidFill>
                          <a:effectLst/>
                          <a:latin typeface="+mn-lt"/>
                        </a:rPr>
                        <a:t>:</a:t>
                      </a:r>
                    </a:p>
                  </a:txBody>
                  <a:tcPr marL="48174" marR="48174" marT="0" marB="0" anchor="ctr"/>
                </a:tc>
                <a:extLst>
                  <a:ext uri="{0D108BD9-81ED-4DB2-BD59-A6C34878D82A}">
                    <a16:rowId xmlns:a16="http://schemas.microsoft.com/office/drawing/2014/main" val="2149925429"/>
                  </a:ext>
                </a:extLst>
              </a:tr>
              <a:tr h="771366">
                <a:tc vMerge="1">
                  <a:txBody>
                    <a:bodyPr/>
                    <a:lstStyle/>
                    <a:p>
                      <a:endParaRPr lang="en-US"/>
                    </a:p>
                  </a:txBody>
                  <a:tcPr/>
                </a:tc>
                <a:tc rowSpan="2">
                  <a:txBody>
                    <a:bodyPr/>
                    <a:lstStyle/>
                    <a:p>
                      <a:pPr marL="0" marR="0" algn="ctr">
                        <a:lnSpc>
                          <a:spcPct val="150000"/>
                        </a:lnSpc>
                        <a:spcBef>
                          <a:spcPts val="0"/>
                        </a:spcBef>
                        <a:spcAft>
                          <a:spcPts val="0"/>
                        </a:spcAft>
                      </a:pPr>
                      <a:r>
                        <a:rPr lang="vi-VN" sz="2000" dirty="0" err="1">
                          <a:solidFill>
                            <a:srgbClr val="0000FF"/>
                          </a:solidFill>
                          <a:effectLst/>
                          <a:latin typeface="+mn-lt"/>
                        </a:rPr>
                        <a:t>Cách</a:t>
                      </a:r>
                      <a:r>
                        <a:rPr lang="vi-VN" sz="2000" dirty="0">
                          <a:solidFill>
                            <a:srgbClr val="0000FF"/>
                          </a:solidFill>
                          <a:effectLst/>
                          <a:latin typeface="+mn-lt"/>
                        </a:rPr>
                        <a:t> </a:t>
                      </a:r>
                      <a:r>
                        <a:rPr lang="vi-VN" sz="2000" dirty="0" err="1">
                          <a:solidFill>
                            <a:srgbClr val="0000FF"/>
                          </a:solidFill>
                          <a:effectLst/>
                          <a:latin typeface="+mn-lt"/>
                        </a:rPr>
                        <a:t>nhìn</a:t>
                      </a:r>
                      <a:r>
                        <a:rPr lang="vi-VN" sz="2000" dirty="0">
                          <a:solidFill>
                            <a:srgbClr val="0000FF"/>
                          </a:solidFill>
                          <a:effectLst/>
                          <a:latin typeface="+mn-lt"/>
                        </a:rPr>
                        <a:t> </a:t>
                      </a:r>
                      <a:r>
                        <a:rPr lang="vi-VN" sz="2000" dirty="0" err="1">
                          <a:solidFill>
                            <a:srgbClr val="0000FF"/>
                          </a:solidFill>
                          <a:effectLst/>
                          <a:latin typeface="+mn-lt"/>
                        </a:rPr>
                        <a:t>nhận</a:t>
                      </a:r>
                      <a:r>
                        <a:rPr lang="vi-VN" sz="2000" dirty="0">
                          <a:solidFill>
                            <a:srgbClr val="0000FF"/>
                          </a:solidFill>
                          <a:effectLst/>
                          <a:latin typeface="+mn-lt"/>
                        </a:rPr>
                        <a:t> </a:t>
                      </a:r>
                      <a:r>
                        <a:rPr lang="vi-VN" sz="2000" dirty="0" err="1">
                          <a:solidFill>
                            <a:srgbClr val="0000FF"/>
                          </a:solidFill>
                          <a:effectLst/>
                          <a:latin typeface="+mn-lt"/>
                        </a:rPr>
                        <a:t>về</a:t>
                      </a:r>
                      <a:r>
                        <a:rPr lang="vi-VN" sz="2000" dirty="0">
                          <a:solidFill>
                            <a:srgbClr val="0000FF"/>
                          </a:solidFill>
                          <a:effectLst/>
                          <a:latin typeface="+mn-lt"/>
                        </a:rPr>
                        <a:t> </a:t>
                      </a:r>
                      <a:r>
                        <a:rPr lang="vi-VN" sz="2000" dirty="0" err="1">
                          <a:solidFill>
                            <a:srgbClr val="0000FF"/>
                          </a:solidFill>
                          <a:effectLst/>
                          <a:latin typeface="+mn-lt"/>
                        </a:rPr>
                        <a:t>bản</a:t>
                      </a:r>
                      <a:r>
                        <a:rPr lang="vi-VN" sz="2000" dirty="0">
                          <a:solidFill>
                            <a:srgbClr val="0000FF"/>
                          </a:solidFill>
                          <a:effectLst/>
                          <a:latin typeface="+mn-lt"/>
                        </a:rPr>
                        <a:t> thân</a:t>
                      </a:r>
                      <a:endParaRPr lang="en-US" sz="2000" dirty="0">
                        <a:solidFill>
                          <a:srgbClr val="0000FF"/>
                        </a:solidFill>
                        <a:effectLst/>
                        <a:latin typeface="+mn-lt"/>
                        <a:ea typeface="Calibri" panose="020F0502020204030204" pitchFamily="34" charset="0"/>
                        <a:cs typeface="Times New Roman" panose="02020603050405020304" pitchFamily="18" charset="0"/>
                      </a:endParaRPr>
                    </a:p>
                  </a:txBody>
                  <a:tcPr marL="48174" marR="48174" marT="0" marB="0" anchor="ctr"/>
                </a:tc>
                <a:tc>
                  <a:txBody>
                    <a:bodyPr/>
                    <a:lstStyle/>
                    <a:p>
                      <a:pPr marL="0" marR="0">
                        <a:lnSpc>
                          <a:spcPct val="150000"/>
                        </a:lnSpc>
                        <a:spcBef>
                          <a:spcPts val="0"/>
                        </a:spcBef>
                        <a:spcAft>
                          <a:spcPts val="0"/>
                        </a:spcAft>
                      </a:pPr>
                      <a:r>
                        <a:rPr lang="en-US" sz="2000" dirty="0" err="1">
                          <a:solidFill>
                            <a:srgbClr val="0000FF"/>
                          </a:solidFill>
                          <a:effectLst/>
                          <a:latin typeface="+mn-lt"/>
                        </a:rPr>
                        <a:t>Lí</a:t>
                      </a:r>
                      <a:r>
                        <a:rPr lang="en-US" sz="2000" dirty="0">
                          <a:solidFill>
                            <a:srgbClr val="0000FF"/>
                          </a:solidFill>
                          <a:effectLst/>
                          <a:latin typeface="+mn-lt"/>
                        </a:rPr>
                        <a:t> </a:t>
                      </a:r>
                      <a:r>
                        <a:rPr lang="en-US" sz="2000" dirty="0" err="1">
                          <a:solidFill>
                            <a:srgbClr val="0000FF"/>
                          </a:solidFill>
                          <a:effectLst/>
                          <a:latin typeface="+mn-lt"/>
                        </a:rPr>
                        <a:t>lẽ</a:t>
                      </a:r>
                      <a:r>
                        <a:rPr lang="en-US" sz="2000" dirty="0">
                          <a:solidFill>
                            <a:srgbClr val="0000FF"/>
                          </a:solidFill>
                          <a:effectLst/>
                          <a:latin typeface="+mn-lt"/>
                        </a:rPr>
                        <a:t>:</a:t>
                      </a:r>
                    </a:p>
                  </a:txBody>
                  <a:tcPr marL="48174" marR="48174" marT="0" marB="0"/>
                </a:tc>
                <a:extLst>
                  <a:ext uri="{0D108BD9-81ED-4DB2-BD59-A6C34878D82A}">
                    <a16:rowId xmlns:a16="http://schemas.microsoft.com/office/drawing/2014/main" val="112779612"/>
                  </a:ext>
                </a:extLst>
              </a:tr>
              <a:tr h="771366">
                <a:tc vMerge="1">
                  <a:txBody>
                    <a:bodyPr/>
                    <a:lstStyle/>
                    <a:p>
                      <a:endParaRPr lang="en-US"/>
                    </a:p>
                  </a:txBody>
                  <a:tcPr/>
                </a:tc>
                <a:tc vMerge="1">
                  <a:txBody>
                    <a:bodyPr/>
                    <a:lstStyle/>
                    <a:p>
                      <a:endParaRPr lang="en-US"/>
                    </a:p>
                  </a:txBody>
                  <a:tcPr/>
                </a:tc>
                <a:tc>
                  <a:txBody>
                    <a:bodyPr/>
                    <a:lstStyle/>
                    <a:p>
                      <a:pPr marL="0" marR="0">
                        <a:lnSpc>
                          <a:spcPct val="150000"/>
                        </a:lnSpc>
                        <a:spcBef>
                          <a:spcPts val="0"/>
                        </a:spcBef>
                        <a:spcAft>
                          <a:spcPts val="0"/>
                        </a:spcAft>
                      </a:pPr>
                      <a:r>
                        <a:rPr lang="en-US" sz="2000" dirty="0" err="1">
                          <a:solidFill>
                            <a:srgbClr val="0000FF"/>
                          </a:solidFill>
                          <a:effectLst/>
                          <a:latin typeface="+mn-lt"/>
                        </a:rPr>
                        <a:t>Bằng</a:t>
                      </a:r>
                      <a:r>
                        <a:rPr lang="en-US" sz="2000" dirty="0">
                          <a:solidFill>
                            <a:srgbClr val="0000FF"/>
                          </a:solidFill>
                          <a:effectLst/>
                          <a:latin typeface="+mn-lt"/>
                        </a:rPr>
                        <a:t> </a:t>
                      </a:r>
                      <a:r>
                        <a:rPr lang="en-US" sz="2000" dirty="0" err="1">
                          <a:solidFill>
                            <a:srgbClr val="0000FF"/>
                          </a:solidFill>
                          <a:effectLst/>
                          <a:latin typeface="+mn-lt"/>
                        </a:rPr>
                        <a:t>chứng</a:t>
                      </a:r>
                      <a:r>
                        <a:rPr lang="en-US" sz="2000" dirty="0">
                          <a:solidFill>
                            <a:srgbClr val="0000FF"/>
                          </a:solidFill>
                          <a:effectLst/>
                          <a:latin typeface="+mn-lt"/>
                        </a:rPr>
                        <a:t>:</a:t>
                      </a:r>
                    </a:p>
                  </a:txBody>
                  <a:tcPr marL="48174" marR="48174" marT="0" marB="0" anchor="ctr"/>
                </a:tc>
                <a:extLst>
                  <a:ext uri="{0D108BD9-81ED-4DB2-BD59-A6C34878D82A}">
                    <a16:rowId xmlns:a16="http://schemas.microsoft.com/office/drawing/2014/main" val="4031046453"/>
                  </a:ext>
                </a:extLst>
              </a:tr>
              <a:tr h="504730">
                <a:tc gridSpan="2">
                  <a:txBody>
                    <a:bodyPr/>
                    <a:lstStyle/>
                    <a:p>
                      <a:pPr marL="0" marR="0" algn="ctr">
                        <a:lnSpc>
                          <a:spcPct val="150000"/>
                        </a:lnSpc>
                        <a:spcBef>
                          <a:spcPts val="0"/>
                        </a:spcBef>
                        <a:spcAft>
                          <a:spcPts val="0"/>
                        </a:spcAft>
                      </a:pPr>
                      <a:r>
                        <a:rPr lang="vi-VN" sz="2000" dirty="0" err="1">
                          <a:solidFill>
                            <a:srgbClr val="FFFF00"/>
                          </a:solidFill>
                          <a:effectLst/>
                          <a:latin typeface="+mn-lt"/>
                        </a:rPr>
                        <a:t>Nhận</a:t>
                      </a:r>
                      <a:r>
                        <a:rPr lang="vi-VN" sz="2000" dirty="0">
                          <a:solidFill>
                            <a:srgbClr val="FFFF00"/>
                          </a:solidFill>
                          <a:effectLst/>
                          <a:latin typeface="+mn-lt"/>
                        </a:rPr>
                        <a:t> </a:t>
                      </a:r>
                      <a:r>
                        <a:rPr lang="vi-VN" sz="2000" dirty="0" err="1">
                          <a:solidFill>
                            <a:srgbClr val="FFFF00"/>
                          </a:solidFill>
                          <a:effectLst/>
                          <a:latin typeface="+mn-lt"/>
                        </a:rPr>
                        <a:t>xét</a:t>
                      </a:r>
                      <a:r>
                        <a:rPr lang="vi-VN" sz="2000" dirty="0">
                          <a:solidFill>
                            <a:srgbClr val="FFFF00"/>
                          </a:solidFill>
                          <a:effectLst/>
                          <a:latin typeface="+mn-lt"/>
                        </a:rPr>
                        <a:t> </a:t>
                      </a:r>
                      <a:r>
                        <a:rPr lang="vi-VN" sz="2000" dirty="0" err="1">
                          <a:solidFill>
                            <a:srgbClr val="FFFF00"/>
                          </a:solidFill>
                          <a:effectLst/>
                          <a:latin typeface="+mn-lt"/>
                        </a:rPr>
                        <a:t>gì</a:t>
                      </a:r>
                      <a:r>
                        <a:rPr lang="vi-VN" sz="2000" dirty="0">
                          <a:solidFill>
                            <a:srgbClr val="FFFF00"/>
                          </a:solidFill>
                          <a:effectLst/>
                          <a:latin typeface="+mn-lt"/>
                        </a:rPr>
                        <a:t> </a:t>
                      </a:r>
                      <a:r>
                        <a:rPr lang="vi-VN" sz="2000" dirty="0" err="1">
                          <a:solidFill>
                            <a:srgbClr val="FFFF00"/>
                          </a:solidFill>
                          <a:effectLst/>
                          <a:latin typeface="+mn-lt"/>
                        </a:rPr>
                        <a:t>về</a:t>
                      </a:r>
                      <a:r>
                        <a:rPr lang="vi-VN" sz="2000" dirty="0">
                          <a:solidFill>
                            <a:srgbClr val="FFFF00"/>
                          </a:solidFill>
                          <a:effectLst/>
                          <a:latin typeface="+mn-lt"/>
                        </a:rPr>
                        <a:t> </a:t>
                      </a:r>
                      <a:r>
                        <a:rPr lang="vi-VN" sz="2000" dirty="0" err="1">
                          <a:solidFill>
                            <a:srgbClr val="FFFF00"/>
                          </a:solidFill>
                          <a:effectLst/>
                          <a:latin typeface="+mn-lt"/>
                        </a:rPr>
                        <a:t>cách</a:t>
                      </a:r>
                      <a:r>
                        <a:rPr lang="vi-VN" sz="2000" dirty="0">
                          <a:solidFill>
                            <a:srgbClr val="FFFF00"/>
                          </a:solidFill>
                          <a:effectLst/>
                          <a:latin typeface="+mn-lt"/>
                        </a:rPr>
                        <a:t> </a:t>
                      </a:r>
                      <a:r>
                        <a:rPr lang="vi-VN" sz="2000" dirty="0" err="1">
                          <a:solidFill>
                            <a:srgbClr val="FFFF00"/>
                          </a:solidFill>
                          <a:effectLst/>
                          <a:latin typeface="+mn-lt"/>
                        </a:rPr>
                        <a:t>sử</a:t>
                      </a:r>
                      <a:r>
                        <a:rPr lang="vi-VN" sz="2000" dirty="0">
                          <a:solidFill>
                            <a:srgbClr val="FFFF00"/>
                          </a:solidFill>
                          <a:effectLst/>
                          <a:latin typeface="+mn-lt"/>
                        </a:rPr>
                        <a:t> </a:t>
                      </a:r>
                      <a:r>
                        <a:rPr lang="vi-VN" sz="2000" dirty="0" err="1">
                          <a:solidFill>
                            <a:srgbClr val="FFFF00"/>
                          </a:solidFill>
                          <a:effectLst/>
                          <a:latin typeface="+mn-lt"/>
                        </a:rPr>
                        <a:t>dụng</a:t>
                      </a:r>
                      <a:r>
                        <a:rPr lang="vi-VN" sz="2000" dirty="0">
                          <a:solidFill>
                            <a:srgbClr val="FFFF00"/>
                          </a:solidFill>
                          <a:effectLst/>
                          <a:latin typeface="+mn-lt"/>
                        </a:rPr>
                        <a:t> </a:t>
                      </a:r>
                      <a:r>
                        <a:rPr lang="vi-VN" sz="2000" dirty="0" err="1">
                          <a:solidFill>
                            <a:srgbClr val="FFFF00"/>
                          </a:solidFill>
                          <a:effectLst/>
                          <a:latin typeface="+mn-lt"/>
                        </a:rPr>
                        <a:t>lí</a:t>
                      </a:r>
                      <a:r>
                        <a:rPr lang="vi-VN" sz="2000" dirty="0">
                          <a:solidFill>
                            <a:srgbClr val="FFFF00"/>
                          </a:solidFill>
                          <a:effectLst/>
                          <a:latin typeface="+mn-lt"/>
                        </a:rPr>
                        <a:t> </a:t>
                      </a:r>
                      <a:r>
                        <a:rPr lang="vi-VN" sz="2000" dirty="0" err="1">
                          <a:solidFill>
                            <a:srgbClr val="FFFF00"/>
                          </a:solidFill>
                          <a:effectLst/>
                          <a:latin typeface="+mn-lt"/>
                        </a:rPr>
                        <a:t>lẽ</a:t>
                      </a:r>
                      <a:r>
                        <a:rPr lang="vi-VN" sz="2000" dirty="0">
                          <a:solidFill>
                            <a:srgbClr val="FFFF00"/>
                          </a:solidFill>
                          <a:effectLst/>
                          <a:latin typeface="+mn-lt"/>
                        </a:rPr>
                        <a:t> </a:t>
                      </a:r>
                      <a:r>
                        <a:rPr lang="vi-VN" sz="2000" dirty="0" err="1">
                          <a:solidFill>
                            <a:srgbClr val="FFFF00"/>
                          </a:solidFill>
                          <a:effectLst/>
                          <a:latin typeface="+mn-lt"/>
                        </a:rPr>
                        <a:t>và</a:t>
                      </a:r>
                      <a:r>
                        <a:rPr lang="vi-VN" sz="2000" dirty="0">
                          <a:solidFill>
                            <a:srgbClr val="FFFF00"/>
                          </a:solidFill>
                          <a:effectLst/>
                          <a:latin typeface="+mn-lt"/>
                        </a:rPr>
                        <a:t> </a:t>
                      </a:r>
                      <a:r>
                        <a:rPr lang="vi-VN" sz="2000" dirty="0" err="1">
                          <a:solidFill>
                            <a:srgbClr val="FFFF00"/>
                          </a:solidFill>
                          <a:effectLst/>
                          <a:latin typeface="+mn-lt"/>
                        </a:rPr>
                        <a:t>bằng</a:t>
                      </a:r>
                      <a:r>
                        <a:rPr lang="vi-VN" sz="2000" dirty="0">
                          <a:solidFill>
                            <a:srgbClr val="FFFF00"/>
                          </a:solidFill>
                          <a:effectLst/>
                          <a:latin typeface="+mn-lt"/>
                        </a:rPr>
                        <a:t> </a:t>
                      </a:r>
                      <a:r>
                        <a:rPr lang="vi-VN" sz="2000" dirty="0" err="1">
                          <a:solidFill>
                            <a:srgbClr val="FFFF00"/>
                          </a:solidFill>
                          <a:effectLst/>
                          <a:latin typeface="+mn-lt"/>
                        </a:rPr>
                        <a:t>chứng</a:t>
                      </a:r>
                      <a:r>
                        <a:rPr lang="vi-VN" sz="2000" dirty="0">
                          <a:solidFill>
                            <a:srgbClr val="FFFF00"/>
                          </a:solidFill>
                          <a:effectLst/>
                          <a:latin typeface="+mn-lt"/>
                        </a:rPr>
                        <a:t>?</a:t>
                      </a:r>
                      <a:endParaRPr lang="en-US" sz="2000" dirty="0">
                        <a:solidFill>
                          <a:srgbClr val="FFFF00"/>
                        </a:solidFill>
                        <a:effectLst/>
                        <a:latin typeface="+mn-lt"/>
                        <a:ea typeface="Calibri" panose="020F0502020204030204" pitchFamily="34" charset="0"/>
                        <a:cs typeface="Times New Roman" panose="02020603050405020304" pitchFamily="18" charset="0"/>
                      </a:endParaRPr>
                    </a:p>
                  </a:txBody>
                  <a:tcPr marL="48174" marR="48174" marT="0" marB="0"/>
                </a:tc>
                <a:tc hMerge="1">
                  <a:txBody>
                    <a:bodyPr/>
                    <a:lstStyle/>
                    <a:p>
                      <a:endParaRPr lang="en-US"/>
                    </a:p>
                  </a:txBody>
                  <a:tcPr/>
                </a:tc>
                <a:tc>
                  <a:txBody>
                    <a:bodyPr/>
                    <a:lstStyle/>
                    <a:p>
                      <a:pPr marL="0" marR="0">
                        <a:lnSpc>
                          <a:spcPct val="150000"/>
                        </a:lnSpc>
                        <a:spcBef>
                          <a:spcPts val="0"/>
                        </a:spcBef>
                        <a:spcAft>
                          <a:spcPts val="0"/>
                        </a:spcAft>
                      </a:pPr>
                      <a:endParaRPr lang="en-US" sz="2000" dirty="0">
                        <a:solidFill>
                          <a:srgbClr val="FFFF00"/>
                        </a:solidFill>
                        <a:effectLst/>
                        <a:latin typeface="+mn-lt"/>
                        <a:ea typeface="Calibri" panose="020F0502020204030204" pitchFamily="34" charset="0"/>
                        <a:cs typeface="Times New Roman" panose="02020603050405020304" pitchFamily="18" charset="0"/>
                      </a:endParaRPr>
                    </a:p>
                  </a:txBody>
                  <a:tcPr marL="48174" marR="48174" marT="0" marB="0" anchor="ctr"/>
                </a:tc>
                <a:extLst>
                  <a:ext uri="{0D108BD9-81ED-4DB2-BD59-A6C34878D82A}">
                    <a16:rowId xmlns:a16="http://schemas.microsoft.com/office/drawing/2014/main" val="4147838347"/>
                  </a:ext>
                </a:extLst>
              </a:tr>
              <a:tr h="1967641">
                <a:tc gridSpan="2">
                  <a:txBody>
                    <a:bodyPr/>
                    <a:lstStyle/>
                    <a:p>
                      <a:pPr marL="0" marR="0" indent="0" algn="just">
                        <a:lnSpc>
                          <a:spcPct val="137000"/>
                        </a:lnSpc>
                        <a:spcBef>
                          <a:spcPts val="0"/>
                        </a:spcBef>
                        <a:spcAft>
                          <a:spcPts val="200"/>
                        </a:spcAft>
                        <a:tabLst>
                          <a:tab pos="137795" algn="l"/>
                        </a:tabLst>
                      </a:pPr>
                      <a:r>
                        <a:rPr lang="vi-VN" sz="2000" u="none" dirty="0">
                          <a:solidFill>
                            <a:srgbClr val="FFFF00"/>
                          </a:solidFill>
                          <a:effectLst/>
                          <a:latin typeface="+mn-lt"/>
                        </a:rPr>
                        <a:t>2.“</a:t>
                      </a:r>
                      <a:r>
                        <a:rPr lang="vi-VN" sz="2000" i="1" u="none" dirty="0">
                          <a:solidFill>
                            <a:srgbClr val="FFFF00"/>
                          </a:solidFill>
                          <a:effectLst/>
                          <a:latin typeface="+mn-lt"/>
                        </a:rPr>
                        <a:t>Cháu </a:t>
                      </a:r>
                      <a:r>
                        <a:rPr lang="vi-VN" sz="2000" i="1" u="none" dirty="0" err="1">
                          <a:solidFill>
                            <a:srgbClr val="FFFF00"/>
                          </a:solidFill>
                          <a:effectLst/>
                          <a:latin typeface="+mn-lt"/>
                        </a:rPr>
                        <a:t>biết</a:t>
                      </a:r>
                      <a:r>
                        <a:rPr lang="vi-VN" sz="2000" i="1" u="none" dirty="0">
                          <a:solidFill>
                            <a:srgbClr val="FFFF00"/>
                          </a:solidFill>
                          <a:effectLst/>
                          <a:latin typeface="+mn-lt"/>
                        </a:rPr>
                        <a:t> không, </a:t>
                      </a:r>
                      <a:r>
                        <a:rPr lang="vi-VN" sz="2000" i="1" u="none" dirty="0" err="1">
                          <a:solidFill>
                            <a:srgbClr val="FFFF00"/>
                          </a:solidFill>
                          <a:effectLst/>
                          <a:latin typeface="+mn-lt"/>
                        </a:rPr>
                        <a:t>tấm</a:t>
                      </a:r>
                      <a:r>
                        <a:rPr lang="vi-VN" sz="2000" i="1" u="none" dirty="0">
                          <a:solidFill>
                            <a:srgbClr val="FFFF00"/>
                          </a:solidFill>
                          <a:effectLst/>
                          <a:latin typeface="+mn-lt"/>
                        </a:rPr>
                        <a:t> </a:t>
                      </a:r>
                      <a:r>
                        <a:rPr lang="vi-VN" sz="2000" i="1" u="none" dirty="0" err="1">
                          <a:solidFill>
                            <a:srgbClr val="FFFF00"/>
                          </a:solidFill>
                          <a:effectLst/>
                          <a:latin typeface="+mn-lt"/>
                        </a:rPr>
                        <a:t>bản</a:t>
                      </a:r>
                      <a:r>
                        <a:rPr lang="vi-VN" sz="2000" i="1" u="none" dirty="0">
                          <a:solidFill>
                            <a:srgbClr val="FFFF00"/>
                          </a:solidFill>
                          <a:effectLst/>
                          <a:latin typeface="+mn-lt"/>
                        </a:rPr>
                        <a:t> </a:t>
                      </a:r>
                      <a:r>
                        <a:rPr lang="vi-VN" sz="2000" i="1" u="none" dirty="0" err="1">
                          <a:solidFill>
                            <a:srgbClr val="FFFF00"/>
                          </a:solidFill>
                          <a:effectLst/>
                          <a:latin typeface="+mn-lt"/>
                        </a:rPr>
                        <a:t>đó</a:t>
                      </a:r>
                      <a:r>
                        <a:rPr lang="vi-VN" sz="2000" i="1" u="none" dirty="0">
                          <a:solidFill>
                            <a:srgbClr val="FFFF00"/>
                          </a:solidFill>
                          <a:effectLst/>
                          <a:latin typeface="+mn-lt"/>
                        </a:rPr>
                        <a:t> </a:t>
                      </a:r>
                      <a:r>
                        <a:rPr lang="vi-VN" sz="2000" i="1" u="none" dirty="0" err="1">
                          <a:solidFill>
                            <a:srgbClr val="FFFF00"/>
                          </a:solidFill>
                          <a:effectLst/>
                          <a:latin typeface="+mn-lt"/>
                        </a:rPr>
                        <a:t>của</a:t>
                      </a:r>
                      <a:r>
                        <a:rPr lang="vi-VN" sz="2000" i="1" u="none" dirty="0">
                          <a:solidFill>
                            <a:srgbClr val="FFFF00"/>
                          </a:solidFill>
                          <a:effectLst/>
                          <a:latin typeface="+mn-lt"/>
                        </a:rPr>
                        <a:t> ông </a:t>
                      </a:r>
                      <a:r>
                        <a:rPr lang="vi-VN" sz="2000" i="1" u="none" dirty="0" err="1">
                          <a:solidFill>
                            <a:srgbClr val="FFFF00"/>
                          </a:solidFill>
                          <a:effectLst/>
                          <a:latin typeface="+mn-lt"/>
                        </a:rPr>
                        <a:t>lúc</a:t>
                      </a:r>
                      <a:r>
                        <a:rPr lang="vi-VN" sz="2000" i="1" u="none" dirty="0">
                          <a:solidFill>
                            <a:srgbClr val="FFFF00"/>
                          </a:solidFill>
                          <a:effectLst/>
                          <a:latin typeface="+mn-lt"/>
                        </a:rPr>
                        <a:t> </a:t>
                      </a:r>
                      <a:r>
                        <a:rPr lang="en-US" sz="2000" i="1" u="none" dirty="0">
                          <a:solidFill>
                            <a:srgbClr val="FFFF00"/>
                          </a:solidFill>
                          <a:effectLst/>
                          <a:latin typeface="+mn-lt"/>
                        </a:rPr>
                        <a:t>ấ</a:t>
                      </a:r>
                      <a:r>
                        <a:rPr lang="vi-VN" sz="2000" i="1" u="none" dirty="0">
                          <a:solidFill>
                            <a:srgbClr val="FFFF00"/>
                          </a:solidFill>
                          <a:effectLst/>
                          <a:latin typeface="+mn-lt"/>
                        </a:rPr>
                        <a:t>y </a:t>
                      </a:r>
                      <a:r>
                        <a:rPr lang="vi-VN" sz="2000" i="1" u="none" dirty="0" err="1">
                          <a:solidFill>
                            <a:srgbClr val="FFFF00"/>
                          </a:solidFill>
                          <a:effectLst/>
                          <a:latin typeface="+mn-lt"/>
                        </a:rPr>
                        <a:t>thật</a:t>
                      </a:r>
                      <a:r>
                        <a:rPr lang="vi-VN" sz="2000" i="1" u="none" dirty="0">
                          <a:solidFill>
                            <a:srgbClr val="FFFF00"/>
                          </a:solidFill>
                          <a:effectLst/>
                          <a:latin typeface="+mn-lt"/>
                        </a:rPr>
                        <a:t> </a:t>
                      </a:r>
                      <a:r>
                        <a:rPr lang="vi-VN" sz="2000" i="1" u="none" dirty="0" err="1">
                          <a:solidFill>
                            <a:srgbClr val="FFFF00"/>
                          </a:solidFill>
                          <a:effectLst/>
                          <a:latin typeface="+mn-lt"/>
                        </a:rPr>
                        <a:t>sự</a:t>
                      </a:r>
                      <a:r>
                        <a:rPr lang="vi-VN" sz="2000" i="1" u="none" dirty="0">
                          <a:solidFill>
                            <a:srgbClr val="FFFF00"/>
                          </a:solidFill>
                          <a:effectLst/>
                          <a:latin typeface="+mn-lt"/>
                        </a:rPr>
                        <a:t> </a:t>
                      </a:r>
                      <a:r>
                        <a:rPr lang="vi-VN" sz="2000" i="1" u="none" dirty="0" err="1">
                          <a:solidFill>
                            <a:srgbClr val="FFFF00"/>
                          </a:solidFill>
                          <a:effectLst/>
                          <a:latin typeface="+mn-lt"/>
                        </a:rPr>
                        <a:t>bế</a:t>
                      </a:r>
                      <a:r>
                        <a:rPr lang="vi-VN" sz="2000" i="1" u="none" dirty="0">
                          <a:solidFill>
                            <a:srgbClr val="FFFF00"/>
                          </a:solidFill>
                          <a:effectLst/>
                          <a:latin typeface="+mn-lt"/>
                        </a:rPr>
                        <a:t> </a:t>
                      </a:r>
                      <a:r>
                        <a:rPr lang="vi-VN" sz="2000" i="1" u="none" dirty="0" err="1">
                          <a:solidFill>
                            <a:srgbClr val="FFFF00"/>
                          </a:solidFill>
                          <a:effectLst/>
                          <a:latin typeface="+mn-lt"/>
                        </a:rPr>
                        <a:t>tắc</a:t>
                      </a:r>
                      <a:r>
                        <a:rPr lang="vi-VN" sz="2000" u="none" dirty="0">
                          <a:solidFill>
                            <a:srgbClr val="FFFF00"/>
                          </a:solidFill>
                          <a:effectLst/>
                          <a:latin typeface="+mn-lt"/>
                        </a:rPr>
                        <a:t> - “ông</a:t>
                      </a:r>
                      <a:r>
                        <a:rPr lang="vi-VN" sz="2000" i="1" u="none" dirty="0">
                          <a:solidFill>
                            <a:srgbClr val="FFFF00"/>
                          </a:solidFill>
                          <a:effectLst/>
                          <a:latin typeface="+mn-lt"/>
                        </a:rPr>
                        <a:t>"</a:t>
                      </a:r>
                      <a:r>
                        <a:rPr lang="vi-VN" sz="2000" u="none" dirty="0">
                          <a:solidFill>
                            <a:srgbClr val="FFFF00"/>
                          </a:solidFill>
                          <a:effectLst/>
                          <a:latin typeface="+mn-lt"/>
                        </a:rPr>
                        <a:t> </a:t>
                      </a:r>
                      <a:r>
                        <a:rPr lang="vi-VN" sz="2000" u="none" dirty="0" err="1">
                          <a:solidFill>
                            <a:srgbClr val="FFFF00"/>
                          </a:solidFill>
                          <a:effectLst/>
                          <a:latin typeface="+mn-lt"/>
                        </a:rPr>
                        <a:t>đã</a:t>
                      </a:r>
                      <a:r>
                        <a:rPr lang="vi-VN" sz="2000" u="none" dirty="0">
                          <a:solidFill>
                            <a:srgbClr val="FFFF00"/>
                          </a:solidFill>
                          <a:effectLst/>
                          <a:latin typeface="+mn-lt"/>
                        </a:rPr>
                        <a:t> tâm </a:t>
                      </a:r>
                      <a:r>
                        <a:rPr lang="vi-VN" sz="2000" u="none" dirty="0" err="1">
                          <a:solidFill>
                            <a:srgbClr val="FFFF00"/>
                          </a:solidFill>
                          <a:effectLst/>
                          <a:latin typeface="+mn-lt"/>
                        </a:rPr>
                        <a:t>sự</a:t>
                      </a:r>
                      <a:r>
                        <a:rPr lang="vi-VN" sz="2000" u="none" dirty="0">
                          <a:solidFill>
                            <a:srgbClr val="FFFF00"/>
                          </a:solidFill>
                          <a:effectLst/>
                          <a:latin typeface="+mn-lt"/>
                        </a:rPr>
                        <a:t> </a:t>
                      </a:r>
                      <a:r>
                        <a:rPr lang="vi-VN" sz="2000" u="none" dirty="0" err="1">
                          <a:solidFill>
                            <a:srgbClr val="FFFF00"/>
                          </a:solidFill>
                          <a:effectLst/>
                          <a:latin typeface="+mn-lt"/>
                        </a:rPr>
                        <a:t>với</a:t>
                      </a:r>
                      <a:r>
                        <a:rPr lang="vi-VN" sz="2000" u="none" dirty="0">
                          <a:solidFill>
                            <a:srgbClr val="FFFF00"/>
                          </a:solidFill>
                          <a:effectLst/>
                          <a:latin typeface="+mn-lt"/>
                        </a:rPr>
                        <a:t> “</a:t>
                      </a:r>
                      <a:r>
                        <a:rPr lang="vi-VN" sz="2000" u="none" dirty="0" err="1">
                          <a:solidFill>
                            <a:srgbClr val="FFFF00"/>
                          </a:solidFill>
                          <a:effectLst/>
                          <a:latin typeface="+mn-lt"/>
                        </a:rPr>
                        <a:t>cháu</a:t>
                      </a:r>
                      <a:r>
                        <a:rPr lang="vi-VN" sz="2000" i="1" u="none" dirty="0">
                          <a:solidFill>
                            <a:srgbClr val="FFFF00"/>
                          </a:solidFill>
                          <a:effectLst/>
                          <a:latin typeface="+mn-lt"/>
                        </a:rPr>
                        <a:t>" </a:t>
                      </a:r>
                      <a:r>
                        <a:rPr lang="vi-VN" sz="2000" u="none" dirty="0">
                          <a:solidFill>
                            <a:srgbClr val="FFFF00"/>
                          </a:solidFill>
                          <a:effectLst/>
                          <a:latin typeface="+mn-lt"/>
                        </a:rPr>
                        <a:t>như </a:t>
                      </a:r>
                      <a:r>
                        <a:rPr lang="vi-VN" sz="2000" u="none" dirty="0" err="1">
                          <a:solidFill>
                            <a:srgbClr val="FFFF00"/>
                          </a:solidFill>
                          <a:effectLst/>
                          <a:latin typeface="+mn-lt"/>
                        </a:rPr>
                        <a:t>vậy</a:t>
                      </a:r>
                      <a:r>
                        <a:rPr lang="vi-VN" sz="2000" u="none" dirty="0">
                          <a:solidFill>
                            <a:srgbClr val="FFFF00"/>
                          </a:solidFill>
                          <a:effectLst/>
                          <a:latin typeface="+mn-lt"/>
                        </a:rPr>
                        <a:t>. Theo em, </a:t>
                      </a:r>
                      <a:r>
                        <a:rPr lang="vi-VN" sz="2000" u="none" dirty="0" err="1">
                          <a:solidFill>
                            <a:srgbClr val="FFFF00"/>
                          </a:solidFill>
                          <a:effectLst/>
                          <a:latin typeface="+mn-lt"/>
                        </a:rPr>
                        <a:t>vì</a:t>
                      </a:r>
                      <a:r>
                        <a:rPr lang="vi-VN" sz="2000" u="none" dirty="0">
                          <a:solidFill>
                            <a:srgbClr val="FFFF00"/>
                          </a:solidFill>
                          <a:effectLst/>
                          <a:latin typeface="+mn-lt"/>
                        </a:rPr>
                        <a:t> sao “ông</a:t>
                      </a:r>
                      <a:r>
                        <a:rPr lang="vi-VN" sz="2000" i="1" u="none" dirty="0">
                          <a:solidFill>
                            <a:srgbClr val="FFFF00"/>
                          </a:solidFill>
                          <a:effectLst/>
                          <a:latin typeface="+mn-lt"/>
                        </a:rPr>
                        <a:t>"</a:t>
                      </a:r>
                      <a:r>
                        <a:rPr lang="vi-VN" sz="2000" u="none" dirty="0">
                          <a:solidFill>
                            <a:srgbClr val="FFFF00"/>
                          </a:solidFill>
                          <a:effectLst/>
                          <a:latin typeface="+mn-lt"/>
                        </a:rPr>
                        <a:t> </a:t>
                      </a:r>
                      <a:r>
                        <a:rPr lang="vi-VN" sz="2000" u="none" dirty="0" err="1">
                          <a:solidFill>
                            <a:srgbClr val="FFFF00"/>
                          </a:solidFill>
                          <a:effectLst/>
                          <a:latin typeface="+mn-lt"/>
                        </a:rPr>
                        <a:t>bế</a:t>
                      </a:r>
                      <a:r>
                        <a:rPr lang="vi-VN" sz="2000" u="none" dirty="0">
                          <a:solidFill>
                            <a:srgbClr val="FFFF00"/>
                          </a:solidFill>
                          <a:effectLst/>
                          <a:latin typeface="+mn-lt"/>
                        </a:rPr>
                        <a:t> </a:t>
                      </a:r>
                      <a:r>
                        <a:rPr lang="vi-VN" sz="2000" u="none" dirty="0" err="1">
                          <a:solidFill>
                            <a:srgbClr val="FFFF00"/>
                          </a:solidFill>
                          <a:effectLst/>
                          <a:latin typeface="+mn-lt"/>
                        </a:rPr>
                        <a:t>tắc</a:t>
                      </a:r>
                      <a:r>
                        <a:rPr lang="vi-VN" sz="2000" u="none" dirty="0">
                          <a:solidFill>
                            <a:srgbClr val="FFFF00"/>
                          </a:solidFill>
                          <a:effectLst/>
                          <a:latin typeface="+mn-lt"/>
                        </a:rPr>
                        <a:t> trong </a:t>
                      </a:r>
                      <a:r>
                        <a:rPr lang="vi-VN" sz="2000" u="none" dirty="0" err="1">
                          <a:solidFill>
                            <a:srgbClr val="FFFF00"/>
                          </a:solidFill>
                          <a:effectLst/>
                          <a:latin typeface="+mn-lt"/>
                        </a:rPr>
                        <a:t>việc</a:t>
                      </a:r>
                      <a:r>
                        <a:rPr lang="vi-VN" sz="2000" u="none" dirty="0">
                          <a:solidFill>
                            <a:srgbClr val="FFFF00"/>
                          </a:solidFill>
                          <a:effectLst/>
                          <a:latin typeface="+mn-lt"/>
                        </a:rPr>
                        <a:t> </a:t>
                      </a:r>
                      <a:r>
                        <a:rPr lang="vi-VN" sz="2000" u="none" dirty="0" err="1">
                          <a:solidFill>
                            <a:srgbClr val="FFFF00"/>
                          </a:solidFill>
                          <a:effectLst/>
                          <a:latin typeface="+mn-lt"/>
                        </a:rPr>
                        <a:t>tìm</a:t>
                      </a:r>
                      <a:r>
                        <a:rPr lang="vi-VN" sz="2000" u="none" dirty="0">
                          <a:solidFill>
                            <a:srgbClr val="FFFF00"/>
                          </a:solidFill>
                          <a:effectLst/>
                          <a:latin typeface="+mn-lt"/>
                        </a:rPr>
                        <a:t> </a:t>
                      </a:r>
                      <a:r>
                        <a:rPr lang="vi-VN" sz="2000" u="none" dirty="0" err="1">
                          <a:solidFill>
                            <a:srgbClr val="FFFF00"/>
                          </a:solidFill>
                          <a:effectLst/>
                          <a:latin typeface="+mn-lt"/>
                        </a:rPr>
                        <a:t>kiếm</a:t>
                      </a:r>
                      <a:r>
                        <a:rPr lang="vi-VN" sz="2000" u="none" dirty="0">
                          <a:solidFill>
                            <a:srgbClr val="FFFF00"/>
                          </a:solidFill>
                          <a:effectLst/>
                          <a:latin typeface="+mn-lt"/>
                        </a:rPr>
                        <a:t> </a:t>
                      </a:r>
                      <a:r>
                        <a:rPr lang="vi-VN" sz="2000" u="none" dirty="0" err="1">
                          <a:solidFill>
                            <a:srgbClr val="FFFF00"/>
                          </a:solidFill>
                          <a:effectLst/>
                          <a:latin typeface="+mn-lt"/>
                        </a:rPr>
                        <a:t>tấm</a:t>
                      </a:r>
                      <a:r>
                        <a:rPr lang="vi-VN" sz="2000" u="none" dirty="0">
                          <a:solidFill>
                            <a:srgbClr val="FFFF00"/>
                          </a:solidFill>
                          <a:effectLst/>
                          <a:latin typeface="+mn-lt"/>
                        </a:rPr>
                        <a:t> </a:t>
                      </a:r>
                      <a:r>
                        <a:rPr lang="vi-VN" sz="2000" u="none" dirty="0" err="1">
                          <a:solidFill>
                            <a:srgbClr val="FFFF00"/>
                          </a:solidFill>
                          <a:effectLst/>
                          <a:latin typeface="+mn-lt"/>
                        </a:rPr>
                        <a:t>bản</a:t>
                      </a:r>
                      <a:r>
                        <a:rPr lang="vi-VN" sz="2000" u="none" dirty="0">
                          <a:solidFill>
                            <a:srgbClr val="FFFF00"/>
                          </a:solidFill>
                          <a:effectLst/>
                          <a:latin typeface="+mn-lt"/>
                        </a:rPr>
                        <a:t> </a:t>
                      </a:r>
                      <a:r>
                        <a:rPr lang="vi-VN" sz="2000" u="none" dirty="0" err="1">
                          <a:solidFill>
                            <a:srgbClr val="FFFF00"/>
                          </a:solidFill>
                          <a:effectLst/>
                          <a:latin typeface="+mn-lt"/>
                        </a:rPr>
                        <a:t>đổ</a:t>
                      </a:r>
                      <a:r>
                        <a:rPr lang="vi-VN" sz="2000" u="none" dirty="0">
                          <a:solidFill>
                            <a:srgbClr val="FFFF00"/>
                          </a:solidFill>
                          <a:effectLst/>
                          <a:latin typeface="+mn-lt"/>
                        </a:rPr>
                        <a:t> </a:t>
                      </a:r>
                      <a:r>
                        <a:rPr lang="vi-VN" sz="2000" u="none" dirty="0" err="1">
                          <a:solidFill>
                            <a:srgbClr val="FFFF00"/>
                          </a:solidFill>
                          <a:effectLst/>
                          <a:latin typeface="+mn-lt"/>
                        </a:rPr>
                        <a:t>của</a:t>
                      </a:r>
                      <a:r>
                        <a:rPr lang="vi-VN" sz="2000" u="none" dirty="0">
                          <a:solidFill>
                            <a:srgbClr val="FFFF00"/>
                          </a:solidFill>
                          <a:effectLst/>
                          <a:latin typeface="+mn-lt"/>
                        </a:rPr>
                        <a:t> </a:t>
                      </a:r>
                      <a:r>
                        <a:rPr lang="vi-VN" sz="2000" b="1" kern="1200" dirty="0">
                          <a:solidFill>
                            <a:srgbClr val="FFFF00"/>
                          </a:solidFill>
                          <a:effectLst/>
                          <a:latin typeface="+mn-lt"/>
                          <a:ea typeface="+mn-ea"/>
                          <a:cs typeface="+mn-cs"/>
                          <a:hlinkClick r:id="rId2">
                            <a:extLst>
                              <a:ext uri="{A12FA001-AC4F-418D-AE19-62706E023703}">
                                <ahyp:hlinkClr xmlns:ahyp="http://schemas.microsoft.com/office/drawing/2018/hyperlinkcolor" val="tx"/>
                              </a:ext>
                            </a:extLst>
                          </a:hlinkClick>
                        </a:rPr>
                        <a:t>riêng </a:t>
                      </a:r>
                      <a:r>
                        <a:rPr lang="vi-VN" sz="2000" b="1" kern="1200" dirty="0" err="1">
                          <a:solidFill>
                            <a:srgbClr val="FFFF00"/>
                          </a:solidFill>
                          <a:effectLst/>
                          <a:latin typeface="+mn-lt"/>
                          <a:ea typeface="+mn-ea"/>
                          <a:cs typeface="+mn-cs"/>
                          <a:hlinkClick r:id="rId2">
                            <a:extLst>
                              <a:ext uri="{A12FA001-AC4F-418D-AE19-62706E023703}">
                                <ahyp:hlinkClr xmlns:ahyp="http://schemas.microsoft.com/office/drawing/2018/hyperlinkcolor" val="tx"/>
                              </a:ext>
                            </a:extLst>
                          </a:hlinkClick>
                        </a:rPr>
                        <a:t>mình</a:t>
                      </a:r>
                      <a:r>
                        <a:rPr lang="vi-VN" sz="2000" b="1" kern="1200" dirty="0">
                          <a:solidFill>
                            <a:srgbClr val="FFFF00"/>
                          </a:solidFill>
                          <a:effectLst/>
                          <a:latin typeface="+mn-lt"/>
                          <a:ea typeface="+mn-ea"/>
                          <a:cs typeface="+mn-cs"/>
                          <a:hlinkClick r:id="rId2">
                            <a:extLst>
                              <a:ext uri="{A12FA001-AC4F-418D-AE19-62706E023703}">
                                <ahyp:hlinkClr xmlns:ahyp="http://schemas.microsoft.com/office/drawing/2018/hyperlinkcolor" val="tx"/>
                              </a:ext>
                            </a:extLst>
                          </a:hlinkClick>
                        </a:rPr>
                        <a:t>? Kinh </a:t>
                      </a:r>
                      <a:r>
                        <a:rPr lang="vi-VN" sz="2000" b="1" kern="1200" dirty="0" err="1">
                          <a:solidFill>
                            <a:srgbClr val="FFFF00"/>
                          </a:solidFill>
                          <a:effectLst/>
                          <a:latin typeface="+mn-lt"/>
                          <a:ea typeface="+mn-ea"/>
                          <a:cs typeface="+mn-cs"/>
                          <a:hlinkClick r:id="rId2">
                            <a:extLst>
                              <a:ext uri="{A12FA001-AC4F-418D-AE19-62706E023703}">
                                <ahyp:hlinkClr xmlns:ahyp="http://schemas.microsoft.com/office/drawing/2018/hyperlinkcolor" val="tx"/>
                              </a:ext>
                            </a:extLst>
                          </a:hlinkClick>
                        </a:rPr>
                        <a:t>nghiệm</a:t>
                      </a:r>
                      <a:r>
                        <a:rPr lang="vi-VN" sz="2000" b="1" kern="1200" dirty="0">
                          <a:solidFill>
                            <a:srgbClr val="FFFF00"/>
                          </a:solidFill>
                          <a:effectLst/>
                          <a:latin typeface="+mn-lt"/>
                          <a:ea typeface="+mn-ea"/>
                          <a:cs typeface="+mn-cs"/>
                          <a:hlinkClick r:id="rId2">
                            <a:extLst>
                              <a:ext uri="{A12FA001-AC4F-418D-AE19-62706E023703}">
                                <ahyp:hlinkClr xmlns:ahyp="http://schemas.microsoft.com/office/drawing/2018/hyperlinkcolor" val="tx"/>
                              </a:ext>
                            </a:extLst>
                          </a:hlinkClick>
                        </a:rPr>
                        <a:t> </a:t>
                      </a:r>
                      <a:r>
                        <a:rPr lang="vi-VN" sz="2000" b="1" kern="1200" dirty="0" err="1">
                          <a:solidFill>
                            <a:srgbClr val="FFFF00"/>
                          </a:solidFill>
                          <a:effectLst/>
                          <a:latin typeface="+mn-lt"/>
                          <a:ea typeface="+mn-ea"/>
                          <a:cs typeface="+mn-cs"/>
                          <a:hlinkClick r:id="rId2">
                            <a:extLst>
                              <a:ext uri="{A12FA001-AC4F-418D-AE19-62706E023703}">
                                <ahyp:hlinkClr xmlns:ahyp="http://schemas.microsoft.com/office/drawing/2018/hyperlinkcolor" val="tx"/>
                              </a:ext>
                            </a:extLst>
                          </a:hlinkClick>
                        </a:rPr>
                        <a:t>ấy</a:t>
                      </a:r>
                      <a:r>
                        <a:rPr lang="vi-VN" sz="2000" b="1" kern="1200" dirty="0">
                          <a:solidFill>
                            <a:srgbClr val="FFFF00"/>
                          </a:solidFill>
                          <a:effectLst/>
                          <a:latin typeface="+mn-lt"/>
                          <a:ea typeface="+mn-ea"/>
                          <a:cs typeface="+mn-cs"/>
                          <a:hlinkClick r:id="rId2">
                            <a:extLst>
                              <a:ext uri="{A12FA001-AC4F-418D-AE19-62706E023703}">
                                <ahyp:hlinkClr xmlns:ahyp="http://schemas.microsoft.com/office/drawing/2018/hyperlinkcolor" val="tx"/>
                              </a:ext>
                            </a:extLst>
                          </a:hlinkClick>
                        </a:rPr>
                        <a:t> </a:t>
                      </a:r>
                      <a:r>
                        <a:rPr lang="vi-VN" sz="2000" b="1" kern="1200" dirty="0" err="1">
                          <a:solidFill>
                            <a:srgbClr val="FFFF00"/>
                          </a:solidFill>
                          <a:effectLst/>
                          <a:latin typeface="+mn-lt"/>
                          <a:ea typeface="+mn-ea"/>
                          <a:cs typeface="+mn-cs"/>
                          <a:hlinkClick r:id="rId2">
                            <a:extLst>
                              <a:ext uri="{A12FA001-AC4F-418D-AE19-62706E023703}">
                                <ahyp:hlinkClr xmlns:ahyp="http://schemas.microsoft.com/office/drawing/2018/hyperlinkcolor" val="tx"/>
                              </a:ext>
                            </a:extLst>
                          </a:hlinkClick>
                        </a:rPr>
                        <a:t>của</a:t>
                      </a:r>
                      <a:r>
                        <a:rPr lang="vi-VN" sz="2000" b="1" kern="1200" dirty="0">
                          <a:solidFill>
                            <a:srgbClr val="FFFF00"/>
                          </a:solidFill>
                          <a:effectLst/>
                          <a:latin typeface="+mn-lt"/>
                          <a:ea typeface="+mn-ea"/>
                          <a:cs typeface="+mn-cs"/>
                          <a:hlinkClick r:id="rId2">
                            <a:extLst>
                              <a:ext uri="{A12FA001-AC4F-418D-AE19-62706E023703}">
                                <ahyp:hlinkClr xmlns:ahyp="http://schemas.microsoft.com/office/drawing/2018/hyperlinkcolor" val="tx"/>
                              </a:ext>
                            </a:extLst>
                          </a:hlinkClick>
                        </a:rPr>
                        <a:t> “ông</a:t>
                      </a:r>
                      <a:r>
                        <a:rPr lang="vi-VN" sz="2000" b="1" i="1" kern="1200" dirty="0">
                          <a:solidFill>
                            <a:srgbClr val="FFFF00"/>
                          </a:solidFill>
                          <a:effectLst/>
                          <a:latin typeface="+mn-lt"/>
                          <a:ea typeface="+mn-ea"/>
                          <a:cs typeface="+mn-cs"/>
                          <a:hlinkClick r:id="rId2">
                            <a:extLst>
                              <a:ext uri="{A12FA001-AC4F-418D-AE19-62706E023703}">
                                <ahyp:hlinkClr xmlns:ahyp="http://schemas.microsoft.com/office/drawing/2018/hyperlinkcolor" val="tx"/>
                              </a:ext>
                            </a:extLst>
                          </a:hlinkClick>
                        </a:rPr>
                        <a:t>"</a:t>
                      </a:r>
                      <a:r>
                        <a:rPr lang="vi-VN" sz="2000" b="1" kern="1200" dirty="0">
                          <a:solidFill>
                            <a:srgbClr val="FFFF00"/>
                          </a:solidFill>
                          <a:effectLst/>
                          <a:latin typeface="+mn-lt"/>
                          <a:ea typeface="+mn-ea"/>
                          <a:cs typeface="+mn-cs"/>
                        </a:rPr>
                        <a:t> </a:t>
                      </a:r>
                      <a:r>
                        <a:rPr lang="vi-VN" sz="2000" u="none" dirty="0" err="1">
                          <a:solidFill>
                            <a:srgbClr val="FFFF00"/>
                          </a:solidFill>
                          <a:effectLst/>
                          <a:latin typeface="+mn-lt"/>
                        </a:rPr>
                        <a:t>có</a:t>
                      </a:r>
                      <a:r>
                        <a:rPr lang="vi-VN" sz="2000" u="none" dirty="0">
                          <a:solidFill>
                            <a:srgbClr val="FFFF00"/>
                          </a:solidFill>
                          <a:effectLst/>
                          <a:latin typeface="+mn-lt"/>
                        </a:rPr>
                        <a:t> </a:t>
                      </a:r>
                      <a:r>
                        <a:rPr lang="vi-VN" sz="2000" u="none" dirty="0" err="1">
                          <a:solidFill>
                            <a:srgbClr val="FFFF00"/>
                          </a:solidFill>
                          <a:effectLst/>
                          <a:latin typeface="+mn-lt"/>
                        </a:rPr>
                        <a:t>thể</a:t>
                      </a:r>
                      <a:r>
                        <a:rPr lang="vi-VN" sz="2000" u="none" dirty="0">
                          <a:solidFill>
                            <a:srgbClr val="FFFF00"/>
                          </a:solidFill>
                          <a:effectLst/>
                          <a:latin typeface="+mn-lt"/>
                        </a:rPr>
                        <a:t> </a:t>
                      </a:r>
                      <a:r>
                        <a:rPr lang="vi-VN" sz="2000" u="none" dirty="0" err="1">
                          <a:solidFill>
                            <a:srgbClr val="FFFF00"/>
                          </a:solidFill>
                          <a:effectLst/>
                          <a:latin typeface="+mn-lt"/>
                        </a:rPr>
                        <a:t>giúp</a:t>
                      </a:r>
                      <a:r>
                        <a:rPr lang="vi-VN" sz="2000" u="none" dirty="0">
                          <a:solidFill>
                            <a:srgbClr val="FFFF00"/>
                          </a:solidFill>
                          <a:effectLst/>
                          <a:latin typeface="+mn-lt"/>
                        </a:rPr>
                        <a:t> “</a:t>
                      </a:r>
                      <a:r>
                        <a:rPr lang="vi-VN" sz="2000" u="none" dirty="0" err="1">
                          <a:solidFill>
                            <a:srgbClr val="FFFF00"/>
                          </a:solidFill>
                          <a:effectLst/>
                          <a:latin typeface="+mn-lt"/>
                        </a:rPr>
                        <a:t>cháu</a:t>
                      </a:r>
                      <a:r>
                        <a:rPr lang="vi-VN" sz="2000" i="1" u="none" dirty="0">
                          <a:solidFill>
                            <a:srgbClr val="FFFF00"/>
                          </a:solidFill>
                          <a:effectLst/>
                          <a:latin typeface="+mn-lt"/>
                        </a:rPr>
                        <a:t>"</a:t>
                      </a:r>
                      <a:r>
                        <a:rPr lang="vi-VN" sz="2000" u="none" dirty="0">
                          <a:solidFill>
                            <a:srgbClr val="FFFF00"/>
                          </a:solidFill>
                          <a:effectLst/>
                          <a:latin typeface="+mn-lt"/>
                        </a:rPr>
                        <a:t> </a:t>
                      </a:r>
                      <a:r>
                        <a:rPr lang="vi-VN" sz="2000" u="none" dirty="0" err="1">
                          <a:solidFill>
                            <a:srgbClr val="FFFF00"/>
                          </a:solidFill>
                          <a:effectLst/>
                          <a:latin typeface="+mn-lt"/>
                        </a:rPr>
                        <a:t>rút</a:t>
                      </a:r>
                      <a:r>
                        <a:rPr lang="vi-VN" sz="2000" u="none" dirty="0">
                          <a:solidFill>
                            <a:srgbClr val="FFFF00"/>
                          </a:solidFill>
                          <a:effectLst/>
                          <a:latin typeface="+mn-lt"/>
                        </a:rPr>
                        <a:t> ra </a:t>
                      </a:r>
                      <a:r>
                        <a:rPr lang="vi-VN" sz="2000" u="none" dirty="0" err="1">
                          <a:solidFill>
                            <a:srgbClr val="FFFF00"/>
                          </a:solidFill>
                          <a:effectLst/>
                          <a:latin typeface="+mn-lt"/>
                        </a:rPr>
                        <a:t>được</a:t>
                      </a:r>
                      <a:r>
                        <a:rPr lang="vi-VN" sz="2000" u="none" dirty="0">
                          <a:solidFill>
                            <a:srgbClr val="FFFF00"/>
                          </a:solidFill>
                          <a:effectLst/>
                          <a:latin typeface="+mn-lt"/>
                        </a:rPr>
                        <a:t> </a:t>
                      </a:r>
                      <a:r>
                        <a:rPr lang="vi-VN" sz="2000" u="none" dirty="0" err="1">
                          <a:solidFill>
                            <a:srgbClr val="FFFF00"/>
                          </a:solidFill>
                          <a:effectLst/>
                          <a:latin typeface="+mn-lt"/>
                        </a:rPr>
                        <a:t>bài</a:t>
                      </a:r>
                      <a:r>
                        <a:rPr lang="vi-VN" sz="2000" u="none" dirty="0">
                          <a:solidFill>
                            <a:srgbClr val="FFFF00"/>
                          </a:solidFill>
                          <a:effectLst/>
                          <a:latin typeface="+mn-lt"/>
                        </a:rPr>
                        <a:t> </a:t>
                      </a:r>
                      <a:r>
                        <a:rPr lang="vi-VN" sz="2000" u="none" dirty="0" err="1">
                          <a:solidFill>
                            <a:srgbClr val="FFFF00"/>
                          </a:solidFill>
                          <a:effectLst/>
                          <a:latin typeface="+mn-lt"/>
                        </a:rPr>
                        <a:t>học</a:t>
                      </a:r>
                      <a:r>
                        <a:rPr lang="vi-VN" sz="2000" u="none" dirty="0">
                          <a:solidFill>
                            <a:srgbClr val="FFFF00"/>
                          </a:solidFill>
                          <a:effectLst/>
                          <a:latin typeface="+mn-lt"/>
                        </a:rPr>
                        <a:t> </a:t>
                      </a:r>
                      <a:r>
                        <a:rPr lang="vi-VN" sz="2000" u="none" dirty="0" err="1">
                          <a:solidFill>
                            <a:srgbClr val="FFFF00"/>
                          </a:solidFill>
                          <a:effectLst/>
                          <a:latin typeface="+mn-lt"/>
                        </a:rPr>
                        <a:t>gì</a:t>
                      </a:r>
                      <a:r>
                        <a:rPr lang="vi-VN" sz="2000" u="none" dirty="0">
                          <a:solidFill>
                            <a:srgbClr val="FFFF00"/>
                          </a:solidFill>
                          <a:effectLst/>
                          <a:latin typeface="+mn-lt"/>
                        </a:rPr>
                        <a:t>?</a:t>
                      </a:r>
                      <a:endParaRPr lang="en-US" sz="2000" u="none" dirty="0">
                        <a:solidFill>
                          <a:srgbClr val="FFFF00"/>
                        </a:solidFill>
                        <a:effectLst/>
                        <a:latin typeface="+mn-lt"/>
                        <a:ea typeface="Times New Roman" panose="02020603050405020304" pitchFamily="18" charset="0"/>
                        <a:cs typeface="Times New Roman" panose="02020603050405020304" pitchFamily="18" charset="0"/>
                      </a:endParaRPr>
                    </a:p>
                  </a:txBody>
                  <a:tcPr marL="48174" marR="48174" marT="0" marB="0"/>
                </a:tc>
                <a:tc hMerge="1">
                  <a:txBody>
                    <a:bodyPr/>
                    <a:lstStyle/>
                    <a:p>
                      <a:endParaRPr lang="en-US"/>
                    </a:p>
                  </a:txBody>
                  <a:tcPr/>
                </a:tc>
                <a:tc>
                  <a:txBody>
                    <a:bodyPr/>
                    <a:lstStyle/>
                    <a:p>
                      <a:pPr marL="0" marR="0">
                        <a:lnSpc>
                          <a:spcPct val="150000"/>
                        </a:lnSpc>
                        <a:spcBef>
                          <a:spcPts val="0"/>
                        </a:spcBef>
                        <a:spcAft>
                          <a:spcPts val="0"/>
                        </a:spcAft>
                      </a:pPr>
                      <a:endParaRPr lang="en-US" sz="2000" u="none" strike="noStrike" spc="0" dirty="0">
                        <a:solidFill>
                          <a:srgbClr val="FFFF00"/>
                        </a:solidFill>
                        <a:effectLst/>
                        <a:latin typeface="+mn-lt"/>
                        <a:ea typeface="Arial" panose="020B0604020202020204" pitchFamily="34" charset="0"/>
                        <a:cs typeface="Arial" panose="020B0604020202020204" pitchFamily="34" charset="0"/>
                      </a:endParaRPr>
                    </a:p>
                  </a:txBody>
                  <a:tcPr marL="48174" marR="48174" marT="0" marB="0"/>
                </a:tc>
                <a:extLst>
                  <a:ext uri="{0D108BD9-81ED-4DB2-BD59-A6C34878D82A}">
                    <a16:rowId xmlns:a16="http://schemas.microsoft.com/office/drawing/2014/main" val="2856448634"/>
                  </a:ext>
                </a:extLst>
              </a:tr>
            </a:tbl>
          </a:graphicData>
        </a:graphic>
      </p:graphicFrame>
      <p:pic>
        <p:nvPicPr>
          <p:cNvPr id="4" name="Picture 2" descr="Hình ảnh Phim Hoạt Hình Học Sinh Học Sinh Cậu Bé PNG , Viết Clipart, Hoạt  Hình, Sinh Viên PNG miễn phí tải tập tin PSDComment và Vector">
            <a:extLst>
              <a:ext uri="{FF2B5EF4-FFF2-40B4-BE49-F238E27FC236}">
                <a16:creationId xmlns:a16="http://schemas.microsoft.com/office/drawing/2014/main" id="{8BEE004B-60C3-9880-ADA5-04691EBB79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7728" y="4530655"/>
            <a:ext cx="1644474" cy="1837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128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106CF8-4C76-40C6-BEEB-04B6C73B68C0}"/>
              </a:ext>
            </a:extLst>
          </p:cNvPr>
          <p:cNvSpPr txBox="1"/>
          <p:nvPr/>
        </p:nvSpPr>
        <p:spPr>
          <a:xfrm>
            <a:off x="1206110" y="877389"/>
            <a:ext cx="9794740" cy="1665008"/>
          </a:xfrm>
          <a:prstGeom prst="rect">
            <a:avLst/>
          </a:prstGeom>
          <a:noFill/>
        </p:spPr>
        <p:txBody>
          <a:bodyPr wrap="square">
            <a:spAutoFit/>
          </a:bodyPr>
          <a:lstStyle/>
          <a:p>
            <a:pPr algn="just">
              <a:lnSpc>
                <a:spcPct val="115000"/>
              </a:lnSpc>
              <a:spcAft>
                <a:spcPts val="1000"/>
              </a:spcAft>
            </a:pP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Thời</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gian</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5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phút</a:t>
            </a:r>
            <a:endPar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endParaRPr>
          </a:p>
          <a:p>
            <a:pPr algn="just">
              <a:lnSpc>
                <a:spcPct val="115000"/>
              </a:lnSpc>
              <a:spcAft>
                <a:spcPts val="1000"/>
              </a:spcAft>
            </a:pP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Nhiệm</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vụ</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dựa</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vào</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Phiếu</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học</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tập</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đã</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chuẩn</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bị</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ở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nhà</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trình</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bày</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ND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câu</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hỏi</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p>
        </p:txBody>
      </p:sp>
      <p:pic>
        <p:nvPicPr>
          <p:cNvPr id="5" name="Đồng hồ đếm ngược 5 phút - 5 Minutes">
            <a:hlinkClick r:id="" action="ppaction://media"/>
            <a:extLst>
              <a:ext uri="{FF2B5EF4-FFF2-40B4-BE49-F238E27FC236}">
                <a16:creationId xmlns:a16="http://schemas.microsoft.com/office/drawing/2014/main" id="{8CB2D2B5-0F4E-4C27-BC74-01A2F71240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39883" y="3033143"/>
            <a:ext cx="3431931" cy="1930461"/>
          </a:xfrm>
          <a:prstGeom prst="rect">
            <a:avLst/>
          </a:prstGeom>
        </p:spPr>
      </p:pic>
      <p:sp>
        <p:nvSpPr>
          <p:cNvPr id="6" name="TextBox 5">
            <a:extLst>
              <a:ext uri="{FF2B5EF4-FFF2-40B4-BE49-F238E27FC236}">
                <a16:creationId xmlns:a16="http://schemas.microsoft.com/office/drawing/2014/main" id="{D5983305-10CB-411C-8D19-7B508B941A62}"/>
              </a:ext>
            </a:extLst>
          </p:cNvPr>
          <p:cNvSpPr txBox="1"/>
          <p:nvPr/>
        </p:nvSpPr>
        <p:spPr>
          <a:xfrm>
            <a:off x="3413926" y="117081"/>
            <a:ext cx="5118509" cy="610488"/>
          </a:xfrm>
          <a:prstGeom prst="rect">
            <a:avLst/>
          </a:prstGeom>
          <a:noFill/>
        </p:spPr>
        <p:txBody>
          <a:bodyPr wrap="square">
            <a:spAutoFit/>
          </a:bodyPr>
          <a:lstStyle/>
          <a:p>
            <a:pPr algn="just">
              <a:lnSpc>
                <a:spcPct val="115000"/>
              </a:lnSpc>
              <a:spcAft>
                <a:spcPts val="1000"/>
              </a:spcAft>
            </a:pPr>
            <a:r>
              <a:rPr lang="en-US" sz="3200" b="1" dirty="0">
                <a:latin typeface="Arial" panose="020B0604020202020204" pitchFamily="34" charset="0"/>
                <a:cs typeface="Arial" panose="020B0604020202020204" pitchFamily="34" charset="0"/>
                <a:sym typeface="Wingdings" panose="05000000000000000000" pitchFamily="2" charset="2"/>
              </a:rPr>
              <a:t>THẢO LUẬN NHÓM</a:t>
            </a:r>
            <a:endParaRPr lang="en-US" sz="32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7AE289C-8543-B8AD-FB8D-253BC11700AC}"/>
              </a:ext>
            </a:extLst>
          </p:cNvPr>
          <p:cNvSpPr txBox="1"/>
          <p:nvPr/>
        </p:nvSpPr>
        <p:spPr>
          <a:xfrm>
            <a:off x="1905821" y="5626855"/>
            <a:ext cx="5118509" cy="610488"/>
          </a:xfrm>
          <a:prstGeom prst="rect">
            <a:avLst/>
          </a:prstGeom>
          <a:noFill/>
        </p:spPr>
        <p:txBody>
          <a:bodyPr wrap="square">
            <a:spAutoFit/>
          </a:bodyPr>
          <a:lstStyle/>
          <a:p>
            <a:pPr algn="just">
              <a:lnSpc>
                <a:spcPct val="115000"/>
              </a:lnSpc>
              <a:spcAft>
                <a:spcPts val="1000"/>
              </a:spcAft>
            </a:pP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Đại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bày</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7944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 fill="hold"/>
                                        <p:tgtEl>
                                          <p:spTgt spid="5"/>
                                        </p:tgtEl>
                                      </p:cBhvr>
                                    </p:cmd>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2" fill="remove" display="0">
                  <p:stCondLst>
                    <p:cond delay="indefinite"/>
                  </p:stCondLst>
                  <p:endCondLst>
                    <p:cond evt="onNext" delay="0">
                      <p:tgtEl>
                        <p:sldTgt/>
                      </p:tgtEl>
                    </p:cond>
                  </p:endCondLst>
                </p:cTn>
                <p:tgtEl>
                  <p:spTgt spid="5"/>
                </p:tgtEl>
              </p:cMediaNode>
            </p:video>
          </p:childTnLst>
        </p:cTn>
      </p:par>
    </p:tnLst>
    <p:bldLst>
      <p:bldP spid="4"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85913" y="100012"/>
            <a:ext cx="9866446" cy="609777"/>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1: BẢN ĐỒ DẪN ĐƯỜNG    </a:t>
            </a:r>
            <a:r>
              <a:rPr kumimoji="0" lang="en-US" sz="24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Đa</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ni</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en</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Gót</a:t>
            </a:r>
            <a:r>
              <a:rPr kumimoji="0" lang="vi-VN"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li –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ép</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endParaRPr kumimoji="0" lang="en-US" sz="2400" b="0"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7</a:t>
            </a: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716468" y="1278360"/>
            <a:ext cx="5302273" cy="1705339"/>
          </a:xfrm>
          <a:prstGeom prst="rect">
            <a:avLst/>
          </a:prstGeom>
        </p:spPr>
        <p:txBody>
          <a:bodyPr wrap="square">
            <a:spAutoFit/>
          </a:bodyPr>
          <a:lstStyle/>
          <a:p>
            <a:pPr marR="30480" algn="just">
              <a:lnSpc>
                <a:spcPct val="115000"/>
              </a:lnSpc>
              <a:spcAft>
                <a:spcPts val="1200"/>
              </a:spcAft>
            </a:pPr>
            <a:r>
              <a:rPr lang="en-US" sz="2400" b="1" dirty="0">
                <a:solidFill>
                  <a:srgbClr val="FF0000"/>
                </a:solidFill>
                <a:latin typeface="Arial" panose="020B0604020202020204" pitchFamily="34" charset="0"/>
                <a:cs typeface="Arial" panose="020B0604020202020204" pitchFamily="34" charset="0"/>
              </a:rPr>
              <a:t>II. KHÁM PHÁ VĂN BẢN</a:t>
            </a:r>
          </a:p>
          <a:p>
            <a:pPr marR="30480" algn="just">
              <a:lnSpc>
                <a:spcPct val="115000"/>
              </a:lnSpc>
              <a:spcAft>
                <a:spcPts val="1200"/>
              </a:spcAft>
            </a:pPr>
            <a:r>
              <a:rPr lang="en-US" sz="2400" b="1" dirty="0">
                <a:solidFill>
                  <a:srgbClr val="FF0000"/>
                </a:solidFill>
                <a:ea typeface="Calibri" panose="020F0502020204030204" pitchFamily="34" charset="0"/>
              </a:rPr>
              <a:t>2. </a:t>
            </a:r>
            <a:r>
              <a:rPr lang="en-US" sz="2400" b="1" dirty="0" err="1">
                <a:solidFill>
                  <a:srgbClr val="FF0000"/>
                </a:solidFill>
                <a:ea typeface="Calibri" panose="020F0502020204030204" pitchFamily="34" charset="0"/>
              </a:rPr>
              <a:t>Giải</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quyết</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vấn</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đề</a:t>
            </a:r>
            <a:endParaRPr lang="en-US" sz="2400" dirty="0">
              <a:solidFill>
                <a:srgbClr val="FF0000"/>
              </a:solidFill>
              <a:ea typeface="Calibri" panose="020F0502020204030204" pitchFamily="34" charset="0"/>
            </a:endParaRPr>
          </a:p>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16" name="TextBox 15">
            <a:extLst>
              <a:ext uri="{FF2B5EF4-FFF2-40B4-BE49-F238E27FC236}">
                <a16:creationId xmlns:a16="http://schemas.microsoft.com/office/drawing/2014/main" id="{49BDACE2-722D-E73C-3FF5-81B7D3E27A06}"/>
              </a:ext>
            </a:extLst>
          </p:cNvPr>
          <p:cNvSpPr txBox="1"/>
          <p:nvPr/>
        </p:nvSpPr>
        <p:spPr>
          <a:xfrm>
            <a:off x="507555" y="2240846"/>
            <a:ext cx="8407846" cy="1420325"/>
          </a:xfrm>
          <a:prstGeom prst="rect">
            <a:avLst/>
          </a:prstGeom>
          <a:noFill/>
        </p:spPr>
        <p:txBody>
          <a:bodyPr wrap="square">
            <a:spAutoFit/>
          </a:bodyPr>
          <a:lstStyle/>
          <a:p>
            <a:pPr marL="69850" marR="0" algn="just">
              <a:lnSpc>
                <a:spcPct val="150000"/>
              </a:lnSpc>
              <a:spcBef>
                <a:spcPts val="0"/>
              </a:spcBef>
              <a:spcAft>
                <a:spcPts val="0"/>
              </a:spcAft>
            </a:pPr>
            <a:r>
              <a:rPr lang="de-DE" sz="2000" b="1" dirty="0">
                <a:effectLst/>
                <a:latin typeface="Arial" panose="020B0604020202020204" pitchFamily="34" charset="0"/>
                <a:ea typeface="Times New Roman" panose="02020603050405020304" pitchFamily="18" charset="0"/>
                <a:cs typeface="Arial" panose="020B0604020202020204" pitchFamily="34" charset="0"/>
              </a:rPr>
              <a:t>*Các ý kiến:</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69850" marR="0" algn="just">
              <a:lnSpc>
                <a:spcPct val="150000"/>
              </a:lnSpc>
              <a:spcBef>
                <a:spcPts val="0"/>
              </a:spcBef>
              <a:spcAft>
                <a:spcPts val="0"/>
              </a:spcAft>
            </a:pP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Tấm</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bản</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đồ</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là</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cách</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nhìn</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về</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cuộc</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đời</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con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người</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p>
            <a:pPr marL="69850" marR="0" algn="just">
              <a:lnSpc>
                <a:spcPct val="150000"/>
              </a:lnSpc>
              <a:spcBef>
                <a:spcPts val="0"/>
              </a:spcBef>
              <a:spcAft>
                <a:spcPts val="800"/>
              </a:spcAft>
            </a:pPr>
            <a:r>
              <a:rPr lang="vi-VN" sz="2000" b="1" dirty="0">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effectLst/>
                <a:latin typeface="Arial" panose="020B0604020202020204" pitchFamily="34" charset="0"/>
                <a:ea typeface="Times New Roman" panose="02020603050405020304" pitchFamily="18" charset="0"/>
                <a:cs typeface="Arial" panose="020B0604020202020204" pitchFamily="34" charset="0"/>
              </a:rPr>
              <a:t>Lí</a:t>
            </a:r>
            <a:r>
              <a:rPr lang="vi-VN" sz="2000" b="1" dirty="0">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effectLst/>
                <a:latin typeface="Arial" panose="020B0604020202020204" pitchFamily="34" charset="0"/>
                <a:ea typeface="Times New Roman" panose="02020603050405020304" pitchFamily="18" charset="0"/>
                <a:cs typeface="Arial" panose="020B0604020202020204" pitchFamily="34" charset="0"/>
              </a:rPr>
              <a:t>lẽ</a:t>
            </a:r>
            <a:r>
              <a:rPr lang="vi-VN" sz="2000" b="1" dirty="0">
                <a:effectLst/>
                <a:latin typeface="Arial" panose="020B0604020202020204" pitchFamily="34" charset="0"/>
                <a:ea typeface="Times New Roman" panose="02020603050405020304" pitchFamily="18"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1E56780-8284-39F8-9402-60EC59227E1E}"/>
              </a:ext>
            </a:extLst>
          </p:cNvPr>
          <p:cNvSpPr txBox="1"/>
          <p:nvPr/>
        </p:nvSpPr>
        <p:spPr>
          <a:xfrm>
            <a:off x="381274" y="3682558"/>
            <a:ext cx="11071085" cy="1427635"/>
          </a:xfrm>
          <a:prstGeom prst="rect">
            <a:avLst/>
          </a:prstGeom>
          <a:noFill/>
        </p:spPr>
        <p:txBody>
          <a:bodyPr wrap="square">
            <a:spAutoFit/>
          </a:bodyPr>
          <a:lstStyle/>
          <a:p>
            <a:pPr marL="342900" marR="0" lvl="0" indent="-342900" algn="just">
              <a:lnSpc>
                <a:spcPct val="150000"/>
              </a:lnSpc>
              <a:spcBef>
                <a:spcPts val="0"/>
              </a:spcBef>
              <a:spcAft>
                <a:spcPts val="0"/>
              </a:spcAft>
              <a:buSzPts val="1400"/>
              <a:buFont typeface="Times New Roman" panose="02020603050405020304" pitchFamily="18" charset="0"/>
              <a:buChar char="-"/>
            </a:pPr>
            <a:r>
              <a:rPr lang="vi-VN" sz="2000" dirty="0" err="1">
                <a:effectLst/>
                <a:ea typeface="Times New Roman" panose="02020603050405020304" pitchFamily="18" charset="0"/>
                <a:cs typeface="Times New Roman" panose="02020603050405020304" pitchFamily="18" charset="0"/>
              </a:rPr>
              <a:t>Cách</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nhìn</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nhận</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cuộc</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đời</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và</a:t>
            </a:r>
            <a:r>
              <a:rPr lang="vi-VN" sz="2000" dirty="0">
                <a:effectLst/>
                <a:ea typeface="Times New Roman" panose="02020603050405020304" pitchFamily="18" charset="0"/>
                <a:cs typeface="Times New Roman" panose="02020603050405020304" pitchFamily="18" charset="0"/>
              </a:rPr>
              <a:t> con </a:t>
            </a:r>
            <a:r>
              <a:rPr lang="vi-VN" sz="2000" dirty="0" err="1">
                <a:effectLst/>
                <a:ea typeface="Times New Roman" panose="02020603050405020304" pitchFamily="18" charset="0"/>
                <a:cs typeface="Times New Roman" panose="02020603050405020304" pitchFamily="18" charset="0"/>
              </a:rPr>
              <a:t>người</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tất</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yếu</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sẽ</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hình</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thành</a:t>
            </a:r>
            <a:r>
              <a:rPr lang="vi-VN" sz="2000" dirty="0">
                <a:effectLst/>
                <a:ea typeface="Times New Roman" panose="02020603050405020304" pitchFamily="18" charset="0"/>
                <a:cs typeface="Times New Roman" panose="02020603050405020304" pitchFamily="18" charset="0"/>
              </a:rPr>
              <a:t> ở </a:t>
            </a:r>
            <a:r>
              <a:rPr lang="vi-VN" sz="2000" dirty="0" err="1">
                <a:effectLst/>
                <a:ea typeface="Times New Roman" panose="02020603050405020304" pitchFamily="18" charset="0"/>
                <a:cs typeface="Times New Roman" panose="02020603050405020304" pitchFamily="18" charset="0"/>
              </a:rPr>
              <a:t>mỗi</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chúng</a:t>
            </a:r>
            <a:r>
              <a:rPr lang="vi-VN" sz="2000" dirty="0">
                <a:effectLst/>
                <a:ea typeface="Times New Roman" panose="02020603050405020304" pitchFamily="18" charset="0"/>
                <a:cs typeface="Times New Roman" panose="02020603050405020304" pitchFamily="18" charset="0"/>
              </a:rPr>
              <a:t> ta, </a:t>
            </a:r>
            <a:r>
              <a:rPr lang="vi-VN" sz="2000" dirty="0" err="1">
                <a:effectLst/>
                <a:ea typeface="Times New Roman" panose="02020603050405020304" pitchFamily="18" charset="0"/>
                <a:cs typeface="Times New Roman" panose="02020603050405020304" pitchFamily="18" charset="0"/>
              </a:rPr>
              <a:t>được</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truyền</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từ</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bố</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mẹ</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được</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điều</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chỉnh</a:t>
            </a:r>
            <a:r>
              <a:rPr lang="vi-VN" sz="2000" dirty="0">
                <a:effectLst/>
                <a:ea typeface="Times New Roman" panose="02020603050405020304" pitchFamily="18" charset="0"/>
                <a:cs typeface="Times New Roman" panose="02020603050405020304" pitchFamily="18" charset="0"/>
              </a:rPr>
              <a:t> theo </a:t>
            </a:r>
            <a:r>
              <a:rPr lang="vi-VN" sz="2000" dirty="0" err="1">
                <a:effectLst/>
                <a:ea typeface="Times New Roman" panose="02020603050405020304" pitchFamily="18" charset="0"/>
                <a:cs typeface="Times New Roman" panose="02020603050405020304" pitchFamily="18" charset="0"/>
              </a:rPr>
              <a:t>hoàn</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cảnh</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sống</a:t>
            </a:r>
            <a:r>
              <a:rPr lang="vi-VN" sz="2000" dirty="0">
                <a:effectLst/>
                <a:ea typeface="Times New Roman" panose="02020603050405020304" pitchFamily="18" charset="0"/>
                <a:cs typeface="Times New Roman" panose="02020603050405020304" pitchFamily="18" charset="0"/>
              </a:rPr>
              <a:t>, theo tôn </a:t>
            </a:r>
            <a:r>
              <a:rPr lang="vi-VN" sz="2000" dirty="0" err="1">
                <a:effectLst/>
                <a:ea typeface="Times New Roman" panose="02020603050405020304" pitchFamily="18" charset="0"/>
                <a:cs typeface="Times New Roman" panose="02020603050405020304" pitchFamily="18" charset="0"/>
              </a:rPr>
              <a:t>giáo</a:t>
            </a:r>
            <a:r>
              <a:rPr lang="vi-VN" sz="2000" dirty="0">
                <a:effectLst/>
                <a:ea typeface="Times New Roman" panose="02020603050405020304" pitchFamily="18" charset="0"/>
                <a:cs typeface="Times New Roman" panose="02020603050405020304" pitchFamily="18" charset="0"/>
              </a:rPr>
              <a:t> hay kinh </a:t>
            </a:r>
            <a:r>
              <a:rPr lang="vi-VN" sz="2000" dirty="0" err="1">
                <a:effectLst/>
                <a:ea typeface="Times New Roman" panose="02020603050405020304" pitchFamily="18" charset="0"/>
                <a:cs typeface="Times New Roman" panose="02020603050405020304" pitchFamily="18" charset="0"/>
              </a:rPr>
              <a:t>nghiệm</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bản</a:t>
            </a:r>
            <a:r>
              <a:rPr lang="vi-VN" sz="2000" dirty="0">
                <a:effectLst/>
                <a:ea typeface="Times New Roman" panose="02020603050405020304" pitchFamily="18" charset="0"/>
                <a:cs typeface="Times New Roman" panose="02020603050405020304" pitchFamily="18" charset="0"/>
              </a:rPr>
              <a:t> thân.</a:t>
            </a:r>
            <a:endParaRPr lang="en-US" sz="2000" dirty="0">
              <a:effectLst/>
              <a:ea typeface="Times New Roman" panose="02020603050405020304" pitchFamily="18" charset="0"/>
              <a:cs typeface="Times New Roman" panose="02020603050405020304" pitchFamily="18" charset="0"/>
            </a:endParaRPr>
          </a:p>
          <a:p>
            <a:pPr marL="342900" marR="0" lvl="0" indent="-342900" algn="just">
              <a:lnSpc>
                <a:spcPct val="150000"/>
              </a:lnSpc>
              <a:spcBef>
                <a:spcPts val="0"/>
              </a:spcBef>
              <a:spcAft>
                <a:spcPts val="800"/>
              </a:spcAft>
              <a:buSzPts val="1400"/>
              <a:buFont typeface="Times New Roman" panose="02020603050405020304" pitchFamily="18" charset="0"/>
              <a:buChar char="-"/>
            </a:pPr>
            <a:r>
              <a:rPr lang="vi-VN" sz="2000" dirty="0" err="1">
                <a:effectLst/>
                <a:ea typeface="Times New Roman" panose="02020603050405020304" pitchFamily="18" charset="0"/>
                <a:cs typeface="Times New Roman" panose="02020603050405020304" pitchFamily="18" charset="0"/>
              </a:rPr>
              <a:t>Nếu</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có</a:t>
            </a:r>
            <a:r>
              <a:rPr lang="vi-VN" sz="2000" dirty="0">
                <a:effectLst/>
                <a:ea typeface="Times New Roman" panose="02020603050405020304" pitchFamily="18" charset="0"/>
                <a:cs typeface="Times New Roman" panose="02020603050405020304" pitchFamily="18" charset="0"/>
              </a:rPr>
              <a:t> hai </a:t>
            </a:r>
            <a:r>
              <a:rPr lang="vi-VN" sz="2000" dirty="0" err="1">
                <a:effectLst/>
                <a:ea typeface="Times New Roman" panose="02020603050405020304" pitchFamily="18" charset="0"/>
                <a:cs typeface="Times New Roman" panose="02020603050405020304" pitchFamily="18" charset="0"/>
              </a:rPr>
              <a:t>cách</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nhìn</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cuộc</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đời</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và</a:t>
            </a:r>
            <a:r>
              <a:rPr lang="vi-VN" sz="2000" dirty="0">
                <a:effectLst/>
                <a:ea typeface="Times New Roman" panose="02020603050405020304" pitchFamily="18" charset="0"/>
                <a:cs typeface="Times New Roman" panose="02020603050405020304" pitchFamily="18" charset="0"/>
              </a:rPr>
              <a:t> con </a:t>
            </a:r>
            <a:r>
              <a:rPr lang="vi-VN" sz="2000" dirty="0" err="1">
                <a:effectLst/>
                <a:ea typeface="Times New Roman" panose="02020603050405020304" pitchFamily="18" charset="0"/>
                <a:cs typeface="Times New Roman" panose="02020603050405020304" pitchFamily="18" charset="0"/>
              </a:rPr>
              <a:t>người</a:t>
            </a:r>
            <a:r>
              <a:rPr lang="vi-VN" sz="2000" dirty="0">
                <a:effectLst/>
                <a:ea typeface="Times New Roman" panose="02020603050405020304" pitchFamily="18" charset="0"/>
                <a:cs typeface="Times New Roman" panose="02020603050405020304" pitchFamily="18" charset="0"/>
              </a:rPr>
              <a:t> không </a:t>
            </a:r>
            <a:r>
              <a:rPr lang="vi-VN" sz="2000" dirty="0" err="1">
                <a:effectLst/>
                <a:ea typeface="Times New Roman" panose="02020603050405020304" pitchFamily="18" charset="0"/>
                <a:cs typeface="Times New Roman" panose="02020603050405020304" pitchFamily="18" charset="0"/>
              </a:rPr>
              <a:t>giống</a:t>
            </a:r>
            <a:r>
              <a:rPr lang="vi-VN" sz="2000" dirty="0">
                <a:effectLst/>
                <a:ea typeface="Times New Roman" panose="02020603050405020304" pitchFamily="18" charset="0"/>
                <a:cs typeface="Times New Roman" panose="02020603050405020304" pitchFamily="18" charset="0"/>
              </a:rPr>
              <a:t> nhau.</a:t>
            </a:r>
            <a:endParaRPr lang="en-US" sz="20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203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fade">
                                      <p:cBhvr>
                                        <p:cTn id="21" dur="1000"/>
                                        <p:tgtEl>
                                          <p:spTgt spid="16">
                                            <p:txEl>
                                              <p:pRg st="0" end="0"/>
                                            </p:txEl>
                                          </p:spTgt>
                                        </p:tgtEl>
                                      </p:cBhvr>
                                    </p:animEffect>
                                    <p:anim calcmode="lin" valueType="num">
                                      <p:cBhvr>
                                        <p:cTn id="22"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 calcmode="lin" valueType="num">
                                      <p:cBhvr additive="base">
                                        <p:cTn id="28"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6">
                                            <p:txEl>
                                              <p:pRg st="2" end="2"/>
                                            </p:txEl>
                                          </p:spTgt>
                                        </p:tgtEl>
                                        <p:attrNameLst>
                                          <p:attrName>style.visibility</p:attrName>
                                        </p:attrNameLst>
                                      </p:cBhvr>
                                      <p:to>
                                        <p:strVal val="visible"/>
                                      </p:to>
                                    </p:set>
                                    <p:anim calcmode="lin" valueType="num">
                                      <p:cBhvr additive="base">
                                        <p:cTn id="34"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8">
                                            <p:txEl>
                                              <p:pRg st="0" end="0"/>
                                            </p:txEl>
                                          </p:spTgt>
                                        </p:tgtEl>
                                        <p:attrNameLst>
                                          <p:attrName>style.visibility</p:attrName>
                                        </p:attrNameLst>
                                      </p:cBhvr>
                                      <p:to>
                                        <p:strVal val="visible"/>
                                      </p:to>
                                    </p:set>
                                    <p:animEffect transition="in" filter="fade">
                                      <p:cBhvr>
                                        <p:cTn id="40" dur="1000"/>
                                        <p:tgtEl>
                                          <p:spTgt spid="18">
                                            <p:txEl>
                                              <p:pRg st="0" end="0"/>
                                            </p:txEl>
                                          </p:spTgt>
                                        </p:tgtEl>
                                      </p:cBhvr>
                                    </p:animEffect>
                                    <p:anim calcmode="lin" valueType="num">
                                      <p:cBhvr>
                                        <p:cTn id="41"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8">
                                            <p:txEl>
                                              <p:pRg st="1" end="1"/>
                                            </p:txEl>
                                          </p:spTgt>
                                        </p:tgtEl>
                                        <p:attrNameLst>
                                          <p:attrName>style.visibility</p:attrName>
                                        </p:attrNameLst>
                                      </p:cBhvr>
                                      <p:to>
                                        <p:strVal val="visible"/>
                                      </p:to>
                                    </p:set>
                                    <p:animEffect transition="in" filter="fade">
                                      <p:cBhvr>
                                        <p:cTn id="47" dur="1000"/>
                                        <p:tgtEl>
                                          <p:spTgt spid="18">
                                            <p:txEl>
                                              <p:pRg st="1" end="1"/>
                                            </p:txEl>
                                          </p:spTgt>
                                        </p:tgtEl>
                                      </p:cBhvr>
                                    </p:animEffect>
                                    <p:anim calcmode="lin" valueType="num">
                                      <p:cBhvr>
                                        <p:cTn id="48"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85913" y="100012"/>
            <a:ext cx="9866446" cy="609777"/>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1: BẢN ĐỒ DẪN ĐƯỜNG    </a:t>
            </a:r>
            <a:r>
              <a:rPr kumimoji="0" lang="en-US" sz="24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Đa</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ni</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en</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Gót</a:t>
            </a:r>
            <a:r>
              <a:rPr kumimoji="0" lang="vi-VN"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li –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ép</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endParaRPr kumimoji="0" lang="en-US" sz="2400" b="0"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7</a:t>
            </a: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56916" y="1005239"/>
            <a:ext cx="5302273" cy="1705339"/>
          </a:xfrm>
          <a:prstGeom prst="rect">
            <a:avLst/>
          </a:prstGeom>
        </p:spPr>
        <p:txBody>
          <a:bodyPr wrap="square">
            <a:spAutoFit/>
          </a:bodyPr>
          <a:lstStyle/>
          <a:p>
            <a:pPr marR="30480" algn="just">
              <a:lnSpc>
                <a:spcPct val="115000"/>
              </a:lnSpc>
              <a:spcAft>
                <a:spcPts val="1200"/>
              </a:spcAft>
            </a:pPr>
            <a:r>
              <a:rPr lang="en-US" sz="2400" b="1" dirty="0">
                <a:solidFill>
                  <a:srgbClr val="FF0000"/>
                </a:solidFill>
                <a:latin typeface="Arial" panose="020B0604020202020204" pitchFamily="34" charset="0"/>
                <a:cs typeface="Arial" panose="020B0604020202020204" pitchFamily="34" charset="0"/>
              </a:rPr>
              <a:t>II. KHÁM PHÁ VĂN BẢN</a:t>
            </a:r>
          </a:p>
          <a:p>
            <a:pPr marR="30480" algn="just">
              <a:lnSpc>
                <a:spcPct val="115000"/>
              </a:lnSpc>
              <a:spcAft>
                <a:spcPts val="1200"/>
              </a:spcAft>
            </a:pPr>
            <a:r>
              <a:rPr lang="en-US" sz="2400" b="1" dirty="0">
                <a:solidFill>
                  <a:srgbClr val="FF0000"/>
                </a:solidFill>
                <a:ea typeface="Calibri" panose="020F0502020204030204" pitchFamily="34" charset="0"/>
              </a:rPr>
              <a:t>2. </a:t>
            </a:r>
            <a:r>
              <a:rPr lang="en-US" sz="2400" b="1" dirty="0" err="1">
                <a:solidFill>
                  <a:srgbClr val="FF0000"/>
                </a:solidFill>
                <a:ea typeface="Calibri" panose="020F0502020204030204" pitchFamily="34" charset="0"/>
              </a:rPr>
              <a:t>Giải</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quyết</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vấn</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đề</a:t>
            </a:r>
            <a:endParaRPr lang="en-US" sz="2400" dirty="0">
              <a:solidFill>
                <a:srgbClr val="FF0000"/>
              </a:solidFill>
              <a:ea typeface="Calibri" panose="020F0502020204030204" pitchFamily="34" charset="0"/>
            </a:endParaRPr>
          </a:p>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16" name="TextBox 15">
            <a:extLst>
              <a:ext uri="{FF2B5EF4-FFF2-40B4-BE49-F238E27FC236}">
                <a16:creationId xmlns:a16="http://schemas.microsoft.com/office/drawing/2014/main" id="{49BDACE2-722D-E73C-3FF5-81B7D3E27A06}"/>
              </a:ext>
            </a:extLst>
          </p:cNvPr>
          <p:cNvSpPr txBox="1"/>
          <p:nvPr/>
        </p:nvSpPr>
        <p:spPr>
          <a:xfrm>
            <a:off x="345057" y="1846054"/>
            <a:ext cx="8444063" cy="1420325"/>
          </a:xfrm>
          <a:prstGeom prst="rect">
            <a:avLst/>
          </a:prstGeom>
          <a:noFill/>
        </p:spPr>
        <p:txBody>
          <a:bodyPr wrap="square">
            <a:spAutoFit/>
          </a:bodyPr>
          <a:lstStyle/>
          <a:p>
            <a:pPr marL="69850" marR="0" algn="just">
              <a:lnSpc>
                <a:spcPct val="150000"/>
              </a:lnSpc>
              <a:spcBef>
                <a:spcPts val="0"/>
              </a:spcBef>
              <a:spcAft>
                <a:spcPts val="0"/>
              </a:spcAft>
            </a:pPr>
            <a:r>
              <a:rPr lang="de-DE" sz="2000" b="1" dirty="0">
                <a:effectLst/>
                <a:latin typeface="Arial" panose="020B0604020202020204" pitchFamily="34" charset="0"/>
                <a:ea typeface="Times New Roman" panose="02020603050405020304" pitchFamily="18" charset="0"/>
                <a:cs typeface="Arial" panose="020B0604020202020204" pitchFamily="34" charset="0"/>
              </a:rPr>
              <a:t>*Các ý kiến:</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69850" marR="0" algn="just">
              <a:lnSpc>
                <a:spcPct val="150000"/>
              </a:lnSpc>
              <a:spcBef>
                <a:spcPts val="0"/>
              </a:spcBef>
              <a:spcAft>
                <a:spcPts val="0"/>
              </a:spcAft>
            </a:pP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Tấm</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bản</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đồ</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là</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cách</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nhìn</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về</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cuộc</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đời</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con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người</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p>
            <a:pPr marL="69850" marR="0" algn="just">
              <a:lnSpc>
                <a:spcPct val="150000"/>
              </a:lnSpc>
              <a:spcBef>
                <a:spcPts val="0"/>
              </a:spcBef>
              <a:spcAft>
                <a:spcPts val="800"/>
              </a:spcAft>
            </a:pPr>
            <a:r>
              <a:rPr lang="vi-VN" sz="2000" b="1" dirty="0">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effectLst/>
                <a:latin typeface="Arial" panose="020B0604020202020204" pitchFamily="34" charset="0"/>
                <a:ea typeface="Times New Roman" panose="02020603050405020304" pitchFamily="18" charset="0"/>
                <a:cs typeface="Arial" panose="020B0604020202020204" pitchFamily="34" charset="0"/>
              </a:rPr>
              <a:t>Lí</a:t>
            </a:r>
            <a:r>
              <a:rPr lang="vi-VN" sz="2000" b="1" dirty="0">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effectLst/>
                <a:latin typeface="Arial" panose="020B0604020202020204" pitchFamily="34" charset="0"/>
                <a:ea typeface="Times New Roman" panose="02020603050405020304" pitchFamily="18" charset="0"/>
                <a:cs typeface="Arial" panose="020B0604020202020204" pitchFamily="34" charset="0"/>
              </a:rPr>
              <a:t>lẽ</a:t>
            </a:r>
            <a:r>
              <a:rPr lang="vi-VN" sz="2000" b="1" dirty="0">
                <a:effectLst/>
                <a:latin typeface="Arial" panose="020B0604020202020204" pitchFamily="34" charset="0"/>
                <a:ea typeface="Times New Roman" panose="02020603050405020304" pitchFamily="18"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1E56780-8284-39F8-9402-60EC59227E1E}"/>
              </a:ext>
            </a:extLst>
          </p:cNvPr>
          <p:cNvSpPr txBox="1"/>
          <p:nvPr/>
        </p:nvSpPr>
        <p:spPr>
          <a:xfrm>
            <a:off x="290512" y="3312426"/>
            <a:ext cx="11071085" cy="1427635"/>
          </a:xfrm>
          <a:prstGeom prst="rect">
            <a:avLst/>
          </a:prstGeom>
          <a:noFill/>
        </p:spPr>
        <p:txBody>
          <a:bodyPr wrap="square">
            <a:spAutoFit/>
          </a:bodyPr>
          <a:lstStyle/>
          <a:p>
            <a:pPr marL="342900" marR="0" lvl="0" indent="-342900" algn="just">
              <a:lnSpc>
                <a:spcPct val="150000"/>
              </a:lnSpc>
              <a:spcBef>
                <a:spcPts val="0"/>
              </a:spcBef>
              <a:spcAft>
                <a:spcPts val="0"/>
              </a:spcAft>
              <a:buSzPts val="1400"/>
              <a:buFont typeface="Times New Roman" panose="02020603050405020304" pitchFamily="18" charset="0"/>
              <a:buChar char="-"/>
            </a:pPr>
            <a:r>
              <a:rPr lang="vi-VN" sz="2000" dirty="0" err="1">
                <a:effectLst/>
                <a:ea typeface="Times New Roman" panose="02020603050405020304" pitchFamily="18" charset="0"/>
                <a:cs typeface="Times New Roman" panose="02020603050405020304" pitchFamily="18" charset="0"/>
              </a:rPr>
              <a:t>Cách</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nhìn</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nhận</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cuộc</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đời</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và</a:t>
            </a:r>
            <a:r>
              <a:rPr lang="vi-VN" sz="2000" dirty="0">
                <a:effectLst/>
                <a:ea typeface="Times New Roman" panose="02020603050405020304" pitchFamily="18" charset="0"/>
                <a:cs typeface="Times New Roman" panose="02020603050405020304" pitchFamily="18" charset="0"/>
              </a:rPr>
              <a:t> con </a:t>
            </a:r>
            <a:r>
              <a:rPr lang="vi-VN" sz="2000" dirty="0" err="1">
                <a:effectLst/>
                <a:ea typeface="Times New Roman" panose="02020603050405020304" pitchFamily="18" charset="0"/>
                <a:cs typeface="Times New Roman" panose="02020603050405020304" pitchFamily="18" charset="0"/>
              </a:rPr>
              <a:t>người</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tất</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yếu</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sẽ</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hình</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thành</a:t>
            </a:r>
            <a:r>
              <a:rPr lang="vi-VN" sz="2000" dirty="0">
                <a:effectLst/>
                <a:ea typeface="Times New Roman" panose="02020603050405020304" pitchFamily="18" charset="0"/>
                <a:cs typeface="Times New Roman" panose="02020603050405020304" pitchFamily="18" charset="0"/>
              </a:rPr>
              <a:t> ở </a:t>
            </a:r>
            <a:r>
              <a:rPr lang="vi-VN" sz="2000" dirty="0" err="1">
                <a:effectLst/>
                <a:ea typeface="Times New Roman" panose="02020603050405020304" pitchFamily="18" charset="0"/>
                <a:cs typeface="Times New Roman" panose="02020603050405020304" pitchFamily="18" charset="0"/>
              </a:rPr>
              <a:t>mỗi</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chúng</a:t>
            </a:r>
            <a:r>
              <a:rPr lang="vi-VN" sz="2000" dirty="0">
                <a:effectLst/>
                <a:ea typeface="Times New Roman" panose="02020603050405020304" pitchFamily="18" charset="0"/>
                <a:cs typeface="Times New Roman" panose="02020603050405020304" pitchFamily="18" charset="0"/>
              </a:rPr>
              <a:t> ta, </a:t>
            </a:r>
            <a:r>
              <a:rPr lang="vi-VN" sz="2000" dirty="0" err="1">
                <a:effectLst/>
                <a:ea typeface="Times New Roman" panose="02020603050405020304" pitchFamily="18" charset="0"/>
                <a:cs typeface="Times New Roman" panose="02020603050405020304" pitchFamily="18" charset="0"/>
              </a:rPr>
              <a:t>được</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truyền</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từ</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bố</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mẹ</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được</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điều</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chỉnh</a:t>
            </a:r>
            <a:r>
              <a:rPr lang="vi-VN" sz="2000" dirty="0">
                <a:effectLst/>
                <a:ea typeface="Times New Roman" panose="02020603050405020304" pitchFamily="18" charset="0"/>
                <a:cs typeface="Times New Roman" panose="02020603050405020304" pitchFamily="18" charset="0"/>
              </a:rPr>
              <a:t> theo </a:t>
            </a:r>
            <a:r>
              <a:rPr lang="vi-VN" sz="2000" dirty="0" err="1">
                <a:effectLst/>
                <a:ea typeface="Times New Roman" panose="02020603050405020304" pitchFamily="18" charset="0"/>
                <a:cs typeface="Times New Roman" panose="02020603050405020304" pitchFamily="18" charset="0"/>
              </a:rPr>
              <a:t>hoàn</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cảnh</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sống</a:t>
            </a:r>
            <a:r>
              <a:rPr lang="vi-VN" sz="2000" dirty="0">
                <a:effectLst/>
                <a:ea typeface="Times New Roman" panose="02020603050405020304" pitchFamily="18" charset="0"/>
                <a:cs typeface="Times New Roman" panose="02020603050405020304" pitchFamily="18" charset="0"/>
              </a:rPr>
              <a:t>, theo tôn </a:t>
            </a:r>
            <a:r>
              <a:rPr lang="vi-VN" sz="2000" dirty="0" err="1">
                <a:effectLst/>
                <a:ea typeface="Times New Roman" panose="02020603050405020304" pitchFamily="18" charset="0"/>
                <a:cs typeface="Times New Roman" panose="02020603050405020304" pitchFamily="18" charset="0"/>
              </a:rPr>
              <a:t>giáo</a:t>
            </a:r>
            <a:r>
              <a:rPr lang="vi-VN" sz="2000" dirty="0">
                <a:effectLst/>
                <a:ea typeface="Times New Roman" panose="02020603050405020304" pitchFamily="18" charset="0"/>
                <a:cs typeface="Times New Roman" panose="02020603050405020304" pitchFamily="18" charset="0"/>
              </a:rPr>
              <a:t> hay kinh </a:t>
            </a:r>
            <a:r>
              <a:rPr lang="vi-VN" sz="2000" dirty="0" err="1">
                <a:effectLst/>
                <a:ea typeface="Times New Roman" panose="02020603050405020304" pitchFamily="18" charset="0"/>
                <a:cs typeface="Times New Roman" panose="02020603050405020304" pitchFamily="18" charset="0"/>
              </a:rPr>
              <a:t>nghiệm</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bản</a:t>
            </a:r>
            <a:r>
              <a:rPr lang="vi-VN" sz="2000" dirty="0">
                <a:effectLst/>
                <a:ea typeface="Times New Roman" panose="02020603050405020304" pitchFamily="18" charset="0"/>
                <a:cs typeface="Times New Roman" panose="02020603050405020304" pitchFamily="18" charset="0"/>
              </a:rPr>
              <a:t> thân.</a:t>
            </a:r>
            <a:endParaRPr lang="en-US" sz="2000" dirty="0">
              <a:effectLst/>
              <a:ea typeface="Times New Roman" panose="02020603050405020304" pitchFamily="18" charset="0"/>
              <a:cs typeface="Times New Roman" panose="02020603050405020304" pitchFamily="18" charset="0"/>
            </a:endParaRPr>
          </a:p>
          <a:p>
            <a:pPr marL="342900" marR="0" lvl="0" indent="-342900" algn="just">
              <a:lnSpc>
                <a:spcPct val="150000"/>
              </a:lnSpc>
              <a:spcBef>
                <a:spcPts val="0"/>
              </a:spcBef>
              <a:spcAft>
                <a:spcPts val="800"/>
              </a:spcAft>
              <a:buSzPts val="1400"/>
              <a:buFont typeface="Times New Roman" panose="02020603050405020304" pitchFamily="18" charset="0"/>
              <a:buChar char="-"/>
            </a:pPr>
            <a:r>
              <a:rPr lang="vi-VN" sz="2000" dirty="0" err="1">
                <a:effectLst/>
                <a:ea typeface="Times New Roman" panose="02020603050405020304" pitchFamily="18" charset="0"/>
                <a:cs typeface="Times New Roman" panose="02020603050405020304" pitchFamily="18" charset="0"/>
              </a:rPr>
              <a:t>Nếu</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có</a:t>
            </a:r>
            <a:r>
              <a:rPr lang="vi-VN" sz="2000" dirty="0">
                <a:effectLst/>
                <a:ea typeface="Times New Roman" panose="02020603050405020304" pitchFamily="18" charset="0"/>
                <a:cs typeface="Times New Roman" panose="02020603050405020304" pitchFamily="18" charset="0"/>
              </a:rPr>
              <a:t> hai </a:t>
            </a:r>
            <a:r>
              <a:rPr lang="vi-VN" sz="2000" dirty="0" err="1">
                <a:effectLst/>
                <a:ea typeface="Times New Roman" panose="02020603050405020304" pitchFamily="18" charset="0"/>
                <a:cs typeface="Times New Roman" panose="02020603050405020304" pitchFamily="18" charset="0"/>
              </a:rPr>
              <a:t>cách</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nhìn</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cuộc</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đời</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và</a:t>
            </a:r>
            <a:r>
              <a:rPr lang="vi-VN" sz="2000" dirty="0">
                <a:effectLst/>
                <a:ea typeface="Times New Roman" panose="02020603050405020304" pitchFamily="18" charset="0"/>
                <a:cs typeface="Times New Roman" panose="02020603050405020304" pitchFamily="18" charset="0"/>
              </a:rPr>
              <a:t> con </a:t>
            </a:r>
            <a:r>
              <a:rPr lang="vi-VN" sz="2000" dirty="0" err="1">
                <a:effectLst/>
                <a:ea typeface="Times New Roman" panose="02020603050405020304" pitchFamily="18" charset="0"/>
                <a:cs typeface="Times New Roman" panose="02020603050405020304" pitchFamily="18" charset="0"/>
              </a:rPr>
              <a:t>người</a:t>
            </a:r>
            <a:r>
              <a:rPr lang="vi-VN" sz="2000" dirty="0">
                <a:effectLst/>
                <a:ea typeface="Times New Roman" panose="02020603050405020304" pitchFamily="18" charset="0"/>
                <a:cs typeface="Times New Roman" panose="02020603050405020304" pitchFamily="18" charset="0"/>
              </a:rPr>
              <a:t> không </a:t>
            </a:r>
            <a:r>
              <a:rPr lang="vi-VN" sz="2000" dirty="0" err="1">
                <a:effectLst/>
                <a:ea typeface="Times New Roman" panose="02020603050405020304" pitchFamily="18" charset="0"/>
                <a:cs typeface="Times New Roman" panose="02020603050405020304" pitchFamily="18" charset="0"/>
              </a:rPr>
              <a:t>giống</a:t>
            </a:r>
            <a:r>
              <a:rPr lang="vi-VN" sz="2000" dirty="0">
                <a:effectLst/>
                <a:ea typeface="Times New Roman" panose="02020603050405020304" pitchFamily="18" charset="0"/>
                <a:cs typeface="Times New Roman" panose="02020603050405020304" pitchFamily="18" charset="0"/>
              </a:rPr>
              <a:t> nhau.</a:t>
            </a:r>
            <a:endParaRPr lang="en-US" sz="2000" dirty="0">
              <a:effectLst/>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B6BAA343-C8A4-91FE-D59F-5A913D1CA0D5}"/>
              </a:ext>
            </a:extLst>
          </p:cNvPr>
          <p:cNvSpPr txBox="1"/>
          <p:nvPr/>
        </p:nvSpPr>
        <p:spPr>
          <a:xfrm>
            <a:off x="456916" y="4931706"/>
            <a:ext cx="11353809" cy="1530227"/>
          </a:xfrm>
          <a:prstGeom prst="rect">
            <a:avLst/>
          </a:prstGeom>
          <a:noFill/>
        </p:spPr>
        <p:txBody>
          <a:bodyPr wrap="square">
            <a:spAutoFit/>
          </a:bodyPr>
          <a:lstStyle/>
          <a:p>
            <a:pPr marL="69850" marR="0" algn="just">
              <a:lnSpc>
                <a:spcPct val="150000"/>
              </a:lnSpc>
              <a:spcBef>
                <a:spcPts val="0"/>
              </a:spcBef>
              <a:spcAft>
                <a:spcPts val="800"/>
              </a:spcAft>
            </a:pPr>
            <a:r>
              <a:rPr lang="vi-VN" sz="2000" b="1" dirty="0">
                <a:effectLst/>
                <a:ea typeface="Times New Roman" panose="02020603050405020304" pitchFamily="18" charset="0"/>
                <a:cs typeface="Times New Roman" panose="02020603050405020304" pitchFamily="18" charset="0"/>
              </a:rPr>
              <a:t>+ </a:t>
            </a:r>
            <a:r>
              <a:rPr lang="vi-VN" sz="2000" b="1" dirty="0" err="1">
                <a:effectLst/>
                <a:ea typeface="Times New Roman" panose="02020603050405020304" pitchFamily="18" charset="0"/>
                <a:cs typeface="Times New Roman" panose="02020603050405020304" pitchFamily="18" charset="0"/>
              </a:rPr>
              <a:t>Bằng</a:t>
            </a:r>
            <a:r>
              <a:rPr lang="vi-VN" sz="2000" b="1" dirty="0">
                <a:effectLst/>
                <a:ea typeface="Times New Roman" panose="02020603050405020304" pitchFamily="18" charset="0"/>
                <a:cs typeface="Times New Roman" panose="02020603050405020304" pitchFamily="18" charset="0"/>
              </a:rPr>
              <a:t> </a:t>
            </a:r>
            <a:r>
              <a:rPr lang="vi-VN" sz="2000" b="1" dirty="0" err="1">
                <a:effectLst/>
                <a:ea typeface="Times New Roman" panose="02020603050405020304" pitchFamily="18" charset="0"/>
                <a:cs typeface="Times New Roman" panose="02020603050405020304" pitchFamily="18" charset="0"/>
              </a:rPr>
              <a:t>chứng</a:t>
            </a:r>
            <a:r>
              <a:rPr lang="vi-VN" sz="2000" b="1" dirty="0">
                <a:effectLst/>
                <a:ea typeface="Times New Roman" panose="02020603050405020304" pitchFamily="18" charset="0"/>
                <a:cs typeface="Times New Roman" panose="02020603050405020304" pitchFamily="18" charset="0"/>
              </a:rPr>
              <a:t>: </a:t>
            </a:r>
            <a:endParaRPr lang="en-US" sz="2000" b="1" dirty="0">
              <a:effectLst/>
              <a:ea typeface="Times New Roman" panose="02020603050405020304" pitchFamily="18" charset="0"/>
              <a:cs typeface="Times New Roman" panose="02020603050405020304" pitchFamily="18" charset="0"/>
            </a:endParaRPr>
          </a:p>
          <a:p>
            <a:pPr marL="69850" marR="0" algn="just">
              <a:lnSpc>
                <a:spcPct val="150000"/>
              </a:lnSpc>
              <a:spcBef>
                <a:spcPts val="0"/>
              </a:spcBef>
              <a:spcAft>
                <a:spcPts val="800"/>
              </a:spcAft>
            </a:pPr>
            <a:r>
              <a:rPr lang="en-US" sz="2000" b="1" dirty="0">
                <a:ea typeface="Times New Roman" panose="02020603050405020304" pitchFamily="18" charset="0"/>
                <a:cs typeface="Times New Roman" panose="02020603050405020304" pitchFamily="18" charset="0"/>
              </a:rPr>
              <a:t>- </a:t>
            </a:r>
            <a:r>
              <a:rPr lang="vi-VN" sz="2000" dirty="0">
                <a:effectLst/>
                <a:ea typeface="Times New Roman" panose="02020603050405020304" pitchFamily="18" charset="0"/>
                <a:cs typeface="Times New Roman" panose="02020603050405020304" pitchFamily="18" charset="0"/>
              </a:rPr>
              <a:t>Câu </a:t>
            </a:r>
            <a:r>
              <a:rPr lang="vi-VN" sz="2000" dirty="0" err="1">
                <a:effectLst/>
                <a:ea typeface="Times New Roman" panose="02020603050405020304" pitchFamily="18" charset="0"/>
                <a:cs typeface="Times New Roman" panose="02020603050405020304" pitchFamily="18" charset="0"/>
              </a:rPr>
              <a:t>chuyện</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về</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sự</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khác</a:t>
            </a:r>
            <a:r>
              <a:rPr lang="vi-VN" sz="2000" dirty="0">
                <a:effectLst/>
                <a:ea typeface="Times New Roman" panose="02020603050405020304" pitchFamily="18" charset="0"/>
                <a:cs typeface="Times New Roman" panose="02020603050405020304" pitchFamily="18" charset="0"/>
              </a:rPr>
              <a:t> nhau trong </a:t>
            </a:r>
            <a:r>
              <a:rPr lang="vi-VN" sz="2000" dirty="0" err="1">
                <a:effectLst/>
                <a:ea typeface="Times New Roman" panose="02020603050405020304" pitchFamily="18" charset="0"/>
                <a:cs typeface="Times New Roman" panose="02020603050405020304" pitchFamily="18" charset="0"/>
              </a:rPr>
              <a:t>cách</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nhìn</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đời</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của</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mẹ</a:t>
            </a:r>
            <a:r>
              <a:rPr lang="vi-VN" sz="2000" dirty="0">
                <a:effectLst/>
                <a:ea typeface="Times New Roman" panose="02020603050405020304" pitchFamily="18" charset="0"/>
                <a:cs typeface="Times New Roman" panose="02020603050405020304" pitchFamily="18" charset="0"/>
              </a:rPr>
              <a:t> “ông” </a:t>
            </a:r>
            <a:r>
              <a:rPr lang="vi-VN" sz="2000" dirty="0" err="1">
                <a:effectLst/>
                <a:ea typeface="Times New Roman" panose="02020603050405020304" pitchFamily="18" charset="0"/>
                <a:cs typeface="Times New Roman" panose="02020603050405020304" pitchFamily="18" charset="0"/>
              </a:rPr>
              <a:t>và</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bản</a:t>
            </a:r>
            <a:r>
              <a:rPr lang="vi-VN" sz="2000" dirty="0">
                <a:effectLst/>
                <a:ea typeface="Times New Roman" panose="02020603050405020304" pitchFamily="18" charset="0"/>
                <a:cs typeface="Times New Roman" panose="02020603050405020304" pitchFamily="18" charset="0"/>
              </a:rPr>
              <a:t> thân “ông” </a:t>
            </a:r>
            <a:r>
              <a:rPr lang="vi-VN" sz="2000" dirty="0" err="1">
                <a:effectLst/>
                <a:ea typeface="Times New Roman" panose="02020603050405020304" pitchFamily="18" charset="0"/>
                <a:cs typeface="Times New Roman" panose="02020603050405020304" pitchFamily="18" charset="0"/>
              </a:rPr>
              <a:t>dẫn</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đến</a:t>
            </a:r>
            <a:r>
              <a:rPr lang="vi-VN" sz="2000" dirty="0">
                <a:effectLst/>
                <a:ea typeface="Times New Roman" panose="02020603050405020304" pitchFamily="18" charset="0"/>
                <a:cs typeface="Times New Roman" panose="02020603050405020304" pitchFamily="18" charset="0"/>
              </a:rPr>
              <a:t> hai quan </a:t>
            </a:r>
            <a:r>
              <a:rPr lang="vi-VN" sz="2000" dirty="0" err="1">
                <a:effectLst/>
                <a:ea typeface="Times New Roman" panose="02020603050405020304" pitchFamily="18" charset="0"/>
                <a:cs typeface="Times New Roman" panose="02020603050405020304" pitchFamily="18" charset="0"/>
              </a:rPr>
              <a:t>điểm</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sống</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khác</a:t>
            </a:r>
            <a:r>
              <a:rPr lang="vi-VN" sz="2000" dirty="0">
                <a:effectLst/>
                <a:ea typeface="Times New Roman" panose="02020603050405020304" pitchFamily="18" charset="0"/>
                <a:cs typeface="Times New Roman" panose="02020603050405020304" pitchFamily="18" charset="0"/>
              </a:rPr>
              <a:t> nhau.</a:t>
            </a:r>
            <a:endParaRPr lang="en-US"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2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85913" y="100012"/>
            <a:ext cx="9866446" cy="609777"/>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1: BẢN ĐỒ DẪN ĐƯỜNG    </a:t>
            </a:r>
            <a:r>
              <a:rPr kumimoji="0" lang="en-US" sz="24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Đa</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ni</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en</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Gót</a:t>
            </a:r>
            <a:r>
              <a:rPr kumimoji="0" lang="vi-VN"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li –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ép</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endParaRPr kumimoji="0" lang="en-US" sz="2400" b="0"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7</a:t>
            </a: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56916" y="1005239"/>
            <a:ext cx="5302273" cy="1705339"/>
          </a:xfrm>
          <a:prstGeom prst="rect">
            <a:avLst/>
          </a:prstGeom>
        </p:spPr>
        <p:txBody>
          <a:bodyPr wrap="square">
            <a:spAutoFit/>
          </a:bodyPr>
          <a:lstStyle/>
          <a:p>
            <a:pPr marR="30480" algn="just">
              <a:lnSpc>
                <a:spcPct val="115000"/>
              </a:lnSpc>
              <a:spcAft>
                <a:spcPts val="1200"/>
              </a:spcAft>
            </a:pPr>
            <a:r>
              <a:rPr lang="en-US" sz="2400" b="1" dirty="0">
                <a:solidFill>
                  <a:srgbClr val="FF0000"/>
                </a:solidFill>
                <a:latin typeface="Arial" panose="020B0604020202020204" pitchFamily="34" charset="0"/>
                <a:cs typeface="Arial" panose="020B0604020202020204" pitchFamily="34" charset="0"/>
              </a:rPr>
              <a:t>II. KHÁM PHÁ VĂN BẢN</a:t>
            </a:r>
          </a:p>
          <a:p>
            <a:pPr marR="30480" algn="just">
              <a:lnSpc>
                <a:spcPct val="115000"/>
              </a:lnSpc>
              <a:spcAft>
                <a:spcPts val="1200"/>
              </a:spcAft>
            </a:pPr>
            <a:r>
              <a:rPr lang="en-US" sz="2400" b="1" dirty="0">
                <a:solidFill>
                  <a:srgbClr val="FF0000"/>
                </a:solidFill>
                <a:ea typeface="Calibri" panose="020F0502020204030204" pitchFamily="34" charset="0"/>
              </a:rPr>
              <a:t>2. </a:t>
            </a:r>
            <a:r>
              <a:rPr lang="en-US" sz="2400" b="1" dirty="0" err="1">
                <a:solidFill>
                  <a:srgbClr val="FF0000"/>
                </a:solidFill>
                <a:ea typeface="Calibri" panose="020F0502020204030204" pitchFamily="34" charset="0"/>
              </a:rPr>
              <a:t>Giải</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quyết</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vấn</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đề</a:t>
            </a:r>
            <a:endParaRPr lang="en-US" sz="2400" dirty="0">
              <a:solidFill>
                <a:srgbClr val="FF0000"/>
              </a:solidFill>
              <a:ea typeface="Calibri" panose="020F0502020204030204" pitchFamily="34" charset="0"/>
            </a:endParaRPr>
          </a:p>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16" name="TextBox 15">
            <a:extLst>
              <a:ext uri="{FF2B5EF4-FFF2-40B4-BE49-F238E27FC236}">
                <a16:creationId xmlns:a16="http://schemas.microsoft.com/office/drawing/2014/main" id="{49BDACE2-722D-E73C-3FF5-81B7D3E27A06}"/>
              </a:ext>
            </a:extLst>
          </p:cNvPr>
          <p:cNvSpPr txBox="1"/>
          <p:nvPr/>
        </p:nvSpPr>
        <p:spPr>
          <a:xfrm>
            <a:off x="381274" y="1917844"/>
            <a:ext cx="8407846" cy="1420325"/>
          </a:xfrm>
          <a:prstGeom prst="rect">
            <a:avLst/>
          </a:prstGeom>
          <a:noFill/>
        </p:spPr>
        <p:txBody>
          <a:bodyPr wrap="square">
            <a:spAutoFit/>
          </a:bodyPr>
          <a:lstStyle/>
          <a:p>
            <a:pPr marL="69850" marR="0" algn="just">
              <a:lnSpc>
                <a:spcPct val="150000"/>
              </a:lnSpc>
              <a:spcBef>
                <a:spcPts val="0"/>
              </a:spcBef>
              <a:spcAft>
                <a:spcPts val="0"/>
              </a:spcAft>
            </a:pPr>
            <a:r>
              <a:rPr lang="de-DE" sz="2000" b="1" dirty="0">
                <a:effectLst/>
                <a:latin typeface="Arial" panose="020B0604020202020204" pitchFamily="34" charset="0"/>
                <a:ea typeface="Times New Roman" panose="02020603050405020304" pitchFamily="18" charset="0"/>
                <a:cs typeface="Arial" panose="020B0604020202020204" pitchFamily="34" charset="0"/>
              </a:rPr>
              <a:t>*Các ý kiến:</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69850" algn="just">
              <a:lnSpc>
                <a:spcPct val="150000"/>
              </a:lnSpc>
            </a:pPr>
            <a:r>
              <a:rPr lang="vi-VN" sz="2000" dirty="0">
                <a:solidFill>
                  <a:srgbClr val="0000FF"/>
                </a:solidFill>
                <a:effectLst/>
                <a:ea typeface="Times New Roman" panose="02020603050405020304" pitchFamily="18" charset="0"/>
                <a:cs typeface="Times New Roman" panose="02020603050405020304" pitchFamily="18" charset="0"/>
              </a:rPr>
              <a:t>-</a:t>
            </a:r>
            <a:r>
              <a:rPr lang="vi-VN" sz="2000" b="1" dirty="0" err="1">
                <a:solidFill>
                  <a:srgbClr val="0000FF"/>
                </a:solidFill>
                <a:effectLst/>
                <a:ea typeface="Times New Roman" panose="02020603050405020304" pitchFamily="18" charset="0"/>
                <a:cs typeface="Times New Roman" panose="02020603050405020304" pitchFamily="18" charset="0"/>
              </a:rPr>
              <a:t>Tấm</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bản</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đồ</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là</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cách</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nhìn</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nhận</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về</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bản</a:t>
            </a:r>
            <a:r>
              <a:rPr lang="vi-VN" sz="2000" b="1" dirty="0">
                <a:solidFill>
                  <a:srgbClr val="0000FF"/>
                </a:solidFill>
                <a:effectLst/>
                <a:ea typeface="Times New Roman" panose="02020603050405020304" pitchFamily="18" charset="0"/>
                <a:cs typeface="Times New Roman" panose="02020603050405020304" pitchFamily="18" charset="0"/>
              </a:rPr>
              <a:t> thân.</a:t>
            </a:r>
            <a:endParaRPr lang="en-US" sz="2000" dirty="0">
              <a:solidFill>
                <a:srgbClr val="0000FF"/>
              </a:solidFill>
              <a:effectLst/>
              <a:ea typeface="Calibri" panose="020F0502020204030204" pitchFamily="34" charset="0"/>
              <a:cs typeface="Times New Roman" panose="02020603050405020304" pitchFamily="18" charset="0"/>
            </a:endParaRPr>
          </a:p>
          <a:p>
            <a:pPr marL="69850" marR="0" algn="just">
              <a:lnSpc>
                <a:spcPct val="150000"/>
              </a:lnSpc>
              <a:spcBef>
                <a:spcPts val="0"/>
              </a:spcBef>
              <a:spcAft>
                <a:spcPts val="0"/>
              </a:spcAft>
            </a:pPr>
            <a:r>
              <a:rPr lang="vi-VN" sz="2000" b="1" dirty="0">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effectLst/>
                <a:latin typeface="Arial" panose="020B0604020202020204" pitchFamily="34" charset="0"/>
                <a:ea typeface="Times New Roman" panose="02020603050405020304" pitchFamily="18" charset="0"/>
                <a:cs typeface="Arial" panose="020B0604020202020204" pitchFamily="34" charset="0"/>
              </a:rPr>
              <a:t>Lí</a:t>
            </a:r>
            <a:r>
              <a:rPr lang="vi-VN" sz="2000" b="1" dirty="0">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effectLst/>
                <a:latin typeface="Arial" panose="020B0604020202020204" pitchFamily="34" charset="0"/>
                <a:ea typeface="Times New Roman" panose="02020603050405020304" pitchFamily="18" charset="0"/>
                <a:cs typeface="Arial" panose="020B0604020202020204" pitchFamily="34" charset="0"/>
              </a:rPr>
              <a:t>lẽ</a:t>
            </a:r>
            <a:r>
              <a:rPr lang="vi-VN" sz="2000" b="1" dirty="0">
                <a:effectLst/>
                <a:latin typeface="Arial" panose="020B0604020202020204" pitchFamily="34" charset="0"/>
                <a:ea typeface="Times New Roman" panose="02020603050405020304" pitchFamily="18"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1E56780-8284-39F8-9402-60EC59227E1E}"/>
              </a:ext>
            </a:extLst>
          </p:cNvPr>
          <p:cNvSpPr txBox="1"/>
          <p:nvPr/>
        </p:nvSpPr>
        <p:spPr>
          <a:xfrm>
            <a:off x="290512" y="3267600"/>
            <a:ext cx="11071085" cy="2917209"/>
          </a:xfrm>
          <a:prstGeom prst="rect">
            <a:avLst/>
          </a:prstGeom>
          <a:noFill/>
        </p:spPr>
        <p:txBody>
          <a:bodyPr wrap="square">
            <a:spAutoFit/>
          </a:bodyPr>
          <a:lstStyle/>
          <a:p>
            <a:pPr marL="69850" marR="0" algn="just">
              <a:lnSpc>
                <a:spcPct val="150000"/>
              </a:lnSpc>
              <a:spcBef>
                <a:spcPts val="0"/>
              </a:spcBef>
              <a:spcAft>
                <a:spcPts val="0"/>
              </a:spcAft>
            </a:pPr>
            <a:r>
              <a:rPr lang="en-US" sz="2000" b="1" dirty="0">
                <a:ea typeface="Times New Roman" panose="02020603050405020304" pitchFamily="18" charset="0"/>
                <a:cs typeface="Times New Roman" panose="02020603050405020304" pitchFamily="18" charset="0"/>
              </a:rPr>
              <a:t>-</a:t>
            </a:r>
            <a:r>
              <a:rPr lang="vi-VN" sz="2000" b="1" dirty="0">
                <a:effectLst/>
                <a:ea typeface="Times New Roman" panose="02020603050405020304" pitchFamily="18" charset="0"/>
                <a:cs typeface="Times New Roman" panose="02020603050405020304" pitchFamily="18" charset="0"/>
              </a:rPr>
              <a:t> </a:t>
            </a:r>
            <a:r>
              <a:rPr lang="vi-VN" sz="2000" dirty="0">
                <a:effectLst/>
                <a:ea typeface="Times New Roman" panose="02020603050405020304" pitchFamily="18" charset="0"/>
                <a:cs typeface="Times New Roman" panose="02020603050405020304" pitchFamily="18" charset="0"/>
              </a:rPr>
              <a:t> </a:t>
            </a:r>
            <a:r>
              <a:rPr lang="vi-VN" sz="2000" i="1" dirty="0">
                <a:effectLst/>
                <a:ea typeface="Times New Roman" panose="02020603050405020304" pitchFamily="18" charset="0"/>
                <a:cs typeface="Times New Roman" panose="02020603050405020304" pitchFamily="18" charset="0"/>
              </a:rPr>
              <a:t>Tôi </a:t>
            </a:r>
            <a:r>
              <a:rPr lang="vi-VN" sz="2000" i="1" dirty="0" err="1">
                <a:effectLst/>
                <a:ea typeface="Times New Roman" panose="02020603050405020304" pitchFamily="18" charset="0"/>
                <a:cs typeface="Times New Roman" panose="02020603050405020304" pitchFamily="18" charset="0"/>
              </a:rPr>
              <a:t>có</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phải</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là</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loại</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người</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đáng</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yêu?Tôi</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có</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giàu</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có</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có</a:t>
            </a:r>
            <a:r>
              <a:rPr lang="vi-VN" sz="2000" i="1" dirty="0">
                <a:effectLst/>
                <a:ea typeface="Times New Roman" panose="02020603050405020304" pitchFamily="18" charset="0"/>
                <a:cs typeface="Times New Roman" panose="02020603050405020304" pitchFamily="18" charset="0"/>
              </a:rPr>
              <a:t> thông minh? </a:t>
            </a:r>
            <a:endParaRPr lang="en-US" sz="2000" i="1" dirty="0">
              <a:effectLst/>
              <a:ea typeface="Times New Roman" panose="02020603050405020304" pitchFamily="18" charset="0"/>
              <a:cs typeface="Times New Roman" panose="02020603050405020304" pitchFamily="18" charset="0"/>
            </a:endParaRPr>
          </a:p>
          <a:p>
            <a:pPr marL="69850" marR="0" algn="just">
              <a:lnSpc>
                <a:spcPct val="150000"/>
              </a:lnSpc>
              <a:spcBef>
                <a:spcPts val="0"/>
              </a:spcBef>
              <a:spcAft>
                <a:spcPts val="0"/>
              </a:spcAft>
            </a:pPr>
            <a:r>
              <a:rPr lang="en-US" sz="2000" i="1" dirty="0">
                <a:effectLst/>
                <a:ea typeface="Times New Roman" panose="02020603050405020304" pitchFamily="18" charset="0"/>
                <a:cs typeface="Times New Roman" panose="02020603050405020304" pitchFamily="18" charset="0"/>
              </a:rPr>
              <a:t>-</a:t>
            </a:r>
            <a:r>
              <a:rPr lang="vi-VN" sz="2000" i="1" dirty="0">
                <a:effectLst/>
                <a:ea typeface="Times New Roman" panose="02020603050405020304" pitchFamily="18" charset="0"/>
                <a:cs typeface="Times New Roman" panose="02020603050405020304" pitchFamily="18" charset="0"/>
              </a:rPr>
              <a:t>Tôi </a:t>
            </a:r>
            <a:r>
              <a:rPr lang="vi-VN" sz="2000" i="1" dirty="0" err="1">
                <a:effectLst/>
                <a:ea typeface="Times New Roman" panose="02020603050405020304" pitchFamily="18" charset="0"/>
                <a:cs typeface="Times New Roman" panose="02020603050405020304" pitchFamily="18" charset="0"/>
              </a:rPr>
              <a:t>có</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quá</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yếu</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đuối</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và</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dễ</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dàng</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bị</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người</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khác</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làm</a:t>
            </a:r>
            <a:r>
              <a:rPr lang="vi-VN" sz="2000" i="1" dirty="0">
                <a:effectLst/>
                <a:ea typeface="Times New Roman" panose="02020603050405020304" pitchFamily="18" charset="0"/>
                <a:cs typeface="Times New Roman" panose="02020603050405020304" pitchFamily="18" charset="0"/>
              </a:rPr>
              <a:t> cho </a:t>
            </a:r>
            <a:r>
              <a:rPr lang="vi-VN" sz="2000" i="1" dirty="0" err="1">
                <a:effectLst/>
                <a:ea typeface="Times New Roman" panose="02020603050405020304" pitchFamily="18" charset="0"/>
                <a:cs typeface="Times New Roman" panose="02020603050405020304" pitchFamily="18" charset="0"/>
              </a:rPr>
              <a:t>tổn</a:t>
            </a:r>
            <a:r>
              <a:rPr lang="vi-VN" sz="2000" i="1" dirty="0">
                <a:effectLst/>
                <a:ea typeface="Times New Roman" panose="02020603050405020304" pitchFamily="18" charset="0"/>
                <a:cs typeface="Times New Roman" panose="02020603050405020304" pitchFamily="18" charset="0"/>
              </a:rPr>
              <a:t> thương? </a:t>
            </a:r>
            <a:endParaRPr lang="en-US" sz="2000" i="1" dirty="0">
              <a:effectLst/>
              <a:ea typeface="Times New Roman" panose="02020603050405020304" pitchFamily="18" charset="0"/>
              <a:cs typeface="Times New Roman" panose="02020603050405020304" pitchFamily="18" charset="0"/>
            </a:endParaRPr>
          </a:p>
          <a:p>
            <a:pPr marL="69850" marR="0" algn="just">
              <a:lnSpc>
                <a:spcPct val="150000"/>
              </a:lnSpc>
              <a:spcBef>
                <a:spcPts val="0"/>
              </a:spcBef>
              <a:spcAft>
                <a:spcPts val="0"/>
              </a:spcAft>
            </a:pPr>
            <a:r>
              <a:rPr lang="en-US" sz="2000" i="1" dirty="0">
                <a:effectLst/>
                <a:ea typeface="Times New Roman" panose="02020603050405020304" pitchFamily="18" charset="0"/>
                <a:cs typeface="Times New Roman" panose="02020603050405020304" pitchFamily="18" charset="0"/>
              </a:rPr>
              <a:t>- </a:t>
            </a:r>
            <a:r>
              <a:rPr lang="vi-VN" sz="2000" i="1" dirty="0">
                <a:effectLst/>
                <a:ea typeface="Times New Roman" panose="02020603050405020304" pitchFamily="18" charset="0"/>
                <a:cs typeface="Times New Roman" panose="02020603050405020304" pitchFamily="18" charset="0"/>
              </a:rPr>
              <a:t>Khi </a:t>
            </a:r>
            <a:r>
              <a:rPr lang="vi-VN" sz="2000" i="1" dirty="0" err="1">
                <a:effectLst/>
                <a:ea typeface="Times New Roman" panose="02020603050405020304" pitchFamily="18" charset="0"/>
                <a:cs typeface="Times New Roman" panose="02020603050405020304" pitchFamily="18" charset="0"/>
              </a:rPr>
              <a:t>gặp</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khó</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kh</a:t>
            </a:r>
            <a:r>
              <a:rPr lang="en-US" sz="2000" i="1" dirty="0">
                <a:ea typeface="Times New Roman" panose="02020603050405020304" pitchFamily="18" charset="0"/>
                <a:cs typeface="Times New Roman" panose="02020603050405020304" pitchFamily="18" charset="0"/>
              </a:rPr>
              <a:t>ă</a:t>
            </a:r>
            <a:r>
              <a:rPr lang="vi-VN" sz="2000" i="1" dirty="0">
                <a:effectLst/>
                <a:ea typeface="Times New Roman" panose="02020603050405020304" pitchFamily="18" charset="0"/>
                <a:cs typeface="Times New Roman" panose="02020603050405020304" pitchFamily="18" charset="0"/>
              </a:rPr>
              <a:t>n tôi </a:t>
            </a:r>
            <a:r>
              <a:rPr lang="vi-VN" sz="2000" i="1" dirty="0" err="1">
                <a:effectLst/>
                <a:ea typeface="Times New Roman" panose="02020603050405020304" pitchFamily="18" charset="0"/>
                <a:cs typeface="Times New Roman" panose="02020603050405020304" pitchFamily="18" charset="0"/>
              </a:rPr>
              <a:t>sẽ</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ngã</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gục</a:t>
            </a:r>
            <a:r>
              <a:rPr lang="vi-VN" sz="2000" i="1" dirty="0">
                <a:effectLst/>
                <a:ea typeface="Times New Roman" panose="02020603050405020304" pitchFamily="18" charset="0"/>
                <a:cs typeface="Times New Roman" panose="02020603050405020304" pitchFamily="18" charset="0"/>
              </a:rPr>
              <a:t> hay </a:t>
            </a:r>
            <a:r>
              <a:rPr lang="vi-VN" sz="2000" i="1" dirty="0" err="1">
                <a:effectLst/>
                <a:ea typeface="Times New Roman" panose="02020603050405020304" pitchFamily="18" charset="0"/>
                <a:cs typeface="Times New Roman" panose="02020603050405020304" pitchFamily="18" charset="0"/>
              </a:rPr>
              <a:t>chiến</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đấu</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một</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cách</a:t>
            </a:r>
            <a:r>
              <a:rPr lang="vi-VN" sz="2000" i="1" dirty="0">
                <a:effectLst/>
                <a:ea typeface="Times New Roman" panose="02020603050405020304" pitchFamily="18" charset="0"/>
                <a:cs typeface="Times New Roman" panose="02020603050405020304" pitchFamily="18" charset="0"/>
              </a:rPr>
              <a:t> ngoan </a:t>
            </a:r>
            <a:r>
              <a:rPr lang="vi-VN" sz="2000" i="1" dirty="0" err="1">
                <a:effectLst/>
                <a:ea typeface="Times New Roman" panose="02020603050405020304" pitchFamily="18" charset="0"/>
                <a:cs typeface="Times New Roman" panose="02020603050405020304" pitchFamily="18" charset="0"/>
              </a:rPr>
              <a:t>cường</a:t>
            </a:r>
            <a:r>
              <a:rPr lang="vi-VN" sz="2000" i="1" dirty="0">
                <a:effectLst/>
                <a:ea typeface="Times New Roman" panose="02020603050405020304" pitchFamily="18" charset="0"/>
                <a:cs typeface="Times New Roman" panose="02020603050405020304" pitchFamily="18" charset="0"/>
              </a:rPr>
              <a:t>?</a:t>
            </a:r>
            <a:endParaRPr lang="en-US" sz="2000" dirty="0">
              <a:effectLst/>
              <a:ea typeface="Calibri" panose="020F0502020204030204" pitchFamily="34" charset="0"/>
              <a:cs typeface="Times New Roman" panose="02020603050405020304" pitchFamily="18" charset="0"/>
            </a:endParaRPr>
          </a:p>
          <a:p>
            <a:pPr marL="69850" marR="0" algn="just">
              <a:lnSpc>
                <a:spcPct val="150000"/>
              </a:lnSpc>
              <a:spcBef>
                <a:spcPts val="0"/>
              </a:spcBef>
              <a:spcAft>
                <a:spcPts val="800"/>
              </a:spcAft>
            </a:pPr>
            <a:r>
              <a:rPr lang="vi-VN" sz="2000" b="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Người</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viết</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lí</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giải</a:t>
            </a:r>
            <a:r>
              <a:rPr lang="vi-VN" sz="2000" i="1"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Từng</a:t>
            </a:r>
            <a:r>
              <a:rPr lang="vi-VN" sz="2000" dirty="0">
                <a:effectLst/>
                <a:ea typeface="Times New Roman" panose="02020603050405020304" pitchFamily="18" charset="0"/>
                <a:cs typeface="Times New Roman" panose="02020603050405020304" pitchFamily="18" charset="0"/>
              </a:rPr>
              <a:t> câu </a:t>
            </a:r>
            <a:r>
              <a:rPr lang="vi-VN" sz="2000" dirty="0" err="1">
                <a:effectLst/>
                <a:ea typeface="Times New Roman" panose="02020603050405020304" pitchFamily="18" charset="0"/>
                <a:cs typeface="Times New Roman" panose="02020603050405020304" pitchFamily="18" charset="0"/>
              </a:rPr>
              <a:t>trả</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lời</a:t>
            </a:r>
            <a:r>
              <a:rPr lang="vi-VN" sz="2000" dirty="0">
                <a:effectLst/>
                <a:ea typeface="Times New Roman" panose="02020603050405020304" pitchFamily="18" charset="0"/>
                <a:cs typeface="Times New Roman" panose="02020603050405020304" pitchFamily="18" charset="0"/>
              </a:rPr>
              <a:t> cho </a:t>
            </a:r>
            <a:r>
              <a:rPr lang="vi-VN" sz="2000" dirty="0" err="1">
                <a:effectLst/>
                <a:ea typeface="Times New Roman" panose="02020603050405020304" pitchFamily="18" charset="0"/>
                <a:cs typeface="Times New Roman" panose="02020603050405020304" pitchFamily="18" charset="0"/>
              </a:rPr>
              <a:t>những</a:t>
            </a:r>
            <a:r>
              <a:rPr lang="vi-VN" sz="2000" dirty="0">
                <a:effectLst/>
                <a:ea typeface="Times New Roman" panose="02020603050405020304" pitchFamily="18" charset="0"/>
                <a:cs typeface="Times New Roman" panose="02020603050405020304" pitchFamily="18" charset="0"/>
              </a:rPr>
              <a:t> câu </a:t>
            </a:r>
            <a:r>
              <a:rPr lang="vi-VN" sz="2000" dirty="0" err="1">
                <a:effectLst/>
                <a:ea typeface="Times New Roman" panose="02020603050405020304" pitchFamily="18" charset="0"/>
                <a:cs typeface="Times New Roman" panose="02020603050405020304" pitchFamily="18" charset="0"/>
              </a:rPr>
              <a:t>hỏi</a:t>
            </a:r>
            <a:r>
              <a:rPr lang="vi-VN" sz="2000" dirty="0">
                <a:effectLst/>
                <a:ea typeface="Times New Roman" panose="02020603050405020304" pitchFamily="18" charset="0"/>
                <a:cs typeface="Times New Roman" panose="02020603050405020304" pitchFamily="18" charset="0"/>
              </a:rPr>
              <a:t> trên </a:t>
            </a:r>
            <a:r>
              <a:rPr lang="vi-VN" sz="2000" dirty="0" err="1">
                <a:effectLst/>
                <a:ea typeface="Times New Roman" panose="02020603050405020304" pitchFamily="18" charset="0"/>
                <a:cs typeface="Times New Roman" panose="02020603050405020304" pitchFamily="18" charset="0"/>
              </a:rPr>
              <a:t>sẽ</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là</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từng</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nét</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vẽ</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tạo</a:t>
            </a:r>
            <a:r>
              <a:rPr lang="vi-VN" sz="2000" dirty="0">
                <a:effectLst/>
                <a:ea typeface="Times New Roman" panose="02020603050405020304" pitchFamily="18" charset="0"/>
                <a:cs typeface="Times New Roman" panose="02020603050405020304" pitchFamily="18" charset="0"/>
              </a:rPr>
              <a:t> nên </a:t>
            </a:r>
            <a:r>
              <a:rPr lang="vi-VN" sz="2000" dirty="0" err="1">
                <a:effectLst/>
                <a:ea typeface="Times New Roman" panose="02020603050405020304" pitchFamily="18" charset="0"/>
                <a:cs typeface="Times New Roman" panose="02020603050405020304" pitchFamily="18" charset="0"/>
              </a:rPr>
              <a:t>hình</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dáng</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tấm</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bản</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đồ</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mà</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chúng</a:t>
            </a:r>
            <a:r>
              <a:rPr lang="vi-VN" sz="2000" dirty="0">
                <a:effectLst/>
                <a:ea typeface="Times New Roman" panose="02020603050405020304" pitchFamily="18" charset="0"/>
                <a:cs typeface="Times New Roman" panose="02020603050405020304" pitchFamily="18" charset="0"/>
              </a:rPr>
              <a:t> ta mang theo trong tâm </a:t>
            </a:r>
            <a:r>
              <a:rPr lang="vi-VN" sz="2000" dirty="0" err="1">
                <a:effectLst/>
                <a:ea typeface="Times New Roman" panose="02020603050405020304" pitchFamily="18" charset="0"/>
                <a:cs typeface="Times New Roman" panose="02020603050405020304" pitchFamily="18" charset="0"/>
              </a:rPr>
              <a:t>trí</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mình</a:t>
            </a:r>
            <a:r>
              <a:rPr lang="vi-VN" sz="2000" dirty="0">
                <a:effectLst/>
                <a:ea typeface="Times New Roman" panose="02020603050405020304" pitchFamily="18" charset="0"/>
                <a:cs typeface="Times New Roman" panose="02020603050405020304" pitchFamily="18" charset="0"/>
              </a:rPr>
              <a:t>.</a:t>
            </a:r>
            <a:endParaRPr lang="en-US" sz="2000" dirty="0">
              <a:effectLst/>
              <a:ea typeface="Calibri" panose="020F0502020204030204" pitchFamily="34" charset="0"/>
              <a:cs typeface="Times New Roman" panose="02020603050405020304" pitchFamily="18" charset="0"/>
            </a:endParaRPr>
          </a:p>
          <a:p>
            <a:pPr marR="0" lvl="0" algn="just">
              <a:lnSpc>
                <a:spcPct val="150000"/>
              </a:lnSpc>
              <a:spcBef>
                <a:spcPts val="0"/>
              </a:spcBef>
              <a:spcAft>
                <a:spcPts val="0"/>
              </a:spcAft>
              <a:buSzPts val="1400"/>
            </a:pPr>
            <a:endParaRPr lang="en-US" sz="20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477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1000"/>
                                        <p:tgtEl>
                                          <p:spTgt spid="16">
                                            <p:txEl>
                                              <p:pRg st="1" end="1"/>
                                            </p:txEl>
                                          </p:spTgt>
                                        </p:tgtEl>
                                      </p:cBhvr>
                                    </p:animEffect>
                                    <p:anim calcmode="lin" valueType="num">
                                      <p:cBhvr>
                                        <p:cTn id="8"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6">
                                            <p:txEl>
                                              <p:pRg st="2" end="2"/>
                                            </p:txEl>
                                          </p:spTgt>
                                        </p:tgtEl>
                                        <p:attrNameLst>
                                          <p:attrName>style.visibility</p:attrName>
                                        </p:attrNameLst>
                                      </p:cBhvr>
                                      <p:to>
                                        <p:strVal val="visible"/>
                                      </p:to>
                                    </p:set>
                                    <p:anim calcmode="lin" valueType="num">
                                      <p:cBhvr additive="base">
                                        <p:cTn id="14"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Effect transition="in" filter="fade">
                                      <p:cBhvr>
                                        <p:cTn id="20" dur="1000"/>
                                        <p:tgtEl>
                                          <p:spTgt spid="18">
                                            <p:txEl>
                                              <p:pRg st="0" end="0"/>
                                            </p:txEl>
                                          </p:spTgt>
                                        </p:tgtEl>
                                      </p:cBhvr>
                                    </p:animEffect>
                                    <p:anim calcmode="lin" valueType="num">
                                      <p:cBhvr>
                                        <p:cTn id="21"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8">
                                            <p:txEl>
                                              <p:pRg st="1" end="1"/>
                                            </p:txEl>
                                          </p:spTgt>
                                        </p:tgtEl>
                                        <p:attrNameLst>
                                          <p:attrName>style.visibility</p:attrName>
                                        </p:attrNameLst>
                                      </p:cBhvr>
                                      <p:to>
                                        <p:strVal val="visible"/>
                                      </p:to>
                                    </p:set>
                                    <p:animEffect transition="in" filter="fade">
                                      <p:cBhvr>
                                        <p:cTn id="27" dur="1000"/>
                                        <p:tgtEl>
                                          <p:spTgt spid="18">
                                            <p:txEl>
                                              <p:pRg st="1" end="1"/>
                                            </p:txEl>
                                          </p:spTgt>
                                        </p:tgtEl>
                                      </p:cBhvr>
                                    </p:animEffect>
                                    <p:anim calcmode="lin" valueType="num">
                                      <p:cBhvr>
                                        <p:cTn id="28"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8">
                                            <p:txEl>
                                              <p:pRg st="2" end="2"/>
                                            </p:txEl>
                                          </p:spTgt>
                                        </p:tgtEl>
                                        <p:attrNameLst>
                                          <p:attrName>style.visibility</p:attrName>
                                        </p:attrNameLst>
                                      </p:cBhvr>
                                      <p:to>
                                        <p:strVal val="visible"/>
                                      </p:to>
                                    </p:set>
                                    <p:animEffect transition="in" filter="fade">
                                      <p:cBhvr>
                                        <p:cTn id="34" dur="1000"/>
                                        <p:tgtEl>
                                          <p:spTgt spid="18">
                                            <p:txEl>
                                              <p:pRg st="2" end="2"/>
                                            </p:txEl>
                                          </p:spTgt>
                                        </p:tgtEl>
                                      </p:cBhvr>
                                    </p:animEffect>
                                    <p:anim calcmode="lin" valueType="num">
                                      <p:cBhvr>
                                        <p:cTn id="35"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8">
                                            <p:txEl>
                                              <p:pRg st="3" end="3"/>
                                            </p:txEl>
                                          </p:spTgt>
                                        </p:tgtEl>
                                        <p:attrNameLst>
                                          <p:attrName>style.visibility</p:attrName>
                                        </p:attrNameLst>
                                      </p:cBhvr>
                                      <p:to>
                                        <p:strVal val="visible"/>
                                      </p:to>
                                    </p:set>
                                    <p:anim calcmode="lin" valueType="num">
                                      <p:cBhvr additive="base">
                                        <p:cTn id="41"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85913" y="100012"/>
            <a:ext cx="9866446" cy="609777"/>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1: BẢN ĐỒ DẪN ĐƯỜNG    </a:t>
            </a:r>
            <a:r>
              <a:rPr kumimoji="0" lang="en-US" sz="24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Đa</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ni</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en</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Gót</a:t>
            </a:r>
            <a:r>
              <a:rPr kumimoji="0" lang="vi-VN"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li –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ép</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endParaRPr kumimoji="0" lang="en-US" sz="2400" b="0"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7</a:t>
            </a: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56916" y="1005239"/>
            <a:ext cx="5302273" cy="1705339"/>
          </a:xfrm>
          <a:prstGeom prst="rect">
            <a:avLst/>
          </a:prstGeom>
        </p:spPr>
        <p:txBody>
          <a:bodyPr wrap="square">
            <a:spAutoFit/>
          </a:bodyPr>
          <a:lstStyle/>
          <a:p>
            <a:pPr marR="30480" algn="just">
              <a:lnSpc>
                <a:spcPct val="115000"/>
              </a:lnSpc>
              <a:spcAft>
                <a:spcPts val="1200"/>
              </a:spcAft>
            </a:pPr>
            <a:r>
              <a:rPr lang="en-US" sz="2400" b="1" dirty="0">
                <a:solidFill>
                  <a:srgbClr val="FF0000"/>
                </a:solidFill>
                <a:latin typeface="Arial" panose="020B0604020202020204" pitchFamily="34" charset="0"/>
                <a:cs typeface="Arial" panose="020B0604020202020204" pitchFamily="34" charset="0"/>
              </a:rPr>
              <a:t>II. KHÁM PHÁ VĂN BẢN</a:t>
            </a:r>
          </a:p>
          <a:p>
            <a:pPr marR="30480" algn="just">
              <a:lnSpc>
                <a:spcPct val="115000"/>
              </a:lnSpc>
              <a:spcAft>
                <a:spcPts val="1200"/>
              </a:spcAft>
            </a:pPr>
            <a:r>
              <a:rPr lang="en-US" sz="2400" b="1" dirty="0">
                <a:solidFill>
                  <a:srgbClr val="FF0000"/>
                </a:solidFill>
                <a:ea typeface="Calibri" panose="020F0502020204030204" pitchFamily="34" charset="0"/>
              </a:rPr>
              <a:t>2. </a:t>
            </a:r>
            <a:r>
              <a:rPr lang="en-US" sz="2400" b="1" dirty="0" err="1">
                <a:solidFill>
                  <a:srgbClr val="FF0000"/>
                </a:solidFill>
                <a:ea typeface="Calibri" panose="020F0502020204030204" pitchFamily="34" charset="0"/>
              </a:rPr>
              <a:t>Giải</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quyết</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vấn</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đề</a:t>
            </a:r>
            <a:endParaRPr lang="en-US" sz="2400" dirty="0">
              <a:solidFill>
                <a:srgbClr val="FF0000"/>
              </a:solidFill>
              <a:ea typeface="Calibri" panose="020F0502020204030204" pitchFamily="34" charset="0"/>
            </a:endParaRPr>
          </a:p>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16" name="TextBox 15">
            <a:extLst>
              <a:ext uri="{FF2B5EF4-FFF2-40B4-BE49-F238E27FC236}">
                <a16:creationId xmlns:a16="http://schemas.microsoft.com/office/drawing/2014/main" id="{49BDACE2-722D-E73C-3FF5-81B7D3E27A06}"/>
              </a:ext>
            </a:extLst>
          </p:cNvPr>
          <p:cNvSpPr txBox="1"/>
          <p:nvPr/>
        </p:nvSpPr>
        <p:spPr>
          <a:xfrm>
            <a:off x="381274" y="1917844"/>
            <a:ext cx="8407846" cy="1420325"/>
          </a:xfrm>
          <a:prstGeom prst="rect">
            <a:avLst/>
          </a:prstGeom>
          <a:noFill/>
        </p:spPr>
        <p:txBody>
          <a:bodyPr wrap="square">
            <a:spAutoFit/>
          </a:bodyPr>
          <a:lstStyle/>
          <a:p>
            <a:pPr marL="69850" marR="0" algn="just">
              <a:lnSpc>
                <a:spcPct val="150000"/>
              </a:lnSpc>
              <a:spcBef>
                <a:spcPts val="0"/>
              </a:spcBef>
              <a:spcAft>
                <a:spcPts val="0"/>
              </a:spcAft>
            </a:pPr>
            <a:r>
              <a:rPr lang="de-DE" sz="2000" b="1" dirty="0">
                <a:effectLst/>
                <a:latin typeface="Arial" panose="020B0604020202020204" pitchFamily="34" charset="0"/>
                <a:ea typeface="Times New Roman" panose="02020603050405020304" pitchFamily="18" charset="0"/>
                <a:cs typeface="Arial" panose="020B0604020202020204" pitchFamily="34" charset="0"/>
              </a:rPr>
              <a:t>*Các ý kiến:</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69850" algn="just">
              <a:lnSpc>
                <a:spcPct val="150000"/>
              </a:lnSpc>
            </a:pPr>
            <a:r>
              <a:rPr lang="vi-VN" sz="2000" dirty="0">
                <a:solidFill>
                  <a:srgbClr val="0000FF"/>
                </a:solidFill>
                <a:effectLst/>
                <a:ea typeface="Times New Roman" panose="02020603050405020304" pitchFamily="18" charset="0"/>
                <a:cs typeface="Times New Roman" panose="02020603050405020304" pitchFamily="18" charset="0"/>
              </a:rPr>
              <a:t>-</a:t>
            </a:r>
            <a:r>
              <a:rPr lang="vi-VN" sz="2000" b="1" dirty="0" err="1">
                <a:solidFill>
                  <a:srgbClr val="0000FF"/>
                </a:solidFill>
                <a:effectLst/>
                <a:ea typeface="Times New Roman" panose="02020603050405020304" pitchFamily="18" charset="0"/>
                <a:cs typeface="Times New Roman" panose="02020603050405020304" pitchFamily="18" charset="0"/>
              </a:rPr>
              <a:t>Tấm</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bản</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đồ</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là</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cách</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nhìn</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nhận</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về</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bản</a:t>
            </a:r>
            <a:r>
              <a:rPr lang="vi-VN" sz="2000" b="1" dirty="0">
                <a:solidFill>
                  <a:srgbClr val="0000FF"/>
                </a:solidFill>
                <a:effectLst/>
                <a:ea typeface="Times New Roman" panose="02020603050405020304" pitchFamily="18" charset="0"/>
                <a:cs typeface="Times New Roman" panose="02020603050405020304" pitchFamily="18" charset="0"/>
              </a:rPr>
              <a:t> thân.</a:t>
            </a:r>
            <a:endParaRPr lang="en-US" sz="2000" dirty="0">
              <a:solidFill>
                <a:srgbClr val="0000FF"/>
              </a:solidFill>
              <a:effectLst/>
              <a:ea typeface="Calibri" panose="020F0502020204030204" pitchFamily="34" charset="0"/>
              <a:cs typeface="Times New Roman" panose="02020603050405020304" pitchFamily="18" charset="0"/>
            </a:endParaRPr>
          </a:p>
          <a:p>
            <a:pPr marL="69850" marR="0" algn="just">
              <a:lnSpc>
                <a:spcPct val="150000"/>
              </a:lnSpc>
              <a:spcBef>
                <a:spcPts val="0"/>
              </a:spcBef>
              <a:spcAft>
                <a:spcPts val="0"/>
              </a:spcAft>
            </a:pPr>
            <a:r>
              <a:rPr lang="vi-VN" sz="2000" b="1" dirty="0">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effectLst/>
                <a:latin typeface="Arial" panose="020B0604020202020204" pitchFamily="34" charset="0"/>
                <a:ea typeface="Times New Roman" panose="02020603050405020304" pitchFamily="18" charset="0"/>
                <a:cs typeface="Arial" panose="020B0604020202020204" pitchFamily="34" charset="0"/>
              </a:rPr>
              <a:t>Lí</a:t>
            </a:r>
            <a:r>
              <a:rPr lang="vi-VN" sz="2000" b="1" dirty="0">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effectLst/>
                <a:latin typeface="Arial" panose="020B0604020202020204" pitchFamily="34" charset="0"/>
                <a:ea typeface="Times New Roman" panose="02020603050405020304" pitchFamily="18" charset="0"/>
                <a:cs typeface="Arial" panose="020B0604020202020204" pitchFamily="34" charset="0"/>
              </a:rPr>
              <a:t>lẽ</a:t>
            </a:r>
            <a:r>
              <a:rPr lang="vi-VN" sz="2000" b="1" dirty="0">
                <a:effectLst/>
                <a:latin typeface="Arial" panose="020B0604020202020204" pitchFamily="34" charset="0"/>
                <a:ea typeface="Times New Roman" panose="02020603050405020304" pitchFamily="18"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4E6C775-3E9F-4F28-A083-786C53F501E9}"/>
              </a:ext>
            </a:extLst>
          </p:cNvPr>
          <p:cNvSpPr txBox="1"/>
          <p:nvPr/>
        </p:nvSpPr>
        <p:spPr>
          <a:xfrm>
            <a:off x="362309" y="3502325"/>
            <a:ext cx="6112583" cy="1418443"/>
          </a:xfrm>
          <a:prstGeom prst="rect">
            <a:avLst/>
          </a:prstGeom>
          <a:noFill/>
        </p:spPr>
        <p:txBody>
          <a:bodyPr wrap="square">
            <a:spAutoFit/>
          </a:bodyPr>
          <a:lstStyle/>
          <a:p>
            <a:pPr marL="69850" marR="0" algn="just">
              <a:lnSpc>
                <a:spcPct val="150000"/>
              </a:lnSpc>
              <a:spcBef>
                <a:spcPts val="0"/>
              </a:spcBef>
              <a:spcAft>
                <a:spcPts val="800"/>
              </a:spcAft>
            </a:pPr>
            <a:r>
              <a:rPr lang="vi-VN" sz="2000" b="1" dirty="0">
                <a:effectLst/>
                <a:ea typeface="Times New Roman" panose="02020603050405020304" pitchFamily="18" charset="0"/>
                <a:cs typeface="Times New Roman" panose="02020603050405020304" pitchFamily="18" charset="0"/>
              </a:rPr>
              <a:t>+ </a:t>
            </a:r>
            <a:r>
              <a:rPr lang="vi-VN" sz="2000" b="1" dirty="0" err="1">
                <a:effectLst/>
                <a:ea typeface="Times New Roman" panose="02020603050405020304" pitchFamily="18" charset="0"/>
                <a:cs typeface="Times New Roman" panose="02020603050405020304" pitchFamily="18" charset="0"/>
              </a:rPr>
              <a:t>Bằng</a:t>
            </a:r>
            <a:r>
              <a:rPr lang="vi-VN" sz="2000" b="1" dirty="0">
                <a:effectLst/>
                <a:ea typeface="Times New Roman" panose="02020603050405020304" pitchFamily="18" charset="0"/>
                <a:cs typeface="Times New Roman" panose="02020603050405020304" pitchFamily="18" charset="0"/>
              </a:rPr>
              <a:t> </a:t>
            </a:r>
            <a:r>
              <a:rPr lang="vi-VN" sz="2000" b="1" dirty="0" err="1">
                <a:effectLst/>
                <a:ea typeface="Times New Roman" panose="02020603050405020304" pitchFamily="18" charset="0"/>
                <a:cs typeface="Times New Roman" panose="02020603050405020304" pitchFamily="18" charset="0"/>
              </a:rPr>
              <a:t>chứng</a:t>
            </a:r>
            <a:r>
              <a:rPr lang="vi-VN" sz="2000" b="1" dirty="0">
                <a:effectLst/>
                <a:ea typeface="Times New Roman" panose="02020603050405020304" pitchFamily="18" charset="0"/>
                <a:cs typeface="Times New Roman" panose="02020603050405020304" pitchFamily="18" charset="0"/>
              </a:rPr>
              <a:t>:</a:t>
            </a:r>
            <a:r>
              <a:rPr lang="vi-VN" sz="2000" dirty="0">
                <a:effectLst/>
                <a:ea typeface="Times New Roman" panose="02020603050405020304" pitchFamily="18" charset="0"/>
                <a:cs typeface="Times New Roman" panose="02020603050405020304" pitchFamily="18" charset="0"/>
              </a:rPr>
              <a:t> Câu </a:t>
            </a:r>
            <a:r>
              <a:rPr lang="vi-VN" sz="2000" dirty="0" err="1">
                <a:effectLst/>
                <a:ea typeface="Times New Roman" panose="02020603050405020304" pitchFamily="18" charset="0"/>
                <a:cs typeface="Times New Roman" panose="02020603050405020304" pitchFamily="18" charset="0"/>
              </a:rPr>
              <a:t>chuyện</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về</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chính</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cuộc</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đời</a:t>
            </a:r>
            <a:r>
              <a:rPr lang="vi-VN" sz="2000" dirty="0">
                <a:effectLst/>
                <a:ea typeface="Times New Roman" panose="02020603050405020304" pitchFamily="18" charset="0"/>
                <a:cs typeface="Times New Roman" panose="02020603050405020304" pitchFamily="18" charset="0"/>
              </a:rPr>
              <a:t> ông. Sau </a:t>
            </a:r>
            <a:r>
              <a:rPr lang="vi-VN" sz="2000" dirty="0" err="1">
                <a:effectLst/>
                <a:ea typeface="Times New Roman" panose="02020603050405020304" pitchFamily="18" charset="0"/>
                <a:cs typeface="Times New Roman" panose="02020603050405020304" pitchFamily="18" charset="0"/>
              </a:rPr>
              <a:t>vụ</a:t>
            </a:r>
            <a:r>
              <a:rPr lang="vi-VN" sz="2000" dirty="0">
                <a:effectLst/>
                <a:ea typeface="Times New Roman" panose="02020603050405020304" pitchFamily="18" charset="0"/>
                <a:cs typeface="Times New Roman" panose="02020603050405020304" pitchFamily="18" charset="0"/>
              </a:rPr>
              <a:t> tai </a:t>
            </a:r>
            <a:r>
              <a:rPr lang="vi-VN" sz="2000" dirty="0" err="1">
                <a:effectLst/>
                <a:ea typeface="Times New Roman" panose="02020603050405020304" pitchFamily="18" charset="0"/>
                <a:cs typeface="Times New Roman" panose="02020603050405020304" pitchFamily="18" charset="0"/>
              </a:rPr>
              <a:t>nạn</a:t>
            </a:r>
            <a:r>
              <a:rPr lang="vi-VN" sz="2000" dirty="0">
                <a:effectLst/>
                <a:ea typeface="Times New Roman" panose="02020603050405020304" pitchFamily="18" charset="0"/>
                <a:cs typeface="Times New Roman" panose="02020603050405020304" pitchFamily="18" charset="0"/>
              </a:rPr>
              <a:t>, ông </a:t>
            </a:r>
            <a:r>
              <a:rPr lang="vi-VN" sz="2000" dirty="0" err="1">
                <a:effectLst/>
                <a:ea typeface="Times New Roman" panose="02020603050405020304" pitchFamily="18" charset="0"/>
                <a:cs typeface="Times New Roman" panose="02020603050405020304" pitchFamily="18" charset="0"/>
              </a:rPr>
              <a:t>có</a:t>
            </a:r>
            <a:r>
              <a:rPr lang="vi-VN" sz="2000" dirty="0">
                <a:effectLst/>
                <a:ea typeface="Times New Roman" panose="02020603050405020304" pitchFamily="18" charset="0"/>
                <a:cs typeface="Times New Roman" panose="02020603050405020304" pitchFamily="18" charset="0"/>
              </a:rPr>
              <a:t> thay </a:t>
            </a:r>
            <a:r>
              <a:rPr lang="vi-VN" sz="2000" dirty="0" err="1">
                <a:effectLst/>
                <a:ea typeface="Times New Roman" panose="02020603050405020304" pitchFamily="18" charset="0"/>
                <a:cs typeface="Times New Roman" panose="02020603050405020304" pitchFamily="18" charset="0"/>
              </a:rPr>
              <a:t>đổi</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đáng</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kể</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từ</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đó</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hiểu</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mình</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là</a:t>
            </a:r>
            <a:r>
              <a:rPr lang="vi-VN" sz="2000" dirty="0">
                <a:effectLst/>
                <a:ea typeface="Times New Roman" panose="02020603050405020304" pitchFamily="18" charset="0"/>
                <a:cs typeface="Times New Roman" panose="02020603050405020304" pitchFamily="18" charset="0"/>
              </a:rPr>
              <a:t> ai, ý </a:t>
            </a:r>
            <a:r>
              <a:rPr lang="vi-VN" sz="2000" dirty="0" err="1">
                <a:effectLst/>
                <a:ea typeface="Times New Roman" panose="02020603050405020304" pitchFamily="18" charset="0"/>
                <a:cs typeface="Times New Roman" panose="02020603050405020304" pitchFamily="18" charset="0"/>
              </a:rPr>
              <a:t>nghĩa</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cuộc</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sống</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là</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gì</a:t>
            </a:r>
            <a:r>
              <a:rPr lang="vi-VN" sz="2000" dirty="0">
                <a:effectLst/>
                <a:ea typeface="Times New Roman" panose="02020603050405020304" pitchFamily="18" charset="0"/>
                <a:cs typeface="Times New Roman" panose="02020603050405020304" pitchFamily="18" charset="0"/>
              </a:rPr>
              <a:t>?</a:t>
            </a:r>
            <a:endParaRPr lang="en-US"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679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85913" y="100012"/>
            <a:ext cx="9866446" cy="609777"/>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1: BẢN ĐỒ DẪN ĐƯỜNG    </a:t>
            </a:r>
            <a:r>
              <a:rPr kumimoji="0" lang="en-US" sz="24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Đa</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ni</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en</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Gót</a:t>
            </a:r>
            <a:r>
              <a:rPr kumimoji="0" lang="vi-VN"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li –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ép</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endParaRPr kumimoji="0" lang="en-US" sz="2400" b="0"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7</a:t>
            </a: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56916" y="1005239"/>
            <a:ext cx="5302273" cy="1705339"/>
          </a:xfrm>
          <a:prstGeom prst="rect">
            <a:avLst/>
          </a:prstGeom>
        </p:spPr>
        <p:txBody>
          <a:bodyPr wrap="square">
            <a:spAutoFit/>
          </a:bodyPr>
          <a:lstStyle/>
          <a:p>
            <a:pPr marR="30480" algn="just">
              <a:lnSpc>
                <a:spcPct val="115000"/>
              </a:lnSpc>
              <a:spcAft>
                <a:spcPts val="1200"/>
              </a:spcAft>
            </a:pPr>
            <a:r>
              <a:rPr lang="en-US" sz="2400" b="1" dirty="0">
                <a:solidFill>
                  <a:srgbClr val="FF0000"/>
                </a:solidFill>
                <a:latin typeface="Arial" panose="020B0604020202020204" pitchFamily="34" charset="0"/>
                <a:cs typeface="Arial" panose="020B0604020202020204" pitchFamily="34" charset="0"/>
              </a:rPr>
              <a:t>II. KHÁM PHÁ VĂN BẢN</a:t>
            </a:r>
          </a:p>
          <a:p>
            <a:pPr marR="30480" algn="just">
              <a:lnSpc>
                <a:spcPct val="115000"/>
              </a:lnSpc>
              <a:spcAft>
                <a:spcPts val="1200"/>
              </a:spcAft>
            </a:pPr>
            <a:r>
              <a:rPr lang="en-US" sz="2400" b="1" dirty="0">
                <a:solidFill>
                  <a:srgbClr val="FF0000"/>
                </a:solidFill>
                <a:ea typeface="Calibri" panose="020F0502020204030204" pitchFamily="34" charset="0"/>
              </a:rPr>
              <a:t>2. </a:t>
            </a:r>
            <a:r>
              <a:rPr lang="en-US" sz="2400" b="1" dirty="0" err="1">
                <a:solidFill>
                  <a:srgbClr val="FF0000"/>
                </a:solidFill>
                <a:ea typeface="Calibri" panose="020F0502020204030204" pitchFamily="34" charset="0"/>
              </a:rPr>
              <a:t>Giải</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quyết</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vấn</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đề</a:t>
            </a:r>
            <a:endParaRPr lang="en-US" sz="2400" dirty="0">
              <a:solidFill>
                <a:srgbClr val="FF0000"/>
              </a:solidFill>
              <a:ea typeface="Calibri" panose="020F0502020204030204" pitchFamily="34" charset="0"/>
            </a:endParaRPr>
          </a:p>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16" name="TextBox 15">
            <a:extLst>
              <a:ext uri="{FF2B5EF4-FFF2-40B4-BE49-F238E27FC236}">
                <a16:creationId xmlns:a16="http://schemas.microsoft.com/office/drawing/2014/main" id="{49BDACE2-722D-E73C-3FF5-81B7D3E27A06}"/>
              </a:ext>
            </a:extLst>
          </p:cNvPr>
          <p:cNvSpPr txBox="1"/>
          <p:nvPr/>
        </p:nvSpPr>
        <p:spPr>
          <a:xfrm>
            <a:off x="381274" y="1917844"/>
            <a:ext cx="8407846" cy="1881990"/>
          </a:xfrm>
          <a:prstGeom prst="rect">
            <a:avLst/>
          </a:prstGeom>
          <a:noFill/>
        </p:spPr>
        <p:txBody>
          <a:bodyPr wrap="square">
            <a:spAutoFit/>
          </a:bodyPr>
          <a:lstStyle/>
          <a:p>
            <a:pPr marL="69850" marR="0" algn="just">
              <a:lnSpc>
                <a:spcPct val="150000"/>
              </a:lnSpc>
              <a:spcBef>
                <a:spcPts val="0"/>
              </a:spcBef>
              <a:spcAft>
                <a:spcPts val="0"/>
              </a:spcAft>
            </a:pPr>
            <a:r>
              <a:rPr lang="de-DE" sz="2000" b="1" dirty="0">
                <a:effectLst/>
                <a:latin typeface="Arial" panose="020B0604020202020204" pitchFamily="34" charset="0"/>
                <a:ea typeface="Times New Roman" panose="02020603050405020304" pitchFamily="18" charset="0"/>
                <a:cs typeface="Arial" panose="020B0604020202020204" pitchFamily="34" charset="0"/>
              </a:rPr>
              <a:t>*Các ý kiến:</a:t>
            </a:r>
          </a:p>
          <a:p>
            <a:pPr marL="69850" marR="0" algn="just">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69850" algn="just">
              <a:lnSpc>
                <a:spcPct val="150000"/>
              </a:lnSpc>
            </a:pPr>
            <a:r>
              <a:rPr lang="vi-VN" sz="2000" dirty="0">
                <a:solidFill>
                  <a:srgbClr val="0000FF"/>
                </a:solidFill>
                <a:effectLst/>
                <a:ea typeface="Times New Roman" panose="02020603050405020304" pitchFamily="18" charset="0"/>
                <a:cs typeface="Times New Roman" panose="02020603050405020304" pitchFamily="18" charset="0"/>
              </a:rPr>
              <a:t>-</a:t>
            </a:r>
            <a:r>
              <a:rPr lang="vi-VN" sz="2000" b="1" dirty="0" err="1">
                <a:solidFill>
                  <a:srgbClr val="0000FF"/>
                </a:solidFill>
                <a:effectLst/>
                <a:ea typeface="Times New Roman" panose="02020603050405020304" pitchFamily="18" charset="0"/>
                <a:cs typeface="Times New Roman" panose="02020603050405020304" pitchFamily="18" charset="0"/>
              </a:rPr>
              <a:t>Tấm</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bản</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đồ</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là</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cách</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nhìn</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nhận</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về</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bản</a:t>
            </a:r>
            <a:r>
              <a:rPr lang="vi-VN" sz="2000" b="1" dirty="0">
                <a:solidFill>
                  <a:srgbClr val="0000FF"/>
                </a:solidFill>
                <a:effectLst/>
                <a:ea typeface="Times New Roman" panose="02020603050405020304" pitchFamily="18" charset="0"/>
                <a:cs typeface="Times New Roman" panose="02020603050405020304" pitchFamily="18" charset="0"/>
              </a:rPr>
              <a:t> thân.</a:t>
            </a:r>
            <a:endParaRPr lang="en-US" sz="2000" dirty="0">
              <a:solidFill>
                <a:srgbClr val="0000FF"/>
              </a:solidFill>
              <a:effectLst/>
              <a:ea typeface="Calibri" panose="020F0502020204030204" pitchFamily="34" charset="0"/>
              <a:cs typeface="Times New Roman" panose="02020603050405020304" pitchFamily="18" charset="0"/>
            </a:endParaRPr>
          </a:p>
          <a:p>
            <a:pPr marL="69850" marR="0" algn="just">
              <a:lnSpc>
                <a:spcPct val="150000"/>
              </a:lnSpc>
              <a:spcBef>
                <a:spcPts val="0"/>
              </a:spcBef>
              <a:spcAft>
                <a:spcPts val="0"/>
              </a:spcAft>
            </a:pPr>
            <a:r>
              <a:rPr lang="vi-VN" sz="2000" b="1" dirty="0">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effectLst/>
                <a:latin typeface="Arial" panose="020B0604020202020204" pitchFamily="34" charset="0"/>
                <a:ea typeface="Times New Roman" panose="02020603050405020304" pitchFamily="18" charset="0"/>
                <a:cs typeface="Arial" panose="020B0604020202020204" pitchFamily="34" charset="0"/>
              </a:rPr>
              <a:t>Lí</a:t>
            </a:r>
            <a:r>
              <a:rPr lang="vi-VN" sz="2000" b="1" dirty="0">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effectLst/>
                <a:latin typeface="Arial" panose="020B0604020202020204" pitchFamily="34" charset="0"/>
                <a:ea typeface="Times New Roman" panose="02020603050405020304" pitchFamily="18" charset="0"/>
                <a:cs typeface="Arial" panose="020B0604020202020204" pitchFamily="34" charset="0"/>
              </a:rPr>
              <a:t>lẽ</a:t>
            </a:r>
            <a:r>
              <a:rPr lang="vi-VN" sz="2000" b="1" dirty="0">
                <a:effectLst/>
                <a:latin typeface="Arial" panose="020B0604020202020204" pitchFamily="34" charset="0"/>
                <a:ea typeface="Times New Roman" panose="02020603050405020304" pitchFamily="18"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4E6C775-3E9F-4F28-A083-786C53F501E9}"/>
              </a:ext>
            </a:extLst>
          </p:cNvPr>
          <p:cNvSpPr txBox="1"/>
          <p:nvPr/>
        </p:nvSpPr>
        <p:spPr>
          <a:xfrm>
            <a:off x="290512" y="3715147"/>
            <a:ext cx="6112583" cy="504305"/>
          </a:xfrm>
          <a:prstGeom prst="rect">
            <a:avLst/>
          </a:prstGeom>
          <a:noFill/>
        </p:spPr>
        <p:txBody>
          <a:bodyPr wrap="square">
            <a:spAutoFit/>
          </a:bodyPr>
          <a:lstStyle/>
          <a:p>
            <a:pPr marL="69850" marR="0" algn="just">
              <a:lnSpc>
                <a:spcPct val="150000"/>
              </a:lnSpc>
              <a:spcBef>
                <a:spcPts val="0"/>
              </a:spcBef>
              <a:spcAft>
                <a:spcPts val="800"/>
              </a:spcAft>
            </a:pPr>
            <a:r>
              <a:rPr lang="vi-VN" sz="2000" b="1" dirty="0">
                <a:effectLst/>
                <a:ea typeface="Times New Roman" panose="02020603050405020304" pitchFamily="18" charset="0"/>
                <a:cs typeface="Times New Roman" panose="02020603050405020304" pitchFamily="18" charset="0"/>
              </a:rPr>
              <a:t>+ </a:t>
            </a:r>
            <a:r>
              <a:rPr lang="vi-VN" sz="2000" b="1" dirty="0" err="1">
                <a:effectLst/>
                <a:ea typeface="Times New Roman" panose="02020603050405020304" pitchFamily="18" charset="0"/>
                <a:cs typeface="Times New Roman" panose="02020603050405020304" pitchFamily="18" charset="0"/>
              </a:rPr>
              <a:t>Bằng</a:t>
            </a:r>
            <a:r>
              <a:rPr lang="vi-VN" sz="2000" b="1" dirty="0">
                <a:effectLst/>
                <a:ea typeface="Times New Roman" panose="02020603050405020304" pitchFamily="18" charset="0"/>
                <a:cs typeface="Times New Roman" panose="02020603050405020304" pitchFamily="18" charset="0"/>
              </a:rPr>
              <a:t> </a:t>
            </a:r>
            <a:r>
              <a:rPr lang="vi-VN" sz="2000" b="1" dirty="0" err="1">
                <a:effectLst/>
                <a:ea typeface="Times New Roman" panose="02020603050405020304" pitchFamily="18" charset="0"/>
                <a:cs typeface="Times New Roman" panose="02020603050405020304" pitchFamily="18" charset="0"/>
              </a:rPr>
              <a:t>chứng</a:t>
            </a:r>
            <a:r>
              <a:rPr lang="vi-VN" sz="2000" b="1" dirty="0">
                <a:effectLst/>
                <a:ea typeface="Times New Roman" panose="02020603050405020304" pitchFamily="18" charset="0"/>
                <a:cs typeface="Times New Roman" panose="02020603050405020304" pitchFamily="18" charset="0"/>
              </a:rPr>
              <a:t>:</a:t>
            </a:r>
            <a:r>
              <a:rPr lang="vi-VN" sz="2000" dirty="0">
                <a:effectLst/>
                <a:ea typeface="Times New Roman" panose="02020603050405020304" pitchFamily="18" charset="0"/>
                <a:cs typeface="Times New Roman" panose="02020603050405020304" pitchFamily="18" charset="0"/>
              </a:rPr>
              <a:t>  </a:t>
            </a:r>
            <a:endParaRPr lang="en-US" sz="2000" dirty="0">
              <a:effectLst/>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7A784AE4-3AF5-2769-36C0-1A5AFBBB9E8F}"/>
              </a:ext>
            </a:extLst>
          </p:cNvPr>
          <p:cNvSpPr txBox="1"/>
          <p:nvPr/>
        </p:nvSpPr>
        <p:spPr>
          <a:xfrm>
            <a:off x="507555" y="4570421"/>
            <a:ext cx="7572146" cy="331181"/>
          </a:xfrm>
          <a:prstGeom prst="rect">
            <a:avLst/>
          </a:prstGeom>
          <a:noFill/>
        </p:spPr>
        <p:txBody>
          <a:bodyPr wrap="square">
            <a:spAutoFit/>
          </a:bodyPr>
          <a:lstStyle/>
          <a:p>
            <a:pPr marL="30480" marR="30480" algn="just">
              <a:lnSpc>
                <a:spcPts val="1800"/>
              </a:lnSpc>
              <a:spcBef>
                <a:spcPts val="0"/>
              </a:spcBef>
              <a:spcAft>
                <a:spcPts val="1200"/>
              </a:spcAft>
            </a:pPr>
            <a:r>
              <a:rPr lang="vi-VN" sz="2000" dirty="0">
                <a:solidFill>
                  <a:srgbClr val="0000FF"/>
                </a:solidFill>
                <a:effectLst/>
                <a:ea typeface="Calibri" panose="020F0502020204030204" pitchFamily="34" charset="0"/>
                <a:cs typeface="Times New Roman" panose="02020603050405020304" pitchFamily="18" charset="0"/>
              </a:rPr>
              <a:t>- </a:t>
            </a:r>
            <a:r>
              <a:rPr lang="vi-VN" sz="2000" b="1" i="1" dirty="0">
                <a:solidFill>
                  <a:srgbClr val="0000FF"/>
                </a:solidFill>
                <a:effectLst/>
                <a:ea typeface="Calibri" panose="020F0502020204030204" pitchFamily="34" charset="0"/>
                <a:cs typeface="Times New Roman" panose="02020603050405020304" pitchFamily="18" charset="0"/>
              </a:rPr>
              <a:t>&gt; </a:t>
            </a:r>
            <a:r>
              <a:rPr lang="vi-VN" sz="2000" b="1" i="1" dirty="0" err="1">
                <a:solidFill>
                  <a:srgbClr val="0000FF"/>
                </a:solidFill>
                <a:effectLst/>
                <a:ea typeface="Calibri" panose="020F0502020204030204" pitchFamily="34" charset="0"/>
                <a:cs typeface="Times New Roman" panose="02020603050405020304" pitchFamily="18" charset="0"/>
              </a:rPr>
              <a:t>Lập</a:t>
            </a:r>
            <a:r>
              <a:rPr lang="vi-VN" sz="2000" b="1" i="1" dirty="0">
                <a:solidFill>
                  <a:srgbClr val="0000FF"/>
                </a:solidFill>
                <a:effectLst/>
                <a:ea typeface="Calibri" panose="020F0502020204030204" pitchFamily="34" charset="0"/>
                <a:cs typeface="Times New Roman" panose="02020603050405020304" pitchFamily="18" charset="0"/>
              </a:rPr>
              <a:t> </a:t>
            </a:r>
            <a:r>
              <a:rPr lang="vi-VN" sz="2000" b="1" i="1" dirty="0" err="1">
                <a:solidFill>
                  <a:srgbClr val="0000FF"/>
                </a:solidFill>
                <a:effectLst/>
                <a:ea typeface="Calibri" panose="020F0502020204030204" pitchFamily="34" charset="0"/>
                <a:cs typeface="Times New Roman" panose="02020603050405020304" pitchFamily="18" charset="0"/>
              </a:rPr>
              <a:t>luận</a:t>
            </a:r>
            <a:r>
              <a:rPr lang="vi-VN" sz="2000" b="1" i="1" dirty="0">
                <a:solidFill>
                  <a:srgbClr val="0000FF"/>
                </a:solidFill>
                <a:effectLst/>
                <a:ea typeface="Calibri" panose="020F0502020204030204" pitchFamily="34" charset="0"/>
                <a:cs typeface="Times New Roman" panose="02020603050405020304" pitchFamily="18" charset="0"/>
              </a:rPr>
              <a:t> </a:t>
            </a:r>
            <a:r>
              <a:rPr lang="vi-VN" sz="2000" b="1" i="1" dirty="0" err="1">
                <a:solidFill>
                  <a:srgbClr val="0000FF"/>
                </a:solidFill>
                <a:effectLst/>
                <a:ea typeface="Calibri" panose="020F0502020204030204" pitchFamily="34" charset="0"/>
                <a:cs typeface="Times New Roman" panose="02020603050405020304" pitchFamily="18" charset="0"/>
              </a:rPr>
              <a:t>chặt</a:t>
            </a:r>
            <a:r>
              <a:rPr lang="vi-VN" sz="2000" b="1" i="1" dirty="0">
                <a:solidFill>
                  <a:srgbClr val="0000FF"/>
                </a:solidFill>
                <a:effectLst/>
                <a:ea typeface="Calibri" panose="020F0502020204030204" pitchFamily="34" charset="0"/>
                <a:cs typeface="Times New Roman" panose="02020603050405020304" pitchFamily="18" charset="0"/>
              </a:rPr>
              <a:t> </a:t>
            </a:r>
            <a:r>
              <a:rPr lang="vi-VN" sz="2000" b="1" i="1" dirty="0" err="1">
                <a:solidFill>
                  <a:srgbClr val="0000FF"/>
                </a:solidFill>
                <a:effectLst/>
                <a:ea typeface="Calibri" panose="020F0502020204030204" pitchFamily="34" charset="0"/>
                <a:cs typeface="Times New Roman" panose="02020603050405020304" pitchFamily="18" charset="0"/>
              </a:rPr>
              <a:t>chẽ</a:t>
            </a:r>
            <a:r>
              <a:rPr lang="vi-VN" sz="2000" b="1" i="1" dirty="0">
                <a:solidFill>
                  <a:srgbClr val="0000FF"/>
                </a:solidFill>
                <a:effectLst/>
                <a:ea typeface="Calibri" panose="020F0502020204030204" pitchFamily="34" charset="0"/>
                <a:cs typeface="Times New Roman" panose="02020603050405020304" pitchFamily="18" charset="0"/>
              </a:rPr>
              <a:t>, </a:t>
            </a:r>
            <a:r>
              <a:rPr lang="vi-VN" sz="2000" b="1" i="1" dirty="0" err="1">
                <a:solidFill>
                  <a:srgbClr val="0000FF"/>
                </a:solidFill>
                <a:effectLst/>
                <a:ea typeface="Calibri" panose="020F0502020204030204" pitchFamily="34" charset="0"/>
                <a:cs typeface="Times New Roman" panose="02020603050405020304" pitchFamily="18" charset="0"/>
              </a:rPr>
              <a:t>dẫn</a:t>
            </a:r>
            <a:r>
              <a:rPr lang="vi-VN" sz="2000" b="1" i="1" dirty="0">
                <a:solidFill>
                  <a:srgbClr val="0000FF"/>
                </a:solidFill>
                <a:effectLst/>
                <a:ea typeface="Calibri" panose="020F0502020204030204" pitchFamily="34" charset="0"/>
                <a:cs typeface="Times New Roman" panose="02020603050405020304" pitchFamily="18" charset="0"/>
              </a:rPr>
              <a:t> </a:t>
            </a:r>
            <a:r>
              <a:rPr lang="vi-VN" sz="2000" b="1" i="1" dirty="0" err="1">
                <a:solidFill>
                  <a:srgbClr val="0000FF"/>
                </a:solidFill>
                <a:effectLst/>
                <a:ea typeface="Calibri" panose="020F0502020204030204" pitchFamily="34" charset="0"/>
                <a:cs typeface="Times New Roman" panose="02020603050405020304" pitchFamily="18" charset="0"/>
              </a:rPr>
              <a:t>chứng</a:t>
            </a:r>
            <a:r>
              <a:rPr lang="vi-VN" sz="2000" b="1" i="1" dirty="0">
                <a:solidFill>
                  <a:srgbClr val="0000FF"/>
                </a:solidFill>
                <a:effectLst/>
                <a:ea typeface="Calibri" panose="020F0502020204030204" pitchFamily="34" charset="0"/>
                <a:cs typeface="Times New Roman" panose="02020603050405020304" pitchFamily="18" charset="0"/>
              </a:rPr>
              <a:t> tiêu </a:t>
            </a:r>
            <a:r>
              <a:rPr lang="vi-VN" sz="2000" b="1" i="1" dirty="0" err="1">
                <a:solidFill>
                  <a:srgbClr val="0000FF"/>
                </a:solidFill>
                <a:effectLst/>
                <a:ea typeface="Calibri" panose="020F0502020204030204" pitchFamily="34" charset="0"/>
                <a:cs typeface="Times New Roman" panose="02020603050405020304" pitchFamily="18" charset="0"/>
              </a:rPr>
              <a:t>biểu</a:t>
            </a:r>
            <a:r>
              <a:rPr lang="vi-VN" sz="2000" b="1" i="1" dirty="0">
                <a:solidFill>
                  <a:srgbClr val="0000FF"/>
                </a:solidFill>
                <a:effectLst/>
                <a:ea typeface="Calibri" panose="020F0502020204030204" pitchFamily="34" charset="0"/>
                <a:cs typeface="Times New Roman" panose="02020603050405020304" pitchFamily="18" charset="0"/>
              </a:rPr>
              <a:t> </a:t>
            </a:r>
            <a:r>
              <a:rPr lang="vi-VN" sz="2000" b="1" i="1" dirty="0" err="1">
                <a:solidFill>
                  <a:srgbClr val="0000FF"/>
                </a:solidFill>
                <a:effectLst/>
                <a:ea typeface="Calibri" panose="020F0502020204030204" pitchFamily="34" charset="0"/>
                <a:cs typeface="Times New Roman" panose="02020603050405020304" pitchFamily="18" charset="0"/>
              </a:rPr>
              <a:t>thuyết</a:t>
            </a:r>
            <a:r>
              <a:rPr lang="vi-VN" sz="2000" b="1" i="1" dirty="0">
                <a:solidFill>
                  <a:srgbClr val="0000FF"/>
                </a:solidFill>
                <a:effectLst/>
                <a:ea typeface="Calibri" panose="020F0502020204030204" pitchFamily="34" charset="0"/>
                <a:cs typeface="Times New Roman" panose="02020603050405020304" pitchFamily="18" charset="0"/>
              </a:rPr>
              <a:t> </a:t>
            </a:r>
            <a:r>
              <a:rPr lang="vi-VN" sz="2000" b="1" i="1" dirty="0" err="1">
                <a:solidFill>
                  <a:srgbClr val="0000FF"/>
                </a:solidFill>
                <a:effectLst/>
                <a:ea typeface="Calibri" panose="020F0502020204030204" pitchFamily="34" charset="0"/>
                <a:cs typeface="Times New Roman" panose="02020603050405020304" pitchFamily="18" charset="0"/>
              </a:rPr>
              <a:t>phục</a:t>
            </a:r>
            <a:r>
              <a:rPr lang="vi-VN" sz="2000" b="1" i="1" dirty="0">
                <a:solidFill>
                  <a:srgbClr val="0000FF"/>
                </a:solidFill>
                <a:effectLst/>
                <a:ea typeface="Calibri" panose="020F0502020204030204" pitchFamily="34" charset="0"/>
                <a:cs typeface="Times New Roman" panose="02020603050405020304" pitchFamily="18" charset="0"/>
              </a:rPr>
              <a:t>.</a:t>
            </a:r>
            <a:endParaRPr lang="en-US" sz="2000" b="1" dirty="0">
              <a:solidFill>
                <a:srgbClr val="0000FF"/>
              </a:solidFill>
              <a:effectLst/>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71743005-814B-92B6-C7B8-4BE05BE3D51B}"/>
              </a:ext>
            </a:extLst>
          </p:cNvPr>
          <p:cNvSpPr txBox="1"/>
          <p:nvPr/>
        </p:nvSpPr>
        <p:spPr>
          <a:xfrm>
            <a:off x="399294" y="1896355"/>
            <a:ext cx="8444063" cy="1420325"/>
          </a:xfrm>
          <a:prstGeom prst="rect">
            <a:avLst/>
          </a:prstGeom>
          <a:noFill/>
        </p:spPr>
        <p:txBody>
          <a:bodyPr wrap="square">
            <a:spAutoFit/>
          </a:bodyPr>
          <a:lstStyle/>
          <a:p>
            <a:pPr marL="69850" marR="0" algn="just">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69850" marR="0" algn="just">
              <a:lnSpc>
                <a:spcPct val="150000"/>
              </a:lnSpc>
              <a:spcBef>
                <a:spcPts val="0"/>
              </a:spcBef>
              <a:spcAft>
                <a:spcPts val="0"/>
              </a:spcAft>
            </a:pP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Tấm</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bản</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đồ</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là</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cách</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nhìn</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về</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cuộc</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đời</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con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người</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p>
            <a:pPr marL="69850" marR="0" algn="just">
              <a:lnSpc>
                <a:spcPct val="150000"/>
              </a:lnSpc>
              <a:spcBef>
                <a:spcPts val="0"/>
              </a:spcBef>
              <a:spcAft>
                <a:spcPts val="80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49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391BD2F-DC17-9808-B020-D751321C13FB}"/>
              </a:ext>
            </a:extLst>
          </p:cNvPr>
          <p:cNvSpPr/>
          <p:nvPr/>
        </p:nvSpPr>
        <p:spPr>
          <a:xfrm>
            <a:off x="1295867" y="1441722"/>
            <a:ext cx="8745279" cy="42689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D604114-45D7-B95A-8A48-830B97BF5DF2}"/>
              </a:ext>
            </a:extLst>
          </p:cNvPr>
          <p:cNvSpPr txBox="1"/>
          <p:nvPr/>
        </p:nvSpPr>
        <p:spPr>
          <a:xfrm>
            <a:off x="1783227" y="342534"/>
            <a:ext cx="7429232" cy="1598130"/>
          </a:xfrm>
          <a:prstGeom prst="rect">
            <a:avLst/>
          </a:prstGeom>
          <a:noFill/>
        </p:spPr>
        <p:txBody>
          <a:bodyPr wrap="square">
            <a:spAutoFit/>
          </a:bodyPr>
          <a:lstStyle/>
          <a:p>
            <a:pPr algn="ctr">
              <a:tabLst>
                <a:tab pos="90170" algn="l"/>
                <a:tab pos="180340" algn="l"/>
              </a:tabLst>
            </a:pPr>
            <a:r>
              <a:rPr lang="vi-VN" sz="3200" b="1" dirty="0">
                <a:solidFill>
                  <a:srgbClr val="0000FF"/>
                </a:solidFill>
                <a:ea typeface="Times New Roman" panose="02020603050405020304" pitchFamily="18" charset="0"/>
                <a:cs typeface="Times New Roman" panose="02020603050405020304" pitchFamily="18" charset="0"/>
              </a:rPr>
              <a:t>* </a:t>
            </a:r>
            <a:r>
              <a:rPr lang="vi-VN" sz="3200" b="1" dirty="0" err="1">
                <a:solidFill>
                  <a:srgbClr val="0000FF"/>
                </a:solidFill>
                <a:ea typeface="Times New Roman" panose="02020603050405020304" pitchFamily="18" charset="0"/>
                <a:cs typeface="Times New Roman" panose="02020603050405020304" pitchFamily="18" charset="0"/>
              </a:rPr>
              <a:t>Bài</a:t>
            </a:r>
            <a:r>
              <a:rPr lang="vi-VN" sz="3200" b="1" dirty="0">
                <a:solidFill>
                  <a:srgbClr val="0000FF"/>
                </a:solidFill>
                <a:ea typeface="Times New Roman" panose="02020603050405020304" pitchFamily="18" charset="0"/>
                <a:cs typeface="Times New Roman" panose="02020603050405020304" pitchFamily="18" charset="0"/>
              </a:rPr>
              <a:t> </a:t>
            </a:r>
            <a:r>
              <a:rPr lang="vi-VN" sz="3200" b="1" dirty="0" err="1">
                <a:solidFill>
                  <a:srgbClr val="0000FF"/>
                </a:solidFill>
                <a:ea typeface="Times New Roman" panose="02020603050405020304" pitchFamily="18" charset="0"/>
                <a:cs typeface="Times New Roman" panose="02020603050405020304" pitchFamily="18" charset="0"/>
              </a:rPr>
              <a:t>học</a:t>
            </a:r>
            <a:r>
              <a:rPr lang="vi-VN" sz="3200" b="1" dirty="0">
                <a:solidFill>
                  <a:srgbClr val="0000FF"/>
                </a:solidFill>
                <a:ea typeface="Times New Roman" panose="02020603050405020304" pitchFamily="18" charset="0"/>
                <a:cs typeface="Times New Roman" panose="02020603050405020304" pitchFamily="18" charset="0"/>
              </a:rPr>
              <a:t>:</a:t>
            </a:r>
            <a:endParaRPr lang="en-US" sz="3200" dirty="0">
              <a:solidFill>
                <a:srgbClr val="0000FF"/>
              </a:solidFill>
              <a:ea typeface="Calibri" panose="020F0502020204030204" pitchFamily="34" charset="0"/>
              <a:cs typeface="Times New Roman" panose="02020603050405020304" pitchFamily="18" charset="0"/>
            </a:endParaRPr>
          </a:p>
          <a:p>
            <a:pPr algn="ctr">
              <a:tabLst>
                <a:tab pos="90170" algn="l"/>
                <a:tab pos="180340" algn="l"/>
              </a:tabLst>
            </a:pPr>
            <a:endParaRPr lang="zh-CN" altLang="en-US" sz="3200" b="1" noProof="1">
              <a:solidFill>
                <a:srgbClr val="0000FF"/>
              </a:solidFill>
              <a:effectLst>
                <a:outerShdw blurRad="38100" dist="38100" dir="2700000" algn="tl">
                  <a:srgbClr val="000000">
                    <a:alpha val="43137"/>
                  </a:srgbClr>
                </a:outerShdw>
              </a:effectLst>
              <a:latin typeface="Arial" panose="020B0604020202020204" pitchFamily="34" charset="0"/>
              <a:ea typeface="方正大标宋简体" panose="02010601030101010101" charset="-122"/>
              <a:cs typeface="Arial" panose="020B0604020202020204" pitchFamily="34" charset="0"/>
              <a:sym typeface="Arial" panose="020B0604020202020204" pitchFamily="34" charset="0"/>
            </a:endParaRPr>
          </a:p>
          <a:p>
            <a:pPr algn="ctr">
              <a:lnSpc>
                <a:spcPct val="115000"/>
              </a:lnSpc>
              <a:spcAft>
                <a:spcPts val="1000"/>
              </a:spcAft>
              <a:tabLst>
                <a:tab pos="90170" algn="l"/>
                <a:tab pos="180340" algn="l"/>
              </a:tabLst>
            </a:pPr>
            <a:endParaRPr lang="en-US" sz="3200" dirty="0">
              <a:solidFill>
                <a:srgbClr val="FF0000"/>
              </a:solidFill>
              <a:effectLst/>
              <a:latin typeface="Times New Roman" pitchFamily="18" charset="0"/>
              <a:ea typeface="Calibri" panose="020F0502020204030204" pitchFamily="34" charset="0"/>
              <a:cs typeface="Times New Roman" pitchFamily="18" charset="0"/>
            </a:endParaRPr>
          </a:p>
        </p:txBody>
      </p:sp>
      <p:sp>
        <p:nvSpPr>
          <p:cNvPr id="5" name="TextBox 4">
            <a:extLst>
              <a:ext uri="{FF2B5EF4-FFF2-40B4-BE49-F238E27FC236}">
                <a16:creationId xmlns:a16="http://schemas.microsoft.com/office/drawing/2014/main" id="{F4DCE02D-BF23-157E-44D3-533585216210}"/>
              </a:ext>
            </a:extLst>
          </p:cNvPr>
          <p:cNvSpPr txBox="1"/>
          <p:nvPr/>
        </p:nvSpPr>
        <p:spPr>
          <a:xfrm>
            <a:off x="1449238" y="1690776"/>
            <a:ext cx="8443037" cy="2943681"/>
          </a:xfrm>
          <a:prstGeom prst="rect">
            <a:avLst/>
          </a:prstGeom>
          <a:noFill/>
        </p:spPr>
        <p:txBody>
          <a:bodyPr wrap="square">
            <a:spAutoFit/>
          </a:bodyPr>
          <a:lstStyle/>
          <a:p>
            <a:pPr marL="69850" marR="0" algn="just">
              <a:lnSpc>
                <a:spcPct val="150000"/>
              </a:lnSpc>
              <a:spcBef>
                <a:spcPts val="0"/>
              </a:spcBef>
              <a:spcAft>
                <a:spcPts val="800"/>
              </a:spcAft>
            </a:pP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Mình</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có</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thể</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nhận</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được</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từ</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người</a:t>
            </a:r>
            <a:r>
              <a:rPr lang="vi-VN" sz="2400" dirty="0">
                <a:effectLst/>
                <a:ea typeface="Times New Roman" panose="02020603050405020304" pitchFamily="18" charset="0"/>
                <a:cs typeface="Times New Roman" panose="02020603050405020304" pitchFamily="18" charset="0"/>
              </a:rPr>
              <a:t> thân </a:t>
            </a:r>
            <a:r>
              <a:rPr lang="vi-VN" sz="2400" dirty="0" err="1">
                <a:effectLst/>
                <a:ea typeface="Times New Roman" panose="02020603050405020304" pitchFamily="18" charset="0"/>
                <a:cs typeface="Times New Roman" panose="02020603050405020304" pitchFamily="18" charset="0"/>
              </a:rPr>
              <a:t>những</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tình</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cảm</a:t>
            </a:r>
            <a:r>
              <a:rPr lang="vi-VN" sz="2400" dirty="0">
                <a:effectLst/>
                <a:ea typeface="Times New Roman" panose="02020603050405020304" pitchFamily="18" charset="0"/>
                <a:cs typeface="Times New Roman" panose="02020603050405020304" pitchFamily="18" charset="0"/>
              </a:rPr>
              <a:t> cao </a:t>
            </a:r>
            <a:r>
              <a:rPr lang="vi-VN" sz="2400" dirty="0" err="1">
                <a:effectLst/>
                <a:ea typeface="Times New Roman" panose="02020603050405020304" pitchFamily="18" charset="0"/>
                <a:cs typeface="Times New Roman" panose="02020603050405020304" pitchFamily="18" charset="0"/>
              </a:rPr>
              <a:t>quí</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sự</a:t>
            </a:r>
            <a:r>
              <a:rPr lang="vi-VN" sz="2400" dirty="0">
                <a:effectLst/>
                <a:ea typeface="Times New Roman" panose="02020603050405020304" pitchFamily="18" charset="0"/>
                <a:cs typeface="Times New Roman" panose="02020603050405020304" pitchFamily="18" charset="0"/>
              </a:rPr>
              <a:t> quan tâm, nhưng </a:t>
            </a:r>
            <a:r>
              <a:rPr lang="vi-VN" sz="2400" dirty="0" err="1">
                <a:effectLst/>
                <a:ea typeface="Times New Roman" panose="02020603050405020304" pitchFamily="18" charset="0"/>
                <a:cs typeface="Times New Roman" panose="02020603050405020304" pitchFamily="18" charset="0"/>
              </a:rPr>
              <a:t>tấm</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bản</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đồ</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của</a:t>
            </a:r>
            <a:r>
              <a:rPr lang="vi-VN" sz="2400" dirty="0">
                <a:effectLst/>
                <a:ea typeface="Times New Roman" panose="02020603050405020304" pitchFamily="18" charset="0"/>
                <a:cs typeface="Times New Roman" panose="02020603050405020304" pitchFamily="18" charset="0"/>
              </a:rPr>
              <a:t> riêng </a:t>
            </a:r>
            <a:r>
              <a:rPr lang="vi-VN" sz="2400" dirty="0" err="1">
                <a:effectLst/>
                <a:ea typeface="Times New Roman" panose="02020603050405020304" pitchFamily="18" charset="0"/>
                <a:cs typeface="Times New Roman" panose="02020603050405020304" pitchFamily="18" charset="0"/>
              </a:rPr>
              <a:t>mình</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thì</a:t>
            </a:r>
            <a:r>
              <a:rPr lang="vi-VN" sz="2400" dirty="0">
                <a:effectLst/>
                <a:ea typeface="Times New Roman" panose="02020603050405020304" pitchFamily="18" charset="0"/>
                <a:cs typeface="Times New Roman" panose="02020603050405020304" pitchFamily="18" charset="0"/>
              </a:rPr>
              <a:t> không nên </a:t>
            </a:r>
            <a:r>
              <a:rPr lang="vi-VN" sz="2400" dirty="0" err="1">
                <a:effectLst/>
                <a:ea typeface="Times New Roman" panose="02020603050405020304" pitchFamily="18" charset="0"/>
                <a:cs typeface="Times New Roman" panose="02020603050405020304" pitchFamily="18" charset="0"/>
              </a:rPr>
              <a:t>lệ</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thuộc</a:t>
            </a:r>
            <a:r>
              <a:rPr lang="vi-VN" sz="2400" dirty="0">
                <a:effectLst/>
                <a:ea typeface="Times New Roman" panose="02020603050405020304" pitchFamily="18" charset="0"/>
                <a:cs typeface="Times New Roman" panose="02020603050405020304" pitchFamily="18" charset="0"/>
              </a:rPr>
              <a:t>.</a:t>
            </a:r>
            <a:endParaRPr lang="en-US" sz="2400" dirty="0">
              <a:effectLst/>
              <a:ea typeface="Calibri" panose="020F0502020204030204" pitchFamily="34" charset="0"/>
              <a:cs typeface="Times New Roman" panose="02020603050405020304" pitchFamily="18" charset="0"/>
            </a:endParaRPr>
          </a:p>
          <a:p>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Sự</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tự</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nhận</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thức</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về</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cuộc</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đời</a:t>
            </a:r>
            <a:r>
              <a:rPr lang="vi-VN" sz="2400" dirty="0">
                <a:effectLst/>
                <a:ea typeface="Times New Roman" panose="02020603050405020304" pitchFamily="18" charset="0"/>
                <a:cs typeface="Times New Roman" panose="02020603050405020304" pitchFamily="18" charset="0"/>
              </a:rPr>
              <a:t>, quan </a:t>
            </a:r>
            <a:r>
              <a:rPr lang="vi-VN" sz="2400" dirty="0" err="1">
                <a:effectLst/>
                <a:ea typeface="Times New Roman" panose="02020603050405020304" pitchFamily="18" charset="0"/>
                <a:cs typeface="Times New Roman" panose="02020603050405020304" pitchFamily="18" charset="0"/>
              </a:rPr>
              <a:t>điểm</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tình</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cảm</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của</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mình</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đối</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với</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người</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khác</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và</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đối</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với</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bản</a:t>
            </a:r>
            <a:r>
              <a:rPr lang="vi-VN" sz="2400" dirty="0">
                <a:effectLst/>
                <a:ea typeface="Times New Roman" panose="02020603050405020304" pitchFamily="18" charset="0"/>
                <a:cs typeface="Times New Roman" panose="02020603050405020304" pitchFamily="18" charset="0"/>
              </a:rPr>
              <a:t> thân – </a:t>
            </a:r>
            <a:r>
              <a:rPr lang="vi-VN" sz="2400" dirty="0" err="1">
                <a:effectLst/>
                <a:ea typeface="Times New Roman" panose="02020603050405020304" pitchFamily="18" charset="0"/>
                <a:cs typeface="Times New Roman" panose="02020603050405020304" pitchFamily="18" charset="0"/>
              </a:rPr>
              <a:t>đó</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mới</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là</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yếu</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tố</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quyết</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định</a:t>
            </a:r>
            <a:r>
              <a:rPr lang="vi-VN" sz="2400" dirty="0">
                <a:effectLst/>
                <a:ea typeface="Times New Roman" panose="02020603050405020304" pitchFamily="18" charset="0"/>
                <a:cs typeface="Times New Roman" panose="02020603050405020304" pitchFamily="18" charset="0"/>
              </a:rPr>
              <a:t>.</a:t>
            </a:r>
            <a:endParaRPr lang="en-US" sz="2400" dirty="0"/>
          </a:p>
        </p:txBody>
      </p:sp>
    </p:spTree>
    <p:extLst>
      <p:ext uri="{BB962C8B-B14F-4D97-AF65-F5344CB8AC3E}">
        <p14:creationId xmlns:p14="http://schemas.microsoft.com/office/powerpoint/2010/main" val="78059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106CF8-4C76-40C6-BEEB-04B6C73B68C0}"/>
              </a:ext>
            </a:extLst>
          </p:cNvPr>
          <p:cNvSpPr txBox="1"/>
          <p:nvPr/>
        </p:nvSpPr>
        <p:spPr>
          <a:xfrm>
            <a:off x="792123" y="747063"/>
            <a:ext cx="10366940" cy="1458604"/>
          </a:xfrm>
          <a:prstGeom prst="rect">
            <a:avLst/>
          </a:prstGeom>
          <a:noFill/>
        </p:spPr>
        <p:txBody>
          <a:bodyPr wrap="square">
            <a:spAutoFit/>
          </a:bodyPr>
          <a:lstStyle/>
          <a:p>
            <a:pPr algn="just">
              <a:lnSpc>
                <a:spcPct val="115000"/>
              </a:lnSpc>
              <a:spcAft>
                <a:spcPts val="1000"/>
              </a:spcAft>
            </a:pP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Thời</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gian</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15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phút</a:t>
            </a:r>
            <a:endPar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endParaRPr>
          </a:p>
          <a:p>
            <a:pPr marL="457200" indent="-457200" algn="just">
              <a:lnSpc>
                <a:spcPct val="115000"/>
              </a:lnSpc>
              <a:spcAft>
                <a:spcPts val="1000"/>
              </a:spcAft>
              <a:buFontTx/>
              <a:buChar char="-"/>
            </a:pP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Nhiệm</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vụ</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cá</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nhân</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thực</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hiện</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yêu</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cầu</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trên</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Phiếu</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học</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tập</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số</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4 - Chia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sẻ</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trước</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lớp</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p>
        </p:txBody>
      </p:sp>
      <p:sp>
        <p:nvSpPr>
          <p:cNvPr id="6" name="TextBox 5">
            <a:extLst>
              <a:ext uri="{FF2B5EF4-FFF2-40B4-BE49-F238E27FC236}">
                <a16:creationId xmlns:a16="http://schemas.microsoft.com/office/drawing/2014/main" id="{D5983305-10CB-411C-8D19-7B508B941A62}"/>
              </a:ext>
            </a:extLst>
          </p:cNvPr>
          <p:cNvSpPr txBox="1"/>
          <p:nvPr/>
        </p:nvSpPr>
        <p:spPr>
          <a:xfrm>
            <a:off x="3844304" y="136575"/>
            <a:ext cx="5118509" cy="610488"/>
          </a:xfrm>
          <a:prstGeom prst="rect">
            <a:avLst/>
          </a:prstGeom>
          <a:noFill/>
        </p:spPr>
        <p:txBody>
          <a:bodyPr wrap="square">
            <a:spAutoFit/>
          </a:bodyPr>
          <a:lstStyle/>
          <a:p>
            <a:pPr algn="just">
              <a:lnSpc>
                <a:spcPct val="115000"/>
              </a:lnSpc>
              <a:spcAft>
                <a:spcPts val="1000"/>
              </a:spcAft>
            </a:pPr>
            <a:r>
              <a:rPr lang="en-US" sz="3200" b="1" dirty="0">
                <a:solidFill>
                  <a:srgbClr val="0000FF"/>
                </a:solidFill>
                <a:latin typeface="Arial" panose="020B0604020202020204" pitchFamily="34" charset="0"/>
                <a:cs typeface="Arial" panose="020B0604020202020204" pitchFamily="34" charset="0"/>
                <a:sym typeface="Wingdings" panose="05000000000000000000" pitchFamily="2" charset="2"/>
              </a:rPr>
              <a:t>THẢO LUẬN NHÓM</a:t>
            </a:r>
            <a:endParaRPr lang="en-US" sz="3200" b="1" dirty="0">
              <a:solidFill>
                <a:srgbClr val="0000FF"/>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0B0F8073-0BAC-AB50-CFFE-AA558AEC0442}"/>
              </a:ext>
            </a:extLst>
          </p:cNvPr>
          <p:cNvGraphicFramePr>
            <a:graphicFrameLocks noGrp="1"/>
          </p:cNvGraphicFramePr>
          <p:nvPr>
            <p:extLst>
              <p:ext uri="{D42A27DB-BD31-4B8C-83A1-F6EECF244321}">
                <p14:modId xmlns:p14="http://schemas.microsoft.com/office/powerpoint/2010/main" val="333650156"/>
              </p:ext>
            </p:extLst>
          </p:nvPr>
        </p:nvGraphicFramePr>
        <p:xfrm>
          <a:off x="1443038" y="2085975"/>
          <a:ext cx="9286875" cy="4891851"/>
        </p:xfrm>
        <a:graphic>
          <a:graphicData uri="http://schemas.openxmlformats.org/drawingml/2006/table">
            <a:tbl>
              <a:tblPr firstRow="1" firstCol="1" bandRow="1">
                <a:tableStyleId>{5C22544A-7EE6-4342-B048-85BDC9FD1C3A}</a:tableStyleId>
              </a:tblPr>
              <a:tblGrid>
                <a:gridCol w="3875093">
                  <a:extLst>
                    <a:ext uri="{9D8B030D-6E8A-4147-A177-3AD203B41FA5}">
                      <a16:colId xmlns:a16="http://schemas.microsoft.com/office/drawing/2014/main" val="81504000"/>
                    </a:ext>
                  </a:extLst>
                </a:gridCol>
                <a:gridCol w="5411782">
                  <a:extLst>
                    <a:ext uri="{9D8B030D-6E8A-4147-A177-3AD203B41FA5}">
                      <a16:colId xmlns:a16="http://schemas.microsoft.com/office/drawing/2014/main" val="4226180358"/>
                    </a:ext>
                  </a:extLst>
                </a:gridCol>
              </a:tblGrid>
              <a:tr h="592902">
                <a:tc gridSpan="2">
                  <a:txBody>
                    <a:bodyPr/>
                    <a:lstStyle/>
                    <a:p>
                      <a:pPr marL="0" marR="0" algn="ctr">
                        <a:lnSpc>
                          <a:spcPct val="115000"/>
                        </a:lnSpc>
                        <a:spcBef>
                          <a:spcPts val="0"/>
                        </a:spcBef>
                        <a:spcAft>
                          <a:spcPts val="0"/>
                        </a:spcAft>
                      </a:pPr>
                      <a:r>
                        <a:rPr lang="en-US" sz="2000" dirty="0">
                          <a:effectLst/>
                          <a:latin typeface="#9Slide03 AllRoundGothic" panose="020B0703020202020104" pitchFamily="34" charset="0"/>
                        </a:rPr>
                        <a:t>PHIẾU HỌC TẬP SỐ 4</a:t>
                      </a:r>
                    </a:p>
                    <a:p>
                      <a:pPr marL="0" marR="0" algn="ctr">
                        <a:lnSpc>
                          <a:spcPct val="115000"/>
                        </a:lnSpc>
                        <a:spcBef>
                          <a:spcPts val="0"/>
                        </a:spcBef>
                        <a:spcAft>
                          <a:spcPts val="0"/>
                        </a:spcAft>
                      </a:pPr>
                      <a:r>
                        <a:rPr lang="en-US" sz="2000" dirty="0">
                          <a:effectLst/>
                          <a:latin typeface="#9Slide03 AllRoundGothic" panose="020B0703020202020104" pitchFamily="34" charset="0"/>
                        </a:rPr>
                        <a:t> </a:t>
                      </a:r>
                      <a:endParaRPr lang="en-US" sz="2000" dirty="0">
                        <a:solidFill>
                          <a:srgbClr val="000000"/>
                        </a:solidFill>
                        <a:effectLst/>
                        <a:latin typeface="#9Slide03 AllRoundGothic" panose="020B07030202020201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898835017"/>
                  </a:ext>
                </a:extLst>
              </a:tr>
              <a:tr h="592902">
                <a:tc>
                  <a:txBody>
                    <a:bodyPr/>
                    <a:lstStyle/>
                    <a:p>
                      <a:pPr marL="0" marR="0" indent="0">
                        <a:lnSpc>
                          <a:spcPct val="135000"/>
                        </a:lnSpc>
                        <a:spcBef>
                          <a:spcPts val="0"/>
                        </a:spcBef>
                        <a:spcAft>
                          <a:spcPts val="200"/>
                        </a:spcAft>
                        <a:tabLst>
                          <a:tab pos="229870" algn="l"/>
                        </a:tabLst>
                      </a:pPr>
                      <a:r>
                        <a:rPr lang="en-US" sz="2000">
                          <a:effectLst/>
                        </a:rPr>
                        <a:t>1. Có phải cuộc sống chỉ toàn lo âu, đau khổ?</a:t>
                      </a:r>
                      <a:endParaRPr lang="en-US"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000" dirty="0">
                          <a:effectLst/>
                          <a:latin typeface="#9Slide03 AllRoundGothic" panose="020B0703020202020104" pitchFamily="34" charset="0"/>
                        </a:rPr>
                        <a:t>…………………………………………………</a:t>
                      </a:r>
                    </a:p>
                    <a:p>
                      <a:pPr marL="0" marR="0" algn="just">
                        <a:lnSpc>
                          <a:spcPct val="115000"/>
                        </a:lnSpc>
                        <a:spcBef>
                          <a:spcPts val="0"/>
                        </a:spcBef>
                        <a:spcAft>
                          <a:spcPts val="0"/>
                        </a:spcAft>
                      </a:pPr>
                      <a:r>
                        <a:rPr lang="en-US" sz="2000" dirty="0">
                          <a:effectLst/>
                          <a:latin typeface="#9Slide03 AllRoundGothic" panose="020B0703020202020104" pitchFamily="34" charset="0"/>
                        </a:rPr>
                        <a:t>…………………………………………………</a:t>
                      </a:r>
                      <a:endParaRPr lang="en-US" sz="2000" dirty="0">
                        <a:solidFill>
                          <a:srgbClr val="000000"/>
                        </a:solidFill>
                        <a:effectLst/>
                        <a:latin typeface="#9Slide03 AllRoundGothic" panose="020B07030202020201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37992282"/>
                  </a:ext>
                </a:extLst>
              </a:tr>
              <a:tr h="898334">
                <a:tc>
                  <a:txBody>
                    <a:bodyPr/>
                    <a:lstStyle/>
                    <a:p>
                      <a:pPr marL="0" marR="0" algn="just">
                        <a:lnSpc>
                          <a:spcPct val="115000"/>
                        </a:lnSpc>
                        <a:spcBef>
                          <a:spcPts val="0"/>
                        </a:spcBef>
                        <a:spcAft>
                          <a:spcPts val="0"/>
                        </a:spcAft>
                      </a:pPr>
                      <a:r>
                        <a:rPr lang="en-US" sz="2000">
                          <a:effectLst/>
                        </a:rPr>
                        <a:t>2. Có phải cuộc sống thực sự là một món quà quý?</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000" dirty="0">
                          <a:effectLst/>
                          <a:latin typeface="#9Slide03 AllRoundGothic" panose="020B0703020202020104" pitchFamily="34" charset="0"/>
                        </a:rPr>
                        <a:t>…………………………………………………</a:t>
                      </a:r>
                    </a:p>
                    <a:p>
                      <a:pPr marL="0" marR="0" algn="just">
                        <a:lnSpc>
                          <a:spcPct val="115000"/>
                        </a:lnSpc>
                        <a:spcBef>
                          <a:spcPts val="0"/>
                        </a:spcBef>
                        <a:spcAft>
                          <a:spcPts val="0"/>
                        </a:spcAft>
                      </a:pPr>
                      <a:r>
                        <a:rPr lang="en-US" sz="2000" dirty="0">
                          <a:effectLst/>
                          <a:latin typeface="#9Slide03 AllRoundGothic" panose="020B0703020202020104" pitchFamily="34" charset="0"/>
                        </a:rPr>
                        <a:t>…………………………………………………</a:t>
                      </a:r>
                    </a:p>
                    <a:p>
                      <a:pPr marL="0" marR="0" algn="just">
                        <a:lnSpc>
                          <a:spcPct val="115000"/>
                        </a:lnSpc>
                        <a:spcBef>
                          <a:spcPts val="0"/>
                        </a:spcBef>
                        <a:spcAft>
                          <a:spcPts val="0"/>
                        </a:spcAft>
                      </a:pPr>
                      <a:r>
                        <a:rPr lang="en-US" sz="2000" dirty="0">
                          <a:effectLst/>
                          <a:latin typeface="#9Slide03 AllRoundGothic" panose="020B0703020202020104" pitchFamily="34" charset="0"/>
                        </a:rPr>
                        <a:t>…………………………………………………</a:t>
                      </a:r>
                      <a:endParaRPr lang="en-US" sz="2000" dirty="0">
                        <a:solidFill>
                          <a:srgbClr val="000000"/>
                        </a:solidFill>
                        <a:effectLst/>
                        <a:latin typeface="#9Slide03 AllRoundGothic" panose="020B07030202020201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9878747"/>
                  </a:ext>
                </a:extLst>
              </a:tr>
              <a:tr h="898334">
                <a:tc>
                  <a:txBody>
                    <a:bodyPr/>
                    <a:lstStyle/>
                    <a:p>
                      <a:pPr marL="0" marR="0" algn="just">
                        <a:lnSpc>
                          <a:spcPct val="115000"/>
                        </a:lnSpc>
                        <a:spcBef>
                          <a:spcPts val="0"/>
                        </a:spcBef>
                        <a:spcAft>
                          <a:spcPts val="0"/>
                        </a:spcAft>
                      </a:pPr>
                      <a:r>
                        <a:rPr lang="en-US" sz="2000">
                          <a:effectLst/>
                        </a:rPr>
                        <a:t>3. Hai cách nhìn đó khác nhau như thế nào? Có loại trừ nhau không?</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000" dirty="0">
                          <a:effectLst/>
                          <a:latin typeface="#9Slide03 AllRoundGothic" panose="020B0703020202020104" pitchFamily="34" charset="0"/>
                        </a:rPr>
                        <a:t>………………………………………………….</a:t>
                      </a:r>
                    </a:p>
                    <a:p>
                      <a:pPr marL="0" marR="0" algn="just">
                        <a:lnSpc>
                          <a:spcPct val="115000"/>
                        </a:lnSpc>
                        <a:spcBef>
                          <a:spcPts val="0"/>
                        </a:spcBef>
                        <a:spcAft>
                          <a:spcPts val="0"/>
                        </a:spcAft>
                      </a:pPr>
                      <a:r>
                        <a:rPr lang="en-US" sz="2000" dirty="0">
                          <a:effectLst/>
                          <a:latin typeface="#9Slide03 AllRoundGothic" panose="020B0703020202020104" pitchFamily="34" charset="0"/>
                        </a:rPr>
                        <a:t>…………………………………………………</a:t>
                      </a:r>
                    </a:p>
                    <a:p>
                      <a:pPr marL="0" marR="0">
                        <a:lnSpc>
                          <a:spcPct val="115000"/>
                        </a:lnSpc>
                        <a:spcBef>
                          <a:spcPts val="0"/>
                        </a:spcBef>
                        <a:spcAft>
                          <a:spcPts val="0"/>
                        </a:spcAft>
                      </a:pPr>
                      <a:r>
                        <a:rPr lang="en-US" sz="2000" dirty="0">
                          <a:effectLst/>
                          <a:latin typeface="#9Slide03 AllRoundGothic" panose="020B0703020202020104" pitchFamily="34" charset="0"/>
                        </a:rPr>
                        <a:t>………………………………………………….</a:t>
                      </a:r>
                      <a:endParaRPr lang="en-US" sz="2000" dirty="0">
                        <a:solidFill>
                          <a:srgbClr val="000000"/>
                        </a:solidFill>
                        <a:effectLst/>
                        <a:latin typeface="#9Slide03 AllRoundGothic" panose="020B07030202020201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8916235"/>
                  </a:ext>
                </a:extLst>
              </a:tr>
              <a:tr h="1203765">
                <a:tc>
                  <a:txBody>
                    <a:bodyPr/>
                    <a:lstStyle/>
                    <a:p>
                      <a:pPr marL="0" marR="0" algn="just">
                        <a:lnSpc>
                          <a:spcPct val="115000"/>
                        </a:lnSpc>
                        <a:spcBef>
                          <a:spcPts val="0"/>
                        </a:spcBef>
                        <a:spcAft>
                          <a:spcPts val="0"/>
                        </a:spcAft>
                      </a:pPr>
                      <a:r>
                        <a:rPr lang="en-US" sz="2000">
                          <a:effectLst/>
                        </a:rPr>
                        <a:t>4. Điều gì dẫn đến sự khác biệt ở hai cách nhìn cuộc sống như vậy?</a:t>
                      </a:r>
                    </a:p>
                    <a:p>
                      <a:pPr marL="0" marR="0" algn="just">
                        <a:lnSpc>
                          <a:spcPct val="115000"/>
                        </a:lnSpc>
                        <a:spcBef>
                          <a:spcPts val="0"/>
                        </a:spcBef>
                        <a:spcAft>
                          <a:spcPts val="0"/>
                        </a:spcAft>
                      </a:pPr>
                      <a:r>
                        <a:rPr lang="en-US" sz="2000">
                          <a:effectLst/>
                        </a:rPr>
                        <a:t>-Liệu có thể có một cách nhìn trung gian giữa hai cách nhìn kia?</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000" dirty="0">
                          <a:effectLst/>
                          <a:latin typeface="#9Slide03 AllRoundGothic" panose="020B0703020202020104" pitchFamily="34" charset="0"/>
                        </a:rPr>
                        <a:t>…………………………………………………</a:t>
                      </a:r>
                    </a:p>
                    <a:p>
                      <a:pPr marL="0" marR="0" algn="just">
                        <a:lnSpc>
                          <a:spcPct val="115000"/>
                        </a:lnSpc>
                        <a:spcBef>
                          <a:spcPts val="0"/>
                        </a:spcBef>
                        <a:spcAft>
                          <a:spcPts val="0"/>
                        </a:spcAft>
                      </a:pPr>
                      <a:r>
                        <a:rPr lang="en-US" sz="2000" dirty="0">
                          <a:effectLst/>
                          <a:latin typeface="#9Slide03 AllRoundGothic" panose="020B0703020202020104" pitchFamily="34" charset="0"/>
                        </a:rPr>
                        <a:t>…………………………………………………</a:t>
                      </a:r>
                    </a:p>
                    <a:p>
                      <a:pPr marL="0" marR="0" algn="just">
                        <a:lnSpc>
                          <a:spcPct val="115000"/>
                        </a:lnSpc>
                        <a:spcBef>
                          <a:spcPts val="0"/>
                        </a:spcBef>
                        <a:spcAft>
                          <a:spcPts val="0"/>
                        </a:spcAft>
                      </a:pPr>
                      <a:r>
                        <a:rPr lang="en-US" sz="2000" dirty="0">
                          <a:effectLst/>
                          <a:latin typeface="#9Slide03 AllRoundGothic" panose="020B0703020202020104" pitchFamily="34" charset="0"/>
                        </a:rPr>
                        <a:t>………………………………………………….</a:t>
                      </a:r>
                      <a:endParaRPr lang="en-US" sz="2000" dirty="0">
                        <a:solidFill>
                          <a:srgbClr val="000000"/>
                        </a:solidFill>
                        <a:effectLst/>
                        <a:latin typeface="#9Slide03 AllRoundGothic" panose="020B07030202020201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4386010"/>
                  </a:ext>
                </a:extLst>
              </a:tr>
            </a:tbl>
          </a:graphicData>
        </a:graphic>
      </p:graphicFrame>
      <p:pic>
        <p:nvPicPr>
          <p:cNvPr id="5" name="Picture 2" descr="Hình ảnh Phim Hoạt Hình Học Sinh Học Sinh Cậu Bé PNG , Viết Clipart, Hoạt  Hình, Sinh Viên PNG miễn phí tải tập tin PSDComment và Vector">
            <a:extLst>
              <a:ext uri="{FF2B5EF4-FFF2-40B4-BE49-F238E27FC236}">
                <a16:creationId xmlns:a16="http://schemas.microsoft.com/office/drawing/2014/main" id="{A5D529F5-0C68-A72F-819B-AB519452D1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0453" y="2816155"/>
            <a:ext cx="1644474" cy="1837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0840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8811078-E8CD-E0D0-5BC6-2467E852A262}"/>
              </a:ext>
            </a:extLst>
          </p:cNvPr>
          <p:cNvSpPr/>
          <p:nvPr/>
        </p:nvSpPr>
        <p:spPr>
          <a:xfrm>
            <a:off x="1374404" y="1918557"/>
            <a:ext cx="8403505" cy="33939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altLang="zh-CN" sz="3600" b="1" noProof="1">
                <a:solidFill>
                  <a:srgbClr val="0000FF"/>
                </a:solidFill>
                <a:effectLst>
                  <a:outerShdw blurRad="38100" dist="38100" dir="2700000" algn="tl">
                    <a:srgbClr val="000000">
                      <a:alpha val="43137"/>
                    </a:srgbClr>
                  </a:outerShdw>
                </a:effectLst>
                <a:latin typeface="#9Slide03 AllRoundGothic" panose="020B0703020202020104" pitchFamily="34" charset="0"/>
                <a:ea typeface="方正大标宋简体" panose="02010601030101010101" charset="-122"/>
                <a:cs typeface="Arial" panose="020B0604020202020204" pitchFamily="34" charset="0"/>
                <a:sym typeface="Arial" panose="020B0604020202020204" pitchFamily="34" charset="0"/>
              </a:rPr>
              <a:t>NHÓM 1</a:t>
            </a:r>
          </a:p>
          <a:p>
            <a:pPr algn="ctr">
              <a:lnSpc>
                <a:spcPct val="115000"/>
              </a:lnSpc>
              <a:spcAft>
                <a:spcPts val="1000"/>
              </a:spcAft>
              <a:tabLst>
                <a:tab pos="90170" algn="l"/>
                <a:tab pos="180340" algn="l"/>
              </a:tabLst>
            </a:pPr>
            <a:r>
              <a:rPr lang="en-US" altLang="zh-CN" sz="3600" b="1" noProof="1">
                <a:solidFill>
                  <a:srgbClr val="0000FF"/>
                </a:solidFill>
                <a:effectLst>
                  <a:outerShdw blurRad="38100" dist="38100" dir="2700000" algn="tl">
                    <a:srgbClr val="000000">
                      <a:alpha val="43137"/>
                    </a:srgbClr>
                  </a:outerShdw>
                </a:effectLst>
                <a:latin typeface="#9Slide03 AllRoundGothic" panose="020B0703020202020104" pitchFamily="34" charset="0"/>
                <a:ea typeface="方正大标宋简体" panose="02010601030101010101" charset="-122"/>
                <a:cs typeface="Arial" panose="020B0604020202020204" pitchFamily="34" charset="0"/>
                <a:sym typeface="Arial" panose="020B0604020202020204" pitchFamily="34" charset="0"/>
              </a:rPr>
              <a:t>Trình bày kết quả làm việc theo phiếu số 4</a:t>
            </a:r>
            <a:endParaRPr lang="zh-CN" altLang="en-US" sz="3600" b="1" noProof="1">
              <a:solidFill>
                <a:srgbClr val="0000FF"/>
              </a:solidFill>
              <a:effectLst>
                <a:outerShdw blurRad="38100" dist="38100" dir="2700000" algn="tl">
                  <a:srgbClr val="000000">
                    <a:alpha val="43137"/>
                  </a:srgbClr>
                </a:outerShdw>
              </a:effectLst>
              <a:latin typeface="#9Slide03 AllRoundGothic" panose="020B0703020202020104" pitchFamily="34" charset="0"/>
              <a:ea typeface="方正大标宋简体" panose="02010601030101010101" charset="-122"/>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3115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15EEF9-F098-73AE-4EEF-070FEBDB5427}"/>
              </a:ext>
            </a:extLst>
          </p:cNvPr>
          <p:cNvSpPr>
            <a:spLocks noChangeArrowheads="1"/>
          </p:cNvSpPr>
          <p:nvPr/>
        </p:nvSpPr>
        <p:spPr bwMode="auto">
          <a:xfrm>
            <a:off x="3354387" y="1439862"/>
            <a:ext cx="5102225" cy="1835182"/>
          </a:xfrm>
          <a:prstGeom prst="rect">
            <a:avLst/>
          </a:prstGeom>
          <a:noFill/>
          <a:ln w="9525">
            <a:noFill/>
            <a:miter lim="800000"/>
            <a:headEnd/>
            <a:tailEnd/>
          </a:ln>
        </p:spPr>
        <p:txBody>
          <a:bodyPr wrap="square">
            <a:spAutoFit/>
          </a:bodyPr>
          <a:lstStyle/>
          <a:p>
            <a:pPr>
              <a:lnSpc>
                <a:spcPct val="107000"/>
              </a:lnSpc>
              <a:tabLst>
                <a:tab pos="1385888" algn="l"/>
              </a:tabLst>
            </a:pPr>
            <a:endParaRPr lang="en-US" sz="4400" i="1" dirty="0">
              <a:latin typeface="Times New Roman" pitchFamily="18" charset="0"/>
              <a:ea typeface="MS Mincho" pitchFamily="49" charset="-128"/>
            </a:endParaRPr>
          </a:p>
          <a:p>
            <a:pPr>
              <a:lnSpc>
                <a:spcPct val="107000"/>
              </a:lnSpc>
              <a:tabLst>
                <a:tab pos="1385888" algn="l"/>
              </a:tabLst>
            </a:pPr>
            <a:endParaRPr lang="en-US" sz="3200" i="1" dirty="0">
              <a:latin typeface="Times New Roman" pitchFamily="18" charset="0"/>
              <a:cs typeface="Times New Roman" pitchFamily="18" charset="0"/>
            </a:endParaRPr>
          </a:p>
          <a:p>
            <a:pPr>
              <a:lnSpc>
                <a:spcPct val="107000"/>
              </a:lnSpc>
              <a:tabLst>
                <a:tab pos="1385888" algn="l"/>
              </a:tabLst>
            </a:pPr>
            <a:endParaRPr lang="en-US" sz="3200" dirty="0">
              <a:latin typeface="Times New Roman" pitchFamily="18" charset="0"/>
              <a:cs typeface="Times New Roman" pitchFamily="18" charset="0"/>
            </a:endParaRPr>
          </a:p>
        </p:txBody>
      </p:sp>
      <p:sp>
        <p:nvSpPr>
          <p:cNvPr id="6" name="Can 5">
            <a:extLst>
              <a:ext uri="{FF2B5EF4-FFF2-40B4-BE49-F238E27FC236}">
                <a16:creationId xmlns:a16="http://schemas.microsoft.com/office/drawing/2014/main" id="{F172E6A9-81A8-1515-3FF5-6AD0B2241AAD}"/>
              </a:ext>
            </a:extLst>
          </p:cNvPr>
          <p:cNvSpPr/>
          <p:nvPr/>
        </p:nvSpPr>
        <p:spPr>
          <a:xfrm>
            <a:off x="1739900" y="1444625"/>
            <a:ext cx="8840788" cy="4049713"/>
          </a:xfrm>
          <a:prstGeom prst="can">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88900" algn="just">
              <a:defRPr/>
            </a:pPr>
            <a:r>
              <a:rPr lang="de-DE" sz="2400" dirty="0">
                <a:solidFill>
                  <a:srgbClr val="000000"/>
                </a:solidFill>
                <a:latin typeface="Times New Roman" pitchFamily="18" charset="0"/>
                <a:cs typeface="Times New Roman" pitchFamily="18" charset="0"/>
              </a:rPr>
              <a:t>Trong cuộc đời, không ai là không có những trải nghiệm. Trải nghiệm thường gắn với những sự việc vui hay buồn; trong gia đình, ở trường học hay ngoài xã hội. Trải nghiệm con người có cảm xúc, suy nghĩ khác nhau.Trải nghiệm giúp con người trở nên khôn ngoan, chín chắn, dày dạn, cứng cáp hơn. Trải nghiệm giúp con người có khả năng trưởng thành lên.</a:t>
            </a:r>
            <a:endParaRPr lang="en-US" sz="2400" dirty="0">
              <a:solidFill>
                <a:srgbClr val="FFFFFF"/>
              </a:solidFill>
              <a:latin typeface="Times New Roman" pitchFamily="18" charset="0"/>
              <a:cs typeface="Times New Roman" pitchFamily="18" charset="0"/>
            </a:endParaRPr>
          </a:p>
        </p:txBody>
      </p:sp>
      <p:sp>
        <p:nvSpPr>
          <p:cNvPr id="5" name="Plaque 4">
            <a:extLst>
              <a:ext uri="{FF2B5EF4-FFF2-40B4-BE49-F238E27FC236}">
                <a16:creationId xmlns:a16="http://schemas.microsoft.com/office/drawing/2014/main" id="{706541FD-B55A-FF3C-05A7-85C45CE71D10}"/>
              </a:ext>
            </a:extLst>
          </p:cNvPr>
          <p:cNvSpPr/>
          <p:nvPr/>
        </p:nvSpPr>
        <p:spPr>
          <a:xfrm>
            <a:off x="3354387" y="1439862"/>
            <a:ext cx="4759325" cy="844550"/>
          </a:xfrm>
          <a:prstGeom prst="plaque">
            <a:avLst/>
          </a:prstGeom>
          <a:solidFill>
            <a:schemeClr val="bg1">
              <a:lumMod val="95000"/>
            </a:schemeClr>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15000"/>
              </a:lnSpc>
              <a:defRPr/>
            </a:pPr>
            <a:r>
              <a:rPr lang="en-US" sz="3200" b="1" dirty="0">
                <a:solidFill>
                  <a:srgbClr val="0D0D0D"/>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Giới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thiệu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bài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học</a:t>
            </a:r>
            <a:r>
              <a:rPr lang="en-US" sz="3200" b="1" dirty="0">
                <a:solidFill>
                  <a:srgbClr val="FF0000"/>
                </a:solidFill>
                <a:latin typeface="Times New Roman" pitchFamily="18" charset="0"/>
                <a:cs typeface="Times New Roman" pitchFamily="18" charset="0"/>
              </a:rPr>
              <a:t> </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82868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3E487B1-5463-39F2-6CCE-5A56CCC788C7}"/>
              </a:ext>
            </a:extLst>
          </p:cNvPr>
          <p:cNvGrpSpPr/>
          <p:nvPr/>
        </p:nvGrpSpPr>
        <p:grpSpPr>
          <a:xfrm>
            <a:off x="258766" y="1847280"/>
            <a:ext cx="2736412" cy="3003559"/>
            <a:chOff x="258766" y="1847280"/>
            <a:chExt cx="2736412" cy="3003559"/>
          </a:xfrm>
        </p:grpSpPr>
        <p:grpSp>
          <p:nvGrpSpPr>
            <p:cNvPr id="14" name="Group 13">
              <a:extLst>
                <a:ext uri="{FF2B5EF4-FFF2-40B4-BE49-F238E27FC236}">
                  <a16:creationId xmlns:a16="http://schemas.microsoft.com/office/drawing/2014/main" id="{95EEB809-0C9A-54AC-20A8-10B98BD41F93}"/>
                </a:ext>
              </a:extLst>
            </p:cNvPr>
            <p:cNvGrpSpPr/>
            <p:nvPr/>
          </p:nvGrpSpPr>
          <p:grpSpPr>
            <a:xfrm>
              <a:off x="258766" y="2388627"/>
              <a:ext cx="2736412" cy="2462212"/>
              <a:chOff x="5979104" y="2197894"/>
              <a:chExt cx="2736412" cy="2462212"/>
            </a:xfrm>
          </p:grpSpPr>
          <p:sp>
            <p:nvSpPr>
              <p:cNvPr id="15" name="Arrow: Chevron 14">
                <a:extLst>
                  <a:ext uri="{FF2B5EF4-FFF2-40B4-BE49-F238E27FC236}">
                    <a16:creationId xmlns:a16="http://schemas.microsoft.com/office/drawing/2014/main" id="{3258A234-F48A-D547-8303-B0A3CADDD543}"/>
                  </a:ext>
                </a:extLst>
              </p:cNvPr>
              <p:cNvSpPr/>
              <p:nvPr/>
            </p:nvSpPr>
            <p:spPr>
              <a:xfrm>
                <a:off x="5979104" y="2197894"/>
                <a:ext cx="2462770" cy="1969770"/>
              </a:xfrm>
              <a:prstGeom prst="chevron">
                <a:avLst>
                  <a:gd name="adj" fmla="val 40000"/>
                </a:avLst>
              </a:prstGeom>
            </p:spPr>
            <p:style>
              <a:lnRef idx="2">
                <a:schemeClr val="lt1">
                  <a:hueOff val="0"/>
                  <a:satOff val="0"/>
                  <a:lumOff val="0"/>
                  <a:alphaOff val="0"/>
                </a:schemeClr>
              </a:lnRef>
              <a:fillRef idx="1">
                <a:schemeClr val="accent4">
                  <a:hueOff val="6533927"/>
                  <a:satOff val="-27185"/>
                  <a:lumOff val="6405"/>
                  <a:alphaOff val="0"/>
                </a:schemeClr>
              </a:fillRef>
              <a:effectRef idx="0">
                <a:schemeClr val="accent4">
                  <a:hueOff val="6533927"/>
                  <a:satOff val="-27185"/>
                  <a:lumOff val="6405"/>
                  <a:alphaOff val="0"/>
                </a:schemeClr>
              </a:effectRef>
              <a:fontRef idx="minor">
                <a:schemeClr val="lt1"/>
              </a:fontRef>
            </p:style>
          </p:sp>
          <p:sp>
            <p:nvSpPr>
              <p:cNvPr id="16" name="Freeform: Shape 15">
                <a:extLst>
                  <a:ext uri="{FF2B5EF4-FFF2-40B4-BE49-F238E27FC236}">
                    <a16:creationId xmlns:a16="http://schemas.microsoft.com/office/drawing/2014/main" id="{EAB70E81-A4BE-D1D0-EC3D-F849385E8FDC}"/>
                  </a:ext>
                </a:extLst>
              </p:cNvPr>
              <p:cNvSpPr/>
              <p:nvPr/>
            </p:nvSpPr>
            <p:spPr>
              <a:xfrm>
                <a:off x="6635843" y="2690336"/>
                <a:ext cx="2079673" cy="1969770"/>
              </a:xfrm>
              <a:custGeom>
                <a:avLst/>
                <a:gdLst>
                  <a:gd name="connsiteX0" fmla="*/ 0 w 2079673"/>
                  <a:gd name="connsiteY0" fmla="*/ 95063 h 950629"/>
                  <a:gd name="connsiteX1" fmla="*/ 95063 w 2079673"/>
                  <a:gd name="connsiteY1" fmla="*/ 0 h 950629"/>
                  <a:gd name="connsiteX2" fmla="*/ 1984610 w 2079673"/>
                  <a:gd name="connsiteY2" fmla="*/ 0 h 950629"/>
                  <a:gd name="connsiteX3" fmla="*/ 2079673 w 2079673"/>
                  <a:gd name="connsiteY3" fmla="*/ 95063 h 950629"/>
                  <a:gd name="connsiteX4" fmla="*/ 2079673 w 2079673"/>
                  <a:gd name="connsiteY4" fmla="*/ 855566 h 950629"/>
                  <a:gd name="connsiteX5" fmla="*/ 1984610 w 2079673"/>
                  <a:gd name="connsiteY5" fmla="*/ 950629 h 950629"/>
                  <a:gd name="connsiteX6" fmla="*/ 95063 w 2079673"/>
                  <a:gd name="connsiteY6" fmla="*/ 950629 h 950629"/>
                  <a:gd name="connsiteX7" fmla="*/ 0 w 2079673"/>
                  <a:gd name="connsiteY7" fmla="*/ 855566 h 950629"/>
                  <a:gd name="connsiteX8" fmla="*/ 0 w 2079673"/>
                  <a:gd name="connsiteY8" fmla="*/ 95063 h 95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673" h="950629">
                    <a:moveTo>
                      <a:pt x="0" y="95063"/>
                    </a:moveTo>
                    <a:cubicBezTo>
                      <a:pt x="0" y="42561"/>
                      <a:pt x="42561" y="0"/>
                      <a:pt x="95063" y="0"/>
                    </a:cubicBezTo>
                    <a:lnTo>
                      <a:pt x="1984610" y="0"/>
                    </a:lnTo>
                    <a:cubicBezTo>
                      <a:pt x="2037112" y="0"/>
                      <a:pt x="2079673" y="42561"/>
                      <a:pt x="2079673" y="95063"/>
                    </a:cubicBezTo>
                    <a:lnTo>
                      <a:pt x="2079673" y="855566"/>
                    </a:lnTo>
                    <a:cubicBezTo>
                      <a:pt x="2079673" y="908068"/>
                      <a:pt x="2037112" y="950629"/>
                      <a:pt x="1984610" y="950629"/>
                    </a:cubicBezTo>
                    <a:lnTo>
                      <a:pt x="95063" y="950629"/>
                    </a:lnTo>
                    <a:cubicBezTo>
                      <a:pt x="42561" y="950629"/>
                      <a:pt x="0" y="908068"/>
                      <a:pt x="0" y="855566"/>
                    </a:cubicBezTo>
                    <a:lnTo>
                      <a:pt x="0" y="95063"/>
                    </a:lnTo>
                    <a:close/>
                  </a:path>
                </a:pathLst>
              </a:custGeom>
            </p:spPr>
            <p:style>
              <a:lnRef idx="2">
                <a:schemeClr val="accent4">
                  <a:hueOff val="6533927"/>
                  <a:satOff val="-27185"/>
                  <a:lumOff val="640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4523" tIns="134523" rIns="134523" bIns="134523" numCol="1" spcCol="1270" anchor="ctr" anchorCtr="0">
                <a:noAutofit/>
              </a:bodyPr>
              <a:lstStyle/>
              <a:p>
                <a:pPr marL="0" lvl="0" indent="0" algn="ctr" defTabSz="666750">
                  <a:lnSpc>
                    <a:spcPct val="90000"/>
                  </a:lnSpc>
                  <a:spcBef>
                    <a:spcPct val="0"/>
                  </a:spcBef>
                  <a:spcAft>
                    <a:spcPct val="35000"/>
                  </a:spcAft>
                  <a:buFont typeface="Wingdings" panose="05000000000000000000" pitchFamily="2" charset="2"/>
                  <a:buNone/>
                </a:pPr>
                <a:endParaRPr lang="en-US" sz="2600" kern="1200" dirty="0">
                  <a:latin typeface="Arial" panose="020B0604020202020204" pitchFamily="34" charset="0"/>
                  <a:cs typeface="Arial" panose="020B0604020202020204" pitchFamily="34" charset="0"/>
                </a:endParaRPr>
              </a:p>
            </p:txBody>
          </p:sp>
        </p:grpSp>
        <p:sp>
          <p:nvSpPr>
            <p:cNvPr id="21" name="Oval 20">
              <a:extLst>
                <a:ext uri="{FF2B5EF4-FFF2-40B4-BE49-F238E27FC236}">
                  <a16:creationId xmlns:a16="http://schemas.microsoft.com/office/drawing/2014/main" id="{1EF83CF2-946C-1112-8C90-18A968B3F2C5}"/>
                </a:ext>
              </a:extLst>
            </p:cNvPr>
            <p:cNvSpPr/>
            <p:nvPr/>
          </p:nvSpPr>
          <p:spPr>
            <a:xfrm>
              <a:off x="1261549" y="184728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grpSp>
      <p:grpSp>
        <p:nvGrpSpPr>
          <p:cNvPr id="26" name="Group 25">
            <a:extLst>
              <a:ext uri="{FF2B5EF4-FFF2-40B4-BE49-F238E27FC236}">
                <a16:creationId xmlns:a16="http://schemas.microsoft.com/office/drawing/2014/main" id="{10C80AEA-AC8F-EC97-E441-18820B8BA852}"/>
              </a:ext>
            </a:extLst>
          </p:cNvPr>
          <p:cNvGrpSpPr/>
          <p:nvPr/>
        </p:nvGrpSpPr>
        <p:grpSpPr>
          <a:xfrm>
            <a:off x="3105441" y="1853940"/>
            <a:ext cx="2776650" cy="2996899"/>
            <a:chOff x="3105441" y="1853940"/>
            <a:chExt cx="2776650" cy="2996899"/>
          </a:xfrm>
        </p:grpSpPr>
        <p:grpSp>
          <p:nvGrpSpPr>
            <p:cNvPr id="7" name="Group 6">
              <a:extLst>
                <a:ext uri="{FF2B5EF4-FFF2-40B4-BE49-F238E27FC236}">
                  <a16:creationId xmlns:a16="http://schemas.microsoft.com/office/drawing/2014/main" id="{B7903421-BF28-6A87-A71B-F1997B78175A}"/>
                </a:ext>
              </a:extLst>
            </p:cNvPr>
            <p:cNvGrpSpPr/>
            <p:nvPr/>
          </p:nvGrpSpPr>
          <p:grpSpPr>
            <a:xfrm>
              <a:off x="3105441" y="2388627"/>
              <a:ext cx="2776650" cy="2462212"/>
              <a:chOff x="3060433" y="2197894"/>
              <a:chExt cx="2776650" cy="2462212"/>
            </a:xfrm>
          </p:grpSpPr>
          <p:sp>
            <p:nvSpPr>
              <p:cNvPr id="8" name="Arrow: Chevron 7">
                <a:extLst>
                  <a:ext uri="{FF2B5EF4-FFF2-40B4-BE49-F238E27FC236}">
                    <a16:creationId xmlns:a16="http://schemas.microsoft.com/office/drawing/2014/main" id="{A767BDD9-0E93-DFAA-7564-18F88D093D52}"/>
                  </a:ext>
                </a:extLst>
              </p:cNvPr>
              <p:cNvSpPr/>
              <p:nvPr/>
            </p:nvSpPr>
            <p:spPr>
              <a:xfrm>
                <a:off x="3060433" y="2197894"/>
                <a:ext cx="2462770" cy="1969770"/>
              </a:xfrm>
              <a:prstGeom prst="chevron">
                <a:avLst>
                  <a:gd name="adj" fmla="val 40000"/>
                </a:avLst>
              </a:prstGeom>
            </p:spPr>
            <p:style>
              <a:lnRef idx="2">
                <a:schemeClr val="lt1">
                  <a:hueOff val="0"/>
                  <a:satOff val="0"/>
                  <a:lumOff val="0"/>
                  <a:alphaOff val="0"/>
                </a:schemeClr>
              </a:lnRef>
              <a:fillRef idx="1">
                <a:schemeClr val="accent4">
                  <a:hueOff val="3266964"/>
                  <a:satOff val="-13592"/>
                  <a:lumOff val="3203"/>
                  <a:alphaOff val="0"/>
                </a:schemeClr>
              </a:fillRef>
              <a:effectRef idx="0">
                <a:schemeClr val="accent4">
                  <a:hueOff val="3266964"/>
                  <a:satOff val="-13592"/>
                  <a:lumOff val="3203"/>
                  <a:alphaOff val="0"/>
                </a:schemeClr>
              </a:effectRef>
              <a:fontRef idx="minor">
                <a:schemeClr val="lt1"/>
              </a:fontRef>
            </p:style>
          </p:sp>
          <p:sp>
            <p:nvSpPr>
              <p:cNvPr id="9" name="Freeform: Shape 8">
                <a:extLst>
                  <a:ext uri="{FF2B5EF4-FFF2-40B4-BE49-F238E27FC236}">
                    <a16:creationId xmlns:a16="http://schemas.microsoft.com/office/drawing/2014/main" id="{96128B16-6D00-576F-38B2-9A780139E538}"/>
                  </a:ext>
                </a:extLst>
              </p:cNvPr>
              <p:cNvSpPr/>
              <p:nvPr/>
            </p:nvSpPr>
            <p:spPr>
              <a:xfrm>
                <a:off x="3757410" y="2690336"/>
                <a:ext cx="2079673" cy="1969770"/>
              </a:xfrm>
              <a:custGeom>
                <a:avLst/>
                <a:gdLst>
                  <a:gd name="connsiteX0" fmla="*/ 0 w 2079673"/>
                  <a:gd name="connsiteY0" fmla="*/ 95063 h 950629"/>
                  <a:gd name="connsiteX1" fmla="*/ 95063 w 2079673"/>
                  <a:gd name="connsiteY1" fmla="*/ 0 h 950629"/>
                  <a:gd name="connsiteX2" fmla="*/ 1984610 w 2079673"/>
                  <a:gd name="connsiteY2" fmla="*/ 0 h 950629"/>
                  <a:gd name="connsiteX3" fmla="*/ 2079673 w 2079673"/>
                  <a:gd name="connsiteY3" fmla="*/ 95063 h 950629"/>
                  <a:gd name="connsiteX4" fmla="*/ 2079673 w 2079673"/>
                  <a:gd name="connsiteY4" fmla="*/ 855566 h 950629"/>
                  <a:gd name="connsiteX5" fmla="*/ 1984610 w 2079673"/>
                  <a:gd name="connsiteY5" fmla="*/ 950629 h 950629"/>
                  <a:gd name="connsiteX6" fmla="*/ 95063 w 2079673"/>
                  <a:gd name="connsiteY6" fmla="*/ 950629 h 950629"/>
                  <a:gd name="connsiteX7" fmla="*/ 0 w 2079673"/>
                  <a:gd name="connsiteY7" fmla="*/ 855566 h 950629"/>
                  <a:gd name="connsiteX8" fmla="*/ 0 w 2079673"/>
                  <a:gd name="connsiteY8" fmla="*/ 95063 h 95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673" h="950629">
                    <a:moveTo>
                      <a:pt x="0" y="95063"/>
                    </a:moveTo>
                    <a:cubicBezTo>
                      <a:pt x="0" y="42561"/>
                      <a:pt x="42561" y="0"/>
                      <a:pt x="95063" y="0"/>
                    </a:cubicBezTo>
                    <a:lnTo>
                      <a:pt x="1984610" y="0"/>
                    </a:lnTo>
                    <a:cubicBezTo>
                      <a:pt x="2037112" y="0"/>
                      <a:pt x="2079673" y="42561"/>
                      <a:pt x="2079673" y="95063"/>
                    </a:cubicBezTo>
                    <a:lnTo>
                      <a:pt x="2079673" y="855566"/>
                    </a:lnTo>
                    <a:cubicBezTo>
                      <a:pt x="2079673" y="908068"/>
                      <a:pt x="2037112" y="950629"/>
                      <a:pt x="1984610" y="950629"/>
                    </a:cubicBezTo>
                    <a:lnTo>
                      <a:pt x="95063" y="950629"/>
                    </a:lnTo>
                    <a:cubicBezTo>
                      <a:pt x="42561" y="950629"/>
                      <a:pt x="0" y="908068"/>
                      <a:pt x="0" y="855566"/>
                    </a:cubicBezTo>
                    <a:lnTo>
                      <a:pt x="0" y="95063"/>
                    </a:lnTo>
                    <a:close/>
                  </a:path>
                </a:pathLst>
              </a:custGeom>
            </p:spPr>
            <p:style>
              <a:lnRef idx="2">
                <a:schemeClr val="accent4">
                  <a:hueOff val="3266964"/>
                  <a:satOff val="-13592"/>
                  <a:lumOff val="320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4523" tIns="134523" rIns="134523" bIns="134523" numCol="1" spcCol="1270" anchor="ctr" anchorCtr="0">
                <a:noAutofit/>
              </a:bodyPr>
              <a:lstStyle/>
              <a:p>
                <a:pPr marL="0" lvl="0" indent="0" algn="ctr" defTabSz="666750">
                  <a:lnSpc>
                    <a:spcPct val="90000"/>
                  </a:lnSpc>
                  <a:spcBef>
                    <a:spcPct val="0"/>
                  </a:spcBef>
                  <a:spcAft>
                    <a:spcPct val="35000"/>
                  </a:spcAft>
                  <a:buNone/>
                </a:pPr>
                <a:endParaRPr lang="en-US" sz="2400" kern="1200" dirty="0"/>
              </a:p>
            </p:txBody>
          </p:sp>
        </p:grpSp>
        <p:sp>
          <p:nvSpPr>
            <p:cNvPr id="22" name="Oval 21">
              <a:extLst>
                <a:ext uri="{FF2B5EF4-FFF2-40B4-BE49-F238E27FC236}">
                  <a16:creationId xmlns:a16="http://schemas.microsoft.com/office/drawing/2014/main" id="{FAA0E926-9013-5ACE-5AA8-0F2950730BF4}"/>
                </a:ext>
              </a:extLst>
            </p:cNvPr>
            <p:cNvSpPr/>
            <p:nvPr/>
          </p:nvSpPr>
          <p:spPr>
            <a:xfrm>
              <a:off x="4233223" y="185394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grpSp>
      <p:grpSp>
        <p:nvGrpSpPr>
          <p:cNvPr id="27" name="Group 26">
            <a:extLst>
              <a:ext uri="{FF2B5EF4-FFF2-40B4-BE49-F238E27FC236}">
                <a16:creationId xmlns:a16="http://schemas.microsoft.com/office/drawing/2014/main" id="{43498DBC-8B70-719F-8397-451A48E485BB}"/>
              </a:ext>
            </a:extLst>
          </p:cNvPr>
          <p:cNvGrpSpPr/>
          <p:nvPr/>
        </p:nvGrpSpPr>
        <p:grpSpPr>
          <a:xfrm>
            <a:off x="6102618" y="1873813"/>
            <a:ext cx="2904330" cy="2977026"/>
            <a:chOff x="6102618" y="1873813"/>
            <a:chExt cx="2904330" cy="2977026"/>
          </a:xfrm>
        </p:grpSpPr>
        <p:grpSp>
          <p:nvGrpSpPr>
            <p:cNvPr id="4" name="Group 3">
              <a:extLst>
                <a:ext uri="{FF2B5EF4-FFF2-40B4-BE49-F238E27FC236}">
                  <a16:creationId xmlns:a16="http://schemas.microsoft.com/office/drawing/2014/main" id="{0C649D1A-632C-BCE1-269F-DA83FFCB7DC6}"/>
                </a:ext>
              </a:extLst>
            </p:cNvPr>
            <p:cNvGrpSpPr/>
            <p:nvPr/>
          </p:nvGrpSpPr>
          <p:grpSpPr>
            <a:xfrm>
              <a:off x="6102618" y="2388627"/>
              <a:ext cx="2904330" cy="2462212"/>
              <a:chOff x="8792136" y="2197894"/>
              <a:chExt cx="2904330" cy="2462212"/>
            </a:xfrm>
          </p:grpSpPr>
          <p:sp>
            <p:nvSpPr>
              <p:cNvPr id="5" name="Arrow: Chevron 4">
                <a:extLst>
                  <a:ext uri="{FF2B5EF4-FFF2-40B4-BE49-F238E27FC236}">
                    <a16:creationId xmlns:a16="http://schemas.microsoft.com/office/drawing/2014/main" id="{0109DF14-7D94-520E-5AA3-3CCBBD98A81A}"/>
                  </a:ext>
                </a:extLst>
              </p:cNvPr>
              <p:cNvSpPr/>
              <p:nvPr/>
            </p:nvSpPr>
            <p:spPr>
              <a:xfrm>
                <a:off x="8792136" y="2197894"/>
                <a:ext cx="2462770" cy="1969770"/>
              </a:xfrm>
              <a:prstGeom prst="chevron">
                <a:avLst>
                  <a:gd name="adj" fmla="val 40000"/>
                </a:avLst>
              </a:pr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6" name="Freeform: Shape 5">
                <a:extLst>
                  <a:ext uri="{FF2B5EF4-FFF2-40B4-BE49-F238E27FC236}">
                    <a16:creationId xmlns:a16="http://schemas.microsoft.com/office/drawing/2014/main" id="{B4015AC2-1FE8-CA53-88A9-A2DCE9BEA184}"/>
                  </a:ext>
                </a:extLst>
              </p:cNvPr>
              <p:cNvSpPr/>
              <p:nvPr/>
            </p:nvSpPr>
            <p:spPr>
              <a:xfrm>
                <a:off x="9448875" y="2690336"/>
                <a:ext cx="2247591" cy="1969770"/>
              </a:xfrm>
              <a:custGeom>
                <a:avLst/>
                <a:gdLst>
                  <a:gd name="connsiteX0" fmla="*/ 0 w 2079673"/>
                  <a:gd name="connsiteY0" fmla="*/ 95063 h 950629"/>
                  <a:gd name="connsiteX1" fmla="*/ 95063 w 2079673"/>
                  <a:gd name="connsiteY1" fmla="*/ 0 h 950629"/>
                  <a:gd name="connsiteX2" fmla="*/ 1984610 w 2079673"/>
                  <a:gd name="connsiteY2" fmla="*/ 0 h 950629"/>
                  <a:gd name="connsiteX3" fmla="*/ 2079673 w 2079673"/>
                  <a:gd name="connsiteY3" fmla="*/ 95063 h 950629"/>
                  <a:gd name="connsiteX4" fmla="*/ 2079673 w 2079673"/>
                  <a:gd name="connsiteY4" fmla="*/ 855566 h 950629"/>
                  <a:gd name="connsiteX5" fmla="*/ 1984610 w 2079673"/>
                  <a:gd name="connsiteY5" fmla="*/ 950629 h 950629"/>
                  <a:gd name="connsiteX6" fmla="*/ 95063 w 2079673"/>
                  <a:gd name="connsiteY6" fmla="*/ 950629 h 950629"/>
                  <a:gd name="connsiteX7" fmla="*/ 0 w 2079673"/>
                  <a:gd name="connsiteY7" fmla="*/ 855566 h 950629"/>
                  <a:gd name="connsiteX8" fmla="*/ 0 w 2079673"/>
                  <a:gd name="connsiteY8" fmla="*/ 95063 h 95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673" h="950629">
                    <a:moveTo>
                      <a:pt x="0" y="95063"/>
                    </a:moveTo>
                    <a:cubicBezTo>
                      <a:pt x="0" y="42561"/>
                      <a:pt x="42561" y="0"/>
                      <a:pt x="95063" y="0"/>
                    </a:cubicBezTo>
                    <a:lnTo>
                      <a:pt x="1984610" y="0"/>
                    </a:lnTo>
                    <a:cubicBezTo>
                      <a:pt x="2037112" y="0"/>
                      <a:pt x="2079673" y="42561"/>
                      <a:pt x="2079673" y="95063"/>
                    </a:cubicBezTo>
                    <a:lnTo>
                      <a:pt x="2079673" y="855566"/>
                    </a:lnTo>
                    <a:cubicBezTo>
                      <a:pt x="2079673" y="908068"/>
                      <a:pt x="2037112" y="950629"/>
                      <a:pt x="1984610" y="950629"/>
                    </a:cubicBezTo>
                    <a:lnTo>
                      <a:pt x="95063" y="950629"/>
                    </a:lnTo>
                    <a:cubicBezTo>
                      <a:pt x="42561" y="950629"/>
                      <a:pt x="0" y="908068"/>
                      <a:pt x="0" y="855566"/>
                    </a:cubicBezTo>
                    <a:lnTo>
                      <a:pt x="0" y="95063"/>
                    </a:lnTo>
                    <a:close/>
                  </a:path>
                </a:pathLst>
              </a:custGeom>
            </p:spPr>
            <p:style>
              <a:lnRef idx="2">
                <a:schemeClr val="accent4">
                  <a:hueOff val="9800891"/>
                  <a:satOff val="-40777"/>
                  <a:lumOff val="9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4523" tIns="134523" rIns="134523" bIns="134523" numCol="1" spcCol="1270" anchor="ctr" anchorCtr="0">
                <a:noAutofit/>
              </a:bodyPr>
              <a:lstStyle/>
              <a:p>
                <a:pPr marL="0" lvl="0" indent="0" algn="ctr" defTabSz="666750">
                  <a:buNone/>
                </a:pPr>
                <a:endParaRPr lang="en-US" sz="2600" kern="1200" dirty="0">
                  <a:latin typeface="Arial" panose="020B0604020202020204" pitchFamily="34" charset="0"/>
                  <a:cs typeface="Arial" panose="020B0604020202020204" pitchFamily="34" charset="0"/>
                </a:endParaRPr>
              </a:p>
            </p:txBody>
          </p:sp>
        </p:grpSp>
        <p:sp>
          <p:nvSpPr>
            <p:cNvPr id="23" name="Oval 22">
              <a:extLst>
                <a:ext uri="{FF2B5EF4-FFF2-40B4-BE49-F238E27FC236}">
                  <a16:creationId xmlns:a16="http://schemas.microsoft.com/office/drawing/2014/main" id="{ADB614CC-2EA5-006D-655E-23886BEC5A27}"/>
                </a:ext>
              </a:extLst>
            </p:cNvPr>
            <p:cNvSpPr/>
            <p:nvPr/>
          </p:nvSpPr>
          <p:spPr>
            <a:xfrm>
              <a:off x="7204897" y="1873813"/>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grpSp>
      <p:grpSp>
        <p:nvGrpSpPr>
          <p:cNvPr id="28" name="Group 27">
            <a:extLst>
              <a:ext uri="{FF2B5EF4-FFF2-40B4-BE49-F238E27FC236}">
                <a16:creationId xmlns:a16="http://schemas.microsoft.com/office/drawing/2014/main" id="{9BE3AA56-18DB-C00E-E904-06D3065EC7D3}"/>
              </a:ext>
            </a:extLst>
          </p:cNvPr>
          <p:cNvGrpSpPr/>
          <p:nvPr/>
        </p:nvGrpSpPr>
        <p:grpSpPr>
          <a:xfrm>
            <a:off x="9196822" y="1847280"/>
            <a:ext cx="2736412" cy="3015934"/>
            <a:chOff x="9196822" y="1847280"/>
            <a:chExt cx="2736412" cy="3015934"/>
          </a:xfrm>
        </p:grpSpPr>
        <p:grpSp>
          <p:nvGrpSpPr>
            <p:cNvPr id="17" name="Group 16">
              <a:extLst>
                <a:ext uri="{FF2B5EF4-FFF2-40B4-BE49-F238E27FC236}">
                  <a16:creationId xmlns:a16="http://schemas.microsoft.com/office/drawing/2014/main" id="{3AAFAE5B-767D-EF9C-001F-F8341F7A544A}"/>
                </a:ext>
              </a:extLst>
            </p:cNvPr>
            <p:cNvGrpSpPr/>
            <p:nvPr/>
          </p:nvGrpSpPr>
          <p:grpSpPr>
            <a:xfrm>
              <a:off x="9196822" y="2401002"/>
              <a:ext cx="2736412" cy="2462212"/>
              <a:chOff x="353041" y="2197894"/>
              <a:chExt cx="2736412" cy="2462212"/>
            </a:xfrm>
          </p:grpSpPr>
          <p:sp>
            <p:nvSpPr>
              <p:cNvPr id="18" name="Arrow: Chevron 17">
                <a:extLst>
                  <a:ext uri="{FF2B5EF4-FFF2-40B4-BE49-F238E27FC236}">
                    <a16:creationId xmlns:a16="http://schemas.microsoft.com/office/drawing/2014/main" id="{A1E7CC4E-5EF9-7CAB-F1D6-09D023D281C5}"/>
                  </a:ext>
                </a:extLst>
              </p:cNvPr>
              <p:cNvSpPr/>
              <p:nvPr/>
            </p:nvSpPr>
            <p:spPr>
              <a:xfrm>
                <a:off x="353041" y="2197894"/>
                <a:ext cx="2462770" cy="1969770"/>
              </a:xfrm>
              <a:prstGeom prst="chevron">
                <a:avLst>
                  <a:gd name="adj" fmla="val 4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Freeform: Shape 18">
                <a:extLst>
                  <a:ext uri="{FF2B5EF4-FFF2-40B4-BE49-F238E27FC236}">
                    <a16:creationId xmlns:a16="http://schemas.microsoft.com/office/drawing/2014/main" id="{8611EFC8-0B80-F470-3629-890B00F7DBB5}"/>
                  </a:ext>
                </a:extLst>
              </p:cNvPr>
              <p:cNvSpPr/>
              <p:nvPr/>
            </p:nvSpPr>
            <p:spPr>
              <a:xfrm>
                <a:off x="1009780" y="2690336"/>
                <a:ext cx="2079673" cy="1969770"/>
              </a:xfrm>
              <a:custGeom>
                <a:avLst/>
                <a:gdLst>
                  <a:gd name="connsiteX0" fmla="*/ 0 w 2079673"/>
                  <a:gd name="connsiteY0" fmla="*/ 95063 h 950629"/>
                  <a:gd name="connsiteX1" fmla="*/ 95063 w 2079673"/>
                  <a:gd name="connsiteY1" fmla="*/ 0 h 950629"/>
                  <a:gd name="connsiteX2" fmla="*/ 1984610 w 2079673"/>
                  <a:gd name="connsiteY2" fmla="*/ 0 h 950629"/>
                  <a:gd name="connsiteX3" fmla="*/ 2079673 w 2079673"/>
                  <a:gd name="connsiteY3" fmla="*/ 95063 h 950629"/>
                  <a:gd name="connsiteX4" fmla="*/ 2079673 w 2079673"/>
                  <a:gd name="connsiteY4" fmla="*/ 855566 h 950629"/>
                  <a:gd name="connsiteX5" fmla="*/ 1984610 w 2079673"/>
                  <a:gd name="connsiteY5" fmla="*/ 950629 h 950629"/>
                  <a:gd name="connsiteX6" fmla="*/ 95063 w 2079673"/>
                  <a:gd name="connsiteY6" fmla="*/ 950629 h 950629"/>
                  <a:gd name="connsiteX7" fmla="*/ 0 w 2079673"/>
                  <a:gd name="connsiteY7" fmla="*/ 855566 h 950629"/>
                  <a:gd name="connsiteX8" fmla="*/ 0 w 2079673"/>
                  <a:gd name="connsiteY8" fmla="*/ 95063 h 95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673" h="950629">
                    <a:moveTo>
                      <a:pt x="0" y="95063"/>
                    </a:moveTo>
                    <a:cubicBezTo>
                      <a:pt x="0" y="42561"/>
                      <a:pt x="42561" y="0"/>
                      <a:pt x="95063" y="0"/>
                    </a:cubicBezTo>
                    <a:lnTo>
                      <a:pt x="1984610" y="0"/>
                    </a:lnTo>
                    <a:cubicBezTo>
                      <a:pt x="2037112" y="0"/>
                      <a:pt x="2079673" y="42561"/>
                      <a:pt x="2079673" y="95063"/>
                    </a:cubicBezTo>
                    <a:lnTo>
                      <a:pt x="2079673" y="855566"/>
                    </a:lnTo>
                    <a:cubicBezTo>
                      <a:pt x="2079673" y="908068"/>
                      <a:pt x="2037112" y="950629"/>
                      <a:pt x="1984610" y="950629"/>
                    </a:cubicBezTo>
                    <a:lnTo>
                      <a:pt x="95063" y="950629"/>
                    </a:lnTo>
                    <a:cubicBezTo>
                      <a:pt x="42561" y="950629"/>
                      <a:pt x="0" y="908068"/>
                      <a:pt x="0" y="855566"/>
                    </a:cubicBezTo>
                    <a:lnTo>
                      <a:pt x="0" y="95063"/>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4523" tIns="134523" rIns="134523" bIns="134523" numCol="1" spcCol="1270" anchor="ctr" anchorCtr="0">
                <a:noAutofit/>
              </a:bodyPr>
              <a:lstStyle/>
              <a:p>
                <a:pPr marL="0" lvl="0" indent="0" algn="ctr" defTabSz="666750">
                  <a:lnSpc>
                    <a:spcPct val="90000"/>
                  </a:lnSpc>
                  <a:spcBef>
                    <a:spcPct val="0"/>
                  </a:spcBef>
                  <a:spcAft>
                    <a:spcPct val="35000"/>
                  </a:spcAft>
                  <a:buNone/>
                </a:pPr>
                <a:endParaRPr lang="en-US" sz="2600" kern="1200" dirty="0">
                  <a:latin typeface="Arial" panose="020B0604020202020204" pitchFamily="34" charset="0"/>
                  <a:cs typeface="Arial" panose="020B0604020202020204" pitchFamily="34" charset="0"/>
                </a:endParaRPr>
              </a:p>
            </p:txBody>
          </p:sp>
        </p:grpSp>
        <p:sp>
          <p:nvSpPr>
            <p:cNvPr id="24" name="Oval 23">
              <a:extLst>
                <a:ext uri="{FF2B5EF4-FFF2-40B4-BE49-F238E27FC236}">
                  <a16:creationId xmlns:a16="http://schemas.microsoft.com/office/drawing/2014/main" id="{8E397452-BF84-749B-B2DC-1269A55CB032}"/>
                </a:ext>
              </a:extLst>
            </p:cNvPr>
            <p:cNvSpPr/>
            <p:nvPr/>
          </p:nvSpPr>
          <p:spPr>
            <a:xfrm>
              <a:off x="10165462" y="184728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grpSp>
    </p:spTree>
    <p:extLst>
      <p:ext uri="{BB962C8B-B14F-4D97-AF65-F5344CB8AC3E}">
        <p14:creationId xmlns:p14="http://schemas.microsoft.com/office/powerpoint/2010/main" val="320665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85913" y="100012"/>
            <a:ext cx="9866446" cy="609777"/>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1: BẢN ĐỒ DẪN ĐƯỜNG    </a:t>
            </a:r>
            <a:r>
              <a:rPr kumimoji="0" lang="en-US" sz="24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Đa</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ni</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en</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Gót</a:t>
            </a:r>
            <a:r>
              <a:rPr kumimoji="0" lang="vi-VN"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li –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ép</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endParaRPr kumimoji="0" lang="en-US" sz="2400" b="0"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7</a:t>
            </a: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56916" y="1005239"/>
            <a:ext cx="5302273" cy="1705339"/>
          </a:xfrm>
          <a:prstGeom prst="rect">
            <a:avLst/>
          </a:prstGeom>
        </p:spPr>
        <p:txBody>
          <a:bodyPr wrap="square">
            <a:spAutoFit/>
          </a:bodyPr>
          <a:lstStyle/>
          <a:p>
            <a:pPr marR="30480" algn="just">
              <a:lnSpc>
                <a:spcPct val="115000"/>
              </a:lnSpc>
              <a:spcAft>
                <a:spcPts val="1200"/>
              </a:spcAft>
            </a:pPr>
            <a:r>
              <a:rPr lang="en-US" sz="2400" b="1" dirty="0">
                <a:solidFill>
                  <a:srgbClr val="FF0000"/>
                </a:solidFill>
                <a:latin typeface="Arial" panose="020B0604020202020204" pitchFamily="34" charset="0"/>
                <a:cs typeface="Arial" panose="020B0604020202020204" pitchFamily="34" charset="0"/>
              </a:rPr>
              <a:t>II. KHÁM PHÁ VĂN BẢN</a:t>
            </a:r>
          </a:p>
          <a:p>
            <a:pPr marR="30480" algn="just">
              <a:lnSpc>
                <a:spcPct val="115000"/>
              </a:lnSpc>
              <a:spcAft>
                <a:spcPts val="1200"/>
              </a:spcAft>
            </a:pPr>
            <a:r>
              <a:rPr lang="en-US" sz="2400" b="1" dirty="0">
                <a:solidFill>
                  <a:srgbClr val="FF0000"/>
                </a:solidFill>
                <a:ea typeface="Calibri" panose="020F0502020204030204" pitchFamily="34" charset="0"/>
              </a:rPr>
              <a:t>3. </a:t>
            </a:r>
            <a:r>
              <a:rPr lang="en-US" sz="2400" b="1" dirty="0" err="1">
                <a:solidFill>
                  <a:srgbClr val="FF0000"/>
                </a:solidFill>
                <a:ea typeface="Calibri" panose="020F0502020204030204" pitchFamily="34" charset="0"/>
              </a:rPr>
              <a:t>Kết</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thúc</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vấn</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đề</a:t>
            </a:r>
            <a:endParaRPr lang="en-US" sz="2400" dirty="0">
              <a:solidFill>
                <a:srgbClr val="FF0000"/>
              </a:solidFill>
              <a:ea typeface="Calibri" panose="020F0502020204030204" pitchFamily="34" charset="0"/>
            </a:endParaRPr>
          </a:p>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18" name="TextBox 17">
            <a:extLst>
              <a:ext uri="{FF2B5EF4-FFF2-40B4-BE49-F238E27FC236}">
                <a16:creationId xmlns:a16="http://schemas.microsoft.com/office/drawing/2014/main" id="{61E1BEA0-F726-0CB4-A4CD-3252FC8ACEE1}"/>
              </a:ext>
            </a:extLst>
          </p:cNvPr>
          <p:cNvSpPr txBox="1"/>
          <p:nvPr/>
        </p:nvSpPr>
        <p:spPr>
          <a:xfrm>
            <a:off x="1011189" y="2145256"/>
            <a:ext cx="10161635" cy="3118803"/>
          </a:xfrm>
          <a:prstGeom prst="rect">
            <a:avLst/>
          </a:prstGeom>
          <a:noFill/>
        </p:spPr>
        <p:txBody>
          <a:bodyPr wrap="square">
            <a:spAutoFit/>
          </a:bodyPr>
          <a:lstStyle/>
          <a:p>
            <a:pPr marL="342900" marR="0" lvl="0" indent="-342900" algn="just">
              <a:lnSpc>
                <a:spcPct val="150000"/>
              </a:lnSpc>
              <a:spcBef>
                <a:spcPts val="0"/>
              </a:spcBef>
              <a:spcAft>
                <a:spcPts val="800"/>
              </a:spcAft>
              <a:buSzPts val="1400"/>
              <a:buFont typeface="Times New Roman" panose="02020603050405020304" pitchFamily="18" charset="0"/>
              <a:buChar char="-"/>
            </a:pPr>
            <a:r>
              <a:rPr lang="de-DE" sz="2000" dirty="0">
                <a:effectLst/>
                <a:latin typeface="Arial" panose="020B0604020202020204" pitchFamily="34" charset="0"/>
                <a:ea typeface="Times New Roman" panose="02020603050405020304" pitchFamily="18" charset="0"/>
                <a:cs typeface="Arial" panose="020B0604020202020204" pitchFamily="34" charset="0"/>
              </a:rPr>
              <a:t>Trong lời khuyên của “ông“ muốn “ cháu“  làm hai điều:</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de-DE" sz="2000" dirty="0">
                <a:effectLst/>
                <a:latin typeface="Arial" panose="020B0604020202020204" pitchFamily="34" charset="0"/>
                <a:ea typeface="Times New Roman" panose="02020603050405020304" pitchFamily="18" charset="0"/>
                <a:cs typeface="Arial" panose="020B0604020202020204" pitchFamily="34" charset="0"/>
              </a:rPr>
              <a:t>+ Thứ nhất: phải kiếm tìm bản đồ cho chính mình.</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de-DE" sz="2000" dirty="0">
                <a:effectLst/>
                <a:latin typeface="Arial" panose="020B0604020202020204" pitchFamily="34" charset="0"/>
                <a:ea typeface="Times New Roman" panose="02020603050405020304" pitchFamily="18" charset="0"/>
                <a:cs typeface="Arial" panose="020B0604020202020204" pitchFamily="34" charset="0"/>
              </a:rPr>
              <a:t>+ Thứ hai: tấm bản đồ đó“cháu“ phải tự vẽ ra bằng chính kinh nghiệm của mình.</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just">
              <a:lnSpc>
                <a:spcPct val="150000"/>
              </a:lnSpc>
              <a:spcBef>
                <a:spcPts val="0"/>
              </a:spcBef>
              <a:spcAft>
                <a:spcPts val="800"/>
              </a:spcAft>
              <a:buSzPts val="1400"/>
              <a:buFont typeface="Times New Roman" panose="02020603050405020304" pitchFamily="18" charset="0"/>
              <a:buChar char="-"/>
            </a:pPr>
            <a:r>
              <a:rPr lang="de-DE" sz="2000" dirty="0">
                <a:effectLst/>
                <a:latin typeface="Arial" panose="020B0604020202020204" pitchFamily="34" charset="0"/>
                <a:ea typeface="Times New Roman" panose="02020603050405020304" pitchFamily="18" charset="0"/>
                <a:cs typeface="Arial" panose="020B0604020202020204" pitchFamily="34" charset="0"/>
              </a:rPr>
              <a:t>Việc làm của cháu sẽ giúp cháu biết tự chủ, tự chịu trách nhiệm về chính cuộc đời mình.</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r>
              <a:rPr lang="de-DE" sz="2000" b="1" i="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=&gt; Kết thúc vấn đề ngắn gọn, </a:t>
            </a:r>
            <a:r>
              <a:rPr lang="de-DE" sz="2000" b="1" i="1" dirty="0">
                <a:solidFill>
                  <a:srgbClr val="0000FF"/>
                </a:solidFill>
                <a:latin typeface="Arial" panose="020B0604020202020204" pitchFamily="34" charset="0"/>
                <a:ea typeface="Times New Roman" panose="02020603050405020304" pitchFamily="18" charset="0"/>
                <a:cs typeface="Arial" panose="020B0604020202020204" pitchFamily="34" charset="0"/>
              </a:rPr>
              <a:t>s</a:t>
            </a:r>
            <a:r>
              <a:rPr lang="de-DE" sz="2000" b="1" i="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úc tích.</a:t>
            </a:r>
            <a:endParaRPr lang="en-US" sz="20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161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barn(inVertical)">
                                      <p:cBhvr>
                                        <p:cTn id="14" dur="500"/>
                                        <p:tgtEl>
                                          <p:spTgt spid="1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anim calcmode="lin" valueType="num">
                                      <p:cBhvr additive="base">
                                        <p:cTn id="19"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8">
                                            <p:txEl>
                                              <p:pRg st="2" end="2"/>
                                            </p:txEl>
                                          </p:spTgt>
                                        </p:tgtEl>
                                        <p:attrNameLst>
                                          <p:attrName>style.visibility</p:attrName>
                                        </p:attrNameLst>
                                      </p:cBhvr>
                                      <p:to>
                                        <p:strVal val="visible"/>
                                      </p:to>
                                    </p:set>
                                    <p:animEffect transition="in" filter="fade">
                                      <p:cBhvr>
                                        <p:cTn id="25" dur="1000"/>
                                        <p:tgtEl>
                                          <p:spTgt spid="18">
                                            <p:txEl>
                                              <p:pRg st="2" end="2"/>
                                            </p:txEl>
                                          </p:spTgt>
                                        </p:tgtEl>
                                      </p:cBhvr>
                                    </p:animEffect>
                                    <p:anim calcmode="lin" valueType="num">
                                      <p:cBhvr>
                                        <p:cTn id="26"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8">
                                            <p:txEl>
                                              <p:pRg st="3" end="3"/>
                                            </p:txEl>
                                          </p:spTgt>
                                        </p:tgtEl>
                                        <p:attrNameLst>
                                          <p:attrName>style.visibility</p:attrName>
                                        </p:attrNameLst>
                                      </p:cBhvr>
                                      <p:to>
                                        <p:strVal val="visible"/>
                                      </p:to>
                                    </p:set>
                                    <p:anim calcmode="lin" valueType="num">
                                      <p:cBhvr additive="base">
                                        <p:cTn id="32"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8">
                                            <p:txEl>
                                              <p:pRg st="4" end="4"/>
                                            </p:txEl>
                                          </p:spTgt>
                                        </p:tgtEl>
                                        <p:attrNameLst>
                                          <p:attrName>style.visibility</p:attrName>
                                        </p:attrNameLst>
                                      </p:cBhvr>
                                      <p:to>
                                        <p:strVal val="visible"/>
                                      </p:to>
                                    </p:set>
                                    <p:anim calcmode="lin" valueType="num">
                                      <p:cBhvr additive="base">
                                        <p:cTn id="38" dur="500" fill="hold"/>
                                        <p:tgtEl>
                                          <p:spTgt spid="18">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3B66B389-BF78-A92E-8197-38E0221E4F53}"/>
              </a:ext>
            </a:extLst>
          </p:cNvPr>
          <p:cNvSpPr/>
          <p:nvPr/>
        </p:nvSpPr>
        <p:spPr>
          <a:xfrm>
            <a:off x="861453" y="1109639"/>
            <a:ext cx="4382060" cy="528084"/>
          </a:xfrm>
          <a:custGeom>
            <a:avLst/>
            <a:gdLst>
              <a:gd name="connsiteX0" fmla="*/ 0 w 3073214"/>
              <a:gd name="connsiteY0" fmla="*/ 0 h 1229285"/>
              <a:gd name="connsiteX1" fmla="*/ 3073214 w 3073214"/>
              <a:gd name="connsiteY1" fmla="*/ 0 h 1229285"/>
              <a:gd name="connsiteX2" fmla="*/ 3073214 w 3073214"/>
              <a:gd name="connsiteY2" fmla="*/ 1229285 h 1229285"/>
              <a:gd name="connsiteX3" fmla="*/ 0 w 3073214"/>
              <a:gd name="connsiteY3" fmla="*/ 1229285 h 1229285"/>
              <a:gd name="connsiteX4" fmla="*/ 0 w 3073214"/>
              <a:gd name="connsiteY4" fmla="*/ 0 h 1229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214" h="1229285">
                <a:moveTo>
                  <a:pt x="0" y="0"/>
                </a:moveTo>
                <a:lnTo>
                  <a:pt x="3073214" y="0"/>
                </a:lnTo>
                <a:lnTo>
                  <a:pt x="3073214" y="1229285"/>
                </a:lnTo>
                <a:lnTo>
                  <a:pt x="0" y="1229285"/>
                </a:lnTo>
                <a:lnTo>
                  <a:pt x="0" y="0"/>
                </a:ln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391160" tIns="223520" rIns="391160" bIns="223520" numCol="1" spcCol="1270" anchor="ctr" anchorCtr="0">
            <a:noAutofit/>
          </a:bodyPr>
          <a:lstStyle/>
          <a:p>
            <a:pPr marL="0" lvl="0" indent="0" algn="ctr" defTabSz="2444750">
              <a:lnSpc>
                <a:spcPct val="90000"/>
              </a:lnSpc>
              <a:spcBef>
                <a:spcPct val="0"/>
              </a:spcBef>
              <a:spcAft>
                <a:spcPct val="35000"/>
              </a:spcAft>
              <a:buNone/>
            </a:pPr>
            <a:r>
              <a:rPr lang="en-US" sz="2800" kern="1200" dirty="0" err="1"/>
              <a:t>Nghệ</a:t>
            </a:r>
            <a:r>
              <a:rPr lang="en-US" sz="2800" kern="1200" dirty="0"/>
              <a:t> </a:t>
            </a:r>
            <a:r>
              <a:rPr lang="en-US" sz="2800" kern="1200" dirty="0" err="1"/>
              <a:t>thuật</a:t>
            </a:r>
            <a:endParaRPr lang="en-US" sz="2800" kern="1200" dirty="0"/>
          </a:p>
        </p:txBody>
      </p:sp>
      <p:sp>
        <p:nvSpPr>
          <p:cNvPr id="5" name="Freeform: Shape 4">
            <a:extLst>
              <a:ext uri="{FF2B5EF4-FFF2-40B4-BE49-F238E27FC236}">
                <a16:creationId xmlns:a16="http://schemas.microsoft.com/office/drawing/2014/main" id="{D5A00433-3F39-B161-E07B-169F0E22B37D}"/>
              </a:ext>
            </a:extLst>
          </p:cNvPr>
          <p:cNvSpPr/>
          <p:nvPr/>
        </p:nvSpPr>
        <p:spPr>
          <a:xfrm>
            <a:off x="861453" y="1637723"/>
            <a:ext cx="4382060" cy="3808305"/>
          </a:xfrm>
          <a:custGeom>
            <a:avLst/>
            <a:gdLst>
              <a:gd name="connsiteX0" fmla="*/ 0 w 3073214"/>
              <a:gd name="connsiteY0" fmla="*/ 0 h 2415599"/>
              <a:gd name="connsiteX1" fmla="*/ 3073214 w 3073214"/>
              <a:gd name="connsiteY1" fmla="*/ 0 h 2415599"/>
              <a:gd name="connsiteX2" fmla="*/ 3073214 w 3073214"/>
              <a:gd name="connsiteY2" fmla="*/ 2415599 h 2415599"/>
              <a:gd name="connsiteX3" fmla="*/ 0 w 3073214"/>
              <a:gd name="connsiteY3" fmla="*/ 2415599 h 2415599"/>
              <a:gd name="connsiteX4" fmla="*/ 0 w 3073214"/>
              <a:gd name="connsiteY4" fmla="*/ 0 h 241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214" h="2415599">
                <a:moveTo>
                  <a:pt x="0" y="0"/>
                </a:moveTo>
                <a:lnTo>
                  <a:pt x="3073214" y="0"/>
                </a:lnTo>
                <a:lnTo>
                  <a:pt x="3073214" y="2415599"/>
                </a:lnTo>
                <a:lnTo>
                  <a:pt x="0" y="2415599"/>
                </a:lnTo>
                <a:lnTo>
                  <a:pt x="0" y="0"/>
                </a:ln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93370" tIns="293370" rIns="391160" bIns="440055" numCol="1" spcCol="1270" anchor="t" anchorCtr="0">
            <a:noAutofit/>
          </a:bodyPr>
          <a:lstStyle/>
          <a:p>
            <a:pPr marL="342900" indent="-342900" algn="just">
              <a:buFontTx/>
              <a:buChar char="-"/>
            </a:pPr>
            <a:r>
              <a:rPr lang="vi-VN" sz="2000" dirty="0" err="1">
                <a:latin typeface="#9Slide03 AllRoundGothic" panose="020B0703020202020104" pitchFamily="34" charset="0"/>
              </a:rPr>
              <a:t>Lối</a:t>
            </a:r>
            <a:r>
              <a:rPr lang="vi-VN" sz="2000" dirty="0">
                <a:latin typeface="#9Slide03 AllRoundGothic" panose="020B0703020202020104" pitchFamily="34" charset="0"/>
              </a:rPr>
              <a:t> </a:t>
            </a:r>
            <a:r>
              <a:rPr lang="vi-VN" sz="2000" dirty="0" err="1">
                <a:latin typeface="#9Slide03 AllRoundGothic" panose="020B0703020202020104" pitchFamily="34" charset="0"/>
              </a:rPr>
              <a:t>dẫn</a:t>
            </a:r>
            <a:r>
              <a:rPr lang="vi-VN" sz="2000" dirty="0">
                <a:latin typeface="#9Slide03 AllRoundGothic" panose="020B0703020202020104" pitchFamily="34" charset="0"/>
              </a:rPr>
              <a:t> </a:t>
            </a:r>
            <a:r>
              <a:rPr lang="vi-VN" sz="2000" dirty="0" err="1">
                <a:latin typeface="#9Slide03 AllRoundGothic" panose="020B0703020202020104" pitchFamily="34" charset="0"/>
              </a:rPr>
              <a:t>dắt</a:t>
            </a:r>
            <a:r>
              <a:rPr lang="vi-VN" sz="2000" dirty="0">
                <a:latin typeface="#9Slide03 AllRoundGothic" panose="020B0703020202020104" pitchFamily="34" charset="0"/>
              </a:rPr>
              <a:t> </a:t>
            </a:r>
            <a:r>
              <a:rPr lang="vi-VN" sz="2000" dirty="0" err="1">
                <a:latin typeface="#9Slide03 AllRoundGothic" panose="020B0703020202020104" pitchFamily="34" charset="0"/>
              </a:rPr>
              <a:t>độc</a:t>
            </a:r>
            <a:r>
              <a:rPr lang="vi-VN" sz="2000" dirty="0">
                <a:latin typeface="#9Slide03 AllRoundGothic" panose="020B0703020202020104" pitchFamily="34" charset="0"/>
              </a:rPr>
              <a:t> </a:t>
            </a:r>
            <a:r>
              <a:rPr lang="vi-VN" sz="2000" dirty="0" err="1">
                <a:latin typeface="#9Slide03 AllRoundGothic" panose="020B0703020202020104" pitchFamily="34" charset="0"/>
              </a:rPr>
              <a:t>đáo</a:t>
            </a:r>
            <a:r>
              <a:rPr lang="vi-VN" sz="2000" dirty="0">
                <a:latin typeface="#9Slide03 AllRoundGothic" panose="020B0703020202020104" pitchFamily="34" charset="0"/>
              </a:rPr>
              <a:t>,</a:t>
            </a:r>
            <a:r>
              <a:rPr lang="pt-BR" sz="2000" dirty="0">
                <a:latin typeface="#9Slide03 AllRoundGothic" panose="020B0703020202020104" pitchFamily="34" charset="0"/>
              </a:rPr>
              <a:t> lập luận chặt chẽ, lí lẽ xác đáng thuyết phục và bằng chứng chọn lọc, tiêu biểu </a:t>
            </a:r>
            <a:r>
              <a:rPr lang="vi-VN" sz="2000" dirty="0">
                <a:latin typeface="#9Slide03 AllRoundGothic" panose="020B0703020202020104" pitchFamily="34" charset="0"/>
              </a:rPr>
              <a:t>…</a:t>
            </a:r>
            <a:endParaRPr lang="en-US" sz="2000" dirty="0">
              <a:latin typeface="#9Slide03 AllRoundGothic" panose="020B0703020202020104" pitchFamily="34" charset="0"/>
            </a:endParaRPr>
          </a:p>
          <a:p>
            <a:pPr marL="342900" indent="-342900" algn="just">
              <a:buFontTx/>
              <a:buChar char="-"/>
            </a:pPr>
            <a:r>
              <a:rPr lang="pt-BR" sz="2000" dirty="0">
                <a:latin typeface="#9Slide03 AllRoundGothic" panose="020B0703020202020104" pitchFamily="34" charset="0"/>
              </a:rPr>
              <a:t>Cách đan xen phương thức tự sự, biểu cảm trong văn nghị luận rất tài tình để làm tăng sức thuyết phục.</a:t>
            </a:r>
            <a:endParaRPr lang="en-US" sz="2000" dirty="0">
              <a:latin typeface="#9Slide03 AllRoundGothic" panose="020B0703020202020104" pitchFamily="34" charset="0"/>
            </a:endParaRPr>
          </a:p>
          <a:p>
            <a:pPr marL="342900" indent="-342900" algn="just">
              <a:buFontTx/>
              <a:buChar char="-"/>
            </a:pPr>
            <a:endParaRPr lang="en-US" sz="2000" dirty="0">
              <a:latin typeface="#9Slide03 AllRoundGothic" panose="020B0703020202020104" pitchFamily="34" charset="0"/>
            </a:endParaRPr>
          </a:p>
        </p:txBody>
      </p:sp>
      <p:sp>
        <p:nvSpPr>
          <p:cNvPr id="6" name="Freeform: Shape 5">
            <a:extLst>
              <a:ext uri="{FF2B5EF4-FFF2-40B4-BE49-F238E27FC236}">
                <a16:creationId xmlns:a16="http://schemas.microsoft.com/office/drawing/2014/main" id="{92426494-24A1-1ABC-B652-D356A58A04DE}"/>
              </a:ext>
            </a:extLst>
          </p:cNvPr>
          <p:cNvSpPr/>
          <p:nvPr/>
        </p:nvSpPr>
        <p:spPr>
          <a:xfrm>
            <a:off x="6715125" y="1109639"/>
            <a:ext cx="3606192" cy="528085"/>
          </a:xfrm>
          <a:custGeom>
            <a:avLst/>
            <a:gdLst>
              <a:gd name="connsiteX0" fmla="*/ 0 w 3073214"/>
              <a:gd name="connsiteY0" fmla="*/ 0 h 1229285"/>
              <a:gd name="connsiteX1" fmla="*/ 3073214 w 3073214"/>
              <a:gd name="connsiteY1" fmla="*/ 0 h 1229285"/>
              <a:gd name="connsiteX2" fmla="*/ 3073214 w 3073214"/>
              <a:gd name="connsiteY2" fmla="*/ 1229285 h 1229285"/>
              <a:gd name="connsiteX3" fmla="*/ 0 w 3073214"/>
              <a:gd name="connsiteY3" fmla="*/ 1229285 h 1229285"/>
              <a:gd name="connsiteX4" fmla="*/ 0 w 3073214"/>
              <a:gd name="connsiteY4" fmla="*/ 0 h 1229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214" h="1229285">
                <a:moveTo>
                  <a:pt x="0" y="0"/>
                </a:moveTo>
                <a:lnTo>
                  <a:pt x="3073214" y="0"/>
                </a:lnTo>
                <a:lnTo>
                  <a:pt x="3073214" y="1229285"/>
                </a:lnTo>
                <a:lnTo>
                  <a:pt x="0" y="1229285"/>
                </a:lnTo>
                <a:lnTo>
                  <a:pt x="0" y="0"/>
                </a:lnTo>
                <a:close/>
              </a:path>
            </a:pathLst>
          </a:custGeom>
        </p:spPr>
        <p:style>
          <a:lnRef idx="2">
            <a:schemeClr val="accent4">
              <a:hueOff val="4900445"/>
              <a:satOff val="-20388"/>
              <a:lumOff val="4804"/>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391160" tIns="223520" rIns="391160" bIns="223520" numCol="1" spcCol="1270" anchor="ctr" anchorCtr="0">
            <a:noAutofit/>
          </a:bodyPr>
          <a:lstStyle/>
          <a:p>
            <a:pPr marL="0" lvl="0" indent="0" algn="ctr" defTabSz="2444750">
              <a:lnSpc>
                <a:spcPct val="90000"/>
              </a:lnSpc>
              <a:spcBef>
                <a:spcPct val="0"/>
              </a:spcBef>
              <a:spcAft>
                <a:spcPct val="35000"/>
              </a:spcAft>
              <a:buNone/>
            </a:pPr>
            <a:r>
              <a:rPr lang="en-US" sz="2800" kern="1200" dirty="0" err="1"/>
              <a:t>Nội</a:t>
            </a:r>
            <a:r>
              <a:rPr lang="en-US" sz="2800" kern="1200" dirty="0"/>
              <a:t> dung</a:t>
            </a:r>
          </a:p>
        </p:txBody>
      </p:sp>
      <p:sp>
        <p:nvSpPr>
          <p:cNvPr id="7" name="Freeform: Shape 6">
            <a:extLst>
              <a:ext uri="{FF2B5EF4-FFF2-40B4-BE49-F238E27FC236}">
                <a16:creationId xmlns:a16="http://schemas.microsoft.com/office/drawing/2014/main" id="{17D146FA-914D-AC09-058A-864C5AC1591B}"/>
              </a:ext>
            </a:extLst>
          </p:cNvPr>
          <p:cNvSpPr/>
          <p:nvPr/>
        </p:nvSpPr>
        <p:spPr>
          <a:xfrm>
            <a:off x="6715125" y="1637723"/>
            <a:ext cx="3606192" cy="3808306"/>
          </a:xfrm>
          <a:custGeom>
            <a:avLst/>
            <a:gdLst>
              <a:gd name="connsiteX0" fmla="*/ 0 w 3073214"/>
              <a:gd name="connsiteY0" fmla="*/ 0 h 2415599"/>
              <a:gd name="connsiteX1" fmla="*/ 3073214 w 3073214"/>
              <a:gd name="connsiteY1" fmla="*/ 0 h 2415599"/>
              <a:gd name="connsiteX2" fmla="*/ 3073214 w 3073214"/>
              <a:gd name="connsiteY2" fmla="*/ 2415599 h 2415599"/>
              <a:gd name="connsiteX3" fmla="*/ 0 w 3073214"/>
              <a:gd name="connsiteY3" fmla="*/ 2415599 h 2415599"/>
              <a:gd name="connsiteX4" fmla="*/ 0 w 3073214"/>
              <a:gd name="connsiteY4" fmla="*/ 0 h 241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214" h="2415599">
                <a:moveTo>
                  <a:pt x="0" y="0"/>
                </a:moveTo>
                <a:lnTo>
                  <a:pt x="3073214" y="0"/>
                </a:lnTo>
                <a:lnTo>
                  <a:pt x="3073214" y="2415599"/>
                </a:lnTo>
                <a:lnTo>
                  <a:pt x="0" y="2415599"/>
                </a:lnTo>
                <a:lnTo>
                  <a:pt x="0" y="0"/>
                </a:lnTo>
                <a:close/>
              </a:path>
            </a:pathLst>
          </a:custGeom>
        </p:spPr>
        <p:style>
          <a:lnRef idx="2">
            <a:schemeClr val="accent4">
              <a:tint val="40000"/>
              <a:alpha val="90000"/>
              <a:hueOff val="5430963"/>
              <a:satOff val="-25622"/>
              <a:lumOff val="-925"/>
              <a:alphaOff val="0"/>
            </a:schemeClr>
          </a:lnRef>
          <a:fillRef idx="1">
            <a:schemeClr val="accent4">
              <a:tint val="40000"/>
              <a:alpha val="90000"/>
              <a:hueOff val="5430963"/>
              <a:satOff val="-25622"/>
              <a:lumOff val="-925"/>
              <a:alphaOff val="0"/>
            </a:schemeClr>
          </a:fillRef>
          <a:effectRef idx="0">
            <a:schemeClr val="accent4">
              <a:tint val="40000"/>
              <a:alpha val="90000"/>
              <a:hueOff val="5430963"/>
              <a:satOff val="-25622"/>
              <a:lumOff val="-925"/>
              <a:alphaOff val="0"/>
            </a:schemeClr>
          </a:effectRef>
          <a:fontRef idx="minor">
            <a:schemeClr val="dk1">
              <a:hueOff val="0"/>
              <a:satOff val="0"/>
              <a:lumOff val="0"/>
              <a:alphaOff val="0"/>
            </a:schemeClr>
          </a:fontRef>
        </p:style>
        <p:txBody>
          <a:bodyPr spcFirstLastPara="0" vert="horz" wrap="square" lIns="293370" tIns="293370" rIns="391160" bIns="440055" numCol="1" spcCol="1270" anchor="t" anchorCtr="0">
            <a:noAutofit/>
          </a:bodyPr>
          <a:lstStyle/>
          <a:p>
            <a:pPr marL="0" lvl="1" algn="just" defTabSz="2444750">
              <a:lnSpc>
                <a:spcPct val="90000"/>
              </a:lnSpc>
              <a:spcBef>
                <a:spcPct val="0"/>
              </a:spcBef>
              <a:spcAft>
                <a:spcPct val="15000"/>
              </a:spcAft>
            </a:pPr>
            <a:r>
              <a:rPr lang="de-DE" dirty="0"/>
              <a:t>- </a:t>
            </a:r>
            <a:r>
              <a:rPr lang="de-DE" sz="2000" dirty="0">
                <a:latin typeface="#9Slide03 AllRoundGothic" panose="020B0703020202020104" pitchFamily="34" charset="0"/>
              </a:rPr>
              <a:t>Chúng ta cần phải tìm kiếm cho mình tấm bản đồ. Mỗi người có hành trình riêng, bài học chỉ được rút ra từ trải nghiệm của bản thân, không thể vay mượn hay bắt chước bất kì ai.</a:t>
            </a:r>
            <a:endParaRPr lang="en-US" sz="2000" kern="1200" dirty="0">
              <a:latin typeface="#9Slide03 AllRoundGothic" panose="020B0703020202020104" pitchFamily="34" charset="0"/>
            </a:endParaRPr>
          </a:p>
        </p:txBody>
      </p:sp>
      <p:sp>
        <p:nvSpPr>
          <p:cNvPr id="10" name="Rectangle 9">
            <a:extLst>
              <a:ext uri="{FF2B5EF4-FFF2-40B4-BE49-F238E27FC236}">
                <a16:creationId xmlns:a16="http://schemas.microsoft.com/office/drawing/2014/main" id="{1287621F-8BC4-69F1-41EE-EFAAB874E2B8}"/>
              </a:ext>
            </a:extLst>
          </p:cNvPr>
          <p:cNvSpPr>
            <a:spLocks noChangeArrowheads="1"/>
          </p:cNvSpPr>
          <p:nvPr/>
        </p:nvSpPr>
        <p:spPr bwMode="auto">
          <a:xfrm>
            <a:off x="1768871" y="387799"/>
            <a:ext cx="7543800" cy="444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lnSpc>
                <a:spcPct val="70000"/>
              </a:lnSpc>
            </a:pPr>
            <a:r>
              <a:rPr lang="en-US" altLang="zh-CN" b="1" dirty="0">
                <a:solidFill>
                  <a:srgbClr val="FF0000"/>
                </a:solidFill>
                <a:ea typeface="宋体" panose="02010600030101010101" pitchFamily="2" charset="-122"/>
              </a:rPr>
              <a:t>III. TỔNG KẾT</a:t>
            </a:r>
            <a:endParaRPr lang="zh-CN" altLang="en-US" b="1" dirty="0">
              <a:solidFill>
                <a:srgbClr val="FF0000"/>
              </a:solidFill>
              <a:ea typeface="宋体" panose="02010600030101010101" pitchFamily="2" charset="-122"/>
            </a:endParaRPr>
          </a:p>
        </p:txBody>
      </p:sp>
    </p:spTree>
    <p:extLst>
      <p:ext uri="{BB962C8B-B14F-4D97-AF65-F5344CB8AC3E}">
        <p14:creationId xmlns:p14="http://schemas.microsoft.com/office/powerpoint/2010/main" val="161122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additive="base">
                                        <p:cTn id="3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7847EEF-0C2D-4A1A-8A2A-DB07868B67BB}"/>
              </a:ext>
            </a:extLst>
          </p:cNvPr>
          <p:cNvGrpSpPr/>
          <p:nvPr/>
        </p:nvGrpSpPr>
        <p:grpSpPr>
          <a:xfrm rot="21081869">
            <a:off x="372981" y="700119"/>
            <a:ext cx="1273412" cy="1406268"/>
            <a:chOff x="2841171" y="1150142"/>
            <a:chExt cx="877741" cy="996941"/>
          </a:xfrm>
        </p:grpSpPr>
        <p:sp>
          <p:nvSpPr>
            <p:cNvPr id="2" name="Rectangle 1">
              <a:extLst>
                <a:ext uri="{FF2B5EF4-FFF2-40B4-BE49-F238E27FC236}">
                  <a16:creationId xmlns:a16="http://schemas.microsoft.com/office/drawing/2014/main" id="{7BD3F92B-DE42-4529-8121-B23914071389}"/>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5328F84D-7F96-434B-A90F-AEA29ADD2751}"/>
                </a:ext>
              </a:extLst>
            </p:cNvPr>
            <p:cNvSpPr txBox="1"/>
            <p:nvPr/>
          </p:nvSpPr>
          <p:spPr>
            <a:xfrm>
              <a:off x="2848054" y="1361595"/>
              <a:ext cx="870858" cy="785488"/>
            </a:xfrm>
            <a:prstGeom prst="rect">
              <a:avLst/>
            </a:prstGeom>
            <a:noFill/>
          </p:spPr>
          <p:txBody>
            <a:bodyPr wrap="square">
              <a:spAutoFit/>
            </a:bodyPr>
            <a:lstStyle/>
            <a:p>
              <a:pPr algn="ctr"/>
              <a:r>
                <a:rPr lang="en-US" sz="6600" dirty="0">
                  <a:latin typeface="Times New Roman" pitchFamily="18" charset="0"/>
                  <a:cs typeface="Times New Roman" pitchFamily="18" charset="0"/>
                </a:rPr>
                <a:t>L</a:t>
              </a:r>
              <a:endParaRPr lang="en-US" sz="6600" dirty="0">
                <a:solidFill>
                  <a:schemeClr val="tx1"/>
                </a:solidFill>
                <a:latin typeface="Times New Roman" pitchFamily="18" charset="0"/>
                <a:cs typeface="Times New Roman" pitchFamily="18" charset="0"/>
              </a:endParaRPr>
            </a:p>
          </p:txBody>
        </p:sp>
      </p:grpSp>
      <p:grpSp>
        <p:nvGrpSpPr>
          <p:cNvPr id="8" name="Group 7">
            <a:extLst>
              <a:ext uri="{FF2B5EF4-FFF2-40B4-BE49-F238E27FC236}">
                <a16:creationId xmlns:a16="http://schemas.microsoft.com/office/drawing/2014/main" id="{C16CAFA6-E3CB-4E43-8121-0C5F453043D4}"/>
              </a:ext>
            </a:extLst>
          </p:cNvPr>
          <p:cNvGrpSpPr/>
          <p:nvPr/>
        </p:nvGrpSpPr>
        <p:grpSpPr>
          <a:xfrm rot="291544">
            <a:off x="1876196" y="663062"/>
            <a:ext cx="1277513" cy="1302951"/>
            <a:chOff x="2831465" y="1150142"/>
            <a:chExt cx="880564" cy="923696"/>
          </a:xfrm>
        </p:grpSpPr>
        <p:sp>
          <p:nvSpPr>
            <p:cNvPr id="9" name="Rectangle 8">
              <a:extLst>
                <a:ext uri="{FF2B5EF4-FFF2-40B4-BE49-F238E27FC236}">
                  <a16:creationId xmlns:a16="http://schemas.microsoft.com/office/drawing/2014/main" id="{E6D225B4-7CF8-41CE-81B9-584AEF8589D3}"/>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A8CE0DC6-E0E8-4D3F-AAA4-27891CEE6354}"/>
                </a:ext>
              </a:extLst>
            </p:cNvPr>
            <p:cNvSpPr txBox="1"/>
            <p:nvPr/>
          </p:nvSpPr>
          <p:spPr>
            <a:xfrm>
              <a:off x="2831465" y="1288351"/>
              <a:ext cx="870858" cy="785487"/>
            </a:xfrm>
            <a:prstGeom prst="rect">
              <a:avLst/>
            </a:prstGeom>
            <a:noFill/>
          </p:spPr>
          <p:txBody>
            <a:bodyPr wrap="square">
              <a:spAutoFit/>
            </a:bodyPr>
            <a:lstStyle/>
            <a:p>
              <a:pPr algn="ctr"/>
              <a:r>
                <a:rPr lang="en-US" sz="6600" dirty="0">
                  <a:latin typeface="Times New Roman" pitchFamily="18" charset="0"/>
                  <a:cs typeface="Times New Roman" pitchFamily="18" charset="0"/>
                </a:rPr>
                <a:t>U</a:t>
              </a:r>
              <a:endParaRPr lang="en-US" sz="6600" dirty="0">
                <a:solidFill>
                  <a:schemeClr val="tx1"/>
                </a:solidFill>
                <a:latin typeface="Times New Roman" pitchFamily="18" charset="0"/>
                <a:cs typeface="Times New Roman" pitchFamily="18" charset="0"/>
              </a:endParaRPr>
            </a:p>
          </p:txBody>
        </p:sp>
      </p:grpSp>
      <p:grpSp>
        <p:nvGrpSpPr>
          <p:cNvPr id="11" name="Group 10">
            <a:extLst>
              <a:ext uri="{FF2B5EF4-FFF2-40B4-BE49-F238E27FC236}">
                <a16:creationId xmlns:a16="http://schemas.microsoft.com/office/drawing/2014/main" id="{1A2CD69E-676B-4D29-9588-CCCBCE463559}"/>
              </a:ext>
            </a:extLst>
          </p:cNvPr>
          <p:cNvGrpSpPr/>
          <p:nvPr/>
        </p:nvGrpSpPr>
        <p:grpSpPr>
          <a:xfrm rot="21395017">
            <a:off x="3359239" y="695973"/>
            <a:ext cx="1277513" cy="1302951"/>
            <a:chOff x="2831465" y="1150142"/>
            <a:chExt cx="880564" cy="923696"/>
          </a:xfrm>
        </p:grpSpPr>
        <p:sp>
          <p:nvSpPr>
            <p:cNvPr id="12" name="Rectangle 11">
              <a:extLst>
                <a:ext uri="{FF2B5EF4-FFF2-40B4-BE49-F238E27FC236}">
                  <a16:creationId xmlns:a16="http://schemas.microsoft.com/office/drawing/2014/main" id="{7BE8E2E8-5F65-481F-A474-4ADFE47DF5EB}"/>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4FB46F68-5823-4B49-B46C-F9B5C6098FA5}"/>
                </a:ext>
              </a:extLst>
            </p:cNvPr>
            <p:cNvSpPr txBox="1"/>
            <p:nvPr/>
          </p:nvSpPr>
          <p:spPr>
            <a:xfrm>
              <a:off x="2831465" y="1288351"/>
              <a:ext cx="870858" cy="785487"/>
            </a:xfrm>
            <a:prstGeom prst="rect">
              <a:avLst/>
            </a:prstGeom>
            <a:noFill/>
          </p:spPr>
          <p:txBody>
            <a:bodyPr wrap="square">
              <a:spAutoFit/>
            </a:bodyPr>
            <a:lstStyle/>
            <a:p>
              <a:pPr algn="ctr"/>
              <a:r>
                <a:rPr lang="en-US" sz="6600" dirty="0">
                  <a:solidFill>
                    <a:schemeClr val="tx1"/>
                  </a:solidFill>
                  <a:latin typeface="Times New Roman" pitchFamily="18" charset="0"/>
                  <a:cs typeface="Times New Roman" pitchFamily="18" charset="0"/>
                </a:rPr>
                <a:t>Y</a:t>
              </a:r>
            </a:p>
          </p:txBody>
        </p:sp>
      </p:grpSp>
      <p:grpSp>
        <p:nvGrpSpPr>
          <p:cNvPr id="14" name="Group 13">
            <a:extLst>
              <a:ext uri="{FF2B5EF4-FFF2-40B4-BE49-F238E27FC236}">
                <a16:creationId xmlns:a16="http://schemas.microsoft.com/office/drawing/2014/main" id="{BFB0E752-A4A1-431E-AF3C-9A0616E95A42}"/>
              </a:ext>
            </a:extLst>
          </p:cNvPr>
          <p:cNvGrpSpPr/>
          <p:nvPr/>
        </p:nvGrpSpPr>
        <p:grpSpPr>
          <a:xfrm rot="291544">
            <a:off x="4839842" y="710832"/>
            <a:ext cx="1277513" cy="1302951"/>
            <a:chOff x="2831465" y="1150142"/>
            <a:chExt cx="880564" cy="923696"/>
          </a:xfrm>
        </p:grpSpPr>
        <p:sp>
          <p:nvSpPr>
            <p:cNvPr id="15" name="Rectangle 14">
              <a:extLst>
                <a:ext uri="{FF2B5EF4-FFF2-40B4-BE49-F238E27FC236}">
                  <a16:creationId xmlns:a16="http://schemas.microsoft.com/office/drawing/2014/main" id="{D40A13A0-3C91-4CDF-AED5-516FCB38E41C}"/>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D322489E-C156-42D5-94EA-7C224B3BF7BD}"/>
                </a:ext>
              </a:extLst>
            </p:cNvPr>
            <p:cNvSpPr txBox="1"/>
            <p:nvPr/>
          </p:nvSpPr>
          <p:spPr>
            <a:xfrm>
              <a:off x="2831465" y="1288351"/>
              <a:ext cx="870858" cy="785487"/>
            </a:xfrm>
            <a:prstGeom prst="rect">
              <a:avLst/>
            </a:prstGeom>
            <a:noFill/>
          </p:spPr>
          <p:txBody>
            <a:bodyPr wrap="square">
              <a:spAutoFit/>
            </a:bodyPr>
            <a:lstStyle/>
            <a:p>
              <a:pPr algn="ctr"/>
              <a:r>
                <a:rPr lang="en-US" sz="6600" dirty="0">
                  <a:solidFill>
                    <a:schemeClr val="tx1"/>
                  </a:solidFill>
                  <a:latin typeface="Times New Roman" pitchFamily="18" charset="0"/>
                  <a:cs typeface="Times New Roman" pitchFamily="18" charset="0"/>
                </a:rPr>
                <a:t>Ệ</a:t>
              </a:r>
            </a:p>
          </p:txBody>
        </p:sp>
      </p:grpSp>
      <p:grpSp>
        <p:nvGrpSpPr>
          <p:cNvPr id="23" name="Group 22">
            <a:extLst>
              <a:ext uri="{FF2B5EF4-FFF2-40B4-BE49-F238E27FC236}">
                <a16:creationId xmlns:a16="http://schemas.microsoft.com/office/drawing/2014/main" id="{45BDAC68-0260-4977-87AA-52D51F5EF29A}"/>
              </a:ext>
            </a:extLst>
          </p:cNvPr>
          <p:cNvGrpSpPr/>
          <p:nvPr/>
        </p:nvGrpSpPr>
        <p:grpSpPr>
          <a:xfrm rot="291544">
            <a:off x="1117886" y="2849489"/>
            <a:ext cx="1277513" cy="1302951"/>
            <a:chOff x="2831465" y="1150142"/>
            <a:chExt cx="880564" cy="923696"/>
          </a:xfrm>
          <a:solidFill>
            <a:schemeClr val="accent6">
              <a:lumMod val="20000"/>
              <a:lumOff val="80000"/>
            </a:schemeClr>
          </a:solidFill>
        </p:grpSpPr>
        <p:sp>
          <p:nvSpPr>
            <p:cNvPr id="24" name="Rectangle 23">
              <a:extLst>
                <a:ext uri="{FF2B5EF4-FFF2-40B4-BE49-F238E27FC236}">
                  <a16:creationId xmlns:a16="http://schemas.microsoft.com/office/drawing/2014/main" id="{ADF6C2F9-3DFD-48F5-9A76-0F1D75689125}"/>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id="{2C8DFA1A-263C-4465-8569-60D5ECC3F40D}"/>
                </a:ext>
              </a:extLst>
            </p:cNvPr>
            <p:cNvSpPr txBox="1"/>
            <p:nvPr/>
          </p:nvSpPr>
          <p:spPr>
            <a:xfrm>
              <a:off x="2831465" y="1288351"/>
              <a:ext cx="870858" cy="785487"/>
            </a:xfrm>
            <a:prstGeom prst="rect">
              <a:avLst/>
            </a:prstGeom>
            <a:grpFill/>
          </p:spPr>
          <p:txBody>
            <a:bodyPr wrap="square">
              <a:spAutoFit/>
            </a:bodyPr>
            <a:lstStyle/>
            <a:p>
              <a:pPr algn="ctr"/>
              <a:r>
                <a:rPr lang="en-US" sz="6600" dirty="0">
                  <a:latin typeface="Times New Roman" pitchFamily="18" charset="0"/>
                  <a:cs typeface="Times New Roman" pitchFamily="18" charset="0"/>
                </a:rPr>
                <a:t>T</a:t>
              </a:r>
              <a:endParaRPr lang="en-US" sz="6600" dirty="0">
                <a:solidFill>
                  <a:schemeClr val="tx1"/>
                </a:solidFill>
                <a:latin typeface="Times New Roman" pitchFamily="18" charset="0"/>
                <a:cs typeface="Times New Roman" pitchFamily="18" charset="0"/>
              </a:endParaRPr>
            </a:p>
          </p:txBody>
        </p:sp>
      </p:grpSp>
      <p:grpSp>
        <p:nvGrpSpPr>
          <p:cNvPr id="26" name="Group 25">
            <a:extLst>
              <a:ext uri="{FF2B5EF4-FFF2-40B4-BE49-F238E27FC236}">
                <a16:creationId xmlns:a16="http://schemas.microsoft.com/office/drawing/2014/main" id="{A1F2B197-E5C9-4DDB-9839-D859262E7904}"/>
              </a:ext>
            </a:extLst>
          </p:cNvPr>
          <p:cNvGrpSpPr/>
          <p:nvPr/>
        </p:nvGrpSpPr>
        <p:grpSpPr>
          <a:xfrm rot="21395017">
            <a:off x="2600929" y="2882400"/>
            <a:ext cx="1277513" cy="1302951"/>
            <a:chOff x="2831465" y="1150142"/>
            <a:chExt cx="880564" cy="923696"/>
          </a:xfrm>
          <a:solidFill>
            <a:schemeClr val="accent6">
              <a:lumMod val="20000"/>
              <a:lumOff val="80000"/>
            </a:schemeClr>
          </a:solidFill>
        </p:grpSpPr>
        <p:sp>
          <p:nvSpPr>
            <p:cNvPr id="27" name="Rectangle 26">
              <a:extLst>
                <a:ext uri="{FF2B5EF4-FFF2-40B4-BE49-F238E27FC236}">
                  <a16:creationId xmlns:a16="http://schemas.microsoft.com/office/drawing/2014/main" id="{0639AA95-6CBC-46F1-BD2D-39ED8CCC6870}"/>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28" name="TextBox 27">
              <a:extLst>
                <a:ext uri="{FF2B5EF4-FFF2-40B4-BE49-F238E27FC236}">
                  <a16:creationId xmlns:a16="http://schemas.microsoft.com/office/drawing/2014/main" id="{A2CED7D2-1849-4FC6-B72C-82E42BF9F746}"/>
                </a:ext>
              </a:extLst>
            </p:cNvPr>
            <p:cNvSpPr txBox="1"/>
            <p:nvPr/>
          </p:nvSpPr>
          <p:spPr>
            <a:xfrm>
              <a:off x="2831465" y="1288351"/>
              <a:ext cx="870858" cy="785487"/>
            </a:xfrm>
            <a:prstGeom prst="rect">
              <a:avLst/>
            </a:prstGeom>
            <a:grpFill/>
          </p:spPr>
          <p:txBody>
            <a:bodyPr wrap="square">
              <a:spAutoFit/>
            </a:bodyPr>
            <a:lstStyle/>
            <a:p>
              <a:pPr algn="ctr"/>
              <a:r>
                <a:rPr lang="en-US" sz="6600" dirty="0">
                  <a:latin typeface="Times New Roman" pitchFamily="18" charset="0"/>
                  <a:cs typeface="Times New Roman" pitchFamily="18" charset="0"/>
                </a:rPr>
                <a:t>Ậ</a:t>
              </a:r>
              <a:endParaRPr lang="en-US" sz="6600" dirty="0">
                <a:solidFill>
                  <a:schemeClr val="tx1"/>
                </a:solidFill>
                <a:latin typeface="Times New Roman" pitchFamily="18" charset="0"/>
                <a:cs typeface="Times New Roman" pitchFamily="18" charset="0"/>
              </a:endParaRPr>
            </a:p>
          </p:txBody>
        </p:sp>
      </p:grpSp>
      <p:grpSp>
        <p:nvGrpSpPr>
          <p:cNvPr id="29" name="Group 28">
            <a:extLst>
              <a:ext uri="{FF2B5EF4-FFF2-40B4-BE49-F238E27FC236}">
                <a16:creationId xmlns:a16="http://schemas.microsoft.com/office/drawing/2014/main" id="{5314697D-F747-4793-885E-989F4602463F}"/>
              </a:ext>
            </a:extLst>
          </p:cNvPr>
          <p:cNvGrpSpPr/>
          <p:nvPr/>
        </p:nvGrpSpPr>
        <p:grpSpPr>
          <a:xfrm rot="291544">
            <a:off x="4081532" y="2867544"/>
            <a:ext cx="1277513" cy="1302951"/>
            <a:chOff x="2831465" y="1150142"/>
            <a:chExt cx="880564" cy="923696"/>
          </a:xfrm>
          <a:solidFill>
            <a:schemeClr val="accent6">
              <a:lumMod val="20000"/>
              <a:lumOff val="80000"/>
            </a:schemeClr>
          </a:solidFill>
        </p:grpSpPr>
        <p:sp>
          <p:nvSpPr>
            <p:cNvPr id="30" name="Rectangle 29">
              <a:extLst>
                <a:ext uri="{FF2B5EF4-FFF2-40B4-BE49-F238E27FC236}">
                  <a16:creationId xmlns:a16="http://schemas.microsoft.com/office/drawing/2014/main" id="{3F83BB60-3FF5-4921-B23E-86945C8D5344}"/>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31" name="TextBox 30">
              <a:extLst>
                <a:ext uri="{FF2B5EF4-FFF2-40B4-BE49-F238E27FC236}">
                  <a16:creationId xmlns:a16="http://schemas.microsoft.com/office/drawing/2014/main" id="{FBA1E422-8932-437A-8FB3-1DC0296BADE5}"/>
                </a:ext>
              </a:extLst>
            </p:cNvPr>
            <p:cNvSpPr txBox="1"/>
            <p:nvPr/>
          </p:nvSpPr>
          <p:spPr>
            <a:xfrm>
              <a:off x="2831465" y="1288351"/>
              <a:ext cx="870858" cy="785487"/>
            </a:xfrm>
            <a:prstGeom prst="rect">
              <a:avLst/>
            </a:prstGeom>
            <a:grpFill/>
          </p:spPr>
          <p:txBody>
            <a:bodyPr wrap="square">
              <a:spAutoFit/>
            </a:bodyPr>
            <a:lstStyle/>
            <a:p>
              <a:pPr algn="ctr"/>
              <a:r>
                <a:rPr lang="en-US" sz="6600" dirty="0">
                  <a:latin typeface="Times New Roman" pitchFamily="18" charset="0"/>
                  <a:cs typeface="Times New Roman" pitchFamily="18" charset="0"/>
                </a:rPr>
                <a:t>P</a:t>
              </a:r>
              <a:endParaRPr lang="en-US" sz="6600" dirty="0">
                <a:solidFill>
                  <a:schemeClr val="tx1"/>
                </a:solidFill>
                <a:latin typeface="Times New Roman" pitchFamily="18" charset="0"/>
                <a:cs typeface="Times New Roman" pitchFamily="18" charset="0"/>
              </a:endParaRPr>
            </a:p>
          </p:txBody>
        </p:sp>
      </p:grpSp>
      <p:grpSp>
        <p:nvGrpSpPr>
          <p:cNvPr id="38" name="Group 37">
            <a:extLst>
              <a:ext uri="{FF2B5EF4-FFF2-40B4-BE49-F238E27FC236}">
                <a16:creationId xmlns:a16="http://schemas.microsoft.com/office/drawing/2014/main" id="{19BFF7D1-4F2C-4EAA-B083-F362F605A48A}"/>
              </a:ext>
            </a:extLst>
          </p:cNvPr>
          <p:cNvGrpSpPr/>
          <p:nvPr/>
        </p:nvGrpSpPr>
        <p:grpSpPr>
          <a:xfrm rot="21395017">
            <a:off x="6395802" y="693065"/>
            <a:ext cx="1277513" cy="1302951"/>
            <a:chOff x="2831465" y="1150142"/>
            <a:chExt cx="880564" cy="923696"/>
          </a:xfrm>
        </p:grpSpPr>
        <p:sp>
          <p:nvSpPr>
            <p:cNvPr id="39" name="Rectangle 38">
              <a:extLst>
                <a:ext uri="{FF2B5EF4-FFF2-40B4-BE49-F238E27FC236}">
                  <a16:creationId xmlns:a16="http://schemas.microsoft.com/office/drawing/2014/main" id="{761AAE57-D0ED-4DFF-8648-B3C16DB7E203}"/>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40" name="TextBox 39">
              <a:extLst>
                <a:ext uri="{FF2B5EF4-FFF2-40B4-BE49-F238E27FC236}">
                  <a16:creationId xmlns:a16="http://schemas.microsoft.com/office/drawing/2014/main" id="{35237769-9C37-4244-B849-79C26C39051B}"/>
                </a:ext>
              </a:extLst>
            </p:cNvPr>
            <p:cNvSpPr txBox="1"/>
            <p:nvPr/>
          </p:nvSpPr>
          <p:spPr>
            <a:xfrm>
              <a:off x="2831465" y="1288351"/>
              <a:ext cx="870858" cy="785487"/>
            </a:xfrm>
            <a:prstGeom prst="rect">
              <a:avLst/>
            </a:prstGeom>
            <a:noFill/>
          </p:spPr>
          <p:txBody>
            <a:bodyPr wrap="square">
              <a:spAutoFit/>
            </a:bodyPr>
            <a:lstStyle/>
            <a:p>
              <a:pPr algn="ctr"/>
              <a:r>
                <a:rPr lang="en-US" sz="6600" dirty="0">
                  <a:solidFill>
                    <a:schemeClr val="tx1"/>
                  </a:solidFill>
                  <a:latin typeface="Times New Roman" pitchFamily="18" charset="0"/>
                  <a:cs typeface="Times New Roman" pitchFamily="18" charset="0"/>
                </a:rPr>
                <a:t>N</a:t>
              </a:r>
            </a:p>
          </p:txBody>
        </p:sp>
      </p:grpSp>
      <p:pic>
        <p:nvPicPr>
          <p:cNvPr id="4098" name="Picture 2" descr="Những Ý Tưởng Vẽ Tranh Đề Tài Học Tập Đầy Ý Nghĩa - BroCanvas">
            <a:extLst>
              <a:ext uri="{FF2B5EF4-FFF2-40B4-BE49-F238E27FC236}">
                <a16:creationId xmlns:a16="http://schemas.microsoft.com/office/drawing/2014/main" id="{B79BF52A-E1C1-443D-BFEC-570373697E8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85" b="89862" l="2462" r="94154">
                        <a14:foregroundMark x1="19538" y1="34869" x2="2615" y2="43625"/>
                        <a14:foregroundMark x1="80615" y1="31183" x2="94154" y2="46697"/>
                        <a14:foregroundMark x1="78769" y1="80184" x2="78769" y2="88018"/>
                        <a14:foregroundMark x1="87231" y1="67281" x2="85385" y2="76190"/>
                        <a14:foregroundMark x1="4923" y1="66667" x2="7538" y2="77112"/>
                        <a14:foregroundMark x1="8923" y1="80952" x2="8923" y2="87558"/>
                        <a14:foregroundMark x1="13538" y1="80492" x2="13538" y2="86482"/>
                        <a14:foregroundMark x1="50308" y1="51613" x2="49538" y2="55300"/>
                        <a14:foregroundMark x1="61538" y1="52074" x2="61538" y2="54224"/>
                        <a14:foregroundMark x1="30769" y1="51920" x2="30154" y2="53610"/>
                        <a14:foregroundMark x1="42154" y1="52381" x2="42462" y2="53456"/>
                        <a14:foregroundMark x1="83077" y1="54685" x2="81692" y2="57450"/>
                      </a14:backgroundRemoval>
                    </a14:imgEffect>
                  </a14:imgLayer>
                </a14:imgProps>
              </a:ext>
              <a:ext uri="{28A0092B-C50C-407E-A947-70E740481C1C}">
                <a14:useLocalDpi xmlns:a14="http://schemas.microsoft.com/office/drawing/2010/main" val="0"/>
              </a:ext>
            </a:extLst>
          </a:blip>
          <a:srcRect/>
          <a:stretch>
            <a:fillRect/>
          </a:stretch>
        </p:blipFill>
        <p:spPr bwMode="auto">
          <a:xfrm>
            <a:off x="6000750" y="805552"/>
            <a:ext cx="6191250" cy="620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8069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anim calcmode="lin" valueType="num">
                                      <p:cBhvr>
                                        <p:cTn id="38" dur="1000" fill="hold"/>
                                        <p:tgtEl>
                                          <p:spTgt spid="29"/>
                                        </p:tgtEl>
                                        <p:attrNameLst>
                                          <p:attrName>ppt_x</p:attrName>
                                        </p:attrNameLst>
                                      </p:cBhvr>
                                      <p:tavLst>
                                        <p:tav tm="0">
                                          <p:val>
                                            <p:strVal val="#ppt_x"/>
                                          </p:val>
                                        </p:tav>
                                        <p:tav tm="100000">
                                          <p:val>
                                            <p:strVal val="#ppt_x"/>
                                          </p:val>
                                        </p:tav>
                                      </p:tavLst>
                                    </p:anim>
                                    <p:anim calcmode="lin" valueType="num">
                                      <p:cBhvr>
                                        <p:cTn id="39" dur="1000" fill="hold"/>
                                        <p:tgtEl>
                                          <p:spTgt spid="2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studio Clip art Bài tập về nhà Học sinh - png tải về - Miễn phí trong suốt  Phim Hoạt Hình png Tải về.">
            <a:extLst>
              <a:ext uri="{FF2B5EF4-FFF2-40B4-BE49-F238E27FC236}">
                <a16:creationId xmlns:a16="http://schemas.microsoft.com/office/drawing/2014/main" id="{FCAE7210-8E06-4675-88D8-865468FAAAE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348" b="99783" l="1000" r="97111">
                        <a14:foregroundMark x1="13000" y1="42174" x2="5889" y2="64565"/>
                        <a14:foregroundMark x1="5889" y1="64565" x2="1333" y2="72826"/>
                        <a14:foregroundMark x1="1333" y1="72826" x2="1111" y2="72826"/>
                        <a14:foregroundMark x1="2222" y1="80217" x2="11889" y2="91739"/>
                        <a14:foregroundMark x1="11889" y1="91739" x2="21000" y2="92174"/>
                        <a14:foregroundMark x1="11111" y1="97174" x2="83333" y2="84783"/>
                        <a14:foregroundMark x1="29667" y1="97826" x2="89556" y2="90435"/>
                        <a14:foregroundMark x1="32333" y1="86739" x2="44333" y2="68696"/>
                        <a14:foregroundMark x1="38222" y1="87609" x2="46889" y2="87609"/>
                        <a14:foregroundMark x1="24333" y1="42174" x2="33556" y2="50870"/>
                        <a14:foregroundMark x1="36222" y1="52609" x2="44556" y2="39565"/>
                        <a14:foregroundMark x1="19778" y1="78043" x2="23000" y2="76304"/>
                        <a14:foregroundMark x1="36000" y1="38261" x2="39000" y2="36087"/>
                        <a14:foregroundMark x1="23667" y1="24565" x2="36222" y2="6087"/>
                        <a14:foregroundMark x1="59778" y1="4565" x2="66444" y2="4565"/>
                        <a14:foregroundMark x1="60222" y1="37826" x2="68444" y2="54130"/>
                        <a14:foregroundMark x1="71444" y1="43913" x2="73667" y2="61739"/>
                        <a14:foregroundMark x1="84778" y1="24565" x2="86000" y2="86522"/>
                        <a14:foregroundMark x1="77667" y1="30435" x2="84000" y2="24565"/>
                        <a14:foregroundMark x1="84000" y1="24565" x2="93556" y2="28696"/>
                        <a14:foregroundMark x1="93556" y1="28696" x2="96889" y2="40217"/>
                        <a14:foregroundMark x1="96889" y1="40217" x2="97222" y2="49565"/>
                        <a14:foregroundMark x1="84000" y1="18478" x2="95889" y2="24130"/>
                        <a14:foregroundMark x1="77333" y1="31739" x2="76000" y2="41087"/>
                        <a14:foregroundMark x1="92444" y1="56957" x2="95333" y2="53261"/>
                        <a14:foregroundMark x1="71333" y1="70652" x2="71111" y2="85870"/>
                        <a14:foregroundMark x1="60778" y1="46957" x2="68000" y2="57391"/>
                        <a14:foregroundMark x1="68000" y1="57391" x2="72222" y2="59783"/>
                        <a14:foregroundMark x1="60000" y1="54130" x2="68667" y2="62174"/>
                        <a14:foregroundMark x1="57889" y1="98696" x2="69667" y2="99783"/>
                        <a14:backgroundMark x1="47778" y1="55217" x2="48333" y2="63261"/>
                      </a14:backgroundRemoval>
                    </a14:imgEffect>
                  </a14:imgLayer>
                </a14:imgProps>
              </a:ext>
              <a:ext uri="{28A0092B-C50C-407E-A947-70E740481C1C}">
                <a14:useLocalDpi xmlns:a14="http://schemas.microsoft.com/office/drawing/2010/main" val="0"/>
              </a:ext>
            </a:extLst>
          </a:blip>
          <a:srcRect/>
          <a:stretch>
            <a:fillRect/>
          </a:stretch>
        </p:blipFill>
        <p:spPr bwMode="auto">
          <a:xfrm>
            <a:off x="1552575" y="-190500"/>
            <a:ext cx="8572500" cy="4381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FB6F4A6-0FE7-4AF1-8617-78FE6FE885C9}"/>
              </a:ext>
            </a:extLst>
          </p:cNvPr>
          <p:cNvSpPr txBox="1"/>
          <p:nvPr/>
        </p:nvSpPr>
        <p:spPr>
          <a:xfrm>
            <a:off x="862013" y="4530091"/>
            <a:ext cx="10791824" cy="1312795"/>
          </a:xfrm>
          <a:prstGeom prst="rect">
            <a:avLst/>
          </a:prstGeom>
          <a:noFill/>
        </p:spPr>
        <p:txBody>
          <a:bodyPr wrap="square">
            <a:spAutoFit/>
          </a:bodyPr>
          <a:lstStyle/>
          <a:p>
            <a:pPr algn="just">
              <a:lnSpc>
                <a:spcPct val="125000"/>
              </a:lnSpc>
            </a:pPr>
            <a:r>
              <a:rPr lang="vi-VN" sz="2000" i="1" dirty="0"/>
              <a:t>Trên “con </a:t>
            </a:r>
            <a:r>
              <a:rPr lang="vi-VN" sz="2000" i="1" dirty="0" err="1"/>
              <a:t>dường</a:t>
            </a:r>
            <a:r>
              <a:rPr lang="vi-VN" sz="2000" i="1" dirty="0"/>
              <a:t>" đi </a:t>
            </a:r>
            <a:r>
              <a:rPr lang="vi-VN" sz="2000" i="1" dirty="0" err="1"/>
              <a:t>tới</a:t>
            </a:r>
            <a:r>
              <a:rPr lang="vi-VN" sz="2000" i="1" dirty="0"/>
              <a:t> </a:t>
            </a:r>
            <a:r>
              <a:rPr lang="vi-VN" sz="2000" i="1" dirty="0" err="1"/>
              <a:t>tưong</a:t>
            </a:r>
            <a:r>
              <a:rPr lang="vi-VN" sz="2000" i="1" dirty="0"/>
              <a:t> lai </a:t>
            </a:r>
            <a:r>
              <a:rPr lang="vi-VN" sz="2000" i="1" dirty="0" err="1"/>
              <a:t>của</a:t>
            </a:r>
            <a:r>
              <a:rPr lang="vi-VN" sz="2000" i="1" dirty="0"/>
              <a:t> </a:t>
            </a:r>
            <a:r>
              <a:rPr lang="vi-VN" sz="2000" i="1" dirty="0" err="1"/>
              <a:t>bản</a:t>
            </a:r>
            <a:r>
              <a:rPr lang="vi-VN" sz="2000" i="1" dirty="0"/>
              <a:t> thân, “</a:t>
            </a:r>
            <a:r>
              <a:rPr lang="vi-VN" sz="2000" i="1" dirty="0" err="1"/>
              <a:t>tấm</a:t>
            </a:r>
            <a:r>
              <a:rPr lang="vi-VN" sz="2000" i="1" dirty="0"/>
              <a:t> </a:t>
            </a:r>
            <a:r>
              <a:rPr lang="vi-VN" sz="2000" i="1" dirty="0" err="1"/>
              <a:t>bản</a:t>
            </a:r>
            <a:r>
              <a:rPr lang="vi-VN" sz="2000" i="1" dirty="0"/>
              <a:t> </a:t>
            </a:r>
            <a:r>
              <a:rPr lang="vi-VN" sz="2000" i="1" dirty="0" err="1"/>
              <a:t>đó</a:t>
            </a:r>
            <a:r>
              <a:rPr lang="vi-VN" sz="2000" i="1" dirty="0"/>
              <a:t>’ </a:t>
            </a:r>
            <a:r>
              <a:rPr lang="vi-VN" sz="2000" i="1" dirty="0" err="1"/>
              <a:t>có</a:t>
            </a:r>
            <a:r>
              <a:rPr lang="vi-VN" sz="2000" i="1" dirty="0"/>
              <a:t> vai </a:t>
            </a:r>
            <a:r>
              <a:rPr lang="vi-VN" sz="2000" i="1" dirty="0" err="1"/>
              <a:t>trò</a:t>
            </a:r>
            <a:r>
              <a:rPr lang="vi-VN" sz="2000" i="1" dirty="0"/>
              <a:t> như </a:t>
            </a:r>
            <a:r>
              <a:rPr lang="vi-VN" sz="2000" i="1" dirty="0" err="1"/>
              <a:t>thế</a:t>
            </a:r>
            <a:r>
              <a:rPr lang="vi-VN" sz="2000" i="1" dirty="0"/>
              <a:t> </a:t>
            </a:r>
            <a:r>
              <a:rPr lang="vi-VN" sz="2000" i="1" dirty="0" err="1"/>
              <a:t>nào</a:t>
            </a:r>
            <a:r>
              <a:rPr lang="vi-VN" sz="2000" i="1" dirty="0"/>
              <a:t>? </a:t>
            </a:r>
            <a:r>
              <a:rPr lang="vi-VN" sz="2000" dirty="0" err="1"/>
              <a:t>Hãy</a:t>
            </a:r>
            <a:r>
              <a:rPr lang="vi-VN" sz="2000" dirty="0"/>
              <a:t> </a:t>
            </a:r>
            <a:r>
              <a:rPr lang="vi-VN" sz="2000" dirty="0" err="1"/>
              <a:t>trả</a:t>
            </a:r>
            <a:r>
              <a:rPr lang="vi-VN" sz="2000" dirty="0"/>
              <a:t> </a:t>
            </a:r>
            <a:r>
              <a:rPr lang="vi-VN" sz="2000" dirty="0" err="1"/>
              <a:t>lời</a:t>
            </a:r>
            <a:r>
              <a:rPr lang="vi-VN" sz="2000" dirty="0"/>
              <a:t> câu </a:t>
            </a:r>
            <a:r>
              <a:rPr lang="vi-VN" sz="2000" dirty="0" err="1"/>
              <a:t>hỏi</a:t>
            </a:r>
            <a:r>
              <a:rPr lang="vi-VN" sz="2000" dirty="0"/>
              <a:t> trên đây </a:t>
            </a:r>
            <a:r>
              <a:rPr lang="vi-VN" sz="2000" dirty="0" err="1"/>
              <a:t>bằng</a:t>
            </a:r>
            <a:r>
              <a:rPr lang="vi-VN" sz="2000" dirty="0"/>
              <a:t> </a:t>
            </a:r>
            <a:r>
              <a:rPr lang="vi-VN" sz="2000" dirty="0" err="1"/>
              <a:t>một</a:t>
            </a:r>
            <a:r>
              <a:rPr lang="vi-VN" sz="2000" dirty="0"/>
              <a:t> </a:t>
            </a:r>
            <a:r>
              <a:rPr lang="vi-VN" sz="2000" dirty="0" err="1"/>
              <a:t>đoạn</a:t>
            </a:r>
            <a:r>
              <a:rPr lang="vi-VN" sz="2000" dirty="0"/>
              <a:t> văn (</a:t>
            </a:r>
            <a:r>
              <a:rPr lang="vi-VN" sz="2000" dirty="0" err="1"/>
              <a:t>khoảng</a:t>
            </a:r>
            <a:r>
              <a:rPr lang="vi-VN" sz="2000" dirty="0"/>
              <a:t> 5-7 câu).</a:t>
            </a:r>
            <a:endParaRPr lang="en-US" sz="2000" dirty="0"/>
          </a:p>
          <a:p>
            <a:pPr marL="0" marR="0" algn="just">
              <a:lnSpc>
                <a:spcPct val="125000"/>
              </a:lnSpc>
              <a:spcBef>
                <a:spcPts val="0"/>
              </a:spcBef>
              <a:spcAft>
                <a:spcPts val="0"/>
              </a:spcAft>
            </a:pPr>
            <a:endParaRPr lang="en-US" sz="26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8482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7847EEF-0C2D-4A1A-8A2A-DB07868B67BB}"/>
              </a:ext>
            </a:extLst>
          </p:cNvPr>
          <p:cNvGrpSpPr/>
          <p:nvPr/>
        </p:nvGrpSpPr>
        <p:grpSpPr>
          <a:xfrm rot="21081869">
            <a:off x="1154031" y="852519"/>
            <a:ext cx="1273412" cy="1406268"/>
            <a:chOff x="2841171" y="1150142"/>
            <a:chExt cx="877741" cy="996941"/>
          </a:xfrm>
        </p:grpSpPr>
        <p:sp>
          <p:nvSpPr>
            <p:cNvPr id="2" name="Rectangle 1">
              <a:extLst>
                <a:ext uri="{FF2B5EF4-FFF2-40B4-BE49-F238E27FC236}">
                  <a16:creationId xmlns:a16="http://schemas.microsoft.com/office/drawing/2014/main" id="{7BD3F92B-DE42-4529-8121-B23914071389}"/>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5328F84D-7F96-434B-A90F-AEA29ADD2751}"/>
                </a:ext>
              </a:extLst>
            </p:cNvPr>
            <p:cNvSpPr txBox="1"/>
            <p:nvPr/>
          </p:nvSpPr>
          <p:spPr>
            <a:xfrm>
              <a:off x="2848054" y="1361595"/>
              <a:ext cx="870858" cy="785488"/>
            </a:xfrm>
            <a:prstGeom prst="rect">
              <a:avLst/>
            </a:prstGeom>
            <a:noFill/>
          </p:spPr>
          <p:txBody>
            <a:bodyPr wrap="square">
              <a:spAutoFit/>
            </a:bodyPr>
            <a:lstStyle/>
            <a:p>
              <a:pPr algn="ctr"/>
              <a:r>
                <a:rPr lang="en-US" sz="6600" dirty="0">
                  <a:solidFill>
                    <a:schemeClr val="tx1"/>
                  </a:solidFill>
                  <a:latin typeface="Times New Roman" pitchFamily="18" charset="0"/>
                  <a:cs typeface="Times New Roman" pitchFamily="18" charset="0"/>
                </a:rPr>
                <a:t>V</a:t>
              </a:r>
            </a:p>
          </p:txBody>
        </p:sp>
      </p:grpSp>
      <p:grpSp>
        <p:nvGrpSpPr>
          <p:cNvPr id="8" name="Group 7">
            <a:extLst>
              <a:ext uri="{FF2B5EF4-FFF2-40B4-BE49-F238E27FC236}">
                <a16:creationId xmlns:a16="http://schemas.microsoft.com/office/drawing/2014/main" id="{C16CAFA6-E3CB-4E43-8121-0C5F453043D4}"/>
              </a:ext>
            </a:extLst>
          </p:cNvPr>
          <p:cNvGrpSpPr/>
          <p:nvPr/>
        </p:nvGrpSpPr>
        <p:grpSpPr>
          <a:xfrm rot="291544">
            <a:off x="2657246" y="815462"/>
            <a:ext cx="1277513" cy="1302951"/>
            <a:chOff x="2831465" y="1150142"/>
            <a:chExt cx="880564" cy="923696"/>
          </a:xfrm>
        </p:grpSpPr>
        <p:sp>
          <p:nvSpPr>
            <p:cNvPr id="9" name="Rectangle 8">
              <a:extLst>
                <a:ext uri="{FF2B5EF4-FFF2-40B4-BE49-F238E27FC236}">
                  <a16:creationId xmlns:a16="http://schemas.microsoft.com/office/drawing/2014/main" id="{E6D225B4-7CF8-41CE-81B9-584AEF8589D3}"/>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A8CE0DC6-E0E8-4D3F-AAA4-27891CEE6354}"/>
                </a:ext>
              </a:extLst>
            </p:cNvPr>
            <p:cNvSpPr txBox="1"/>
            <p:nvPr/>
          </p:nvSpPr>
          <p:spPr>
            <a:xfrm>
              <a:off x="2831465" y="1288351"/>
              <a:ext cx="870858" cy="785487"/>
            </a:xfrm>
            <a:prstGeom prst="rect">
              <a:avLst/>
            </a:prstGeom>
            <a:noFill/>
          </p:spPr>
          <p:txBody>
            <a:bodyPr wrap="square">
              <a:spAutoFit/>
            </a:bodyPr>
            <a:lstStyle/>
            <a:p>
              <a:pPr algn="ctr"/>
              <a:r>
                <a:rPr lang="en-US" sz="6600" dirty="0">
                  <a:solidFill>
                    <a:schemeClr val="tx1"/>
                  </a:solidFill>
                  <a:latin typeface="Times New Roman" pitchFamily="18" charset="0"/>
                  <a:cs typeface="Times New Roman" pitchFamily="18" charset="0"/>
                </a:rPr>
                <a:t>Ậ</a:t>
              </a:r>
            </a:p>
          </p:txBody>
        </p:sp>
      </p:grpSp>
      <p:grpSp>
        <p:nvGrpSpPr>
          <p:cNvPr id="11" name="Group 10">
            <a:extLst>
              <a:ext uri="{FF2B5EF4-FFF2-40B4-BE49-F238E27FC236}">
                <a16:creationId xmlns:a16="http://schemas.microsoft.com/office/drawing/2014/main" id="{1A2CD69E-676B-4D29-9588-CCCBCE463559}"/>
              </a:ext>
            </a:extLst>
          </p:cNvPr>
          <p:cNvGrpSpPr/>
          <p:nvPr/>
        </p:nvGrpSpPr>
        <p:grpSpPr>
          <a:xfrm rot="21395017">
            <a:off x="4140289" y="848373"/>
            <a:ext cx="1277513" cy="1302951"/>
            <a:chOff x="2831465" y="1150142"/>
            <a:chExt cx="880564" cy="923696"/>
          </a:xfrm>
        </p:grpSpPr>
        <p:sp>
          <p:nvSpPr>
            <p:cNvPr id="12" name="Rectangle 11">
              <a:extLst>
                <a:ext uri="{FF2B5EF4-FFF2-40B4-BE49-F238E27FC236}">
                  <a16:creationId xmlns:a16="http://schemas.microsoft.com/office/drawing/2014/main" id="{7BE8E2E8-5F65-481F-A474-4ADFE47DF5EB}"/>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4FB46F68-5823-4B49-B46C-F9B5C6098FA5}"/>
                </a:ext>
              </a:extLst>
            </p:cNvPr>
            <p:cNvSpPr txBox="1"/>
            <p:nvPr/>
          </p:nvSpPr>
          <p:spPr>
            <a:xfrm>
              <a:off x="2831465" y="1288351"/>
              <a:ext cx="870858" cy="785487"/>
            </a:xfrm>
            <a:prstGeom prst="rect">
              <a:avLst/>
            </a:prstGeom>
            <a:noFill/>
          </p:spPr>
          <p:txBody>
            <a:bodyPr wrap="square">
              <a:spAutoFit/>
            </a:bodyPr>
            <a:lstStyle/>
            <a:p>
              <a:pPr algn="ctr"/>
              <a:r>
                <a:rPr lang="en-US" sz="6600" dirty="0">
                  <a:solidFill>
                    <a:schemeClr val="tx1"/>
                  </a:solidFill>
                  <a:latin typeface="Times New Roman" pitchFamily="18" charset="0"/>
                  <a:cs typeface="Times New Roman" pitchFamily="18" charset="0"/>
                </a:rPr>
                <a:t>N</a:t>
              </a:r>
            </a:p>
          </p:txBody>
        </p:sp>
      </p:grpSp>
      <p:grpSp>
        <p:nvGrpSpPr>
          <p:cNvPr id="23" name="Group 22">
            <a:extLst>
              <a:ext uri="{FF2B5EF4-FFF2-40B4-BE49-F238E27FC236}">
                <a16:creationId xmlns:a16="http://schemas.microsoft.com/office/drawing/2014/main" id="{45BDAC68-0260-4977-87AA-52D51F5EF29A}"/>
              </a:ext>
            </a:extLst>
          </p:cNvPr>
          <p:cNvGrpSpPr/>
          <p:nvPr/>
        </p:nvGrpSpPr>
        <p:grpSpPr>
          <a:xfrm rot="291544">
            <a:off x="546386" y="3001889"/>
            <a:ext cx="1277513" cy="1302951"/>
            <a:chOff x="2831465" y="1150142"/>
            <a:chExt cx="880564" cy="923696"/>
          </a:xfrm>
          <a:solidFill>
            <a:schemeClr val="accent6">
              <a:lumMod val="20000"/>
              <a:lumOff val="80000"/>
            </a:schemeClr>
          </a:solidFill>
        </p:grpSpPr>
        <p:sp>
          <p:nvSpPr>
            <p:cNvPr id="24" name="Rectangle 23">
              <a:extLst>
                <a:ext uri="{FF2B5EF4-FFF2-40B4-BE49-F238E27FC236}">
                  <a16:creationId xmlns:a16="http://schemas.microsoft.com/office/drawing/2014/main" id="{ADF6C2F9-3DFD-48F5-9A76-0F1D75689125}"/>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id="{2C8DFA1A-263C-4465-8569-60D5ECC3F40D}"/>
                </a:ext>
              </a:extLst>
            </p:cNvPr>
            <p:cNvSpPr txBox="1"/>
            <p:nvPr/>
          </p:nvSpPr>
          <p:spPr>
            <a:xfrm>
              <a:off x="2831465" y="1288351"/>
              <a:ext cx="870858" cy="785487"/>
            </a:xfrm>
            <a:prstGeom prst="rect">
              <a:avLst/>
            </a:prstGeom>
            <a:grpFill/>
          </p:spPr>
          <p:txBody>
            <a:bodyPr wrap="square">
              <a:spAutoFit/>
            </a:bodyPr>
            <a:lstStyle/>
            <a:p>
              <a:pPr algn="ctr"/>
              <a:r>
                <a:rPr lang="en-US" sz="6600" dirty="0">
                  <a:solidFill>
                    <a:schemeClr val="tx1"/>
                  </a:solidFill>
                  <a:latin typeface="Times New Roman" pitchFamily="18" charset="0"/>
                  <a:cs typeface="Times New Roman" pitchFamily="18" charset="0"/>
                </a:rPr>
                <a:t>D</a:t>
              </a:r>
            </a:p>
          </p:txBody>
        </p:sp>
      </p:grpSp>
      <p:grpSp>
        <p:nvGrpSpPr>
          <p:cNvPr id="26" name="Group 25">
            <a:extLst>
              <a:ext uri="{FF2B5EF4-FFF2-40B4-BE49-F238E27FC236}">
                <a16:creationId xmlns:a16="http://schemas.microsoft.com/office/drawing/2014/main" id="{A1F2B197-E5C9-4DDB-9839-D859262E7904}"/>
              </a:ext>
            </a:extLst>
          </p:cNvPr>
          <p:cNvGrpSpPr/>
          <p:nvPr/>
        </p:nvGrpSpPr>
        <p:grpSpPr>
          <a:xfrm rot="21395017">
            <a:off x="2029429" y="3034800"/>
            <a:ext cx="1277513" cy="1302951"/>
            <a:chOff x="2831465" y="1150142"/>
            <a:chExt cx="880564" cy="923696"/>
          </a:xfrm>
          <a:solidFill>
            <a:schemeClr val="accent6">
              <a:lumMod val="20000"/>
              <a:lumOff val="80000"/>
            </a:schemeClr>
          </a:solidFill>
        </p:grpSpPr>
        <p:sp>
          <p:nvSpPr>
            <p:cNvPr id="27" name="Rectangle 26">
              <a:extLst>
                <a:ext uri="{FF2B5EF4-FFF2-40B4-BE49-F238E27FC236}">
                  <a16:creationId xmlns:a16="http://schemas.microsoft.com/office/drawing/2014/main" id="{0639AA95-6CBC-46F1-BD2D-39ED8CCC6870}"/>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28" name="TextBox 27">
              <a:extLst>
                <a:ext uri="{FF2B5EF4-FFF2-40B4-BE49-F238E27FC236}">
                  <a16:creationId xmlns:a16="http://schemas.microsoft.com/office/drawing/2014/main" id="{A2CED7D2-1849-4FC6-B72C-82E42BF9F746}"/>
                </a:ext>
              </a:extLst>
            </p:cNvPr>
            <p:cNvSpPr txBox="1"/>
            <p:nvPr/>
          </p:nvSpPr>
          <p:spPr>
            <a:xfrm>
              <a:off x="2831465" y="1288351"/>
              <a:ext cx="870858" cy="785487"/>
            </a:xfrm>
            <a:prstGeom prst="rect">
              <a:avLst/>
            </a:prstGeom>
            <a:grpFill/>
          </p:spPr>
          <p:txBody>
            <a:bodyPr wrap="square">
              <a:spAutoFit/>
            </a:bodyPr>
            <a:lstStyle/>
            <a:p>
              <a:pPr algn="ctr"/>
              <a:r>
                <a:rPr lang="en-US" sz="6600" dirty="0">
                  <a:latin typeface="Times New Roman" pitchFamily="18" charset="0"/>
                  <a:cs typeface="Times New Roman" pitchFamily="18" charset="0"/>
                </a:rPr>
                <a:t>Ụ</a:t>
              </a:r>
              <a:endParaRPr lang="en-US" sz="6600" dirty="0">
                <a:solidFill>
                  <a:schemeClr val="tx1"/>
                </a:solidFill>
                <a:latin typeface="Times New Roman" pitchFamily="18" charset="0"/>
                <a:cs typeface="Times New Roman" pitchFamily="18" charset="0"/>
              </a:endParaRPr>
            </a:p>
          </p:txBody>
        </p:sp>
      </p:grpSp>
      <p:grpSp>
        <p:nvGrpSpPr>
          <p:cNvPr id="29" name="Group 28">
            <a:extLst>
              <a:ext uri="{FF2B5EF4-FFF2-40B4-BE49-F238E27FC236}">
                <a16:creationId xmlns:a16="http://schemas.microsoft.com/office/drawing/2014/main" id="{5314697D-F747-4793-885E-989F4602463F}"/>
              </a:ext>
            </a:extLst>
          </p:cNvPr>
          <p:cNvGrpSpPr/>
          <p:nvPr/>
        </p:nvGrpSpPr>
        <p:grpSpPr>
          <a:xfrm rot="291544">
            <a:off x="3510032" y="3019944"/>
            <a:ext cx="1277513" cy="1302951"/>
            <a:chOff x="2831465" y="1150142"/>
            <a:chExt cx="880564" cy="923696"/>
          </a:xfrm>
          <a:solidFill>
            <a:schemeClr val="accent6">
              <a:lumMod val="20000"/>
              <a:lumOff val="80000"/>
            </a:schemeClr>
          </a:solidFill>
        </p:grpSpPr>
        <p:sp>
          <p:nvSpPr>
            <p:cNvPr id="30" name="Rectangle 29">
              <a:extLst>
                <a:ext uri="{FF2B5EF4-FFF2-40B4-BE49-F238E27FC236}">
                  <a16:creationId xmlns:a16="http://schemas.microsoft.com/office/drawing/2014/main" id="{3F83BB60-3FF5-4921-B23E-86945C8D5344}"/>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31" name="TextBox 30">
              <a:extLst>
                <a:ext uri="{FF2B5EF4-FFF2-40B4-BE49-F238E27FC236}">
                  <a16:creationId xmlns:a16="http://schemas.microsoft.com/office/drawing/2014/main" id="{FBA1E422-8932-437A-8FB3-1DC0296BADE5}"/>
                </a:ext>
              </a:extLst>
            </p:cNvPr>
            <p:cNvSpPr txBox="1"/>
            <p:nvPr/>
          </p:nvSpPr>
          <p:spPr>
            <a:xfrm>
              <a:off x="2831465" y="1288351"/>
              <a:ext cx="870858" cy="785487"/>
            </a:xfrm>
            <a:prstGeom prst="rect">
              <a:avLst/>
            </a:prstGeom>
            <a:grpFill/>
          </p:spPr>
          <p:txBody>
            <a:bodyPr wrap="square">
              <a:spAutoFit/>
            </a:bodyPr>
            <a:lstStyle/>
            <a:p>
              <a:pPr algn="ctr"/>
              <a:r>
                <a:rPr lang="en-US" sz="6600" dirty="0">
                  <a:latin typeface="Times New Roman" pitchFamily="18" charset="0"/>
                  <a:cs typeface="Times New Roman" pitchFamily="18" charset="0"/>
                </a:rPr>
                <a:t>N</a:t>
              </a:r>
              <a:endParaRPr lang="en-US" sz="6600" dirty="0">
                <a:solidFill>
                  <a:schemeClr val="tx1"/>
                </a:solidFill>
                <a:latin typeface="Times New Roman" pitchFamily="18" charset="0"/>
                <a:cs typeface="Times New Roman" pitchFamily="18" charset="0"/>
              </a:endParaRPr>
            </a:p>
          </p:txBody>
        </p:sp>
      </p:grpSp>
      <p:grpSp>
        <p:nvGrpSpPr>
          <p:cNvPr id="32" name="Group 31">
            <a:extLst>
              <a:ext uri="{FF2B5EF4-FFF2-40B4-BE49-F238E27FC236}">
                <a16:creationId xmlns:a16="http://schemas.microsoft.com/office/drawing/2014/main" id="{A2FC1D10-43EE-43F7-92E6-A22E01FDFE6D}"/>
              </a:ext>
            </a:extLst>
          </p:cNvPr>
          <p:cNvGrpSpPr/>
          <p:nvPr/>
        </p:nvGrpSpPr>
        <p:grpSpPr>
          <a:xfrm rot="21395017">
            <a:off x="5021650" y="3024280"/>
            <a:ext cx="1277513" cy="1302951"/>
            <a:chOff x="2831465" y="1150142"/>
            <a:chExt cx="880564" cy="923696"/>
          </a:xfrm>
          <a:solidFill>
            <a:schemeClr val="accent6">
              <a:lumMod val="20000"/>
              <a:lumOff val="80000"/>
            </a:schemeClr>
          </a:solidFill>
        </p:grpSpPr>
        <p:sp>
          <p:nvSpPr>
            <p:cNvPr id="33" name="Rectangle 32">
              <a:extLst>
                <a:ext uri="{FF2B5EF4-FFF2-40B4-BE49-F238E27FC236}">
                  <a16:creationId xmlns:a16="http://schemas.microsoft.com/office/drawing/2014/main" id="{CEE71B8B-57D1-48F8-9162-605EE518E211}"/>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id="{68C29872-C076-474D-9DD9-461760EE0215}"/>
                </a:ext>
              </a:extLst>
            </p:cNvPr>
            <p:cNvSpPr txBox="1"/>
            <p:nvPr/>
          </p:nvSpPr>
          <p:spPr>
            <a:xfrm>
              <a:off x="2831465" y="1288351"/>
              <a:ext cx="870858" cy="785487"/>
            </a:xfrm>
            <a:prstGeom prst="rect">
              <a:avLst/>
            </a:prstGeom>
            <a:grpFill/>
          </p:spPr>
          <p:txBody>
            <a:bodyPr wrap="square">
              <a:spAutoFit/>
            </a:bodyPr>
            <a:lstStyle/>
            <a:p>
              <a:pPr algn="ctr"/>
              <a:r>
                <a:rPr lang="en-US" sz="6600" dirty="0">
                  <a:solidFill>
                    <a:schemeClr val="tx1"/>
                  </a:solidFill>
                  <a:latin typeface="Times New Roman" pitchFamily="18" charset="0"/>
                  <a:cs typeface="Times New Roman" pitchFamily="18" charset="0"/>
                </a:rPr>
                <a:t>G</a:t>
              </a:r>
            </a:p>
          </p:txBody>
        </p:sp>
      </p:grpSp>
      <p:pic>
        <p:nvPicPr>
          <p:cNvPr id="8194" name="Picture 2" descr="Hình ảnh Bài Tập Về Nhà Ngày Lễ Viết Bài Tập Về Nhà Bài Tập Về Nhà Cậu Bé  PNG , Viết Clipart, Học Hỏi, Sinh Viên PNG miễn phí tải tập">
            <a:extLst>
              <a:ext uri="{FF2B5EF4-FFF2-40B4-BE49-F238E27FC236}">
                <a16:creationId xmlns:a16="http://schemas.microsoft.com/office/drawing/2014/main" id="{8B45D23A-36F9-4A13-AFC3-847E1F3C97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9688" l="2344" r="99844">
                        <a14:foregroundMark x1="9375" y1="68906" x2="99844" y2="89063"/>
                        <a14:foregroundMark x1="44688" y1="69219" x2="97188" y2="79375"/>
                        <a14:foregroundMark x1="67813" y1="69375" x2="99688" y2="72969"/>
                        <a14:foregroundMark x1="1719" y1="68281" x2="45313" y2="98281"/>
                        <a14:foregroundMark x1="45313" y1="98281" x2="45938" y2="98438"/>
                        <a14:foregroundMark x1="2344" y1="68750" x2="6719" y2="99688"/>
                      </a14:backgroundRemoval>
                    </a14:imgEffect>
                  </a14:imgLayer>
                </a14:imgProps>
              </a:ext>
              <a:ext uri="{28A0092B-C50C-407E-A947-70E740481C1C}">
                <a14:useLocalDpi xmlns:a14="http://schemas.microsoft.com/office/drawing/2010/main" val="0"/>
              </a:ext>
            </a:extLst>
          </a:blip>
          <a:srcRect/>
          <a:stretch>
            <a:fillRect/>
          </a:stretch>
        </p:blipFill>
        <p:spPr bwMode="auto">
          <a:xfrm>
            <a:off x="5924550" y="381000"/>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1740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1000"/>
                                        <p:tgtEl>
                                          <p:spTgt spid="29"/>
                                        </p:tgtEl>
                                      </p:cBhvr>
                                    </p:animEffect>
                                    <p:anim calcmode="lin" valueType="num">
                                      <p:cBhvr>
                                        <p:cTn id="33" dur="1000" fill="hold"/>
                                        <p:tgtEl>
                                          <p:spTgt spid="29"/>
                                        </p:tgtEl>
                                        <p:attrNameLst>
                                          <p:attrName>ppt_x</p:attrName>
                                        </p:attrNameLst>
                                      </p:cBhvr>
                                      <p:tavLst>
                                        <p:tav tm="0">
                                          <p:val>
                                            <p:strVal val="#ppt_x"/>
                                          </p:val>
                                        </p:tav>
                                        <p:tav tm="100000">
                                          <p:val>
                                            <p:strVal val="#ppt_x"/>
                                          </p:val>
                                        </p:tav>
                                      </p:tavLst>
                                    </p:anim>
                                    <p:anim calcmode="lin" valueType="num">
                                      <p:cBhvr>
                                        <p:cTn id="34" dur="1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iao tiếp bằng mắt png | PNGEgg">
            <a:extLst>
              <a:ext uri="{FF2B5EF4-FFF2-40B4-BE49-F238E27FC236}">
                <a16:creationId xmlns:a16="http://schemas.microsoft.com/office/drawing/2014/main" id="{44ACDB5D-2A0A-496F-A60B-16F64FCE0E6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876" b="99612" l="2299" r="99713">
                        <a14:foregroundMark x1="2299" y1="47287" x2="11494" y2="60465"/>
                        <a14:foregroundMark x1="15517" y1="45349" x2="14080" y2="60465"/>
                        <a14:foregroundMark x1="48276" y1="33333" x2="50862" y2="36047"/>
                        <a14:foregroundMark x1="55460" y1="33333" x2="57759" y2="34109"/>
                        <a14:foregroundMark x1="58046" y1="52326" x2="62644" y2="53101"/>
                        <a14:foregroundMark x1="58333" y1="46512" x2="65230" y2="48837"/>
                        <a14:foregroundMark x1="65230" y1="48837" x2="70977" y2="46899"/>
                        <a14:foregroundMark x1="91379" y1="3488" x2="99138" y2="11240"/>
                        <a14:foregroundMark x1="99138" y1="11240" x2="99713" y2="12403"/>
                        <a14:foregroundMark x1="91379" y1="8527" x2="93678" y2="13178"/>
                        <a14:foregroundMark x1="97414" y1="3876" x2="99138" y2="6202"/>
                        <a14:foregroundMark x1="15230" y1="56977" x2="16667" y2="60465"/>
                        <a14:foregroundMark x1="11494" y1="79070" x2="22989" y2="99612"/>
                        <a14:foregroundMark x1="38218" y1="89147" x2="38218" y2="92248"/>
                        <a14:foregroundMark x1="12644" y1="95349" x2="13506" y2="99612"/>
                        <a14:foregroundMark x1="95115" y1="60465" x2="86494" y2="84109"/>
                        <a14:foregroundMark x1="81322" y1="70930" x2="82471" y2="74806"/>
                        <a14:foregroundMark x1="31034" y1="58140" x2="31897" y2="60465"/>
                      </a14:backgroundRemoval>
                    </a14:imgEffect>
                  </a14:imgLayer>
                </a14:imgProps>
              </a:ext>
              <a:ext uri="{28A0092B-C50C-407E-A947-70E740481C1C}">
                <a14:useLocalDpi xmlns:a14="http://schemas.microsoft.com/office/drawing/2010/main" val="0"/>
              </a:ext>
            </a:extLst>
          </a:blip>
          <a:srcRect/>
          <a:stretch>
            <a:fillRect/>
          </a:stretch>
        </p:blipFill>
        <p:spPr bwMode="auto">
          <a:xfrm>
            <a:off x="239677" y="85725"/>
            <a:ext cx="4306923" cy="31930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16310AB-C975-45C6-AF8D-C5FB01191F38}"/>
              </a:ext>
            </a:extLst>
          </p:cNvPr>
          <p:cNvSpPr/>
          <p:nvPr/>
        </p:nvSpPr>
        <p:spPr>
          <a:xfrm>
            <a:off x="4257675" y="0"/>
            <a:ext cx="1838325" cy="9048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A81A008C-79CE-27D8-9575-90941F04860F}"/>
              </a:ext>
            </a:extLst>
          </p:cNvPr>
          <p:cNvSpPr txBox="1"/>
          <p:nvPr/>
        </p:nvSpPr>
        <p:spPr>
          <a:xfrm>
            <a:off x="1275754" y="3600836"/>
            <a:ext cx="9640491" cy="1938992"/>
          </a:xfrm>
          <a:prstGeom prst="rect">
            <a:avLst/>
          </a:prstGeom>
          <a:noFill/>
        </p:spPr>
        <p:txBody>
          <a:bodyPr wrap="square">
            <a:spAutoFit/>
          </a:bodyPr>
          <a:lstStyle/>
          <a:p>
            <a:r>
              <a:rPr lang="pt-BR" sz="2400" dirty="0">
                <a:effectLst/>
                <a:latin typeface="#9Slide03 AllRoundGothic" panose="020B0703020202020104" pitchFamily="34" charset="0"/>
                <a:ea typeface="Calibri" panose="020F0502020204030204" pitchFamily="34" charset="0"/>
                <a:cs typeface="Times New Roman" panose="02020603050405020304" pitchFamily="18" charset="0"/>
              </a:rPr>
              <a:t>Tưởng tượng mình là Sam, em hãy viết bức thư ngắn(khoảng 10 câu) để hồi đáp những lời nhắn nhủ, dặn dò của ông ngoại, trong thư trả lười câu hỏi của ông “ Sam, bản đồ dẫn đường của cháu như thế nào?”</a:t>
            </a:r>
            <a:br>
              <a:rPr lang="pt-BR" sz="2400" dirty="0">
                <a:effectLst/>
                <a:latin typeface="#9Slide03 AllRoundGothic" panose="020B0703020202020104" pitchFamily="34" charset="0"/>
                <a:ea typeface="Calibri" panose="020F0502020204030204" pitchFamily="34" charset="0"/>
                <a:cs typeface="Times New Roman" panose="02020603050405020304" pitchFamily="18" charset="0"/>
              </a:rPr>
            </a:br>
            <a:endParaRPr lang="en-US" sz="2400" dirty="0">
              <a:latin typeface="#9Slide03 AllRoundGothic" panose="020B0703020202020104" pitchFamily="34" charset="0"/>
            </a:endParaRPr>
          </a:p>
        </p:txBody>
      </p:sp>
      <p:sp>
        <p:nvSpPr>
          <p:cNvPr id="6" name="TextBox 5">
            <a:extLst>
              <a:ext uri="{FF2B5EF4-FFF2-40B4-BE49-F238E27FC236}">
                <a16:creationId xmlns:a16="http://schemas.microsoft.com/office/drawing/2014/main" id="{5D0DADD9-A6AE-9B06-9727-60014E51023C}"/>
              </a:ext>
            </a:extLst>
          </p:cNvPr>
          <p:cNvSpPr txBox="1"/>
          <p:nvPr/>
        </p:nvSpPr>
        <p:spPr>
          <a:xfrm>
            <a:off x="3961210" y="1346361"/>
            <a:ext cx="6093618" cy="400110"/>
          </a:xfrm>
          <a:prstGeom prst="rect">
            <a:avLst/>
          </a:prstGeom>
          <a:noFill/>
        </p:spPr>
        <p:txBody>
          <a:bodyPr wrap="square">
            <a:spAutoFit/>
          </a:bodyPr>
          <a:lstStyle/>
          <a:p>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Viết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kết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nối</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với</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đọc</a:t>
            </a:r>
            <a:r>
              <a:rPr lang="en-US" sz="2000" b="1" dirty="0">
                <a:effectLst/>
                <a:latin typeface="Arial" panose="020B0604020202020204" pitchFamily="34" charset="0"/>
                <a:ea typeface="Calibri" panose="020F0502020204030204" pitchFamily="34" charset="0"/>
                <a:cs typeface="Arial" panose="020B0604020202020204" pitchFamily="34" charset="0"/>
              </a:rPr>
              <a:t>: </a:t>
            </a:r>
            <a:endParaRPr lang="en-US" sz="2000" dirty="0"/>
          </a:p>
        </p:txBody>
      </p:sp>
    </p:spTree>
    <p:extLst>
      <p:ext uri="{BB962C8B-B14F-4D97-AF65-F5344CB8AC3E}">
        <p14:creationId xmlns:p14="http://schemas.microsoft.com/office/powerpoint/2010/main" val="15218185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文字, 地图&#10;&#10;已生成极高可信度的说明"/>
          <p:cNvPicPr>
            <a:picLocks noChangeAspect="1"/>
          </p:cNvPicPr>
          <p:nvPr/>
        </p:nvPicPr>
        <p:blipFill rotWithShape="1">
          <a:blip r:embed="rId5">
            <a:extLst>
              <a:ext uri="{28A0092B-C50C-407E-A947-70E740481C1C}">
                <a14:useLocalDpi xmlns:a14="http://schemas.microsoft.com/office/drawing/2010/main" val="0"/>
              </a:ext>
            </a:extLst>
          </a:blip>
          <a:srcRect l="10704" t="9220" r="11096" b="19500"/>
          <a:stretch/>
        </p:blipFill>
        <p:spPr>
          <a:xfrm rot="5400000">
            <a:off x="2711298" y="-2711303"/>
            <a:ext cx="6857999" cy="12280607"/>
          </a:xfrm>
          <a:prstGeom prst="rect">
            <a:avLst/>
          </a:prstGeom>
        </p:spPr>
      </p:pic>
      <p:pic>
        <p:nvPicPr>
          <p:cNvPr id="3" name="Don Ross - Berkley Spring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35360" y="-1232034"/>
            <a:ext cx="609600" cy="609600"/>
          </a:xfrm>
          <a:prstGeom prst="rect">
            <a:avLst/>
          </a:prstGeom>
        </p:spPr>
      </p:pic>
      <p:sp>
        <p:nvSpPr>
          <p:cNvPr id="22" name="文本框 21"/>
          <p:cNvSpPr txBox="1"/>
          <p:nvPr/>
        </p:nvSpPr>
        <p:spPr>
          <a:xfrm>
            <a:off x="2257425" y="2840901"/>
            <a:ext cx="7356151" cy="1107996"/>
          </a:xfrm>
          <a:prstGeom prst="rect">
            <a:avLst/>
          </a:prstGeom>
          <a:noFill/>
        </p:spPr>
        <p:txBody>
          <a:bodyPr wrap="square" rtlCol="0">
            <a:spAutoFit/>
          </a:bodyPr>
          <a:lstStyle/>
          <a:p>
            <a:pPr algn="ctr"/>
            <a:r>
              <a:rPr lang="en-US" altLang="zh-CN" sz="6600" dirty="0" err="1">
                <a:solidFill>
                  <a:srgbClr val="FF0000"/>
                </a:solidFill>
                <a:latin typeface="Times New Roman" pitchFamily="18" charset="0"/>
                <a:cs typeface="Times New Roman" pitchFamily="18" charset="0"/>
                <a:sym typeface="+mn-lt"/>
              </a:rPr>
              <a:t>Chúc</a:t>
            </a:r>
            <a:r>
              <a:rPr lang="en-US" altLang="zh-CN" sz="6600" dirty="0">
                <a:solidFill>
                  <a:srgbClr val="FF0000"/>
                </a:solidFill>
                <a:latin typeface="Times New Roman" pitchFamily="18" charset="0"/>
                <a:cs typeface="Times New Roman" pitchFamily="18" charset="0"/>
                <a:sym typeface="+mn-lt"/>
              </a:rPr>
              <a:t> </a:t>
            </a:r>
            <a:r>
              <a:rPr lang="en-US" altLang="zh-CN" sz="6600" dirty="0" err="1">
                <a:solidFill>
                  <a:srgbClr val="FF0000"/>
                </a:solidFill>
                <a:latin typeface="Times New Roman" pitchFamily="18" charset="0"/>
                <a:cs typeface="Times New Roman" pitchFamily="18" charset="0"/>
                <a:sym typeface="+mn-lt"/>
              </a:rPr>
              <a:t>các</a:t>
            </a:r>
            <a:r>
              <a:rPr lang="en-US" altLang="zh-CN" sz="6600" dirty="0">
                <a:solidFill>
                  <a:srgbClr val="FF0000"/>
                </a:solidFill>
                <a:latin typeface="Times New Roman" pitchFamily="18" charset="0"/>
                <a:cs typeface="Times New Roman" pitchFamily="18" charset="0"/>
                <a:sym typeface="+mn-lt"/>
              </a:rPr>
              <a:t> </a:t>
            </a:r>
            <a:r>
              <a:rPr lang="en-US" altLang="zh-CN" sz="6600" dirty="0" err="1">
                <a:solidFill>
                  <a:srgbClr val="FF0000"/>
                </a:solidFill>
                <a:latin typeface="Times New Roman" pitchFamily="18" charset="0"/>
                <a:cs typeface="Times New Roman" pitchFamily="18" charset="0"/>
                <a:sym typeface="+mn-lt"/>
              </a:rPr>
              <a:t>em</a:t>
            </a:r>
            <a:r>
              <a:rPr lang="en-US" altLang="zh-CN" sz="6600" dirty="0">
                <a:solidFill>
                  <a:srgbClr val="FF0000"/>
                </a:solidFill>
                <a:latin typeface="Times New Roman" pitchFamily="18" charset="0"/>
                <a:cs typeface="Times New Roman" pitchFamily="18" charset="0"/>
                <a:sym typeface="+mn-lt"/>
              </a:rPr>
              <a:t> </a:t>
            </a:r>
            <a:r>
              <a:rPr lang="en-US" altLang="zh-CN" sz="6600" dirty="0" err="1">
                <a:solidFill>
                  <a:srgbClr val="FF0000"/>
                </a:solidFill>
                <a:latin typeface="Times New Roman" pitchFamily="18" charset="0"/>
                <a:cs typeface="Times New Roman" pitchFamily="18" charset="0"/>
                <a:sym typeface="+mn-lt"/>
              </a:rPr>
              <a:t>học</a:t>
            </a:r>
            <a:r>
              <a:rPr lang="en-US" altLang="zh-CN" sz="6600" dirty="0">
                <a:solidFill>
                  <a:srgbClr val="FF0000"/>
                </a:solidFill>
                <a:latin typeface="Times New Roman" pitchFamily="18" charset="0"/>
                <a:cs typeface="Times New Roman" pitchFamily="18" charset="0"/>
                <a:sym typeface="+mn-lt"/>
              </a:rPr>
              <a:t> </a:t>
            </a:r>
            <a:r>
              <a:rPr lang="en-US" altLang="zh-CN" sz="6600" dirty="0" err="1">
                <a:solidFill>
                  <a:srgbClr val="FF0000"/>
                </a:solidFill>
                <a:latin typeface="Times New Roman" pitchFamily="18" charset="0"/>
                <a:cs typeface="Times New Roman" pitchFamily="18" charset="0"/>
                <a:sym typeface="+mn-lt"/>
              </a:rPr>
              <a:t>tốt</a:t>
            </a:r>
            <a:r>
              <a:rPr lang="en-US" altLang="zh-CN" sz="6600" dirty="0">
                <a:solidFill>
                  <a:srgbClr val="FF0000"/>
                </a:solidFill>
                <a:latin typeface="Times New Roman" pitchFamily="18" charset="0"/>
                <a:cs typeface="Times New Roman" pitchFamily="18" charset="0"/>
                <a:sym typeface="+mn-lt"/>
              </a:rPr>
              <a:t>!</a:t>
            </a:r>
            <a:endParaRPr lang="zh-CN" altLang="en-US" sz="9600" dirty="0">
              <a:solidFill>
                <a:srgbClr val="FF0000"/>
              </a:solidFill>
              <a:latin typeface="Times New Roman" pitchFamily="18" charset="0"/>
              <a:cs typeface="Times New Roman" pitchFamily="18" charset="0"/>
              <a:sym typeface="+mn-lt"/>
            </a:endParaRPr>
          </a:p>
        </p:txBody>
      </p:sp>
      <p:pic>
        <p:nvPicPr>
          <p:cNvPr id="9" name="Picture 2" descr="http://e.hiphotos.baidu.com/zhidao/wh%3D600%2C800/sign=d71d8e4d5aafa40f3c93c6db9b542f77/bd3eb13533fa828b02f3a49cfd1f4134960a5af8.jpg">
            <a:extLst>
              <a:ext uri="{FF2B5EF4-FFF2-40B4-BE49-F238E27FC236}">
                <a16:creationId xmlns:a16="http://schemas.microsoft.com/office/drawing/2014/main" id="{2CBB1E0F-6FED-4676-9506-A742980B15A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60475" y="-155208"/>
            <a:ext cx="4072448" cy="29238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e.hiphotos.baidu.com/zhidao/wh%3D600%2C800/sign=d71d8e4d5aafa40f3c93c6db9b542f77/bd3eb13533fa828b02f3a49cfd1f4134960a5af8.jpg">
            <a:extLst>
              <a:ext uri="{FF2B5EF4-FFF2-40B4-BE49-F238E27FC236}">
                <a16:creationId xmlns:a16="http://schemas.microsoft.com/office/drawing/2014/main" id="{E9AE2C58-A813-4586-8DAF-DB0CFFF2AB6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067849" y="312018"/>
            <a:ext cx="4072448" cy="2923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82393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729" fill="hold"/>
                                        <p:tgtEl>
                                          <p:spTgt spid="3"/>
                                        </p:tgtEl>
                                      </p:cBhvr>
                                    </p:cmd>
                                  </p:childTnLst>
                                </p:cTn>
                              </p:par>
                              <p:par>
                                <p:cTn id="7" presetID="38" presetClass="entr" presetSubtype="0" accel="50000" fill="hold" grpId="0" nodeType="withEffect">
                                  <p:stCondLst>
                                    <p:cond delay="0"/>
                                  </p:stCondLst>
                                  <p:iterate type="lt">
                                    <p:tmPct val="50000"/>
                                  </p:iterate>
                                  <p:childTnLst>
                                    <p:set>
                                      <p:cBhvr>
                                        <p:cTn id="8" dur="1" fill="hold">
                                          <p:stCondLst>
                                            <p:cond delay="0"/>
                                          </p:stCondLst>
                                        </p:cTn>
                                        <p:tgtEl>
                                          <p:spTgt spid="22"/>
                                        </p:tgtEl>
                                        <p:attrNameLst>
                                          <p:attrName>style.visibility</p:attrName>
                                        </p:attrNameLst>
                                      </p:cBhvr>
                                      <p:to>
                                        <p:strVal val="visible"/>
                                      </p:to>
                                    </p:set>
                                    <p:set>
                                      <p:cBhvr>
                                        <p:cTn id="9" dur="341" fill="hold">
                                          <p:stCondLst>
                                            <p:cond delay="0"/>
                                          </p:stCondLst>
                                        </p:cTn>
                                        <p:tgtEl>
                                          <p:spTgt spid="22"/>
                                        </p:tgtEl>
                                        <p:attrNameLst>
                                          <p:attrName>style.rotation</p:attrName>
                                        </p:attrNameLst>
                                      </p:cBhvr>
                                      <p:to>
                                        <p:strVal val="-45.0"/>
                                      </p:to>
                                    </p:set>
                                    <p:anim calcmode="lin" valueType="num">
                                      <p:cBhvr>
                                        <p:cTn id="10" dur="341" fill="hold">
                                          <p:stCondLst>
                                            <p:cond delay="341"/>
                                          </p:stCondLst>
                                        </p:cTn>
                                        <p:tgtEl>
                                          <p:spTgt spid="22"/>
                                        </p:tgtEl>
                                        <p:attrNameLst>
                                          <p:attrName>style.rotation</p:attrName>
                                        </p:attrNameLst>
                                      </p:cBhvr>
                                      <p:tavLst>
                                        <p:tav tm="0">
                                          <p:val>
                                            <p:fltVal val="-45"/>
                                          </p:val>
                                        </p:tav>
                                        <p:tav tm="69900">
                                          <p:val>
                                            <p:fltVal val="45"/>
                                          </p:val>
                                        </p:tav>
                                        <p:tav tm="100000">
                                          <p:val>
                                            <p:fltVal val="0"/>
                                          </p:val>
                                        </p:tav>
                                      </p:tavLst>
                                    </p:anim>
                                    <p:anim calcmode="lin" valueType="num">
                                      <p:cBhvr>
                                        <p:cTn id="11" dur="341" fill="hold">
                                          <p:stCondLst>
                                            <p:cond delay="0"/>
                                          </p:stCondLst>
                                        </p:cTn>
                                        <p:tgtEl>
                                          <p:spTgt spid="22"/>
                                        </p:tgtEl>
                                        <p:attrNameLst>
                                          <p:attrName>ppt_y</p:attrName>
                                        </p:attrNameLst>
                                      </p:cBhvr>
                                      <p:tavLst>
                                        <p:tav tm="0">
                                          <p:val>
                                            <p:strVal val="#ppt_y-1"/>
                                          </p:val>
                                        </p:tav>
                                        <p:tav tm="100000">
                                          <p:val>
                                            <p:strVal val="#ppt_y-(0.354*#ppt_w-0.172*#ppt_h)"/>
                                          </p:val>
                                        </p:tav>
                                      </p:tavLst>
                                    </p:anim>
                                    <p:anim calcmode="lin" valueType="num">
                                      <p:cBhvr>
                                        <p:cTn id="12" dur="117" decel="50000" autoRev="1" fill="hold">
                                          <p:stCondLst>
                                            <p:cond delay="341"/>
                                          </p:stCondLst>
                                        </p:cTn>
                                        <p:tgtEl>
                                          <p:spTgt spid="22"/>
                                        </p:tgtEl>
                                        <p:attrNameLst>
                                          <p:attrName>ppt_y</p:attrName>
                                        </p:attrNameLst>
                                      </p:cBhvr>
                                      <p:tavLst>
                                        <p:tav tm="0">
                                          <p:val>
                                            <p:strVal val="#ppt_y-(0.354*#ppt_w-0.172*#ppt_h)"/>
                                          </p:val>
                                        </p:tav>
                                        <p:tav tm="100000">
                                          <p:val>
                                            <p:strVal val="#ppt_y-(0.354*#ppt_w-0.172*#ppt_h)-#ppt_h/2"/>
                                          </p:val>
                                        </p:tav>
                                      </p:tavLst>
                                    </p:anim>
                                    <p:anim calcmode="lin" valueType="num">
                                      <p:cBhvr>
                                        <p:cTn id="13" dur="102" fill="hold">
                                          <p:stCondLst>
                                            <p:cond delay="648"/>
                                          </p:stCondLst>
                                        </p:cTn>
                                        <p:tgtEl>
                                          <p:spTgt spid="2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repeatCount="indefinite" fill="hold" display="0">
                  <p:stCondLst>
                    <p:cond delay="indefinite"/>
                  </p:stCondLst>
                  <p:endCondLst>
                    <p:cond evt="onStopAudio" delay="0">
                      <p:tgtEl>
                        <p:sldTgt/>
                      </p:tgtEl>
                    </p:cond>
                  </p:endCondLst>
                </p:cTn>
                <p:tgtEl>
                  <p:spTgt spid="3"/>
                </p:tgtEl>
              </p:cMediaNode>
            </p:audio>
          </p:childTnLst>
        </p:cTn>
      </p:par>
    </p:tnLst>
    <p:bldLst>
      <p:bldP spid="2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文字, 地图&#10;&#10;已生成极高可信度的说明"/>
          <p:cNvPicPr>
            <a:picLocks noChangeAspect="1"/>
          </p:cNvPicPr>
          <p:nvPr/>
        </p:nvPicPr>
        <p:blipFill rotWithShape="1">
          <a:blip r:embed="rId5">
            <a:extLst>
              <a:ext uri="{28A0092B-C50C-407E-A947-70E740481C1C}">
                <a14:useLocalDpi xmlns:a14="http://schemas.microsoft.com/office/drawing/2010/main" val="0"/>
              </a:ext>
            </a:extLst>
          </a:blip>
          <a:srcRect l="10704" t="9220" r="11096" b="19500"/>
          <a:stretch/>
        </p:blipFill>
        <p:spPr>
          <a:xfrm rot="5400000">
            <a:off x="2711298" y="-2711303"/>
            <a:ext cx="6857999" cy="12280607"/>
          </a:xfrm>
          <a:prstGeom prst="rect">
            <a:avLst/>
          </a:prstGeom>
        </p:spPr>
      </p:pic>
      <p:pic>
        <p:nvPicPr>
          <p:cNvPr id="3" name="Don Ross - Berkley Spring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35360" y="-1232034"/>
            <a:ext cx="609600" cy="609600"/>
          </a:xfrm>
          <a:prstGeom prst="rect">
            <a:avLst/>
          </a:prstGeom>
        </p:spPr>
      </p:pic>
      <p:sp>
        <p:nvSpPr>
          <p:cNvPr id="22" name="文本框 21"/>
          <p:cNvSpPr txBox="1"/>
          <p:nvPr/>
        </p:nvSpPr>
        <p:spPr>
          <a:xfrm>
            <a:off x="2156448" y="1859339"/>
            <a:ext cx="7356151" cy="3139321"/>
          </a:xfrm>
          <a:prstGeom prst="rect">
            <a:avLst/>
          </a:prstGeom>
          <a:noFill/>
        </p:spPr>
        <p:txBody>
          <a:bodyPr wrap="square" rtlCol="0">
            <a:spAutoFit/>
          </a:bodyPr>
          <a:lstStyle/>
          <a:p>
            <a:pPr algn="ctr"/>
            <a:r>
              <a:rPr lang="en-US" altLang="zh-CN" sz="6600" dirty="0" err="1">
                <a:solidFill>
                  <a:srgbClr val="FF0000"/>
                </a:solidFill>
                <a:latin typeface="Times New Roman" pitchFamily="18" charset="0"/>
                <a:cs typeface="Times New Roman" pitchFamily="18" charset="0"/>
                <a:sym typeface="+mn-lt"/>
              </a:rPr>
              <a:t>Trân</a:t>
            </a:r>
            <a:r>
              <a:rPr lang="en-US" altLang="zh-CN" sz="6600" dirty="0">
                <a:solidFill>
                  <a:srgbClr val="FF0000"/>
                </a:solidFill>
                <a:latin typeface="Times New Roman" pitchFamily="18" charset="0"/>
                <a:cs typeface="Times New Roman" pitchFamily="18" charset="0"/>
                <a:sym typeface="+mn-lt"/>
              </a:rPr>
              <a:t> </a:t>
            </a:r>
            <a:r>
              <a:rPr lang="en-US" altLang="zh-CN" sz="6600" dirty="0" err="1">
                <a:solidFill>
                  <a:srgbClr val="FF0000"/>
                </a:solidFill>
                <a:latin typeface="Times New Roman" pitchFamily="18" charset="0"/>
                <a:cs typeface="Times New Roman" pitchFamily="18" charset="0"/>
                <a:sym typeface="+mn-lt"/>
              </a:rPr>
              <a:t>trọng</a:t>
            </a:r>
            <a:r>
              <a:rPr lang="en-US" altLang="zh-CN" sz="6600" dirty="0">
                <a:solidFill>
                  <a:srgbClr val="FF0000"/>
                </a:solidFill>
                <a:latin typeface="Times New Roman" pitchFamily="18" charset="0"/>
                <a:cs typeface="Times New Roman" pitchFamily="18" charset="0"/>
                <a:sym typeface="+mn-lt"/>
              </a:rPr>
              <a:t> </a:t>
            </a:r>
            <a:r>
              <a:rPr lang="en-US" altLang="zh-CN" sz="6600" dirty="0" err="1">
                <a:solidFill>
                  <a:srgbClr val="FF0000"/>
                </a:solidFill>
                <a:latin typeface="Times New Roman" pitchFamily="18" charset="0"/>
                <a:cs typeface="Times New Roman" pitchFamily="18" charset="0"/>
                <a:sym typeface="+mn-lt"/>
              </a:rPr>
              <a:t>cảm</a:t>
            </a:r>
            <a:r>
              <a:rPr lang="en-US" altLang="zh-CN" sz="6600" dirty="0">
                <a:solidFill>
                  <a:srgbClr val="FF0000"/>
                </a:solidFill>
                <a:latin typeface="Times New Roman" pitchFamily="18" charset="0"/>
                <a:cs typeface="Times New Roman" pitchFamily="18" charset="0"/>
                <a:sym typeface="+mn-lt"/>
              </a:rPr>
              <a:t> </a:t>
            </a:r>
            <a:r>
              <a:rPr lang="en-US" altLang="zh-CN" sz="6600" dirty="0" err="1">
                <a:solidFill>
                  <a:srgbClr val="FF0000"/>
                </a:solidFill>
                <a:latin typeface="Times New Roman" pitchFamily="18" charset="0"/>
                <a:cs typeface="Times New Roman" pitchFamily="18" charset="0"/>
                <a:sym typeface="+mn-lt"/>
              </a:rPr>
              <a:t>ơn</a:t>
            </a:r>
            <a:r>
              <a:rPr lang="en-US" altLang="zh-CN" sz="6600" dirty="0">
                <a:solidFill>
                  <a:srgbClr val="FF0000"/>
                </a:solidFill>
                <a:latin typeface="Times New Roman" pitchFamily="18" charset="0"/>
                <a:cs typeface="Times New Roman" pitchFamily="18" charset="0"/>
                <a:sym typeface="+mn-lt"/>
              </a:rPr>
              <a:t> </a:t>
            </a:r>
            <a:r>
              <a:rPr lang="en-US" altLang="zh-CN" sz="6600" dirty="0" err="1">
                <a:solidFill>
                  <a:srgbClr val="FF0000"/>
                </a:solidFill>
                <a:latin typeface="Times New Roman" pitchFamily="18" charset="0"/>
                <a:cs typeface="Times New Roman" pitchFamily="18" charset="0"/>
                <a:sym typeface="+mn-lt"/>
              </a:rPr>
              <a:t>các</a:t>
            </a:r>
            <a:r>
              <a:rPr lang="en-US" altLang="zh-CN" sz="6600" dirty="0">
                <a:solidFill>
                  <a:srgbClr val="FF0000"/>
                </a:solidFill>
                <a:latin typeface="Times New Roman" pitchFamily="18" charset="0"/>
                <a:cs typeface="Times New Roman" pitchFamily="18" charset="0"/>
                <a:sym typeface="+mn-lt"/>
              </a:rPr>
              <a:t> </a:t>
            </a:r>
            <a:r>
              <a:rPr lang="en-US" altLang="zh-CN" sz="6600" dirty="0" err="1">
                <a:solidFill>
                  <a:srgbClr val="FF0000"/>
                </a:solidFill>
                <a:latin typeface="Times New Roman" pitchFamily="18" charset="0"/>
                <a:cs typeface="Times New Roman" pitchFamily="18" charset="0"/>
                <a:sym typeface="+mn-lt"/>
              </a:rPr>
              <a:t>thầy</a:t>
            </a:r>
            <a:r>
              <a:rPr lang="en-US" altLang="zh-CN" sz="6600" dirty="0">
                <a:solidFill>
                  <a:srgbClr val="FF0000"/>
                </a:solidFill>
                <a:latin typeface="Times New Roman" pitchFamily="18" charset="0"/>
                <a:cs typeface="Times New Roman" pitchFamily="18" charset="0"/>
                <a:sym typeface="+mn-lt"/>
              </a:rPr>
              <a:t> </a:t>
            </a:r>
            <a:r>
              <a:rPr lang="en-US" altLang="zh-CN" sz="6600" dirty="0" err="1">
                <a:solidFill>
                  <a:srgbClr val="FF0000"/>
                </a:solidFill>
                <a:latin typeface="Times New Roman" pitchFamily="18" charset="0"/>
                <a:cs typeface="Times New Roman" pitchFamily="18" charset="0"/>
                <a:sym typeface="+mn-lt"/>
              </a:rPr>
              <a:t>cô</a:t>
            </a:r>
            <a:r>
              <a:rPr lang="en-US" altLang="zh-CN" sz="6600" dirty="0">
                <a:solidFill>
                  <a:srgbClr val="FF0000"/>
                </a:solidFill>
                <a:latin typeface="Times New Roman" pitchFamily="18" charset="0"/>
                <a:cs typeface="Times New Roman" pitchFamily="18" charset="0"/>
                <a:sym typeface="+mn-lt"/>
              </a:rPr>
              <a:t> </a:t>
            </a:r>
          </a:p>
          <a:p>
            <a:pPr algn="ctr"/>
            <a:r>
              <a:rPr lang="en-US" altLang="zh-CN" sz="6600" dirty="0" err="1">
                <a:solidFill>
                  <a:srgbClr val="FF0000"/>
                </a:solidFill>
                <a:latin typeface="Times New Roman" pitchFamily="18" charset="0"/>
                <a:cs typeface="Times New Roman" pitchFamily="18" charset="0"/>
                <a:sym typeface="+mn-lt"/>
              </a:rPr>
              <a:t>và</a:t>
            </a:r>
            <a:r>
              <a:rPr lang="en-US" altLang="zh-CN" sz="6600" dirty="0">
                <a:solidFill>
                  <a:srgbClr val="FF0000"/>
                </a:solidFill>
                <a:latin typeface="Times New Roman" pitchFamily="18" charset="0"/>
                <a:cs typeface="Times New Roman" pitchFamily="18" charset="0"/>
                <a:sym typeface="+mn-lt"/>
              </a:rPr>
              <a:t> </a:t>
            </a:r>
            <a:r>
              <a:rPr lang="en-US" altLang="zh-CN" sz="6600" dirty="0" err="1">
                <a:solidFill>
                  <a:srgbClr val="FF0000"/>
                </a:solidFill>
                <a:latin typeface="Times New Roman" pitchFamily="18" charset="0"/>
                <a:cs typeface="Times New Roman" pitchFamily="18" charset="0"/>
                <a:sym typeface="+mn-lt"/>
              </a:rPr>
              <a:t>các</a:t>
            </a:r>
            <a:r>
              <a:rPr lang="en-US" altLang="zh-CN" sz="6600" dirty="0">
                <a:solidFill>
                  <a:srgbClr val="FF0000"/>
                </a:solidFill>
                <a:latin typeface="Times New Roman" pitchFamily="18" charset="0"/>
                <a:cs typeface="Times New Roman" pitchFamily="18" charset="0"/>
                <a:sym typeface="+mn-lt"/>
              </a:rPr>
              <a:t> </a:t>
            </a:r>
            <a:r>
              <a:rPr lang="en-US" altLang="zh-CN" sz="6600" dirty="0" err="1">
                <a:solidFill>
                  <a:srgbClr val="FF0000"/>
                </a:solidFill>
                <a:latin typeface="Times New Roman" pitchFamily="18" charset="0"/>
                <a:cs typeface="Times New Roman" pitchFamily="18" charset="0"/>
                <a:sym typeface="+mn-lt"/>
              </a:rPr>
              <a:t>em</a:t>
            </a:r>
            <a:r>
              <a:rPr lang="en-US" altLang="zh-CN" sz="6600" dirty="0">
                <a:solidFill>
                  <a:srgbClr val="FF0000"/>
                </a:solidFill>
                <a:latin typeface="Times New Roman" pitchFamily="18" charset="0"/>
                <a:cs typeface="Times New Roman" pitchFamily="18" charset="0"/>
                <a:sym typeface="+mn-lt"/>
              </a:rPr>
              <a:t> </a:t>
            </a:r>
            <a:r>
              <a:rPr lang="en-US" altLang="zh-CN" sz="6600" dirty="0" err="1">
                <a:solidFill>
                  <a:srgbClr val="FF0000"/>
                </a:solidFill>
                <a:latin typeface="Times New Roman" pitchFamily="18" charset="0"/>
                <a:cs typeface="Times New Roman" pitchFamily="18" charset="0"/>
                <a:sym typeface="+mn-lt"/>
              </a:rPr>
              <a:t>học</a:t>
            </a:r>
            <a:r>
              <a:rPr lang="en-US" altLang="zh-CN" sz="6600" dirty="0">
                <a:solidFill>
                  <a:srgbClr val="FF0000"/>
                </a:solidFill>
                <a:latin typeface="Times New Roman" pitchFamily="18" charset="0"/>
                <a:cs typeface="Times New Roman" pitchFamily="18" charset="0"/>
                <a:sym typeface="+mn-lt"/>
              </a:rPr>
              <a:t> </a:t>
            </a:r>
            <a:r>
              <a:rPr lang="en-US" altLang="zh-CN" sz="6600" dirty="0" err="1">
                <a:solidFill>
                  <a:srgbClr val="FF0000"/>
                </a:solidFill>
                <a:latin typeface="Times New Roman" pitchFamily="18" charset="0"/>
                <a:cs typeface="Times New Roman" pitchFamily="18" charset="0"/>
                <a:sym typeface="+mn-lt"/>
              </a:rPr>
              <a:t>sinh</a:t>
            </a:r>
            <a:r>
              <a:rPr lang="en-US" altLang="zh-CN" sz="6600" dirty="0">
                <a:solidFill>
                  <a:srgbClr val="FF0000"/>
                </a:solidFill>
                <a:latin typeface="Times New Roman" pitchFamily="18" charset="0"/>
                <a:cs typeface="Times New Roman" pitchFamily="18" charset="0"/>
                <a:sym typeface="+mn-lt"/>
              </a:rPr>
              <a:t>!</a:t>
            </a:r>
            <a:endParaRPr lang="zh-CN" altLang="en-US" sz="9600" dirty="0">
              <a:solidFill>
                <a:srgbClr val="FF0000"/>
              </a:solidFill>
              <a:latin typeface="Times New Roman" pitchFamily="18" charset="0"/>
              <a:cs typeface="Times New Roman" pitchFamily="18" charset="0"/>
              <a:sym typeface="+mn-lt"/>
            </a:endParaRPr>
          </a:p>
        </p:txBody>
      </p:sp>
      <p:pic>
        <p:nvPicPr>
          <p:cNvPr id="9" name="Picture 2" descr="http://e.hiphotos.baidu.com/zhidao/wh%3D600%2C800/sign=d71d8e4d5aafa40f3c93c6db9b542f77/bd3eb13533fa828b02f3a49cfd1f4134960a5af8.jpg">
            <a:extLst>
              <a:ext uri="{FF2B5EF4-FFF2-40B4-BE49-F238E27FC236}">
                <a16:creationId xmlns:a16="http://schemas.microsoft.com/office/drawing/2014/main" id="{2CBB1E0F-6FED-4676-9506-A742980B15A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60475" y="-155208"/>
            <a:ext cx="4072448" cy="29238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e.hiphotos.baidu.com/zhidao/wh%3D600%2C800/sign=d71d8e4d5aafa40f3c93c6db9b542f77/bd3eb13533fa828b02f3a49cfd1f4134960a5af8.jpg">
            <a:extLst>
              <a:ext uri="{FF2B5EF4-FFF2-40B4-BE49-F238E27FC236}">
                <a16:creationId xmlns:a16="http://schemas.microsoft.com/office/drawing/2014/main" id="{E9AE2C58-A813-4586-8DAF-DB0CFFF2AB6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967712" y="-82908"/>
            <a:ext cx="4072448" cy="2923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9261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729" fill="hold"/>
                                        <p:tgtEl>
                                          <p:spTgt spid="3"/>
                                        </p:tgtEl>
                                      </p:cBhvr>
                                    </p:cmd>
                                  </p:childTnLst>
                                </p:cTn>
                              </p:par>
                              <p:par>
                                <p:cTn id="7" presetID="38" presetClass="entr" presetSubtype="0" accel="50000" fill="hold" grpId="0" nodeType="withEffect">
                                  <p:stCondLst>
                                    <p:cond delay="0"/>
                                  </p:stCondLst>
                                  <p:iterate type="lt">
                                    <p:tmPct val="50000"/>
                                  </p:iterate>
                                  <p:childTnLst>
                                    <p:set>
                                      <p:cBhvr>
                                        <p:cTn id="8" dur="1" fill="hold">
                                          <p:stCondLst>
                                            <p:cond delay="0"/>
                                          </p:stCondLst>
                                        </p:cTn>
                                        <p:tgtEl>
                                          <p:spTgt spid="22"/>
                                        </p:tgtEl>
                                        <p:attrNameLst>
                                          <p:attrName>style.visibility</p:attrName>
                                        </p:attrNameLst>
                                      </p:cBhvr>
                                      <p:to>
                                        <p:strVal val="visible"/>
                                      </p:to>
                                    </p:set>
                                    <p:set>
                                      <p:cBhvr>
                                        <p:cTn id="9" dur="341" fill="hold">
                                          <p:stCondLst>
                                            <p:cond delay="0"/>
                                          </p:stCondLst>
                                        </p:cTn>
                                        <p:tgtEl>
                                          <p:spTgt spid="22"/>
                                        </p:tgtEl>
                                        <p:attrNameLst>
                                          <p:attrName>style.rotation</p:attrName>
                                        </p:attrNameLst>
                                      </p:cBhvr>
                                      <p:to>
                                        <p:strVal val="-45.0"/>
                                      </p:to>
                                    </p:set>
                                    <p:anim calcmode="lin" valueType="num">
                                      <p:cBhvr>
                                        <p:cTn id="10" dur="341" fill="hold">
                                          <p:stCondLst>
                                            <p:cond delay="341"/>
                                          </p:stCondLst>
                                        </p:cTn>
                                        <p:tgtEl>
                                          <p:spTgt spid="22"/>
                                        </p:tgtEl>
                                        <p:attrNameLst>
                                          <p:attrName>style.rotation</p:attrName>
                                        </p:attrNameLst>
                                      </p:cBhvr>
                                      <p:tavLst>
                                        <p:tav tm="0">
                                          <p:val>
                                            <p:fltVal val="-45"/>
                                          </p:val>
                                        </p:tav>
                                        <p:tav tm="69900">
                                          <p:val>
                                            <p:fltVal val="45"/>
                                          </p:val>
                                        </p:tav>
                                        <p:tav tm="100000">
                                          <p:val>
                                            <p:fltVal val="0"/>
                                          </p:val>
                                        </p:tav>
                                      </p:tavLst>
                                    </p:anim>
                                    <p:anim calcmode="lin" valueType="num">
                                      <p:cBhvr>
                                        <p:cTn id="11" dur="341" fill="hold">
                                          <p:stCondLst>
                                            <p:cond delay="0"/>
                                          </p:stCondLst>
                                        </p:cTn>
                                        <p:tgtEl>
                                          <p:spTgt spid="22"/>
                                        </p:tgtEl>
                                        <p:attrNameLst>
                                          <p:attrName>ppt_y</p:attrName>
                                        </p:attrNameLst>
                                      </p:cBhvr>
                                      <p:tavLst>
                                        <p:tav tm="0">
                                          <p:val>
                                            <p:strVal val="#ppt_y-1"/>
                                          </p:val>
                                        </p:tav>
                                        <p:tav tm="100000">
                                          <p:val>
                                            <p:strVal val="#ppt_y-(0.354*#ppt_w-0.172*#ppt_h)"/>
                                          </p:val>
                                        </p:tav>
                                      </p:tavLst>
                                    </p:anim>
                                    <p:anim calcmode="lin" valueType="num">
                                      <p:cBhvr>
                                        <p:cTn id="12" dur="117" decel="50000" autoRev="1" fill="hold">
                                          <p:stCondLst>
                                            <p:cond delay="341"/>
                                          </p:stCondLst>
                                        </p:cTn>
                                        <p:tgtEl>
                                          <p:spTgt spid="22"/>
                                        </p:tgtEl>
                                        <p:attrNameLst>
                                          <p:attrName>ppt_y</p:attrName>
                                        </p:attrNameLst>
                                      </p:cBhvr>
                                      <p:tavLst>
                                        <p:tav tm="0">
                                          <p:val>
                                            <p:strVal val="#ppt_y-(0.354*#ppt_w-0.172*#ppt_h)"/>
                                          </p:val>
                                        </p:tav>
                                        <p:tav tm="100000">
                                          <p:val>
                                            <p:strVal val="#ppt_y-(0.354*#ppt_w-0.172*#ppt_h)-#ppt_h/2"/>
                                          </p:val>
                                        </p:tav>
                                      </p:tavLst>
                                    </p:anim>
                                    <p:anim calcmode="lin" valueType="num">
                                      <p:cBhvr>
                                        <p:cTn id="13" dur="102" fill="hold">
                                          <p:stCondLst>
                                            <p:cond delay="648"/>
                                          </p:stCondLst>
                                        </p:cTn>
                                        <p:tgtEl>
                                          <p:spTgt spid="2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repeatCount="indefinite" fill="hold" display="0">
                  <p:stCondLst>
                    <p:cond delay="indefinite"/>
                  </p:stCondLst>
                  <p:endCondLst>
                    <p:cond evt="onStopAudio" delay="0">
                      <p:tgtEl>
                        <p:sldTgt/>
                      </p:tgtEl>
                    </p:cond>
                  </p:endCondLst>
                </p:cTn>
                <p:tgtEl>
                  <p:spTgt spid="3"/>
                </p:tgtEl>
              </p:cMediaNode>
            </p:audio>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4"/>
          <p:cNvSpPr>
            <a:spLocks noChangeArrowheads="1"/>
          </p:cNvSpPr>
          <p:nvPr/>
        </p:nvSpPr>
        <p:spPr bwMode="auto">
          <a:xfrm>
            <a:off x="4067175" y="1301750"/>
            <a:ext cx="6564313" cy="1211263"/>
          </a:xfrm>
          <a:prstGeom prst="rect">
            <a:avLst/>
          </a:prstGeom>
          <a:noFill/>
          <a:ln w="9525">
            <a:noFill/>
            <a:miter lim="800000"/>
            <a:headEnd/>
            <a:tailEnd/>
          </a:ln>
        </p:spPr>
        <p:txBody>
          <a:bodyPr>
            <a:spAutoFit/>
          </a:bodyPr>
          <a:lstStyle/>
          <a:p>
            <a:pPr>
              <a:lnSpc>
                <a:spcPct val="107000"/>
              </a:lnSpc>
              <a:tabLst>
                <a:tab pos="1385888" algn="l"/>
              </a:tabLst>
            </a:pPr>
            <a:endParaRPr lang="en-US" sz="4400" i="1">
              <a:solidFill>
                <a:srgbClr val="000000"/>
              </a:solidFill>
              <a:latin typeface="Times New Roman" pitchFamily="18" charset="0"/>
              <a:ea typeface="MS Mincho" pitchFamily="49" charset="-128"/>
            </a:endParaRPr>
          </a:p>
          <a:p>
            <a:pPr>
              <a:lnSpc>
                <a:spcPct val="107000"/>
              </a:lnSpc>
              <a:tabLst>
                <a:tab pos="1385888" algn="l"/>
              </a:tabLst>
            </a:pPr>
            <a:endParaRPr lang="en-US" sz="2400">
              <a:solidFill>
                <a:srgbClr val="000000"/>
              </a:solidFill>
              <a:latin typeface="Times New Roman" pitchFamily="18" charset="0"/>
              <a:cs typeface="Times New Roman" pitchFamily="18" charset="0"/>
            </a:endParaRPr>
          </a:p>
        </p:txBody>
      </p:sp>
      <p:sp>
        <p:nvSpPr>
          <p:cNvPr id="7" name="Cloud Callout 6"/>
          <p:cNvSpPr/>
          <p:nvPr/>
        </p:nvSpPr>
        <p:spPr>
          <a:xfrm>
            <a:off x="1019175" y="1301750"/>
            <a:ext cx="6545263" cy="3125788"/>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a:spLocks noChangeArrowheads="1"/>
          </p:cNvSpPr>
          <p:nvPr/>
        </p:nvSpPr>
        <p:spPr bwMode="auto">
          <a:xfrm>
            <a:off x="2146300" y="1600161"/>
            <a:ext cx="4953000" cy="2827377"/>
          </a:xfrm>
          <a:prstGeom prst="rect">
            <a:avLst/>
          </a:prstGeom>
          <a:noFill/>
          <a:ln w="9525">
            <a:noFill/>
            <a:miter lim="800000"/>
            <a:headEnd/>
            <a:tailEnd/>
          </a:ln>
        </p:spPr>
        <p:txBody>
          <a:bodyPr>
            <a:spAutoFit/>
          </a:bodyPr>
          <a:lstStyle/>
          <a:p>
            <a:pPr>
              <a:lnSpc>
                <a:spcPct val="107000"/>
              </a:lnSpc>
              <a:tabLst>
                <a:tab pos="1385888" algn="l"/>
              </a:tabLst>
            </a:pPr>
            <a:r>
              <a:rPr lang="en-US" sz="2800" dirty="0" err="1">
                <a:latin typeface="Times New Roman" pitchFamily="18" charset="0"/>
                <a:ea typeface="MS Mincho" pitchFamily="49" charset="-128"/>
              </a:rPr>
              <a:t>Trong</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bài</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học</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này</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các</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em</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sẽ</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được</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tiếp</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xúc</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với</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một</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số</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văn</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bản</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nghị</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luận</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thể</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hiện</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suy</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nghĩ</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của</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người</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viết</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về</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một</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trải</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nghiệm</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hoặc</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bàn</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về</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một</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vấn</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đề</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trong</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cuộc</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sống</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hiện</a:t>
            </a:r>
            <a:r>
              <a:rPr lang="en-US" sz="2800" dirty="0">
                <a:latin typeface="Times New Roman" pitchFamily="18" charset="0"/>
                <a:ea typeface="MS Mincho" pitchFamily="49" charset="-128"/>
              </a:rPr>
              <a:t> nay.</a:t>
            </a:r>
          </a:p>
        </p:txBody>
      </p:sp>
      <p:sp>
        <p:nvSpPr>
          <p:cNvPr id="10" name="Plaque 9"/>
          <p:cNvSpPr/>
          <p:nvPr/>
        </p:nvSpPr>
        <p:spPr>
          <a:xfrm>
            <a:off x="114301" y="200025"/>
            <a:ext cx="4762500" cy="800980"/>
          </a:xfrm>
          <a:prstGeom prst="plaque">
            <a:avLst/>
          </a:prstGeom>
          <a:solidFill>
            <a:schemeClr val="bg1">
              <a:lumMod val="95000"/>
            </a:schemeClr>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15000"/>
              </a:lnSpc>
              <a:defRPr/>
            </a:pPr>
            <a:r>
              <a:rPr lang="en-US" sz="3200" b="1" dirty="0">
                <a:solidFill>
                  <a:srgbClr val="0D0D0D"/>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Giới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thiệu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bài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học</a:t>
            </a:r>
            <a:r>
              <a:rPr lang="en-US" sz="3200" b="1" dirty="0">
                <a:solidFill>
                  <a:srgbClr val="FF0000"/>
                </a:solidFill>
                <a:latin typeface="Times New Roman" pitchFamily="18" charset="0"/>
                <a:cs typeface="Times New Roman" pitchFamily="18" charset="0"/>
              </a:rPr>
              <a:t> </a:t>
            </a:r>
            <a:endParaRPr lang="en-US" sz="2800" dirty="0">
              <a:solidFill>
                <a:srgbClr val="FF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4"/>
          <p:cNvSpPr>
            <a:spLocks noChangeArrowheads="1"/>
          </p:cNvSpPr>
          <p:nvPr/>
        </p:nvSpPr>
        <p:spPr bwMode="auto">
          <a:xfrm>
            <a:off x="4067175" y="1301750"/>
            <a:ext cx="6564313" cy="1211263"/>
          </a:xfrm>
          <a:prstGeom prst="rect">
            <a:avLst/>
          </a:prstGeom>
          <a:noFill/>
          <a:ln w="9525">
            <a:noFill/>
            <a:miter lim="800000"/>
            <a:headEnd/>
            <a:tailEnd/>
          </a:ln>
        </p:spPr>
        <p:txBody>
          <a:bodyPr>
            <a:spAutoFit/>
          </a:bodyPr>
          <a:lstStyle/>
          <a:p>
            <a:pPr>
              <a:lnSpc>
                <a:spcPct val="107000"/>
              </a:lnSpc>
              <a:tabLst>
                <a:tab pos="1385888" algn="l"/>
              </a:tabLst>
            </a:pPr>
            <a:endParaRPr lang="en-US" sz="4400" i="1">
              <a:solidFill>
                <a:srgbClr val="000000"/>
              </a:solidFill>
              <a:latin typeface="Times New Roman" pitchFamily="18" charset="0"/>
              <a:ea typeface="MS Mincho" pitchFamily="49" charset="-128"/>
            </a:endParaRPr>
          </a:p>
          <a:p>
            <a:pPr>
              <a:lnSpc>
                <a:spcPct val="107000"/>
              </a:lnSpc>
              <a:tabLst>
                <a:tab pos="1385888" algn="l"/>
              </a:tabLst>
            </a:pPr>
            <a:endParaRPr lang="en-US" sz="2400">
              <a:solidFill>
                <a:srgbClr val="000000"/>
              </a:solidFill>
              <a:latin typeface="Times New Roman" pitchFamily="18" charset="0"/>
              <a:cs typeface="Times New Roman" pitchFamily="18" charset="0"/>
            </a:endParaRPr>
          </a:p>
        </p:txBody>
      </p:sp>
      <p:sp>
        <p:nvSpPr>
          <p:cNvPr id="8" name="Right Arrow Callout 7"/>
          <p:cNvSpPr/>
          <p:nvPr/>
        </p:nvSpPr>
        <p:spPr>
          <a:xfrm>
            <a:off x="465138" y="2289175"/>
            <a:ext cx="2919412" cy="2862263"/>
          </a:xfrm>
          <a:prstGeom prst="rightArrowCallou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15000"/>
              </a:lnSpc>
              <a:defRPr/>
            </a:pPr>
            <a:r>
              <a:rPr lang="en-US" sz="3200" b="1" dirty="0" err="1">
                <a:solidFill>
                  <a:schemeClr val="bg1"/>
                </a:solidFill>
                <a:latin typeface="Times New Roman" pitchFamily="18" charset="0"/>
                <a:cs typeface="Times New Roman" pitchFamily="18" charset="0"/>
              </a:rPr>
              <a:t>Làm</a:t>
            </a:r>
            <a:r>
              <a:rPr lang="en-US" sz="3200" b="1" dirty="0">
                <a:solidFill>
                  <a:schemeClr val="bg1"/>
                </a:solidFill>
                <a:latin typeface="Times New Roman" pitchFamily="18" charset="0"/>
                <a:cs typeface="Times New Roman" pitchFamily="18" charset="0"/>
              </a:rPr>
              <a:t> </a:t>
            </a:r>
          </a:p>
          <a:p>
            <a:pPr algn="ctr">
              <a:lnSpc>
                <a:spcPct val="115000"/>
              </a:lnSpc>
              <a:defRPr/>
            </a:pPr>
            <a:r>
              <a:rPr lang="en-US" sz="3200" b="1" dirty="0" err="1">
                <a:solidFill>
                  <a:schemeClr val="bg1"/>
                </a:solidFill>
                <a:latin typeface="Times New Roman" pitchFamily="18" charset="0"/>
                <a:cs typeface="Times New Roman" pitchFamily="18" charset="0"/>
              </a:rPr>
              <a:t>việc</a:t>
            </a:r>
            <a:endParaRPr lang="en-US" sz="3200" b="1" dirty="0">
              <a:solidFill>
                <a:schemeClr val="bg1"/>
              </a:solidFill>
              <a:latin typeface="Times New Roman" pitchFamily="18" charset="0"/>
              <a:cs typeface="Times New Roman" pitchFamily="18" charset="0"/>
            </a:endParaRPr>
          </a:p>
          <a:p>
            <a:pPr algn="ctr">
              <a:lnSpc>
                <a:spcPct val="115000"/>
              </a:lnSpc>
              <a:defRPr/>
            </a:pP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cá</a:t>
            </a:r>
            <a:endParaRPr lang="en-US" sz="3200" b="1" dirty="0">
              <a:solidFill>
                <a:schemeClr val="bg1"/>
              </a:solidFill>
              <a:latin typeface="Times New Roman" pitchFamily="18" charset="0"/>
              <a:cs typeface="Times New Roman" pitchFamily="18" charset="0"/>
            </a:endParaRPr>
          </a:p>
          <a:p>
            <a:pPr algn="ctr">
              <a:lnSpc>
                <a:spcPct val="115000"/>
              </a:lnSpc>
              <a:defRPr/>
            </a:pP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nhân</a:t>
            </a:r>
            <a:endParaRPr lang="en-US" sz="3200" b="1" dirty="0">
              <a:solidFill>
                <a:schemeClr val="bg1"/>
              </a:solidFill>
              <a:latin typeface="Times New Roman" pitchFamily="18" charset="0"/>
              <a:cs typeface="Times New Roman" pitchFamily="18" charset="0"/>
            </a:endParaRPr>
          </a:p>
        </p:txBody>
      </p:sp>
      <p:sp>
        <p:nvSpPr>
          <p:cNvPr id="336901" name="Rectangle 8"/>
          <p:cNvSpPr>
            <a:spLocks noChangeArrowheads="1"/>
          </p:cNvSpPr>
          <p:nvPr/>
        </p:nvSpPr>
        <p:spPr bwMode="auto">
          <a:xfrm>
            <a:off x="1802715" y="185133"/>
            <a:ext cx="8265211" cy="523220"/>
          </a:xfrm>
          <a:prstGeom prst="rect">
            <a:avLst/>
          </a:prstGeom>
          <a:noFill/>
          <a:ln w="9525">
            <a:noFill/>
            <a:miter lim="800000"/>
            <a:headEnd/>
            <a:tailEnd/>
          </a:ln>
        </p:spPr>
        <p:txBody>
          <a:bodyPr wrap="none">
            <a:spAutoFit/>
          </a:bodyPr>
          <a:lstStyle/>
          <a:p>
            <a:pPr indent="88900" algn="just"/>
            <a:r>
              <a:rPr lang="de-DE" sz="2800" b="1" dirty="0">
                <a:solidFill>
                  <a:srgbClr val="009900"/>
                </a:solidFill>
                <a:latin typeface="Times New Roman" pitchFamily="18" charset="0"/>
                <a:cs typeface="Times New Roman" pitchFamily="18" charset="0"/>
              </a:rPr>
              <a:t>HOẠT ĐỘNG KHÁM PHÁ:TRI THỨC NGỮ VĂN</a:t>
            </a:r>
            <a:endParaRPr lang="en-US" sz="2800" dirty="0">
              <a:solidFill>
                <a:srgbClr val="009900"/>
              </a:solidFill>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id="{2828F32D-4983-0179-2754-A0C18C9D050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384550" y="1428750"/>
            <a:ext cx="7344696" cy="4371975"/>
          </a:xfrm>
          <a:prstGeom prst="rect">
            <a:avLst/>
          </a:prstGeom>
          <a:solidFill>
            <a:schemeClr val="bg1"/>
          </a:solidFill>
          <a:ln>
            <a:noFill/>
          </a:ln>
        </p:spPr>
      </p:pic>
      <p:sp>
        <p:nvSpPr>
          <p:cNvPr id="13" name="Rectangle 12">
            <a:extLst>
              <a:ext uri="{FF2B5EF4-FFF2-40B4-BE49-F238E27FC236}">
                <a16:creationId xmlns:a16="http://schemas.microsoft.com/office/drawing/2014/main" id="{81D8CBDD-868D-DDFA-5E9C-56C9A254A83C}"/>
              </a:ext>
            </a:extLst>
          </p:cNvPr>
          <p:cNvSpPr/>
          <p:nvPr/>
        </p:nvSpPr>
        <p:spPr>
          <a:xfrm>
            <a:off x="4300538" y="1948403"/>
            <a:ext cx="5767388" cy="4671472"/>
          </a:xfrm>
          <a:prstGeom prst="rect">
            <a:avLst/>
          </a:prstGeom>
        </p:spPr>
        <p:txBody>
          <a:bodyPr wrap="square">
            <a:spAutoFit/>
          </a:bodyPr>
          <a:lstStyle/>
          <a:p>
            <a:pPr marL="457200" indent="-457200" fontAlgn="auto">
              <a:lnSpc>
                <a:spcPct val="107000"/>
              </a:lnSpc>
              <a:spcBef>
                <a:spcPts val="0"/>
              </a:spcBef>
              <a:spcAft>
                <a:spcPts val="0"/>
              </a:spcAft>
              <a:buFont typeface="Wingdings" panose="05000000000000000000" pitchFamily="2" charset="2"/>
              <a:buChar char="v"/>
              <a:tabLst>
                <a:tab pos="1386840" algn="l"/>
              </a:tabLst>
              <a:defRPr/>
            </a:pPr>
            <a:r>
              <a:rPr lang="en-US" sz="2800" dirty="0" err="1">
                <a:latin typeface="Times New Roman" panose="02020603050405020304" pitchFamily="18" charset="0"/>
                <a:ea typeface="MS Mincho"/>
              </a:rPr>
              <a:t>Thế</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nào</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là</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văn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nghị</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luận</a:t>
            </a:r>
            <a:r>
              <a:rPr lang="en-US" sz="2800" dirty="0">
                <a:latin typeface="Times New Roman" panose="02020603050405020304" pitchFamily="18" charset="0"/>
                <a:ea typeface="MS Mincho"/>
              </a:rPr>
              <a:t>?</a:t>
            </a:r>
          </a:p>
          <a:p>
            <a:pPr fontAlgn="auto">
              <a:lnSpc>
                <a:spcPct val="107000"/>
              </a:lnSpc>
              <a:spcBef>
                <a:spcPts val="0"/>
              </a:spcBef>
              <a:spcAft>
                <a:spcPts val="0"/>
              </a:spcAft>
              <a:tabLst>
                <a:tab pos="1386840" algn="l"/>
              </a:tabLst>
              <a:defRPr/>
            </a:pPr>
            <a:endParaRPr lang="en-US" sz="2800" dirty="0">
              <a:latin typeface="Times New Roman" panose="02020603050405020304" pitchFamily="18" charset="0"/>
              <a:ea typeface="MS Mincho"/>
            </a:endParaRPr>
          </a:p>
          <a:p>
            <a:pPr marL="457200" indent="-457200">
              <a:lnSpc>
                <a:spcPct val="107000"/>
              </a:lnSpc>
              <a:buFont typeface="Wingdings" panose="05000000000000000000" pitchFamily="2" charset="2"/>
              <a:buChar char="v"/>
              <a:tabLst>
                <a:tab pos="1386840" algn="l"/>
              </a:tabLst>
              <a:defRPr/>
            </a:pPr>
            <a:r>
              <a:rPr lang="de-DE" sz="2800" dirty="0">
                <a:latin typeface="Times New Roman" panose="02020603050405020304" pitchFamily="18" charset="0"/>
                <a:ea typeface="MS Mincho"/>
              </a:rPr>
              <a:t>Nêu đặc điểm của văn nghị luận (VB nghị luận viết (nói) nhằm mục đích gì? </a:t>
            </a:r>
          </a:p>
          <a:p>
            <a:pPr marL="457200" indent="-457200">
              <a:lnSpc>
                <a:spcPct val="107000"/>
              </a:lnSpc>
              <a:buFont typeface="Wingdings" panose="05000000000000000000" pitchFamily="2" charset="2"/>
              <a:buChar char="v"/>
              <a:tabLst>
                <a:tab pos="1386840" algn="l"/>
              </a:tabLst>
              <a:defRPr/>
            </a:pPr>
            <a:r>
              <a:rPr lang="de-DE" sz="2800" dirty="0">
                <a:latin typeface="Times New Roman" panose="02020603050405020304" pitchFamily="18" charset="0"/>
                <a:ea typeface="MS Mincho"/>
              </a:rPr>
              <a:t>Có yếu tố cơ bản nào trong văn nghị luận? Những yếu tố ấy có vai trò gì?</a:t>
            </a:r>
          </a:p>
          <a:p>
            <a:pPr>
              <a:lnSpc>
                <a:spcPct val="107000"/>
              </a:lnSpc>
              <a:tabLst>
                <a:tab pos="1386840" algn="l"/>
              </a:tabLst>
              <a:defRPr/>
            </a:pPr>
            <a:endParaRPr lang="en-US" sz="2800" dirty="0">
              <a:latin typeface="Times New Roman" panose="02020603050405020304" pitchFamily="18" charset="0"/>
              <a:ea typeface="MS Mincho"/>
            </a:endParaRPr>
          </a:p>
          <a:p>
            <a:pPr fontAlgn="auto">
              <a:lnSpc>
                <a:spcPct val="107000"/>
              </a:lnSpc>
              <a:spcBef>
                <a:spcPts val="0"/>
              </a:spcBef>
              <a:spcAft>
                <a:spcPts val="0"/>
              </a:spcAft>
              <a:tabLst>
                <a:tab pos="1386840" algn="l"/>
              </a:tabLst>
              <a:defRPr/>
            </a:pPr>
            <a:endParaRPr lang="en-US" sz="2800" dirty="0">
              <a:latin typeface="Times New Roman" panose="02020603050405020304" pitchFamily="18" charset="0"/>
              <a:ea typeface="Times New Roman" panose="02020603050405020304" pitchFamily="18" charset="0"/>
              <a:cs typeface="+mn-cs"/>
            </a:endParaRPr>
          </a:p>
        </p:txBody>
      </p:sp>
      <p:sp>
        <p:nvSpPr>
          <p:cNvPr id="2" name="Cloud 1">
            <a:extLst>
              <a:ext uri="{FF2B5EF4-FFF2-40B4-BE49-F238E27FC236}">
                <a16:creationId xmlns:a16="http://schemas.microsoft.com/office/drawing/2014/main" id="{7635AFC8-1933-5A3C-1E62-306D20A2819E}"/>
              </a:ext>
            </a:extLst>
          </p:cNvPr>
          <p:cNvSpPr/>
          <p:nvPr/>
        </p:nvSpPr>
        <p:spPr>
          <a:xfrm>
            <a:off x="1545021" y="5344566"/>
            <a:ext cx="3111062" cy="14287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GV CHỌN C1 HOẶC C2 ĐỂ KHÁM PHÁ TRI THỨC</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anim calcmode="lin" valueType="num">
                                      <p:cBhvr>
                                        <p:cTn id="1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1000"/>
                                        <p:tgtEl>
                                          <p:spTgt spid="13">
                                            <p:txEl>
                                              <p:pRg st="2" end="2"/>
                                            </p:txEl>
                                          </p:spTgt>
                                        </p:tgtEl>
                                      </p:cBhvr>
                                    </p:animEffect>
                                    <p:anim calcmode="lin" valueType="num">
                                      <p:cBhvr>
                                        <p:cTn id="2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1000"/>
                                        <p:tgtEl>
                                          <p:spTgt spid="13">
                                            <p:txEl>
                                              <p:pRg st="3" end="3"/>
                                            </p:txEl>
                                          </p:spTgt>
                                        </p:tgtEl>
                                      </p:cBhvr>
                                    </p:animEffect>
                                    <p:anim calcmode="lin" valueType="num">
                                      <p:cBhvr>
                                        <p:cTn id="29"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Isosceles Triangle 48"/>
          <p:cNvSpPr/>
          <p:nvPr/>
        </p:nvSpPr>
        <p:spPr>
          <a:xfrm>
            <a:off x="3729858" y="4992693"/>
            <a:ext cx="3900652" cy="1850431"/>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820475" y="527158"/>
            <a:ext cx="393056" cy="584775"/>
          </a:xfrm>
          <a:prstGeom prst="rect">
            <a:avLst/>
          </a:prstGeom>
          <a:noFill/>
        </p:spPr>
        <p:txBody>
          <a:bodyPr wrap="none" rtlCol="0">
            <a:spAutoFit/>
          </a:bodyPr>
          <a:lstStyle/>
          <a:p>
            <a:r>
              <a:rPr lang="en-US" sz="3200" b="1">
                <a:solidFill>
                  <a:schemeClr val="bg1">
                    <a:lumMod val="50000"/>
                  </a:schemeClr>
                </a:solidFill>
              </a:rPr>
              <a:t>1</a:t>
            </a:r>
          </a:p>
        </p:txBody>
      </p:sp>
      <p:sp>
        <p:nvSpPr>
          <p:cNvPr id="48" name="Isosceles Triangle 47"/>
          <p:cNvSpPr/>
          <p:nvPr/>
        </p:nvSpPr>
        <p:spPr>
          <a:xfrm>
            <a:off x="2701" y="4319752"/>
            <a:ext cx="5350548" cy="2538248"/>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5-Point Star 50">
            <a:hlinkClick r:id="rId2" action="ppaction://hlinksldjump"/>
          </p:cNvPr>
          <p:cNvSpPr/>
          <p:nvPr/>
        </p:nvSpPr>
        <p:spPr>
          <a:xfrm>
            <a:off x="1710558" y="961436"/>
            <a:ext cx="612890" cy="612890"/>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3533330" y="1386299"/>
            <a:ext cx="393056" cy="584775"/>
          </a:xfrm>
          <a:prstGeom prst="rect">
            <a:avLst/>
          </a:prstGeom>
          <a:noFill/>
        </p:spPr>
        <p:txBody>
          <a:bodyPr wrap="none" rtlCol="0">
            <a:spAutoFit/>
          </a:bodyPr>
          <a:lstStyle/>
          <a:p>
            <a:r>
              <a:rPr lang="en-US" sz="3200" b="1">
                <a:solidFill>
                  <a:schemeClr val="bg1">
                    <a:lumMod val="50000"/>
                  </a:schemeClr>
                </a:solidFill>
              </a:rPr>
              <a:t>2</a:t>
            </a:r>
          </a:p>
        </p:txBody>
      </p:sp>
      <p:sp>
        <p:nvSpPr>
          <p:cNvPr id="53" name="5-Point Star 52">
            <a:hlinkClick r:id="rId3" action="ppaction://hlinksldjump"/>
          </p:cNvPr>
          <p:cNvSpPr/>
          <p:nvPr/>
        </p:nvSpPr>
        <p:spPr>
          <a:xfrm>
            <a:off x="3300287" y="1820576"/>
            <a:ext cx="859141" cy="85914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6346086" y="522451"/>
            <a:ext cx="393056" cy="584775"/>
          </a:xfrm>
          <a:prstGeom prst="rect">
            <a:avLst/>
          </a:prstGeom>
          <a:noFill/>
        </p:spPr>
        <p:txBody>
          <a:bodyPr wrap="none" rtlCol="0">
            <a:spAutoFit/>
          </a:bodyPr>
          <a:lstStyle/>
          <a:p>
            <a:r>
              <a:rPr lang="en-US" sz="3200" b="1">
                <a:solidFill>
                  <a:schemeClr val="bg1">
                    <a:lumMod val="50000"/>
                  </a:schemeClr>
                </a:solidFill>
              </a:rPr>
              <a:t>5</a:t>
            </a:r>
          </a:p>
        </p:txBody>
      </p:sp>
      <p:sp>
        <p:nvSpPr>
          <p:cNvPr id="55" name="5-Point Star 54">
            <a:hlinkClick r:id="rId4" action="ppaction://hlinksldjump"/>
          </p:cNvPr>
          <p:cNvSpPr/>
          <p:nvPr/>
        </p:nvSpPr>
        <p:spPr>
          <a:xfrm>
            <a:off x="6113043" y="956728"/>
            <a:ext cx="859141" cy="859141"/>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9158842" y="1815869"/>
            <a:ext cx="393056" cy="584775"/>
          </a:xfrm>
          <a:prstGeom prst="rect">
            <a:avLst/>
          </a:prstGeom>
          <a:noFill/>
        </p:spPr>
        <p:txBody>
          <a:bodyPr wrap="none" rtlCol="0">
            <a:spAutoFit/>
          </a:bodyPr>
          <a:lstStyle/>
          <a:p>
            <a:r>
              <a:rPr lang="en-US" sz="3200" b="1">
                <a:solidFill>
                  <a:schemeClr val="bg1">
                    <a:lumMod val="50000"/>
                  </a:schemeClr>
                </a:solidFill>
              </a:rPr>
              <a:t>6</a:t>
            </a:r>
          </a:p>
        </p:txBody>
      </p:sp>
      <p:sp>
        <p:nvSpPr>
          <p:cNvPr id="57" name="5-Point Star 56">
            <a:hlinkClick r:id="rId5" action="ppaction://hlinksldjump"/>
          </p:cNvPr>
          <p:cNvSpPr/>
          <p:nvPr/>
        </p:nvSpPr>
        <p:spPr>
          <a:xfrm>
            <a:off x="8925799" y="2250146"/>
            <a:ext cx="859141" cy="859141"/>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7088705" y="2797170"/>
            <a:ext cx="393056" cy="584775"/>
          </a:xfrm>
          <a:prstGeom prst="rect">
            <a:avLst/>
          </a:prstGeom>
          <a:noFill/>
        </p:spPr>
        <p:txBody>
          <a:bodyPr wrap="none" rtlCol="0">
            <a:spAutoFit/>
          </a:bodyPr>
          <a:lstStyle/>
          <a:p>
            <a:r>
              <a:rPr lang="en-US" sz="3200" b="1">
                <a:solidFill>
                  <a:schemeClr val="bg1">
                    <a:lumMod val="50000"/>
                  </a:schemeClr>
                </a:solidFill>
              </a:rPr>
              <a:t>4</a:t>
            </a:r>
          </a:p>
        </p:txBody>
      </p:sp>
      <p:sp>
        <p:nvSpPr>
          <p:cNvPr id="59" name="5-Point Star 58">
            <a:hlinkClick r:id="rId6" action="ppaction://hlinksldjump"/>
          </p:cNvPr>
          <p:cNvSpPr/>
          <p:nvPr/>
        </p:nvSpPr>
        <p:spPr>
          <a:xfrm>
            <a:off x="6972184" y="3231447"/>
            <a:ext cx="626099" cy="626099"/>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5-Point Star 60">
            <a:hlinkClick r:id="rId3" action="ppaction://hlinksldjump"/>
          </p:cNvPr>
          <p:cNvSpPr/>
          <p:nvPr/>
        </p:nvSpPr>
        <p:spPr>
          <a:xfrm>
            <a:off x="10092562" y="677655"/>
            <a:ext cx="859141" cy="859141"/>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750954" y="1815868"/>
            <a:ext cx="393056" cy="584775"/>
          </a:xfrm>
          <a:prstGeom prst="rect">
            <a:avLst/>
          </a:prstGeom>
          <a:noFill/>
        </p:spPr>
        <p:txBody>
          <a:bodyPr wrap="none" rtlCol="0">
            <a:spAutoFit/>
          </a:bodyPr>
          <a:lstStyle/>
          <a:p>
            <a:r>
              <a:rPr lang="en-US" sz="3200" b="1">
                <a:solidFill>
                  <a:schemeClr val="bg1">
                    <a:lumMod val="50000"/>
                  </a:schemeClr>
                </a:solidFill>
              </a:rPr>
              <a:t>3</a:t>
            </a:r>
          </a:p>
        </p:txBody>
      </p:sp>
      <p:sp>
        <p:nvSpPr>
          <p:cNvPr id="63" name="5-Point Star 62">
            <a:hlinkClick r:id="rId7" action="ppaction://hlinksldjump"/>
          </p:cNvPr>
          <p:cNvSpPr/>
          <p:nvPr/>
        </p:nvSpPr>
        <p:spPr>
          <a:xfrm>
            <a:off x="732697" y="2250146"/>
            <a:ext cx="429571" cy="42957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5-Point Star 64">
            <a:hlinkClick r:id="rId7" action="ppaction://hlinksldjump"/>
          </p:cNvPr>
          <p:cNvSpPr/>
          <p:nvPr/>
        </p:nvSpPr>
        <p:spPr>
          <a:xfrm>
            <a:off x="4503501" y="434277"/>
            <a:ext cx="522451" cy="52245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Pentagon 69">
            <a:hlinkClick r:id="" action="ppaction://noaction"/>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pipi</a:t>
            </a:r>
          </a:p>
        </p:txBody>
      </p:sp>
      <p:sp>
        <p:nvSpPr>
          <p:cNvPr id="71" name="Rectangle 70"/>
          <p:cNvSpPr/>
          <p:nvPr/>
        </p:nvSpPr>
        <p:spPr>
          <a:xfrm>
            <a:off x="282448" y="4848027"/>
            <a:ext cx="5741572" cy="1446550"/>
          </a:xfrm>
          <a:prstGeom prst="rect">
            <a:avLst/>
          </a:prstGeom>
          <a:noFill/>
        </p:spPr>
        <p:txBody>
          <a:bodyPr wrap="none" lIns="91440" tIns="45720" rIns="91440" bIns="45720">
            <a:spAutoFit/>
          </a:bodyPr>
          <a:lstStyle/>
          <a:p>
            <a:pPr algn="ctr"/>
            <a:r>
              <a:rPr lang="en-US" sz="8800" b="1" cap="none" spc="0">
                <a:ln w="6600">
                  <a:solidFill>
                    <a:schemeClr val="accent2"/>
                  </a:solidFill>
                  <a:prstDash val="solid"/>
                </a:ln>
                <a:solidFill>
                  <a:srgbClr val="FFFFFF"/>
                </a:solidFill>
                <a:effectLst>
                  <a:outerShdw dist="38100" dir="2700000" algn="tl" rotWithShape="0">
                    <a:schemeClr val="accent2"/>
                  </a:outerShdw>
                </a:effectLst>
              </a:rPr>
              <a:t>LUCKY STAR</a:t>
            </a:r>
          </a:p>
        </p:txBody>
      </p:sp>
      <p:pic>
        <p:nvPicPr>
          <p:cNvPr id="73" name="Picture 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73474" y="3081916"/>
            <a:ext cx="149974" cy="132669"/>
          </a:xfrm>
          <a:prstGeom prst="rect">
            <a:avLst/>
          </a:prstGeom>
        </p:spPr>
      </p:pic>
      <p:pic>
        <p:nvPicPr>
          <p:cNvPr id="76" name="Picture 7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7130" y="1336023"/>
            <a:ext cx="247650" cy="219075"/>
          </a:xfrm>
          <a:prstGeom prst="rect">
            <a:avLst/>
          </a:prstGeom>
        </p:spPr>
      </p:pic>
      <p:pic>
        <p:nvPicPr>
          <p:cNvPr id="77" name="Picture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77166" y="1866180"/>
            <a:ext cx="206475" cy="182651"/>
          </a:xfrm>
          <a:prstGeom prst="rect">
            <a:avLst/>
          </a:prstGeom>
        </p:spPr>
      </p:pic>
      <p:pic>
        <p:nvPicPr>
          <p:cNvPr id="79" name="Picture 7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8480" y="1889180"/>
            <a:ext cx="174279" cy="154170"/>
          </a:xfrm>
          <a:prstGeom prst="rect">
            <a:avLst/>
          </a:prstGeom>
        </p:spPr>
      </p:pic>
    </p:spTree>
    <p:extLst>
      <p:ext uri="{BB962C8B-B14F-4D97-AF65-F5344CB8AC3E}">
        <p14:creationId xmlns:p14="http://schemas.microsoft.com/office/powerpoint/2010/main" val="172909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500" fill="hold"/>
                                        <p:tgtEl>
                                          <p:spTgt spid="61"/>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1750" fill="hold"/>
                                        <p:tgtEl>
                                          <p:spTgt spid="63"/>
                                        </p:tgtEl>
                                        <p:attrNameLst>
                                          <p:attrName>r</p:attrName>
                                        </p:attrNameLst>
                                      </p:cBhvr>
                                    </p:animRot>
                                  </p:childTnLst>
                                </p:cTn>
                              </p:par>
                              <p:par>
                                <p:cTn id="25" presetID="8" presetClass="emph" presetSubtype="0" repeatCount="indefinite" fill="hold" grpId="1" nodeType="withEffect">
                                  <p:stCondLst>
                                    <p:cond delay="0"/>
                                  </p:stCondLst>
                                  <p:childTnLst>
                                    <p:animRot by="21600000">
                                      <p:cBhvr>
                                        <p:cTn id="26" dur="2000" fill="hold"/>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51"/>
                    </p:tgtEl>
                  </p:cond>
                </p:stCondLst>
                <p:endSync evt="end" delay="0">
                  <p:rtn val="all"/>
                </p:endSync>
                <p:childTnLst>
                  <p:par>
                    <p:cTn id="28" fill="hold">
                      <p:stCondLst>
                        <p:cond delay="0"/>
                      </p:stCondLst>
                      <p:childTnLst>
                        <p:par>
                          <p:cTn id="29" fill="hold">
                            <p:stCondLst>
                              <p:cond delay="0"/>
                            </p:stCondLst>
                            <p:childTnLst>
                              <p:par>
                                <p:cTn id="30" presetID="23" presetClass="exit" presetSubtype="544" fill="hold" grpId="0" nodeType="clickEffect">
                                  <p:stCondLst>
                                    <p:cond delay="0"/>
                                  </p:stCondLst>
                                  <p:childTnLst>
                                    <p:anim calcmode="lin" valueType="num">
                                      <p:cBhvr>
                                        <p:cTn id="31" dur="500"/>
                                        <p:tgtEl>
                                          <p:spTgt spid="51"/>
                                        </p:tgtEl>
                                        <p:attrNameLst>
                                          <p:attrName>ppt_w</p:attrName>
                                        </p:attrNameLst>
                                      </p:cBhvr>
                                      <p:tavLst>
                                        <p:tav tm="0">
                                          <p:val>
                                            <p:strVal val="ppt_w"/>
                                          </p:val>
                                        </p:tav>
                                        <p:tav tm="100000">
                                          <p:val>
                                            <p:fltVal val="0"/>
                                          </p:val>
                                        </p:tav>
                                      </p:tavLst>
                                    </p:anim>
                                    <p:anim calcmode="lin" valueType="num">
                                      <p:cBhvr>
                                        <p:cTn id="32" dur="500"/>
                                        <p:tgtEl>
                                          <p:spTgt spid="51"/>
                                        </p:tgtEl>
                                        <p:attrNameLst>
                                          <p:attrName>ppt_h</p:attrName>
                                        </p:attrNameLst>
                                      </p:cBhvr>
                                      <p:tavLst>
                                        <p:tav tm="0">
                                          <p:val>
                                            <p:strVal val="ppt_h"/>
                                          </p:val>
                                        </p:tav>
                                        <p:tav tm="100000">
                                          <p:val>
                                            <p:fltVal val="0"/>
                                          </p:val>
                                        </p:tav>
                                      </p:tavLst>
                                    </p:anim>
                                    <p:anim calcmode="lin" valueType="num">
                                      <p:cBhvr>
                                        <p:cTn id="33" dur="500"/>
                                        <p:tgtEl>
                                          <p:spTgt spid="51"/>
                                        </p:tgtEl>
                                        <p:attrNameLst>
                                          <p:attrName>ppt_x</p:attrName>
                                        </p:attrNameLst>
                                      </p:cBhvr>
                                      <p:tavLst>
                                        <p:tav tm="0">
                                          <p:val>
                                            <p:strVal val="ppt_x"/>
                                          </p:val>
                                        </p:tav>
                                        <p:tav tm="100000">
                                          <p:val>
                                            <p:fltVal val="0.5"/>
                                          </p:val>
                                        </p:tav>
                                      </p:tavLst>
                                    </p:anim>
                                    <p:anim calcmode="lin" valueType="num">
                                      <p:cBhvr>
                                        <p:cTn id="34" dur="500"/>
                                        <p:tgtEl>
                                          <p:spTgt spid="51"/>
                                        </p:tgtEl>
                                        <p:attrNameLst>
                                          <p:attrName>ppt_y</p:attrName>
                                        </p:attrNameLst>
                                      </p:cBhvr>
                                      <p:tavLst>
                                        <p:tav tm="0">
                                          <p:val>
                                            <p:strVal val="ppt_y"/>
                                          </p:val>
                                        </p:tav>
                                        <p:tav tm="100000">
                                          <p:val>
                                            <p:fltVal val="0.5"/>
                                          </p:val>
                                        </p:tav>
                                      </p:tavLst>
                                    </p:anim>
                                    <p:set>
                                      <p:cBhvr>
                                        <p:cTn id="35" dur="1" fill="hold">
                                          <p:stCondLst>
                                            <p:cond delay="499"/>
                                          </p:stCondLst>
                                        </p:cTn>
                                        <p:tgtEl>
                                          <p:spTgt spid="51"/>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
                                        <p:tgtEl>
                                          <p:spTgt spid="29"/>
                                        </p:tgtEl>
                                      </p:cBhvr>
                                    </p:animEffect>
                                    <p:set>
                                      <p:cBhvr>
                                        <p:cTn id="38"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9" restart="whenNotActive" fill="hold" evtFilter="cancelBubble" nodeType="interactiveSeq">
                <p:stCondLst>
                  <p:cond evt="onClick" delay="0">
                    <p:tgtEl>
                      <p:spTgt spid="53"/>
                    </p:tgtEl>
                  </p:cond>
                </p:stCondLst>
                <p:endSync evt="end" delay="0">
                  <p:rtn val="all"/>
                </p:endSync>
                <p:childTnLst>
                  <p:par>
                    <p:cTn id="40" fill="hold">
                      <p:stCondLst>
                        <p:cond delay="0"/>
                      </p:stCondLst>
                      <p:childTnLst>
                        <p:par>
                          <p:cTn id="41" fill="hold">
                            <p:stCondLst>
                              <p:cond delay="0"/>
                            </p:stCondLst>
                            <p:childTnLst>
                              <p:par>
                                <p:cTn id="42" presetID="23" presetClass="exit" presetSubtype="544" fill="hold" grpId="0" nodeType="clickEffect">
                                  <p:stCondLst>
                                    <p:cond delay="0"/>
                                  </p:stCondLst>
                                  <p:childTnLst>
                                    <p:anim calcmode="lin" valueType="num">
                                      <p:cBhvr>
                                        <p:cTn id="43" dur="500"/>
                                        <p:tgtEl>
                                          <p:spTgt spid="53"/>
                                        </p:tgtEl>
                                        <p:attrNameLst>
                                          <p:attrName>ppt_w</p:attrName>
                                        </p:attrNameLst>
                                      </p:cBhvr>
                                      <p:tavLst>
                                        <p:tav tm="0">
                                          <p:val>
                                            <p:strVal val="ppt_w"/>
                                          </p:val>
                                        </p:tav>
                                        <p:tav tm="100000">
                                          <p:val>
                                            <p:fltVal val="0"/>
                                          </p:val>
                                        </p:tav>
                                      </p:tavLst>
                                    </p:anim>
                                    <p:anim calcmode="lin" valueType="num">
                                      <p:cBhvr>
                                        <p:cTn id="44" dur="500"/>
                                        <p:tgtEl>
                                          <p:spTgt spid="53"/>
                                        </p:tgtEl>
                                        <p:attrNameLst>
                                          <p:attrName>ppt_h</p:attrName>
                                        </p:attrNameLst>
                                      </p:cBhvr>
                                      <p:tavLst>
                                        <p:tav tm="0">
                                          <p:val>
                                            <p:strVal val="ppt_h"/>
                                          </p:val>
                                        </p:tav>
                                        <p:tav tm="100000">
                                          <p:val>
                                            <p:fltVal val="0"/>
                                          </p:val>
                                        </p:tav>
                                      </p:tavLst>
                                    </p:anim>
                                    <p:anim calcmode="lin" valueType="num">
                                      <p:cBhvr>
                                        <p:cTn id="45" dur="500"/>
                                        <p:tgtEl>
                                          <p:spTgt spid="53"/>
                                        </p:tgtEl>
                                        <p:attrNameLst>
                                          <p:attrName>ppt_x</p:attrName>
                                        </p:attrNameLst>
                                      </p:cBhvr>
                                      <p:tavLst>
                                        <p:tav tm="0">
                                          <p:val>
                                            <p:strVal val="ppt_x"/>
                                          </p:val>
                                        </p:tav>
                                        <p:tav tm="100000">
                                          <p:val>
                                            <p:fltVal val="0.5"/>
                                          </p:val>
                                        </p:tav>
                                      </p:tavLst>
                                    </p:anim>
                                    <p:anim calcmode="lin" valueType="num">
                                      <p:cBhvr>
                                        <p:cTn id="46" dur="500"/>
                                        <p:tgtEl>
                                          <p:spTgt spid="53"/>
                                        </p:tgtEl>
                                        <p:attrNameLst>
                                          <p:attrName>ppt_y</p:attrName>
                                        </p:attrNameLst>
                                      </p:cBhvr>
                                      <p:tavLst>
                                        <p:tav tm="0">
                                          <p:val>
                                            <p:strVal val="ppt_y"/>
                                          </p:val>
                                        </p:tav>
                                        <p:tav tm="100000">
                                          <p:val>
                                            <p:fltVal val="0.5"/>
                                          </p:val>
                                        </p:tav>
                                      </p:tavLst>
                                    </p:anim>
                                    <p:set>
                                      <p:cBhvr>
                                        <p:cTn id="47" dur="1" fill="hold">
                                          <p:stCondLst>
                                            <p:cond delay="499"/>
                                          </p:stCondLst>
                                        </p:cTn>
                                        <p:tgtEl>
                                          <p:spTgt spid="53"/>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10"/>
                                        <p:tgtEl>
                                          <p:spTgt spid="52"/>
                                        </p:tgtEl>
                                      </p:cBhvr>
                                    </p:animEffect>
                                    <p:set>
                                      <p:cBhvr>
                                        <p:cTn id="50"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23" presetClass="exit" presetSubtype="544" fill="hold" grpId="0" nodeType="clickEffect">
                                  <p:stCondLst>
                                    <p:cond delay="0"/>
                                  </p:stCondLst>
                                  <p:childTnLst>
                                    <p:anim calcmode="lin" valueType="num">
                                      <p:cBhvr>
                                        <p:cTn id="55" dur="500"/>
                                        <p:tgtEl>
                                          <p:spTgt spid="55"/>
                                        </p:tgtEl>
                                        <p:attrNameLst>
                                          <p:attrName>ppt_w</p:attrName>
                                        </p:attrNameLst>
                                      </p:cBhvr>
                                      <p:tavLst>
                                        <p:tav tm="0">
                                          <p:val>
                                            <p:strVal val="ppt_w"/>
                                          </p:val>
                                        </p:tav>
                                        <p:tav tm="100000">
                                          <p:val>
                                            <p:fltVal val="0"/>
                                          </p:val>
                                        </p:tav>
                                      </p:tavLst>
                                    </p:anim>
                                    <p:anim calcmode="lin" valueType="num">
                                      <p:cBhvr>
                                        <p:cTn id="56" dur="500"/>
                                        <p:tgtEl>
                                          <p:spTgt spid="55"/>
                                        </p:tgtEl>
                                        <p:attrNameLst>
                                          <p:attrName>ppt_h</p:attrName>
                                        </p:attrNameLst>
                                      </p:cBhvr>
                                      <p:tavLst>
                                        <p:tav tm="0">
                                          <p:val>
                                            <p:strVal val="ppt_h"/>
                                          </p:val>
                                        </p:tav>
                                        <p:tav tm="100000">
                                          <p:val>
                                            <p:fltVal val="0"/>
                                          </p:val>
                                        </p:tav>
                                      </p:tavLst>
                                    </p:anim>
                                    <p:anim calcmode="lin" valueType="num">
                                      <p:cBhvr>
                                        <p:cTn id="57" dur="500"/>
                                        <p:tgtEl>
                                          <p:spTgt spid="55"/>
                                        </p:tgtEl>
                                        <p:attrNameLst>
                                          <p:attrName>ppt_x</p:attrName>
                                        </p:attrNameLst>
                                      </p:cBhvr>
                                      <p:tavLst>
                                        <p:tav tm="0">
                                          <p:val>
                                            <p:strVal val="ppt_x"/>
                                          </p:val>
                                        </p:tav>
                                        <p:tav tm="100000">
                                          <p:val>
                                            <p:fltVal val="0.5"/>
                                          </p:val>
                                        </p:tav>
                                      </p:tavLst>
                                    </p:anim>
                                    <p:anim calcmode="lin" valueType="num">
                                      <p:cBhvr>
                                        <p:cTn id="58" dur="500"/>
                                        <p:tgtEl>
                                          <p:spTgt spid="55"/>
                                        </p:tgtEl>
                                        <p:attrNameLst>
                                          <p:attrName>ppt_y</p:attrName>
                                        </p:attrNameLst>
                                      </p:cBhvr>
                                      <p:tavLst>
                                        <p:tav tm="0">
                                          <p:val>
                                            <p:strVal val="ppt_y"/>
                                          </p:val>
                                        </p:tav>
                                        <p:tav tm="100000">
                                          <p:val>
                                            <p:fltVal val="0.5"/>
                                          </p:val>
                                        </p:tav>
                                      </p:tavLst>
                                    </p:anim>
                                    <p:set>
                                      <p:cBhvr>
                                        <p:cTn id="59" dur="1" fill="hold">
                                          <p:stCondLst>
                                            <p:cond delay="499"/>
                                          </p:stCondLst>
                                        </p:cTn>
                                        <p:tgtEl>
                                          <p:spTgt spid="55"/>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10"/>
                                        <p:tgtEl>
                                          <p:spTgt spid="54"/>
                                        </p:tgtEl>
                                      </p:cBhvr>
                                    </p:animEffect>
                                    <p:set>
                                      <p:cBhvr>
                                        <p:cTn id="62"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3" restart="whenNotActive" fill="hold" evtFilter="cancelBubble" nodeType="interactiveSeq">
                <p:stCondLst>
                  <p:cond evt="onClick" delay="0">
                    <p:tgtEl>
                      <p:spTgt spid="57"/>
                    </p:tgtEl>
                  </p:cond>
                </p:stCondLst>
                <p:endSync evt="end" delay="0">
                  <p:rtn val="all"/>
                </p:endSync>
                <p:childTnLst>
                  <p:par>
                    <p:cTn id="64" fill="hold">
                      <p:stCondLst>
                        <p:cond delay="0"/>
                      </p:stCondLst>
                      <p:childTnLst>
                        <p:par>
                          <p:cTn id="65" fill="hold">
                            <p:stCondLst>
                              <p:cond delay="0"/>
                            </p:stCondLst>
                            <p:childTnLst>
                              <p:par>
                                <p:cTn id="66" presetID="23" presetClass="exit" presetSubtype="544" fill="hold" grpId="0" nodeType="clickEffect">
                                  <p:stCondLst>
                                    <p:cond delay="0"/>
                                  </p:stCondLst>
                                  <p:childTnLst>
                                    <p:anim calcmode="lin" valueType="num">
                                      <p:cBhvr>
                                        <p:cTn id="67" dur="500"/>
                                        <p:tgtEl>
                                          <p:spTgt spid="57"/>
                                        </p:tgtEl>
                                        <p:attrNameLst>
                                          <p:attrName>ppt_w</p:attrName>
                                        </p:attrNameLst>
                                      </p:cBhvr>
                                      <p:tavLst>
                                        <p:tav tm="0">
                                          <p:val>
                                            <p:strVal val="ppt_w"/>
                                          </p:val>
                                        </p:tav>
                                        <p:tav tm="100000">
                                          <p:val>
                                            <p:fltVal val="0"/>
                                          </p:val>
                                        </p:tav>
                                      </p:tavLst>
                                    </p:anim>
                                    <p:anim calcmode="lin" valueType="num">
                                      <p:cBhvr>
                                        <p:cTn id="68" dur="500"/>
                                        <p:tgtEl>
                                          <p:spTgt spid="57"/>
                                        </p:tgtEl>
                                        <p:attrNameLst>
                                          <p:attrName>ppt_h</p:attrName>
                                        </p:attrNameLst>
                                      </p:cBhvr>
                                      <p:tavLst>
                                        <p:tav tm="0">
                                          <p:val>
                                            <p:strVal val="ppt_h"/>
                                          </p:val>
                                        </p:tav>
                                        <p:tav tm="100000">
                                          <p:val>
                                            <p:fltVal val="0"/>
                                          </p:val>
                                        </p:tav>
                                      </p:tavLst>
                                    </p:anim>
                                    <p:anim calcmode="lin" valueType="num">
                                      <p:cBhvr>
                                        <p:cTn id="69" dur="500"/>
                                        <p:tgtEl>
                                          <p:spTgt spid="57"/>
                                        </p:tgtEl>
                                        <p:attrNameLst>
                                          <p:attrName>ppt_x</p:attrName>
                                        </p:attrNameLst>
                                      </p:cBhvr>
                                      <p:tavLst>
                                        <p:tav tm="0">
                                          <p:val>
                                            <p:strVal val="ppt_x"/>
                                          </p:val>
                                        </p:tav>
                                        <p:tav tm="100000">
                                          <p:val>
                                            <p:fltVal val="0.5"/>
                                          </p:val>
                                        </p:tav>
                                      </p:tavLst>
                                    </p:anim>
                                    <p:anim calcmode="lin" valueType="num">
                                      <p:cBhvr>
                                        <p:cTn id="70" dur="500"/>
                                        <p:tgtEl>
                                          <p:spTgt spid="57"/>
                                        </p:tgtEl>
                                        <p:attrNameLst>
                                          <p:attrName>ppt_y</p:attrName>
                                        </p:attrNameLst>
                                      </p:cBhvr>
                                      <p:tavLst>
                                        <p:tav tm="0">
                                          <p:val>
                                            <p:strVal val="ppt_y"/>
                                          </p:val>
                                        </p:tav>
                                        <p:tav tm="100000">
                                          <p:val>
                                            <p:fltVal val="0.5"/>
                                          </p:val>
                                        </p:tav>
                                      </p:tavLst>
                                    </p:anim>
                                    <p:set>
                                      <p:cBhvr>
                                        <p:cTn id="71" dur="1" fill="hold">
                                          <p:stCondLst>
                                            <p:cond delay="499"/>
                                          </p:stCondLst>
                                        </p:cTn>
                                        <p:tgtEl>
                                          <p:spTgt spid="57"/>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10"/>
                                        <p:tgtEl>
                                          <p:spTgt spid="56"/>
                                        </p:tgtEl>
                                      </p:cBhvr>
                                    </p:animEffect>
                                    <p:set>
                                      <p:cBhvr>
                                        <p:cTn id="74"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5" restart="whenNotActive" fill="hold" evtFilter="cancelBubble" nodeType="interactiveSeq">
                <p:stCondLst>
                  <p:cond evt="onClick" delay="0">
                    <p:tgtEl>
                      <p:spTgt spid="59"/>
                    </p:tgtEl>
                  </p:cond>
                </p:stCondLst>
                <p:endSync evt="end" delay="0">
                  <p:rtn val="all"/>
                </p:endSync>
                <p:childTnLst>
                  <p:par>
                    <p:cTn id="76" fill="hold">
                      <p:stCondLst>
                        <p:cond delay="0"/>
                      </p:stCondLst>
                      <p:childTnLst>
                        <p:par>
                          <p:cTn id="77" fill="hold">
                            <p:stCondLst>
                              <p:cond delay="0"/>
                            </p:stCondLst>
                            <p:childTnLst>
                              <p:par>
                                <p:cTn id="78" presetID="23" presetClass="exit" presetSubtype="544" fill="hold" grpId="0" nodeType="clickEffect">
                                  <p:stCondLst>
                                    <p:cond delay="0"/>
                                  </p:stCondLst>
                                  <p:childTnLst>
                                    <p:anim calcmode="lin" valueType="num">
                                      <p:cBhvr>
                                        <p:cTn id="79" dur="500"/>
                                        <p:tgtEl>
                                          <p:spTgt spid="59"/>
                                        </p:tgtEl>
                                        <p:attrNameLst>
                                          <p:attrName>ppt_w</p:attrName>
                                        </p:attrNameLst>
                                      </p:cBhvr>
                                      <p:tavLst>
                                        <p:tav tm="0">
                                          <p:val>
                                            <p:strVal val="ppt_w"/>
                                          </p:val>
                                        </p:tav>
                                        <p:tav tm="100000">
                                          <p:val>
                                            <p:fltVal val="0"/>
                                          </p:val>
                                        </p:tav>
                                      </p:tavLst>
                                    </p:anim>
                                    <p:anim calcmode="lin" valueType="num">
                                      <p:cBhvr>
                                        <p:cTn id="80" dur="500"/>
                                        <p:tgtEl>
                                          <p:spTgt spid="59"/>
                                        </p:tgtEl>
                                        <p:attrNameLst>
                                          <p:attrName>ppt_h</p:attrName>
                                        </p:attrNameLst>
                                      </p:cBhvr>
                                      <p:tavLst>
                                        <p:tav tm="0">
                                          <p:val>
                                            <p:strVal val="ppt_h"/>
                                          </p:val>
                                        </p:tav>
                                        <p:tav tm="100000">
                                          <p:val>
                                            <p:fltVal val="0"/>
                                          </p:val>
                                        </p:tav>
                                      </p:tavLst>
                                    </p:anim>
                                    <p:anim calcmode="lin" valueType="num">
                                      <p:cBhvr>
                                        <p:cTn id="81" dur="500"/>
                                        <p:tgtEl>
                                          <p:spTgt spid="59"/>
                                        </p:tgtEl>
                                        <p:attrNameLst>
                                          <p:attrName>ppt_x</p:attrName>
                                        </p:attrNameLst>
                                      </p:cBhvr>
                                      <p:tavLst>
                                        <p:tav tm="0">
                                          <p:val>
                                            <p:strVal val="ppt_x"/>
                                          </p:val>
                                        </p:tav>
                                        <p:tav tm="100000">
                                          <p:val>
                                            <p:fltVal val="0.5"/>
                                          </p:val>
                                        </p:tav>
                                      </p:tavLst>
                                    </p:anim>
                                    <p:anim calcmode="lin" valueType="num">
                                      <p:cBhvr>
                                        <p:cTn id="82" dur="500"/>
                                        <p:tgtEl>
                                          <p:spTgt spid="59"/>
                                        </p:tgtEl>
                                        <p:attrNameLst>
                                          <p:attrName>ppt_y</p:attrName>
                                        </p:attrNameLst>
                                      </p:cBhvr>
                                      <p:tavLst>
                                        <p:tav tm="0">
                                          <p:val>
                                            <p:strVal val="ppt_y"/>
                                          </p:val>
                                        </p:tav>
                                        <p:tav tm="100000">
                                          <p:val>
                                            <p:fltVal val="0.5"/>
                                          </p:val>
                                        </p:tav>
                                      </p:tavLst>
                                    </p:anim>
                                    <p:set>
                                      <p:cBhvr>
                                        <p:cTn id="83" dur="1" fill="hold">
                                          <p:stCondLst>
                                            <p:cond delay="499"/>
                                          </p:stCondLst>
                                        </p:cTn>
                                        <p:tgtEl>
                                          <p:spTgt spid="59"/>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10"/>
                                        <p:tgtEl>
                                          <p:spTgt spid="58"/>
                                        </p:tgtEl>
                                      </p:cBhvr>
                                    </p:animEffect>
                                    <p:set>
                                      <p:cBhvr>
                                        <p:cTn id="86"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7" restart="whenNotActive" fill="hold" evtFilter="cancelBubble" nodeType="interactiveSeq">
                <p:stCondLst>
                  <p:cond evt="onClick" delay="0">
                    <p:tgtEl>
                      <p:spTgt spid="61"/>
                    </p:tgtEl>
                  </p:cond>
                </p:stCondLst>
                <p:endSync evt="end" delay="0">
                  <p:rtn val="all"/>
                </p:endSync>
                <p:childTnLst>
                  <p:par>
                    <p:cTn id="88" fill="hold">
                      <p:stCondLst>
                        <p:cond delay="0"/>
                      </p:stCondLst>
                      <p:childTnLst>
                        <p:par>
                          <p:cTn id="89" fill="hold">
                            <p:stCondLst>
                              <p:cond delay="0"/>
                            </p:stCondLst>
                            <p:childTnLst>
                              <p:par>
                                <p:cTn id="90" presetID="23" presetClass="exit" presetSubtype="544" fill="hold" grpId="0" nodeType="clickEffect">
                                  <p:stCondLst>
                                    <p:cond delay="0"/>
                                  </p:stCondLst>
                                  <p:childTnLst>
                                    <p:anim calcmode="lin" valueType="num">
                                      <p:cBhvr>
                                        <p:cTn id="91" dur="500"/>
                                        <p:tgtEl>
                                          <p:spTgt spid="61"/>
                                        </p:tgtEl>
                                        <p:attrNameLst>
                                          <p:attrName>ppt_w</p:attrName>
                                        </p:attrNameLst>
                                      </p:cBhvr>
                                      <p:tavLst>
                                        <p:tav tm="0">
                                          <p:val>
                                            <p:strVal val="ppt_w"/>
                                          </p:val>
                                        </p:tav>
                                        <p:tav tm="100000">
                                          <p:val>
                                            <p:fltVal val="0"/>
                                          </p:val>
                                        </p:tav>
                                      </p:tavLst>
                                    </p:anim>
                                    <p:anim calcmode="lin" valueType="num">
                                      <p:cBhvr>
                                        <p:cTn id="92" dur="500"/>
                                        <p:tgtEl>
                                          <p:spTgt spid="61"/>
                                        </p:tgtEl>
                                        <p:attrNameLst>
                                          <p:attrName>ppt_h</p:attrName>
                                        </p:attrNameLst>
                                      </p:cBhvr>
                                      <p:tavLst>
                                        <p:tav tm="0">
                                          <p:val>
                                            <p:strVal val="ppt_h"/>
                                          </p:val>
                                        </p:tav>
                                        <p:tav tm="100000">
                                          <p:val>
                                            <p:fltVal val="0"/>
                                          </p:val>
                                        </p:tav>
                                      </p:tavLst>
                                    </p:anim>
                                    <p:anim calcmode="lin" valueType="num">
                                      <p:cBhvr>
                                        <p:cTn id="93" dur="500"/>
                                        <p:tgtEl>
                                          <p:spTgt spid="61"/>
                                        </p:tgtEl>
                                        <p:attrNameLst>
                                          <p:attrName>ppt_x</p:attrName>
                                        </p:attrNameLst>
                                      </p:cBhvr>
                                      <p:tavLst>
                                        <p:tav tm="0">
                                          <p:val>
                                            <p:strVal val="ppt_x"/>
                                          </p:val>
                                        </p:tav>
                                        <p:tav tm="100000">
                                          <p:val>
                                            <p:fltVal val="0.5"/>
                                          </p:val>
                                        </p:tav>
                                      </p:tavLst>
                                    </p:anim>
                                    <p:anim calcmode="lin" valueType="num">
                                      <p:cBhvr>
                                        <p:cTn id="94" dur="500"/>
                                        <p:tgtEl>
                                          <p:spTgt spid="61"/>
                                        </p:tgtEl>
                                        <p:attrNameLst>
                                          <p:attrName>ppt_y</p:attrName>
                                        </p:attrNameLst>
                                      </p:cBhvr>
                                      <p:tavLst>
                                        <p:tav tm="0">
                                          <p:val>
                                            <p:strVal val="ppt_y"/>
                                          </p:val>
                                        </p:tav>
                                        <p:tav tm="100000">
                                          <p:val>
                                            <p:fltVal val="0.5"/>
                                          </p:val>
                                        </p:tav>
                                      </p:tavLst>
                                    </p:anim>
                                    <p:set>
                                      <p:cBhvr>
                                        <p:cTn id="95"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96" restart="whenNotActive" fill="hold" evtFilter="cancelBubble" nodeType="interactiveSeq">
                <p:stCondLst>
                  <p:cond evt="onClick" delay="0">
                    <p:tgtEl>
                      <p:spTgt spid="63"/>
                    </p:tgtEl>
                  </p:cond>
                </p:stCondLst>
                <p:endSync evt="end" delay="0">
                  <p:rtn val="all"/>
                </p:endSync>
                <p:childTnLst>
                  <p:par>
                    <p:cTn id="97" fill="hold">
                      <p:stCondLst>
                        <p:cond delay="0"/>
                      </p:stCondLst>
                      <p:childTnLst>
                        <p:par>
                          <p:cTn id="98" fill="hold">
                            <p:stCondLst>
                              <p:cond delay="0"/>
                            </p:stCondLst>
                            <p:childTnLst>
                              <p:par>
                                <p:cTn id="99" presetID="23" presetClass="exit" presetSubtype="544" fill="hold" grpId="0" nodeType="clickEffect">
                                  <p:stCondLst>
                                    <p:cond delay="0"/>
                                  </p:stCondLst>
                                  <p:childTnLst>
                                    <p:anim calcmode="lin" valueType="num">
                                      <p:cBhvr>
                                        <p:cTn id="100" dur="500"/>
                                        <p:tgtEl>
                                          <p:spTgt spid="63"/>
                                        </p:tgtEl>
                                        <p:attrNameLst>
                                          <p:attrName>ppt_w</p:attrName>
                                        </p:attrNameLst>
                                      </p:cBhvr>
                                      <p:tavLst>
                                        <p:tav tm="0">
                                          <p:val>
                                            <p:strVal val="ppt_w"/>
                                          </p:val>
                                        </p:tav>
                                        <p:tav tm="100000">
                                          <p:val>
                                            <p:fltVal val="0"/>
                                          </p:val>
                                        </p:tav>
                                      </p:tavLst>
                                    </p:anim>
                                    <p:anim calcmode="lin" valueType="num">
                                      <p:cBhvr>
                                        <p:cTn id="101" dur="500"/>
                                        <p:tgtEl>
                                          <p:spTgt spid="63"/>
                                        </p:tgtEl>
                                        <p:attrNameLst>
                                          <p:attrName>ppt_h</p:attrName>
                                        </p:attrNameLst>
                                      </p:cBhvr>
                                      <p:tavLst>
                                        <p:tav tm="0">
                                          <p:val>
                                            <p:strVal val="ppt_h"/>
                                          </p:val>
                                        </p:tav>
                                        <p:tav tm="100000">
                                          <p:val>
                                            <p:fltVal val="0"/>
                                          </p:val>
                                        </p:tav>
                                      </p:tavLst>
                                    </p:anim>
                                    <p:anim calcmode="lin" valueType="num">
                                      <p:cBhvr>
                                        <p:cTn id="102" dur="500"/>
                                        <p:tgtEl>
                                          <p:spTgt spid="63"/>
                                        </p:tgtEl>
                                        <p:attrNameLst>
                                          <p:attrName>ppt_x</p:attrName>
                                        </p:attrNameLst>
                                      </p:cBhvr>
                                      <p:tavLst>
                                        <p:tav tm="0">
                                          <p:val>
                                            <p:strVal val="ppt_x"/>
                                          </p:val>
                                        </p:tav>
                                        <p:tav tm="100000">
                                          <p:val>
                                            <p:fltVal val="0.5"/>
                                          </p:val>
                                        </p:tav>
                                      </p:tavLst>
                                    </p:anim>
                                    <p:anim calcmode="lin" valueType="num">
                                      <p:cBhvr>
                                        <p:cTn id="103" dur="500"/>
                                        <p:tgtEl>
                                          <p:spTgt spid="63"/>
                                        </p:tgtEl>
                                        <p:attrNameLst>
                                          <p:attrName>ppt_y</p:attrName>
                                        </p:attrNameLst>
                                      </p:cBhvr>
                                      <p:tavLst>
                                        <p:tav tm="0">
                                          <p:val>
                                            <p:strVal val="ppt_y"/>
                                          </p:val>
                                        </p:tav>
                                        <p:tav tm="100000">
                                          <p:val>
                                            <p:fltVal val="0.5"/>
                                          </p:val>
                                        </p:tav>
                                      </p:tavLst>
                                    </p:anim>
                                    <p:set>
                                      <p:cBhvr>
                                        <p:cTn id="104" dur="1" fill="hold">
                                          <p:stCondLst>
                                            <p:cond delay="499"/>
                                          </p:stCondLst>
                                        </p:cTn>
                                        <p:tgtEl>
                                          <p:spTgt spid="63"/>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10"/>
                                        <p:tgtEl>
                                          <p:spTgt spid="62"/>
                                        </p:tgtEl>
                                      </p:cBhvr>
                                    </p:animEffect>
                                    <p:set>
                                      <p:cBhvr>
                                        <p:cTn id="107"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08" restart="whenNotActive" fill="hold" evtFilter="cancelBubble" nodeType="interactiveSeq">
                <p:stCondLst>
                  <p:cond evt="onClick" delay="0">
                    <p:tgtEl>
                      <p:spTgt spid="65"/>
                    </p:tgtEl>
                  </p:cond>
                </p:stCondLst>
                <p:endSync evt="end" delay="0">
                  <p:rtn val="all"/>
                </p:endSync>
                <p:childTnLst>
                  <p:par>
                    <p:cTn id="109" fill="hold">
                      <p:stCondLst>
                        <p:cond delay="0"/>
                      </p:stCondLst>
                      <p:childTnLst>
                        <p:par>
                          <p:cTn id="110" fill="hold">
                            <p:stCondLst>
                              <p:cond delay="0"/>
                            </p:stCondLst>
                            <p:childTnLst>
                              <p:par>
                                <p:cTn id="111" presetID="23" presetClass="exit" presetSubtype="544" fill="hold" grpId="0" nodeType="clickEffect">
                                  <p:stCondLst>
                                    <p:cond delay="0"/>
                                  </p:stCondLst>
                                  <p:childTnLst>
                                    <p:anim calcmode="lin" valueType="num">
                                      <p:cBhvr>
                                        <p:cTn id="112" dur="500"/>
                                        <p:tgtEl>
                                          <p:spTgt spid="65"/>
                                        </p:tgtEl>
                                        <p:attrNameLst>
                                          <p:attrName>ppt_w</p:attrName>
                                        </p:attrNameLst>
                                      </p:cBhvr>
                                      <p:tavLst>
                                        <p:tav tm="0">
                                          <p:val>
                                            <p:strVal val="ppt_w"/>
                                          </p:val>
                                        </p:tav>
                                        <p:tav tm="100000">
                                          <p:val>
                                            <p:fltVal val="0"/>
                                          </p:val>
                                        </p:tav>
                                      </p:tavLst>
                                    </p:anim>
                                    <p:anim calcmode="lin" valueType="num">
                                      <p:cBhvr>
                                        <p:cTn id="113" dur="500"/>
                                        <p:tgtEl>
                                          <p:spTgt spid="65"/>
                                        </p:tgtEl>
                                        <p:attrNameLst>
                                          <p:attrName>ppt_h</p:attrName>
                                        </p:attrNameLst>
                                      </p:cBhvr>
                                      <p:tavLst>
                                        <p:tav tm="0">
                                          <p:val>
                                            <p:strVal val="ppt_h"/>
                                          </p:val>
                                        </p:tav>
                                        <p:tav tm="100000">
                                          <p:val>
                                            <p:fltVal val="0"/>
                                          </p:val>
                                        </p:tav>
                                      </p:tavLst>
                                    </p:anim>
                                    <p:anim calcmode="lin" valueType="num">
                                      <p:cBhvr>
                                        <p:cTn id="114" dur="500"/>
                                        <p:tgtEl>
                                          <p:spTgt spid="65"/>
                                        </p:tgtEl>
                                        <p:attrNameLst>
                                          <p:attrName>ppt_x</p:attrName>
                                        </p:attrNameLst>
                                      </p:cBhvr>
                                      <p:tavLst>
                                        <p:tav tm="0">
                                          <p:val>
                                            <p:strVal val="ppt_x"/>
                                          </p:val>
                                        </p:tav>
                                        <p:tav tm="100000">
                                          <p:val>
                                            <p:fltVal val="0.5"/>
                                          </p:val>
                                        </p:tav>
                                      </p:tavLst>
                                    </p:anim>
                                    <p:anim calcmode="lin" valueType="num">
                                      <p:cBhvr>
                                        <p:cTn id="115" dur="500"/>
                                        <p:tgtEl>
                                          <p:spTgt spid="65"/>
                                        </p:tgtEl>
                                        <p:attrNameLst>
                                          <p:attrName>ppt_y</p:attrName>
                                        </p:attrNameLst>
                                      </p:cBhvr>
                                      <p:tavLst>
                                        <p:tav tm="0">
                                          <p:val>
                                            <p:strVal val="ppt_y"/>
                                          </p:val>
                                        </p:tav>
                                        <p:tav tm="100000">
                                          <p:val>
                                            <p:fltVal val="0.5"/>
                                          </p:val>
                                        </p:tav>
                                      </p:tavLst>
                                    </p:anim>
                                    <p:set>
                                      <p:cBhvr>
                                        <p:cTn id="116"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1" grpId="0" animBg="1"/>
      <p:bldP spid="61" grpId="1" animBg="1"/>
      <p:bldP spid="62" grpId="0"/>
      <p:bldP spid="63" grpId="0" animBg="1"/>
      <p:bldP spid="63" grpId="1" animBg="1"/>
      <p:bldP spid="65" grpId="0" animBg="1"/>
      <p:bldP spid="65" grpId="1" animBg="1"/>
      <p:bldP spid="7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5"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1"/>
                </a:solidFill>
              </a:rPr>
              <a:t>Thế</a:t>
            </a:r>
            <a:r>
              <a:rPr lang="en-US" sz="3200" b="1" dirty="0">
                <a:solidFill>
                  <a:schemeClr val="bg1"/>
                </a:solidFill>
              </a:rPr>
              <a:t> </a:t>
            </a:r>
            <a:r>
              <a:rPr lang="en-US" sz="3200" b="1" dirty="0" err="1">
                <a:solidFill>
                  <a:schemeClr val="bg1"/>
                </a:solidFill>
              </a:rPr>
              <a:t>nào</a:t>
            </a:r>
            <a:r>
              <a:rPr lang="en-US" sz="3200" b="1" dirty="0">
                <a:solidFill>
                  <a:schemeClr val="bg1"/>
                </a:solidFill>
              </a:rPr>
              <a:t> </a:t>
            </a:r>
            <a:r>
              <a:rPr lang="en-US" sz="3200" b="1" dirty="0" err="1">
                <a:solidFill>
                  <a:schemeClr val="bg1"/>
                </a:solidFill>
              </a:rPr>
              <a:t>là</a:t>
            </a:r>
            <a:r>
              <a:rPr lang="en-US" sz="3200" b="1" dirty="0">
                <a:solidFill>
                  <a:schemeClr val="bg1"/>
                </a:solidFill>
              </a:rPr>
              <a:t> </a:t>
            </a:r>
            <a:r>
              <a:rPr lang="en-US" sz="3200" b="1" dirty="0" err="1">
                <a:solidFill>
                  <a:schemeClr val="bg1"/>
                </a:solidFill>
              </a:rPr>
              <a:t>văn</a:t>
            </a:r>
            <a:r>
              <a:rPr lang="en-US" sz="3200" b="1" dirty="0">
                <a:solidFill>
                  <a:schemeClr val="bg1"/>
                </a:solidFill>
              </a:rPr>
              <a:t> </a:t>
            </a:r>
            <a:r>
              <a:rPr lang="en-US" sz="3200" b="1" dirty="0" err="1">
                <a:solidFill>
                  <a:schemeClr val="bg1"/>
                </a:solidFill>
              </a:rPr>
              <a:t>nghị</a:t>
            </a:r>
            <a:r>
              <a:rPr lang="en-US" sz="3200" b="1" dirty="0">
                <a:solidFill>
                  <a:schemeClr val="bg1"/>
                </a:solidFill>
              </a:rPr>
              <a:t> </a:t>
            </a:r>
            <a:r>
              <a:rPr lang="en-US" sz="3200" b="1" dirty="0" err="1">
                <a:solidFill>
                  <a:schemeClr val="bg1"/>
                </a:solidFill>
              </a:rPr>
              <a:t>luận</a:t>
            </a:r>
            <a:r>
              <a:rPr lang="en-US" sz="3200" b="1" dirty="0">
                <a:solidFill>
                  <a:schemeClr val="bg1"/>
                </a:solidFill>
              </a:rPr>
              <a:t>?</a:t>
            </a:r>
          </a:p>
          <a:p>
            <a:pPr algn="ctr"/>
            <a:endParaRPr lang="en-US" sz="3200" b="1" dirty="0">
              <a:solidFill>
                <a:schemeClr val="tx1"/>
              </a:solidFill>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0000"/>
              </a:solidFill>
              <a:latin typeface="Times New Roman" panose="02020603050405020304" pitchFamily="18" charset="0"/>
              <a:ea typeface="Times New Roman" panose="02020603050405020304" pitchFamily="18" charset="0"/>
            </a:endParaRPr>
          </a:p>
          <a:p>
            <a:pPr algn="ctr"/>
            <a:r>
              <a:rPr lang="en-US" sz="3200" dirty="0" err="1">
                <a:solidFill>
                  <a:srgbClr val="000000"/>
                </a:solidFill>
                <a:latin typeface="+mj-lt"/>
                <a:ea typeface="Times New Roman" panose="02020603050405020304" pitchFamily="18" charset="0"/>
              </a:rPr>
              <a:t>Văn</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bản</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nghị</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luận</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là</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loại</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văn</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bản</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chủ</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yếu</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dùng</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để</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thuyết</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phục</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người</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đọc</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người</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nghe</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về</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một</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vấn</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đề</a:t>
            </a:r>
            <a:r>
              <a:rPr lang="en-US" sz="3200" dirty="0">
                <a:solidFill>
                  <a:srgbClr val="000000"/>
                </a:solidFill>
                <a:latin typeface="+mj-lt"/>
                <a:ea typeface="Times New Roman" panose="02020603050405020304" pitchFamily="18" charset="0"/>
              </a:rPr>
              <a:t>.</a:t>
            </a:r>
            <a:endParaRPr lang="en-US" sz="3200" dirty="0">
              <a:latin typeface="+mj-lt"/>
              <a:ea typeface="Times New Roman" panose="02020603050405020304" pitchFamily="18" charset="0"/>
            </a:endParaRPr>
          </a:p>
          <a:p>
            <a:pPr algn="ctr"/>
            <a:endParaRPr lang="en-US" sz="3200" b="1" dirty="0">
              <a:solidFill>
                <a:srgbClr val="002060"/>
              </a:solidFill>
            </a:endParaRPr>
          </a:p>
        </p:txBody>
      </p:sp>
      <p:sp>
        <p:nvSpPr>
          <p:cNvPr id="15" name="Rectangle 14"/>
          <p:cNvSpPr/>
          <p:nvPr/>
        </p:nvSpPr>
        <p:spPr>
          <a:xfrm>
            <a:off x="3035899" y="3013502"/>
            <a:ext cx="6120201" cy="830997"/>
          </a:xfrm>
          <a:prstGeom prst="rect">
            <a:avLst/>
          </a:prstGeom>
          <a:noFill/>
        </p:spPr>
        <p:txBody>
          <a:bodyPr wrap="none" lIns="91440" tIns="45720" rIns="91440" bIns="45720">
            <a:spAutoFit/>
          </a:bodyPr>
          <a:lstStyle/>
          <a:p>
            <a:pPr algn="ctr"/>
            <a:r>
              <a:rPr lang="en-US" sz="4800" b="1">
                <a:solidFill>
                  <a:srgbClr val="FF0000"/>
                </a:solidFill>
              </a:rPr>
              <a:t>You are given 3 candies</a:t>
            </a:r>
          </a:p>
        </p:txBody>
      </p:sp>
    </p:spTree>
    <p:extLst>
      <p:ext uri="{BB962C8B-B14F-4D97-AF65-F5344CB8AC3E}">
        <p14:creationId xmlns:p14="http://schemas.microsoft.com/office/powerpoint/2010/main" val="324406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5"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3200" dirty="0">
                <a:latin typeface="+mj-lt"/>
                <a:ea typeface="MS Mincho"/>
              </a:rPr>
              <a:t>Nêu đặc điểm của văn nghị luận? </a:t>
            </a:r>
          </a:p>
          <a:p>
            <a:pPr lvl="0" algn="ctr">
              <a:defRPr/>
            </a:pPr>
            <a:endParaRPr kumimoji="0" lang="en-US" sz="3200" b="1" i="0" u="none" strike="noStrike" kern="1200" cap="none" spc="0" normalizeH="0" baseline="0" noProof="0" dirty="0">
              <a:ln>
                <a:noFill/>
              </a:ln>
              <a:solidFill>
                <a:schemeClr val="tx1"/>
              </a:solidFill>
              <a:effectLst/>
              <a:uLnTx/>
              <a:uFillTx/>
              <a:latin typeface="Calibri" panose="020F0502020204030204"/>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Times New Roman" panose="02020603050405020304" pitchFamily="18" charset="0"/>
              <a:cs typeface="Times New Roman" panose="02020603050405020304" pitchFamily="18" charset="0"/>
            </a:endParaRPr>
          </a:p>
          <a:p>
            <a:pPr algn="ctr"/>
            <a:r>
              <a:rPr lang="en-US" sz="3200" dirty="0" err="1">
                <a:solidFill>
                  <a:schemeClr val="tx1"/>
                </a:solidFill>
                <a:latin typeface="+mj-lt"/>
                <a:cs typeface="Times New Roman" panose="02020603050405020304" pitchFamily="18" charset="0"/>
              </a:rPr>
              <a:t>Để</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văn</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bản</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thực</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sự</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có</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sức</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thuyết</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phục</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người</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viết</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người</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nói</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cần</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sử</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dụng</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lí</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lẽ</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và</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bằng</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chứng</a:t>
            </a:r>
            <a:r>
              <a:rPr lang="en-US" sz="3200" dirty="0">
                <a:solidFill>
                  <a:schemeClr val="tx1"/>
                </a:solidFill>
                <a:latin typeface="+mj-lt"/>
                <a:cs typeface="Times New Roman" panose="02020603050405020304" pitchFamily="18" charset="0"/>
              </a:rPr>
              <a:t>.</a:t>
            </a:r>
          </a:p>
          <a:p>
            <a:pPr lvl="0" algn="ctr"/>
            <a:endParaRPr lang="en-US" sz="3200" b="1" dirty="0">
              <a:solidFill>
                <a:srgbClr val="002060"/>
              </a:solidFill>
            </a:endParaRPr>
          </a:p>
        </p:txBody>
      </p:sp>
      <p:sp>
        <p:nvSpPr>
          <p:cNvPr id="15" name="Rectangle 14"/>
          <p:cNvSpPr/>
          <p:nvPr/>
        </p:nvSpPr>
        <p:spPr>
          <a:xfrm>
            <a:off x="3035899" y="3013502"/>
            <a:ext cx="612020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You are given 1 candies</a:t>
            </a:r>
          </a:p>
        </p:txBody>
      </p:sp>
    </p:spTree>
    <p:extLst>
      <p:ext uri="{BB962C8B-B14F-4D97-AF65-F5344CB8AC3E}">
        <p14:creationId xmlns:p14="http://schemas.microsoft.com/office/powerpoint/2010/main" val="150935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169392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erman Literature Thesis by Slidesgo">
  <a:themeElements>
    <a:clrScheme name="Simple Light">
      <a:dk1>
        <a:srgbClr val="5D412D"/>
      </a:dk1>
      <a:lt1>
        <a:srgbClr val="FFFFFF"/>
      </a:lt1>
      <a:dk2>
        <a:srgbClr val="B68B6D"/>
      </a:dk2>
      <a:lt2>
        <a:srgbClr val="EDB6A8"/>
      </a:lt2>
      <a:accent1>
        <a:srgbClr val="FDB282"/>
      </a:accent1>
      <a:accent2>
        <a:srgbClr val="819EBD"/>
      </a:accent2>
      <a:accent3>
        <a:srgbClr val="84B6A8"/>
      </a:accent3>
      <a:accent4>
        <a:srgbClr val="D9EED9"/>
      </a:accent4>
      <a:accent5>
        <a:srgbClr val="FFF5E6"/>
      </a:accent5>
      <a:accent6>
        <a:srgbClr val="FFEED4"/>
      </a:accent6>
      <a:hlink>
        <a:srgbClr val="5D41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自定义 2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5219</TotalTime>
  <Words>2959</Words>
  <Application>Microsoft Office PowerPoint</Application>
  <PresentationFormat>Widescreen</PresentationFormat>
  <Paragraphs>388</Paragraphs>
  <Slides>48</Slides>
  <Notes>7</Notes>
  <HiddenSlides>0</HiddenSlides>
  <MMClips>4</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48</vt:i4>
      </vt:variant>
    </vt:vector>
  </HeadingPairs>
  <TitlesOfParts>
    <vt:vector size="63" baseType="lpstr">
      <vt:lpstr>微软雅黑</vt:lpstr>
      <vt:lpstr>#9Slide03 AllRoundGothic</vt:lpstr>
      <vt:lpstr>#9Slide03 AmpleSoft</vt:lpstr>
      <vt:lpstr>Arial</vt:lpstr>
      <vt:lpstr>Calibri</vt:lpstr>
      <vt:lpstr>Calibri Light</vt:lpstr>
      <vt:lpstr>Grand Hotel</vt:lpstr>
      <vt:lpstr>Lato Light</vt:lpstr>
      <vt:lpstr>Lucida Handwriting</vt:lpstr>
      <vt:lpstr>Raleway</vt:lpstr>
      <vt:lpstr>Times New Roman</vt:lpstr>
      <vt:lpstr>Wingdings</vt:lpstr>
      <vt:lpstr>Office Theme</vt:lpstr>
      <vt:lpstr>German Literature Thesis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Lưu ý cách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NBN</dc:creator>
  <cp:lastModifiedBy>jake noob</cp:lastModifiedBy>
  <cp:revision>336</cp:revision>
  <dcterms:created xsi:type="dcterms:W3CDTF">2021-07-14T11:01:56Z</dcterms:created>
  <dcterms:modified xsi:type="dcterms:W3CDTF">2022-06-28T23:13:18Z</dcterms:modified>
</cp:coreProperties>
</file>