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6"/>
  </p:notesMasterIdLst>
  <p:sldIdLst>
    <p:sldId id="471" r:id="rId2"/>
    <p:sldId id="399" r:id="rId3"/>
    <p:sldId id="328" r:id="rId4"/>
    <p:sldId id="444" r:id="rId5"/>
    <p:sldId id="472" r:id="rId6"/>
    <p:sldId id="408" r:id="rId7"/>
    <p:sldId id="474" r:id="rId8"/>
    <p:sldId id="400" r:id="rId9"/>
    <p:sldId id="479" r:id="rId10"/>
    <p:sldId id="481" r:id="rId11"/>
    <p:sldId id="477" r:id="rId12"/>
    <p:sldId id="462" r:id="rId13"/>
    <p:sldId id="401" r:id="rId14"/>
    <p:sldId id="450" r:id="rId15"/>
    <p:sldId id="480" r:id="rId16"/>
    <p:sldId id="468" r:id="rId17"/>
    <p:sldId id="473" r:id="rId18"/>
    <p:sldId id="458" r:id="rId19"/>
    <p:sldId id="402" r:id="rId20"/>
    <p:sldId id="476" r:id="rId21"/>
    <p:sldId id="478" r:id="rId22"/>
    <p:sldId id="482" r:id="rId23"/>
    <p:sldId id="466" r:id="rId24"/>
    <p:sldId id="483" r:id="rId25"/>
  </p:sldIdLst>
  <p:sldSz cx="9144000" cy="5145088"/>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1" autoAdjust="0"/>
    <p:restoredTop sz="94660"/>
  </p:normalViewPr>
  <p:slideViewPr>
    <p:cSldViewPr snapToGrid="0">
      <p:cViewPr varScale="1">
        <p:scale>
          <a:sx n="151" d="100"/>
          <a:sy n="151" d="100"/>
        </p:scale>
        <p:origin x="270" y="132"/>
      </p:cViewPr>
      <p:guideLst/>
    </p:cSldViewPr>
  </p:slideViewPr>
  <p:notesTextViewPr>
    <p:cViewPr>
      <p:scale>
        <a:sx n="1" d="1"/>
        <a:sy n="1" d="1"/>
      </p:scale>
      <p:origin x="0" y="0"/>
    </p:cViewPr>
  </p:notesTextViewPr>
  <p:sorterViewPr>
    <p:cViewPr>
      <p:scale>
        <a:sx n="47" d="100"/>
        <a:sy n="47"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3F07D-F64B-476D-B3EA-FFD0E44C9DB1}" type="datetimeFigureOut">
              <a:rPr lang="zh-CN" altLang="en-US" smtClean="0"/>
              <a:t>2017/10/25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F00E3-84AE-4C74-9370-0C5407C9671E}" type="slidenum">
              <a:rPr lang="zh-CN" altLang="en-US" smtClean="0"/>
              <a:t>‹#›</a:t>
            </a:fld>
            <a:endParaRPr lang="zh-CN" altLang="en-US"/>
          </a:p>
        </p:txBody>
      </p:sp>
    </p:spTree>
    <p:extLst>
      <p:ext uri="{BB962C8B-B14F-4D97-AF65-F5344CB8AC3E}">
        <p14:creationId xmlns:p14="http://schemas.microsoft.com/office/powerpoint/2010/main" val="173819946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912DA0-E78C-4199-8837-248ABF5A4FC4}" type="slidenum">
              <a:rPr lang="zh-CN" altLang="en-US" smtClean="0"/>
              <a:t>1</a:t>
            </a:fld>
            <a:endParaRPr lang="zh-CN" altLang="en-US"/>
          </a:p>
        </p:txBody>
      </p:sp>
    </p:spTree>
    <p:extLst>
      <p:ext uri="{BB962C8B-B14F-4D97-AF65-F5344CB8AC3E}">
        <p14:creationId xmlns:p14="http://schemas.microsoft.com/office/powerpoint/2010/main" val="885980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78408-2F7C-4FED-92F1-0740F2631AE4}" type="slidenum">
              <a:rPr lang="zh-CN" altLang="en-US" smtClean="0"/>
              <a:t>10</a:t>
            </a:fld>
            <a:endParaRPr lang="zh-CN" altLang="en-US"/>
          </a:p>
        </p:txBody>
      </p:sp>
    </p:spTree>
    <p:extLst>
      <p:ext uri="{BB962C8B-B14F-4D97-AF65-F5344CB8AC3E}">
        <p14:creationId xmlns:p14="http://schemas.microsoft.com/office/powerpoint/2010/main" val="1488421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11</a:t>
            </a:fld>
            <a:endParaRPr lang="zh-CN" altLang="en-US"/>
          </a:p>
        </p:txBody>
      </p:sp>
    </p:spTree>
    <p:extLst>
      <p:ext uri="{BB962C8B-B14F-4D97-AF65-F5344CB8AC3E}">
        <p14:creationId xmlns:p14="http://schemas.microsoft.com/office/powerpoint/2010/main" val="2915514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12</a:t>
            </a:fld>
            <a:endParaRPr lang="zh-CN" altLang="en-US"/>
          </a:p>
        </p:txBody>
      </p:sp>
    </p:spTree>
    <p:extLst>
      <p:ext uri="{BB962C8B-B14F-4D97-AF65-F5344CB8AC3E}">
        <p14:creationId xmlns:p14="http://schemas.microsoft.com/office/powerpoint/2010/main" val="609620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13</a:t>
            </a:fld>
            <a:endParaRPr lang="en-US" altLang="zh-CN" dirty="0"/>
          </a:p>
        </p:txBody>
      </p:sp>
    </p:spTree>
    <p:extLst>
      <p:ext uri="{BB962C8B-B14F-4D97-AF65-F5344CB8AC3E}">
        <p14:creationId xmlns:p14="http://schemas.microsoft.com/office/powerpoint/2010/main" val="2823999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幻灯片图像占位符 1"/>
          <p:cNvSpPr>
            <a:spLocks noGrp="1" noRot="1" noChangeAspect="1" noTextEdit="1"/>
          </p:cNvSpPr>
          <p:nvPr>
            <p:ph type="sldImg"/>
          </p:nvPr>
        </p:nvSpPr>
        <p:spPr bwMode="auto">
          <a:xfrm>
            <a:off x="687388" y="1143000"/>
            <a:ext cx="5483225" cy="3086100"/>
          </a:xfrm>
          <a:noFill/>
          <a:ln>
            <a:solidFill>
              <a:srgbClr val="000000"/>
            </a:solidFill>
            <a:miter lim="800000"/>
            <a:headEnd/>
            <a:tailEnd/>
          </a:ln>
        </p:spPr>
      </p:sp>
      <p:sp>
        <p:nvSpPr>
          <p:cNvPr id="135171" name="备注占位符 2"/>
          <p:cNvSpPr>
            <a:spLocks noGrp="1"/>
          </p:cNvSpPr>
          <p:nvPr>
            <p:ph type="body" idx="1"/>
          </p:nvPr>
        </p:nvSpPr>
        <p:spPr bwMode="auto">
          <a:xfrm>
            <a:off x="685800" y="4400550"/>
            <a:ext cx="5486400" cy="3600450"/>
          </a:xfrm>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73731" name="灯片编号占位符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51D1A389-7D59-4E2D-A7B2-7747237680D0}" type="slidenum">
              <a:rPr lang="zh-CN" altLang="en-US" sz="1200" b="0">
                <a:latin typeface="+mn-lt"/>
                <a:ea typeface="微软雅黑" pitchFamily="34" charset="-122"/>
              </a:rPr>
              <a:pPr algn="r">
                <a:defRPr/>
              </a:pPr>
              <a:t>14</a:t>
            </a:fld>
            <a:endParaRPr lang="en-US" altLang="zh-CN" sz="1200" b="0">
              <a:latin typeface="+mn-lt"/>
              <a:ea typeface="微软雅黑" pitchFamily="34" charset="-122"/>
            </a:endParaRPr>
          </a:p>
        </p:txBody>
      </p:sp>
    </p:spTree>
    <p:extLst>
      <p:ext uri="{BB962C8B-B14F-4D97-AF65-F5344CB8AC3E}">
        <p14:creationId xmlns:p14="http://schemas.microsoft.com/office/powerpoint/2010/main" val="275685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C102E1-5A73-464D-9A42-BCA46385DE91}" type="slidenum">
              <a:rPr lang="zh-CN" altLang="en-US" smtClean="0"/>
              <a:t>15</a:t>
            </a:fld>
            <a:endParaRPr lang="zh-CN" altLang="en-US"/>
          </a:p>
        </p:txBody>
      </p:sp>
    </p:spTree>
    <p:extLst>
      <p:ext uri="{BB962C8B-B14F-4D97-AF65-F5344CB8AC3E}">
        <p14:creationId xmlns:p14="http://schemas.microsoft.com/office/powerpoint/2010/main" val="3073469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16</a:t>
            </a:fld>
            <a:endParaRPr lang="zh-CN" altLang="en-US"/>
          </a:p>
        </p:txBody>
      </p:sp>
    </p:spTree>
    <p:extLst>
      <p:ext uri="{BB962C8B-B14F-4D97-AF65-F5344CB8AC3E}">
        <p14:creationId xmlns:p14="http://schemas.microsoft.com/office/powerpoint/2010/main" val="3256498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t>17</a:t>
            </a:fld>
            <a:endParaRPr lang="zh-CN" altLang="en-US"/>
          </a:p>
        </p:txBody>
      </p:sp>
    </p:spTree>
    <p:extLst>
      <p:ext uri="{BB962C8B-B14F-4D97-AF65-F5344CB8AC3E}">
        <p14:creationId xmlns:p14="http://schemas.microsoft.com/office/powerpoint/2010/main" val="653649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18</a:t>
            </a:fld>
            <a:endParaRPr lang="en-US" sz="1200">
              <a:latin typeface="Arial" pitchFamily="34" charset="0"/>
              <a:ea typeface="宋体" pitchFamily="2" charset="-122"/>
            </a:endParaRPr>
          </a:p>
        </p:txBody>
      </p:sp>
    </p:spTree>
    <p:extLst>
      <p:ext uri="{BB962C8B-B14F-4D97-AF65-F5344CB8AC3E}">
        <p14:creationId xmlns:p14="http://schemas.microsoft.com/office/powerpoint/2010/main" val="344432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19</a:t>
            </a:fld>
            <a:endParaRPr lang="en-US" altLang="zh-CN" dirty="0"/>
          </a:p>
        </p:txBody>
      </p:sp>
    </p:spTree>
    <p:extLst>
      <p:ext uri="{BB962C8B-B14F-4D97-AF65-F5344CB8AC3E}">
        <p14:creationId xmlns:p14="http://schemas.microsoft.com/office/powerpoint/2010/main" val="258327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extLst>
      <p:ext uri="{BB962C8B-B14F-4D97-AF65-F5344CB8AC3E}">
        <p14:creationId xmlns:p14="http://schemas.microsoft.com/office/powerpoint/2010/main" val="1637588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pPr/>
              <a:t>20</a:t>
            </a:fld>
            <a:endParaRPr lang="zh-CN" altLang="en-US"/>
          </a:p>
        </p:txBody>
      </p:sp>
    </p:spTree>
    <p:extLst>
      <p:ext uri="{BB962C8B-B14F-4D97-AF65-F5344CB8AC3E}">
        <p14:creationId xmlns:p14="http://schemas.microsoft.com/office/powerpoint/2010/main" val="4217678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21</a:t>
            </a:fld>
            <a:endParaRPr lang="zh-CN" altLang="en-US"/>
          </a:p>
        </p:txBody>
      </p:sp>
    </p:spTree>
    <p:extLst>
      <p:ext uri="{BB962C8B-B14F-4D97-AF65-F5344CB8AC3E}">
        <p14:creationId xmlns:p14="http://schemas.microsoft.com/office/powerpoint/2010/main" val="4039194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22</a:t>
            </a:fld>
            <a:endParaRPr lang="zh-CN" altLang="en-US"/>
          </a:p>
        </p:txBody>
      </p:sp>
    </p:spTree>
    <p:extLst>
      <p:ext uri="{BB962C8B-B14F-4D97-AF65-F5344CB8AC3E}">
        <p14:creationId xmlns:p14="http://schemas.microsoft.com/office/powerpoint/2010/main" val="1626009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471C6-AD5F-4A48-85CD-A0853D0DC89C}" type="slidenum">
              <a:rPr lang="zh-CN" altLang="en-US" smtClean="0"/>
              <a:pPr/>
              <a:t>23</a:t>
            </a:fld>
            <a:endParaRPr lang="zh-CN" altLang="en-US"/>
          </a:p>
        </p:txBody>
      </p:sp>
    </p:spTree>
    <p:extLst>
      <p:ext uri="{BB962C8B-B14F-4D97-AF65-F5344CB8AC3E}">
        <p14:creationId xmlns:p14="http://schemas.microsoft.com/office/powerpoint/2010/main" val="2618426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912DA0-E78C-4199-8837-248ABF5A4FC4}" type="slidenum">
              <a:rPr lang="zh-CN" altLang="en-US" smtClean="0"/>
              <a:t>24</a:t>
            </a:fld>
            <a:endParaRPr lang="zh-CN" altLang="en-US"/>
          </a:p>
        </p:txBody>
      </p:sp>
    </p:spTree>
    <p:extLst>
      <p:ext uri="{BB962C8B-B14F-4D97-AF65-F5344CB8AC3E}">
        <p14:creationId xmlns:p14="http://schemas.microsoft.com/office/powerpoint/2010/main" val="23809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a:t>
            </a:fld>
            <a:endParaRPr lang="en-US" altLang="zh-CN" dirty="0"/>
          </a:p>
        </p:txBody>
      </p:sp>
    </p:spTree>
    <p:extLst>
      <p:ext uri="{BB962C8B-B14F-4D97-AF65-F5344CB8AC3E}">
        <p14:creationId xmlns:p14="http://schemas.microsoft.com/office/powerpoint/2010/main" val="260620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4</a:t>
            </a:fld>
            <a:endParaRPr lang="en-GB"/>
          </a:p>
        </p:txBody>
      </p:sp>
    </p:spTree>
    <p:extLst>
      <p:ext uri="{BB962C8B-B14F-4D97-AF65-F5344CB8AC3E}">
        <p14:creationId xmlns:p14="http://schemas.microsoft.com/office/powerpoint/2010/main" val="1916978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t>5</a:t>
            </a:fld>
            <a:endParaRPr lang="zh-CN" altLang="en-US"/>
          </a:p>
        </p:txBody>
      </p:sp>
    </p:spTree>
    <p:extLst>
      <p:ext uri="{BB962C8B-B14F-4D97-AF65-F5344CB8AC3E}">
        <p14:creationId xmlns:p14="http://schemas.microsoft.com/office/powerpoint/2010/main" val="155446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6</a:t>
            </a:fld>
            <a:endParaRPr lang="zh-CN" altLang="en-US"/>
          </a:p>
        </p:txBody>
      </p:sp>
    </p:spTree>
    <p:extLst>
      <p:ext uri="{BB962C8B-B14F-4D97-AF65-F5344CB8AC3E}">
        <p14:creationId xmlns:p14="http://schemas.microsoft.com/office/powerpoint/2010/main" val="117542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72238D5B-A449-4131-9D21-93B889AF43AC}" type="slidenum">
              <a:rPr lang="zh-CN" altLang="en-US" sz="1200">
                <a:latin typeface="Calibri" panose="020F0502020204030204" pitchFamily="34" charset="0"/>
                <a:ea typeface="宋体" panose="02010600030101010101" pitchFamily="2" charset="-122"/>
              </a:rPr>
              <a:pPr algn="r" eaLnBrk="1" hangingPunct="1">
                <a:buFont typeface="Arial" panose="020B0604020202020204" pitchFamily="34" charset="0"/>
                <a:buNone/>
              </a:pPr>
              <a:t>7</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41455739"/>
      </p:ext>
    </p:extLst>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8</a:t>
            </a:fld>
            <a:endParaRPr lang="en-US" altLang="zh-CN" dirty="0"/>
          </a:p>
        </p:txBody>
      </p:sp>
    </p:spTree>
    <p:extLst>
      <p:ext uri="{BB962C8B-B14F-4D97-AF65-F5344CB8AC3E}">
        <p14:creationId xmlns:p14="http://schemas.microsoft.com/office/powerpoint/2010/main" val="1599460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9</a:t>
            </a:fld>
            <a:endParaRPr lang="zh-CN" altLang="en-US"/>
          </a:p>
        </p:txBody>
      </p:sp>
    </p:spTree>
    <p:extLst>
      <p:ext uri="{BB962C8B-B14F-4D97-AF65-F5344CB8AC3E}">
        <p14:creationId xmlns:p14="http://schemas.microsoft.com/office/powerpoint/2010/main" val="128415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2017/10/25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162465555"/>
      </p:ext>
    </p:extLst>
  </p:cSld>
  <p:clrMapOvr>
    <a:masterClrMapping/>
  </p:clrMapOvr>
  <p:transition spd="slow" advClick="0" advTm="3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8F817FC-9C38-4683-850A-C705946EA893}"/>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9C1A6F25-AFBB-43CC-84A6-A32AB3AFF50C}"/>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pPr/>
              <a:t>2017/10/25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1069599" y="10560"/>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工作体会</a:t>
            </a:r>
          </a:p>
        </p:txBody>
      </p:sp>
      <p:sp>
        <p:nvSpPr>
          <p:cNvPr id="6" name="椭圆 5">
            <a:extLst>
              <a:ext uri="{FF2B5EF4-FFF2-40B4-BE49-F238E27FC236}">
                <a16:creationId xmlns:a16="http://schemas.microsoft.com/office/drawing/2014/main" id="{2856A93C-97EE-428B-8785-0B156EB424AA}"/>
              </a:ext>
            </a:extLst>
          </p:cNvPr>
          <p:cNvSpPr/>
          <p:nvPr userDrawn="1"/>
        </p:nvSpPr>
        <p:spPr>
          <a:xfrm>
            <a:off x="628650" y="1056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26194553"/>
      </p:ext>
    </p:extLst>
  </p:cSld>
  <p:clrMapOvr>
    <a:masterClrMapping/>
  </p:clrMapOvr>
  <p:transition spd="slow" advClick="0" advTm="3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C69B46B-109B-4226-9040-9294DBC07A02}"/>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2D0CE19C-3331-44C0-A9BB-B07BAECFFC15}"/>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pPr/>
              <a:t>2017/10/25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1040806" y="10560"/>
            <a:ext cx="1810578"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工作规划和展望</a:t>
            </a:r>
          </a:p>
        </p:txBody>
      </p:sp>
      <p:sp>
        <p:nvSpPr>
          <p:cNvPr id="6" name="椭圆 5">
            <a:extLst>
              <a:ext uri="{FF2B5EF4-FFF2-40B4-BE49-F238E27FC236}">
                <a16:creationId xmlns:a16="http://schemas.microsoft.com/office/drawing/2014/main" id="{933C31F1-0C0A-45FC-B50E-6E4214B9854F}"/>
              </a:ext>
            </a:extLst>
          </p:cNvPr>
          <p:cNvSpPr/>
          <p:nvPr userDrawn="1"/>
        </p:nvSpPr>
        <p:spPr>
          <a:xfrm>
            <a:off x="628650" y="10560"/>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57299788"/>
      </p:ext>
    </p:extLst>
  </p:cSld>
  <p:clrMapOvr>
    <a:masterClrMapping/>
  </p:clrMapOvr>
  <p:transition spd="slow" advClick="0" advTm="3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2017/10/25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3788381738"/>
      </p:ext>
    </p:extLst>
  </p:cSld>
  <p:clrMapOvr>
    <a:masterClrMapping/>
  </p:clrMapOvr>
  <p:transition spd="slow" advClick="0" advTm="300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2017/10/25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1382673272"/>
      </p:ext>
    </p:extLst>
  </p:cSld>
  <p:clrMapOvr>
    <a:masterClrMapping/>
  </p:clrMapOvr>
  <p:transition spd="slow" advClick="0" advTm="300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2017/10/25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709058077"/>
      </p:ext>
    </p:extLst>
  </p:cSld>
  <p:clrMapOvr>
    <a:masterClrMapping/>
  </p:clrMapOvr>
  <p:transition spd="slow" advClick="0" advTm="300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928"/>
            <a:ext cx="5800725" cy="43602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2017/10/25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3565159830"/>
      </p:ext>
    </p:extLst>
  </p:cSld>
  <p:clrMapOvr>
    <a:masterClrMapping/>
  </p:clrMapOvr>
  <p:transition spd="slow" advClick="0" advTm="300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993095"/>
      </p:ext>
    </p:extLst>
  </p:cSld>
  <p:clrMapOvr>
    <a:masterClrMapping/>
  </p:clrMapOvr>
  <p:transition spd="slow" advClick="0" advTm="300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021971"/>
      </p:ext>
    </p:extLst>
  </p:cSld>
  <p:clrMapOvr>
    <a:masterClrMapping/>
  </p:clrMapOvr>
  <p:transition spd="slow" advClick="0" advTm="300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7" name="Picture Placeholder 17"/>
          <p:cNvSpPr>
            <a:spLocks noGrp="1"/>
          </p:cNvSpPr>
          <p:nvPr>
            <p:ph type="pic" sz="quarter" idx="13"/>
          </p:nvPr>
        </p:nvSpPr>
        <p:spPr>
          <a:xfrm>
            <a:off x="4648200" y="1962759"/>
            <a:ext cx="3924301" cy="2326405"/>
          </a:xfrm>
          <a:prstGeom prst="roundRect">
            <a:avLst>
              <a:gd name="adj" fmla="val 0"/>
            </a:avLst>
          </a:prstGeom>
        </p:spPr>
        <p:txBody>
          <a:bodyPr>
            <a:normAutofit/>
          </a:bodyPr>
          <a:lstStyle>
            <a:lvl1pPr marL="0" indent="0">
              <a:buFontTx/>
              <a:buNone/>
              <a:defRPr sz="1600">
                <a:solidFill>
                  <a:srgbClr val="17252F"/>
                </a:solidFill>
              </a:defRPr>
            </a:lvl1pPr>
          </a:lstStyle>
          <a:p>
            <a:endParaRPr lang="en-US" dirty="0"/>
          </a:p>
        </p:txBody>
      </p:sp>
      <p:sp>
        <p:nvSpPr>
          <p:cNvPr id="8" name="Text Placeholder 19"/>
          <p:cNvSpPr>
            <a:spLocks noGrp="1"/>
          </p:cNvSpPr>
          <p:nvPr>
            <p:ph type="body" sz="quarter" idx="14"/>
          </p:nvPr>
        </p:nvSpPr>
        <p:spPr>
          <a:xfrm>
            <a:off x="1219200" y="2348639"/>
            <a:ext cx="2971800" cy="833694"/>
          </a:xfrm>
        </p:spPr>
        <p:txBody>
          <a:bodyPr>
            <a:normAutofit/>
          </a:bodyPr>
          <a:lstStyle>
            <a:lvl1pPr marL="0" indent="0">
              <a:lnSpc>
                <a:spcPts val="1400"/>
              </a:lnSpc>
              <a:buFontTx/>
              <a:buNone/>
              <a:defRPr sz="100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9" name="Text Placeholder 21"/>
          <p:cNvSpPr>
            <a:spLocks noGrp="1"/>
          </p:cNvSpPr>
          <p:nvPr>
            <p:ph type="body" sz="quarter" idx="15"/>
          </p:nvPr>
        </p:nvSpPr>
        <p:spPr>
          <a:xfrm>
            <a:off x="457201" y="1254514"/>
            <a:ext cx="8229600" cy="479573"/>
          </a:xfrm>
        </p:spPr>
        <p:txBody>
          <a:bodyPr>
            <a:noAutofit/>
          </a:bodyPr>
          <a:lstStyle>
            <a:lvl1pPr marL="0" indent="0" algn="ctr">
              <a:lnSpc>
                <a:spcPts val="1499"/>
              </a:lnSpc>
              <a:buNone/>
              <a:defRPr sz="1050">
                <a:solidFill>
                  <a:srgbClr val="595959"/>
                </a:solidFill>
              </a:defRPr>
            </a:lvl1pPr>
            <a:lvl2pPr marL="457142" indent="0" algn="ctr">
              <a:buNone/>
              <a:defRPr sz="1100"/>
            </a:lvl2pPr>
            <a:lvl3pPr marL="914286" indent="0" algn="ctr">
              <a:buNone/>
              <a:defRPr sz="1100"/>
            </a:lvl3pPr>
            <a:lvl4pPr marL="1371428" indent="0" algn="ctr">
              <a:buNone/>
              <a:defRPr sz="1100"/>
            </a:lvl4pPr>
            <a:lvl5pPr marL="1828571" indent="0" algn="ctr">
              <a:buNone/>
              <a:defRPr sz="1100"/>
            </a:lvl5pPr>
          </a:lstStyle>
          <a:p>
            <a:pPr lvl="0"/>
            <a:endParaRPr lang="en-US" dirty="0"/>
          </a:p>
        </p:txBody>
      </p:sp>
      <p:sp>
        <p:nvSpPr>
          <p:cNvPr id="10" name="Text Placeholder 23"/>
          <p:cNvSpPr>
            <a:spLocks noGrp="1"/>
          </p:cNvSpPr>
          <p:nvPr>
            <p:ph type="body" sz="quarter" idx="16"/>
          </p:nvPr>
        </p:nvSpPr>
        <p:spPr>
          <a:xfrm>
            <a:off x="1219200" y="2119966"/>
            <a:ext cx="1828801" cy="357298"/>
          </a:xfrm>
        </p:spPr>
        <p:txBody>
          <a:bodyPr>
            <a:noAutofit/>
          </a:bodyPr>
          <a:lstStyle>
            <a:lvl1pPr marL="0" indent="0">
              <a:buFontTx/>
              <a:buNone/>
              <a:defRPr sz="1199" b="0" i="0">
                <a:solidFill>
                  <a:srgbClr val="1399EE"/>
                </a:solidFill>
                <a:latin typeface="Glegoo"/>
                <a:ea typeface="Calibri" panose="020F0502020204030204"/>
                <a:cs typeface="Glegoo"/>
              </a:defRPr>
            </a:lvl1pPr>
          </a:lstStyle>
          <a:p>
            <a:pPr lvl="0"/>
            <a:endParaRPr lang="en-US" dirty="0"/>
          </a:p>
        </p:txBody>
      </p:sp>
      <p:sp>
        <p:nvSpPr>
          <p:cNvPr id="11" name="Text Placeholder 19"/>
          <p:cNvSpPr>
            <a:spLocks noGrp="1"/>
          </p:cNvSpPr>
          <p:nvPr>
            <p:ph type="body" sz="quarter" idx="17"/>
          </p:nvPr>
        </p:nvSpPr>
        <p:spPr>
          <a:xfrm>
            <a:off x="1219200" y="3411003"/>
            <a:ext cx="2971800" cy="833694"/>
          </a:xfrm>
        </p:spPr>
        <p:txBody>
          <a:bodyPr>
            <a:normAutofit/>
          </a:bodyPr>
          <a:lstStyle>
            <a:lvl1pPr marL="0" indent="0">
              <a:lnSpc>
                <a:spcPts val="1400"/>
              </a:lnSpc>
              <a:buFontTx/>
              <a:buNone/>
              <a:defRPr sz="100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12" name="Text Placeholder 23"/>
          <p:cNvSpPr>
            <a:spLocks noGrp="1"/>
          </p:cNvSpPr>
          <p:nvPr>
            <p:ph type="body" sz="quarter" idx="18"/>
          </p:nvPr>
        </p:nvSpPr>
        <p:spPr>
          <a:xfrm>
            <a:off x="1219200" y="3182332"/>
            <a:ext cx="1828801" cy="357298"/>
          </a:xfrm>
        </p:spPr>
        <p:txBody>
          <a:bodyPr>
            <a:noAutofit/>
          </a:bodyPr>
          <a:lstStyle>
            <a:lvl1pPr marL="0" indent="0">
              <a:buFontTx/>
              <a:buNone/>
              <a:defRPr sz="1199" b="0" i="0">
                <a:solidFill>
                  <a:srgbClr val="1399EE"/>
                </a:solidFill>
                <a:latin typeface="Glegoo"/>
                <a:ea typeface="Calibri" panose="020F0502020204030204"/>
                <a:cs typeface="Glegoo"/>
              </a:defRPr>
            </a:lvl1pPr>
          </a:lstStyle>
          <a:p>
            <a:pPr lvl="0"/>
            <a:endParaRPr lang="en-US" dirty="0"/>
          </a:p>
        </p:txBody>
      </p:sp>
      <p:sp>
        <p:nvSpPr>
          <p:cNvPr id="13"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6" name="Text Placeholder 17"/>
          <p:cNvSpPr>
            <a:spLocks noGrp="1"/>
          </p:cNvSpPr>
          <p:nvPr>
            <p:ph type="body" sz="quarter" idx="23"/>
          </p:nvPr>
        </p:nvSpPr>
        <p:spPr>
          <a:xfrm>
            <a:off x="2057402" y="876571"/>
            <a:ext cx="5029199" cy="323950"/>
          </a:xfrm>
        </p:spPr>
        <p:txBody>
          <a:bodyPr>
            <a:noAutofit/>
          </a:bodyPr>
          <a:lstStyle>
            <a:lvl1pPr marL="0" indent="0" algn="ctr">
              <a:buFontTx/>
              <a:buNone/>
              <a:defRPr sz="1199" i="0">
                <a:solidFill>
                  <a:srgbClr val="1399EE"/>
                </a:solidFill>
                <a:latin typeface="Glegoo"/>
                <a:cs typeface="Glegoo"/>
              </a:defRPr>
            </a:lvl1pPr>
            <a:lvl2pPr marL="457142" indent="0">
              <a:buFontTx/>
              <a:buNone/>
              <a:defRPr sz="1050">
                <a:latin typeface="Mission Gothic Regular" pitchFamily="50" charset="0"/>
              </a:defRPr>
            </a:lvl2pPr>
            <a:lvl3pPr marL="914286" indent="0">
              <a:buFontTx/>
              <a:buNone/>
              <a:defRPr sz="1050">
                <a:latin typeface="Mission Gothic Regular" pitchFamily="50" charset="0"/>
              </a:defRPr>
            </a:lvl3pPr>
            <a:lvl4pPr marL="1371428" indent="0">
              <a:buFontTx/>
              <a:buNone/>
              <a:defRPr sz="1050">
                <a:latin typeface="Mission Gothic Regular" pitchFamily="50" charset="0"/>
              </a:defRPr>
            </a:lvl4pPr>
            <a:lvl5pPr marL="1828571" indent="0">
              <a:buFontTx/>
              <a:buNone/>
              <a:defRPr sz="1050">
                <a:latin typeface="Mission Gothic Regular" pitchFamily="50" charset="0"/>
              </a:defRPr>
            </a:lvl5pPr>
          </a:lstStyle>
          <a:p>
            <a:pPr lvl="0"/>
            <a:endParaRPr lang="en-US" dirty="0"/>
          </a:p>
        </p:txBody>
      </p:sp>
      <p:sp>
        <p:nvSpPr>
          <p:cNvPr id="17"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r">
              <a:defRPr sz="1000">
                <a:solidFill>
                  <a:srgbClr val="FFFFFF"/>
                </a:solidFill>
                <a:latin typeface="Glegoo"/>
                <a:cs typeface="Glegoo"/>
              </a:defRPr>
            </a:lvl1pPr>
          </a:lstStyle>
          <a:p>
            <a:fld id="{4F30D5C1-D155-2E40-A967-511B3BD0F2AE}" type="slidenum">
              <a:rPr lang="en-US" smtClean="0"/>
              <a:t>‹#›</a:t>
            </a:fld>
            <a:endParaRPr lang="en-US" dirty="0"/>
          </a:p>
        </p:txBody>
      </p:sp>
    </p:spTree>
    <p:extLst>
      <p:ext uri="{BB962C8B-B14F-4D97-AF65-F5344CB8AC3E}">
        <p14:creationId xmlns:p14="http://schemas.microsoft.com/office/powerpoint/2010/main" val="824456678"/>
      </p:ext>
    </p:extLst>
  </p:cSld>
  <p:clrMapOvr>
    <a:masterClrMapping/>
  </p:clrMapOvr>
  <p:transition spd="slow" advClick="0" advTm="300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572000" cy="5145088"/>
          </a:xfrm>
        </p:spPr>
        <p:txBody>
          <a:bodyPr/>
          <a:lstStyle/>
          <a:p>
            <a:endParaRPr lang="en-US"/>
          </a:p>
        </p:txBody>
      </p:sp>
      <p:sp>
        <p:nvSpPr>
          <p:cNvPr id="18" name="Text Placeholder 17"/>
          <p:cNvSpPr>
            <a:spLocks noGrp="1"/>
          </p:cNvSpPr>
          <p:nvPr>
            <p:ph type="body" sz="quarter" idx="15"/>
          </p:nvPr>
        </p:nvSpPr>
        <p:spPr>
          <a:xfrm>
            <a:off x="5029200" y="2038979"/>
            <a:ext cx="3505200" cy="990906"/>
          </a:xfrm>
        </p:spPr>
        <p:txBody>
          <a:bodyPr>
            <a:noAutofit/>
          </a:bodyPr>
          <a:lstStyle>
            <a:lvl1pPr marL="0" indent="0">
              <a:buFontTx/>
              <a:buNone/>
              <a:defRPr sz="1050">
                <a:solidFill>
                  <a:srgbClr val="7F7F7F"/>
                </a:solidFill>
              </a:defRPr>
            </a:lvl1pPr>
            <a:lvl2pPr marL="457142" indent="0">
              <a:buFontTx/>
              <a:buNone/>
              <a:defRPr sz="1100"/>
            </a:lvl2pPr>
            <a:lvl3pPr marL="914286" indent="0">
              <a:buFontTx/>
              <a:buNone/>
              <a:defRPr sz="1100"/>
            </a:lvl3pPr>
            <a:lvl4pPr marL="1371428" indent="0">
              <a:buFontTx/>
              <a:buNone/>
              <a:defRPr sz="1100"/>
            </a:lvl4pPr>
            <a:lvl5pPr marL="1828571" indent="0">
              <a:buFontTx/>
              <a:buNone/>
              <a:defRPr sz="1100"/>
            </a:lvl5pPr>
          </a:lstStyle>
          <a:p>
            <a:pPr lvl="0"/>
            <a:endParaRPr lang="en-US" dirty="0"/>
          </a:p>
        </p:txBody>
      </p:sp>
      <p:sp>
        <p:nvSpPr>
          <p:cNvPr id="20" name="Content Placeholder 19"/>
          <p:cNvSpPr>
            <a:spLocks noGrp="1"/>
          </p:cNvSpPr>
          <p:nvPr>
            <p:ph sz="quarter" idx="16"/>
          </p:nvPr>
        </p:nvSpPr>
        <p:spPr>
          <a:xfrm>
            <a:off x="5791201" y="3182336"/>
            <a:ext cx="2438399" cy="308070"/>
          </a:xfrm>
          <a:prstGeom prst="rect">
            <a:avLst/>
          </a:prstGeom>
          <a:noFill/>
        </p:spPr>
        <p:txBody>
          <a:bodyPr>
            <a:noAutofit/>
          </a:bodyPr>
          <a:lstStyle>
            <a:lvl1pPr marL="0" indent="0">
              <a:buFontTx/>
              <a:buNone/>
              <a:defRPr sz="105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21" name="Content Placeholder 19"/>
          <p:cNvSpPr>
            <a:spLocks noGrp="1"/>
          </p:cNvSpPr>
          <p:nvPr>
            <p:ph sz="quarter" idx="17"/>
          </p:nvPr>
        </p:nvSpPr>
        <p:spPr>
          <a:xfrm>
            <a:off x="5791201" y="3707977"/>
            <a:ext cx="2438399" cy="465263"/>
          </a:xfrm>
          <a:prstGeom prst="rect">
            <a:avLst/>
          </a:prstGeom>
          <a:noFill/>
        </p:spPr>
        <p:txBody>
          <a:bodyPr>
            <a:noAutofit/>
          </a:bodyPr>
          <a:lstStyle>
            <a:lvl1pPr marL="0" indent="0">
              <a:buFontTx/>
              <a:buNone/>
              <a:defRPr sz="1050">
                <a:solidFill>
                  <a:srgbClr val="7F7F7F"/>
                </a:solidFill>
              </a:defRPr>
            </a:lvl1pPr>
            <a:lvl2pPr marL="457142" indent="0">
              <a:buFontTx/>
              <a:buNone/>
              <a:defRPr/>
            </a:lvl2pPr>
            <a:lvl3pPr marL="914286" indent="0">
              <a:buFontTx/>
              <a:buNone/>
              <a:defRPr/>
            </a:lvl3pPr>
            <a:lvl4pPr marL="1371428" indent="0">
              <a:buFontTx/>
              <a:buNone/>
              <a:defRPr/>
            </a:lvl4pPr>
            <a:lvl5pPr marL="1828571" indent="0">
              <a:buFontTx/>
              <a:buNone/>
              <a:defRPr/>
            </a:lvl5pPr>
          </a:lstStyle>
          <a:p>
            <a:pPr lvl="0"/>
            <a:endParaRPr lang="en-US" dirty="0"/>
          </a:p>
        </p:txBody>
      </p:sp>
      <p:sp>
        <p:nvSpPr>
          <p:cNvPr id="23" name="Text Placeholder 22"/>
          <p:cNvSpPr>
            <a:spLocks noGrp="1"/>
          </p:cNvSpPr>
          <p:nvPr>
            <p:ph type="body" sz="quarter" idx="18"/>
          </p:nvPr>
        </p:nvSpPr>
        <p:spPr>
          <a:xfrm>
            <a:off x="5029200" y="1810312"/>
            <a:ext cx="3505200" cy="357297"/>
          </a:xfrm>
        </p:spPr>
        <p:txBody>
          <a:bodyPr>
            <a:noAutofit/>
          </a:bodyPr>
          <a:lstStyle>
            <a:lvl1pPr marL="0" indent="0">
              <a:buFontTx/>
              <a:buNone/>
              <a:defRPr sz="1199" b="0" i="0">
                <a:solidFill>
                  <a:srgbClr val="1399EE"/>
                </a:solidFill>
                <a:latin typeface="Glegoo"/>
                <a:ea typeface="Calibri" panose="020F0502020204030204"/>
                <a:cs typeface="Glegoo"/>
              </a:defRPr>
            </a:lvl1pPr>
            <a:lvl2pPr marL="457142" indent="0">
              <a:buFontTx/>
              <a:buNone/>
              <a:defRPr sz="1300">
                <a:latin typeface="Open Sans" pitchFamily="34" charset="0"/>
                <a:ea typeface="Open Sans" pitchFamily="34" charset="0"/>
                <a:cs typeface="Open Sans" pitchFamily="34" charset="0"/>
              </a:defRPr>
            </a:lvl2pPr>
            <a:lvl3pPr marL="914286" indent="0">
              <a:buFontTx/>
              <a:buNone/>
              <a:defRPr sz="1300">
                <a:latin typeface="Open Sans" pitchFamily="34" charset="0"/>
                <a:ea typeface="Open Sans" pitchFamily="34" charset="0"/>
                <a:cs typeface="Open Sans" pitchFamily="34" charset="0"/>
              </a:defRPr>
            </a:lvl3pPr>
            <a:lvl4pPr marL="1371428" indent="0">
              <a:buFontTx/>
              <a:buNone/>
              <a:defRPr sz="1300">
                <a:latin typeface="Open Sans" pitchFamily="34" charset="0"/>
                <a:ea typeface="Open Sans" pitchFamily="34" charset="0"/>
                <a:cs typeface="Open Sans" pitchFamily="34" charset="0"/>
              </a:defRPr>
            </a:lvl4pPr>
            <a:lvl5pPr marL="1828571" indent="0">
              <a:buFontTx/>
              <a:buNone/>
              <a:defRPr sz="1300">
                <a:latin typeface="Open Sans" pitchFamily="34" charset="0"/>
                <a:ea typeface="Open Sans" pitchFamily="34" charset="0"/>
                <a:cs typeface="Open Sans" pitchFamily="34" charset="0"/>
              </a:defRPr>
            </a:lvl5pPr>
          </a:lstStyle>
          <a:p>
            <a:pPr lvl="0"/>
            <a:endParaRPr lang="en-US" dirty="0"/>
          </a:p>
        </p:txBody>
      </p:sp>
      <p:sp>
        <p:nvSpPr>
          <p:cNvPr id="11" name="Title 1"/>
          <p:cNvSpPr>
            <a:spLocks noGrp="1"/>
          </p:cNvSpPr>
          <p:nvPr>
            <p:ph type="title"/>
          </p:nvPr>
        </p:nvSpPr>
        <p:spPr>
          <a:xfrm>
            <a:off x="5105401" y="666956"/>
            <a:ext cx="3581400" cy="857515"/>
          </a:xfrm>
        </p:spPr>
        <p:txBody>
          <a:bodyPr>
            <a:normAutofit/>
          </a:bodyPr>
          <a:lstStyle>
            <a:lvl1pPr algn="l">
              <a:defRPr sz="2800">
                <a:solidFill>
                  <a:srgbClr val="48597F"/>
                </a:solidFill>
                <a:latin typeface="Lato Light"/>
                <a:cs typeface="Lato Light"/>
              </a:defRPr>
            </a:lvl1pPr>
          </a:lstStyle>
          <a:p>
            <a:r>
              <a:rPr lang="en-US" dirty="0"/>
              <a:t>Click to edit Master title style</a:t>
            </a:r>
          </a:p>
        </p:txBody>
      </p:sp>
      <p:sp>
        <p:nvSpPr>
          <p:cNvPr id="13" name="Text Placeholder 17"/>
          <p:cNvSpPr>
            <a:spLocks noGrp="1"/>
          </p:cNvSpPr>
          <p:nvPr>
            <p:ph type="body" sz="quarter" idx="23"/>
          </p:nvPr>
        </p:nvSpPr>
        <p:spPr>
          <a:xfrm>
            <a:off x="5105401" y="1257688"/>
            <a:ext cx="2188633" cy="323950"/>
          </a:xfrm>
        </p:spPr>
        <p:txBody>
          <a:bodyPr>
            <a:noAutofit/>
          </a:bodyPr>
          <a:lstStyle>
            <a:lvl1pPr marL="0" indent="0" algn="l">
              <a:buFontTx/>
              <a:buNone/>
              <a:defRPr sz="1199" i="0">
                <a:solidFill>
                  <a:srgbClr val="1399EE"/>
                </a:solidFill>
                <a:latin typeface="Glegoo"/>
                <a:cs typeface="Glegoo"/>
              </a:defRPr>
            </a:lvl1pPr>
            <a:lvl2pPr marL="457142" indent="0">
              <a:buFontTx/>
              <a:buNone/>
              <a:defRPr sz="1050">
                <a:latin typeface="Mission Gothic Regular" pitchFamily="50" charset="0"/>
              </a:defRPr>
            </a:lvl2pPr>
            <a:lvl3pPr marL="914286" indent="0">
              <a:buFontTx/>
              <a:buNone/>
              <a:defRPr sz="1050">
                <a:latin typeface="Mission Gothic Regular" pitchFamily="50" charset="0"/>
              </a:defRPr>
            </a:lvl3pPr>
            <a:lvl4pPr marL="1371428" indent="0">
              <a:buFontTx/>
              <a:buNone/>
              <a:defRPr sz="1050">
                <a:latin typeface="Mission Gothic Regular" pitchFamily="50" charset="0"/>
              </a:defRPr>
            </a:lvl4pPr>
            <a:lvl5pPr marL="1828571"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245962757"/>
      </p:ext>
    </p:extLst>
  </p:cSld>
  <p:clrMapOvr>
    <a:masterClrMapping/>
  </p:clrMapOvr>
  <p:transition spd="slow" advClick="0" advTm="3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2017/10/25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645409652"/>
      </p:ext>
    </p:extLst>
  </p:cSld>
  <p:clrMapOvr>
    <a:masterClrMapping/>
  </p:clrMapOvr>
  <p:transition spd="slow" advClick="0" advTm="3000">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724390"/>
      </p:ext>
    </p:extLst>
  </p:cSld>
  <p:clrMapOvr>
    <a:masterClrMapping/>
  </p:clrMapOvr>
  <p:transition spd="slow" advClick="0" advTm="300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1"/>
          <p:cNvSpPr/>
          <p:nvPr userDrawn="1"/>
        </p:nvSpPr>
        <p:spPr>
          <a:xfrm>
            <a:off x="0" y="1"/>
            <a:ext cx="9144000" cy="5145088"/>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800"/>
          </a:p>
        </p:txBody>
      </p:sp>
    </p:spTree>
    <p:extLst>
      <p:ext uri="{BB962C8B-B14F-4D97-AF65-F5344CB8AC3E}">
        <p14:creationId xmlns:p14="http://schemas.microsoft.com/office/powerpoint/2010/main" val="3969814692"/>
      </p:ext>
    </p:extLst>
  </p:cSld>
  <p:clrMapOvr>
    <a:masterClrMapping/>
  </p:clrMapOvr>
  <p:transition spd="slow" advClick="0" advTm="300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Tree>
    <p:extLst>
      <p:ext uri="{BB962C8B-B14F-4D97-AF65-F5344CB8AC3E}">
        <p14:creationId xmlns:p14="http://schemas.microsoft.com/office/powerpoint/2010/main" val="2838328082"/>
      </p:ext>
    </p:extLst>
  </p:cSld>
  <p:clrMapOvr>
    <a:masterClrMapping/>
  </p:clrMapOvr>
  <p:transition spd="slow" advClick="0" advTm="3000">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7361"/>
            <a:ext cx="9144000" cy="5162449"/>
          </a:xfrm>
          <a:prstGeom prst="rect">
            <a:avLst/>
          </a:prstGeom>
        </p:spPr>
      </p:pic>
      <p:sp>
        <p:nvSpPr>
          <p:cNvPr id="3" name="矩形 2"/>
          <p:cNvSpPr/>
          <p:nvPr userDrawn="1"/>
        </p:nvSpPr>
        <p:spPr>
          <a:xfrm>
            <a:off x="0" y="0"/>
            <a:ext cx="9144000" cy="5145088"/>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800"/>
          </a:p>
        </p:txBody>
      </p:sp>
    </p:spTree>
    <p:extLst>
      <p:ext uri="{BB962C8B-B14F-4D97-AF65-F5344CB8AC3E}">
        <p14:creationId xmlns:p14="http://schemas.microsoft.com/office/powerpoint/2010/main" val="2472828044"/>
      </p:ext>
    </p:extLst>
  </p:cSld>
  <p:clrMapOvr>
    <a:masterClrMapping/>
  </p:clrMapOvr>
  <p:transition spd="slow" advClick="0" advTm="3000">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914112"/>
      </p:ext>
    </p:extLst>
  </p:cSld>
  <p:clrMapOvr>
    <a:masterClrMapping/>
  </p:clrMapOvr>
  <p:transition spd="slow" advClick="0" advTm="3000">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0"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p:nvPr>
        </p:nvSpPr>
        <p:spPr>
          <a:xfrm>
            <a:off x="273050" y="940384"/>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1596972940"/>
      </p:ext>
    </p:extLst>
  </p:cSld>
  <p:clrMapOvr>
    <a:masterClrMapping/>
  </p:clrMapOvr>
  <p:transition spd="slow" advClick="0" advTm="3000">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2"/>
          </p:nvPr>
        </p:nvSpPr>
        <p:spPr>
          <a:xfrm>
            <a:off x="4765810" y="1238633"/>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5" name="图片占位符 14"/>
          <p:cNvSpPr>
            <a:spLocks noGrp="1"/>
          </p:cNvSpPr>
          <p:nvPr>
            <p:ph type="pic" sz="quarter" idx="13"/>
          </p:nvPr>
        </p:nvSpPr>
        <p:spPr>
          <a:xfrm>
            <a:off x="4765810" y="2873172"/>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3" name="图片占位符 12"/>
          <p:cNvSpPr>
            <a:spLocks noGrp="1"/>
          </p:cNvSpPr>
          <p:nvPr>
            <p:ph type="pic" sz="quarter" idx="10"/>
          </p:nvPr>
        </p:nvSpPr>
        <p:spPr>
          <a:xfrm>
            <a:off x="1132439" y="1238633"/>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
        <p:nvSpPr>
          <p:cNvPr id="14" name="图片占位符 13"/>
          <p:cNvSpPr>
            <a:spLocks noGrp="1"/>
          </p:cNvSpPr>
          <p:nvPr>
            <p:ph type="pic" sz="quarter" idx="11"/>
          </p:nvPr>
        </p:nvSpPr>
        <p:spPr>
          <a:xfrm>
            <a:off x="1132439" y="2873172"/>
            <a:ext cx="1562174" cy="1089261"/>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lvl1pPr>
              <a:defRPr>
                <a:latin typeface="汉仪夏日体W" panose="00020600040101010101" pitchFamily="18" charset="-122"/>
                <a:ea typeface="汉仪夏日体W" panose="00020600040101010101" pitchFamily="18" charset="-122"/>
              </a:defRPr>
            </a:lvl1pPr>
          </a:lstStyle>
          <a:p>
            <a:endParaRPr lang="zh-CN" altLang="en-US" dirty="0"/>
          </a:p>
        </p:txBody>
      </p:sp>
    </p:spTree>
    <p:extLst>
      <p:ext uri="{BB962C8B-B14F-4D97-AF65-F5344CB8AC3E}">
        <p14:creationId xmlns:p14="http://schemas.microsoft.com/office/powerpoint/2010/main" val="2667911240"/>
      </p:ext>
    </p:extLst>
  </p:cSld>
  <p:clrMapOvr>
    <a:masterClrMapping/>
  </p:clrMapOvr>
  <p:transition spd="slow" advClick="0" advTm="3000">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1ABD6C95-1F10-4D01-91D3-BF5008DD33F9}"/>
              </a:ext>
            </a:extLst>
          </p:cNvPr>
          <p:cNvSpPr>
            <a:spLocks noGrp="1"/>
          </p:cNvSpPr>
          <p:nvPr>
            <p:ph type="pic" sz="quarter" idx="10"/>
          </p:nvPr>
        </p:nvSpPr>
        <p:spPr>
          <a:xfrm>
            <a:off x="903330" y="1472928"/>
            <a:ext cx="3379272" cy="1763860"/>
          </a:xfrm>
          <a:custGeom>
            <a:avLst/>
            <a:gdLst>
              <a:gd name="connsiteX0" fmla="*/ 0 w 4505696"/>
              <a:gd name="connsiteY0" fmla="*/ 0 h 2351088"/>
              <a:gd name="connsiteX1" fmla="*/ 4505696 w 4505696"/>
              <a:gd name="connsiteY1" fmla="*/ 0 h 2351088"/>
              <a:gd name="connsiteX2" fmla="*/ 4505696 w 4505696"/>
              <a:gd name="connsiteY2" fmla="*/ 2351088 h 2351088"/>
              <a:gd name="connsiteX3" fmla="*/ 0 w 4505696"/>
              <a:gd name="connsiteY3" fmla="*/ 2351088 h 2351088"/>
            </a:gdLst>
            <a:ahLst/>
            <a:cxnLst>
              <a:cxn ang="0">
                <a:pos x="connsiteX0" y="connsiteY0"/>
              </a:cxn>
              <a:cxn ang="0">
                <a:pos x="connsiteX1" y="connsiteY1"/>
              </a:cxn>
              <a:cxn ang="0">
                <a:pos x="connsiteX2" y="connsiteY2"/>
              </a:cxn>
              <a:cxn ang="0">
                <a:pos x="connsiteX3" y="connsiteY3"/>
              </a:cxn>
            </a:cxnLst>
            <a:rect l="l" t="t" r="r" b="b"/>
            <a:pathLst>
              <a:path w="4505696" h="2351088">
                <a:moveTo>
                  <a:pt x="0" y="0"/>
                </a:moveTo>
                <a:lnTo>
                  <a:pt x="4505696" y="0"/>
                </a:lnTo>
                <a:lnTo>
                  <a:pt x="4505696" y="2351088"/>
                </a:lnTo>
                <a:lnTo>
                  <a:pt x="0" y="235108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658937952"/>
      </p:ext>
    </p:extLst>
  </p:cSld>
  <p:clrMapOvr>
    <a:masterClrMapping/>
  </p:clrMapOvr>
  <p:transition spd="slow" advClick="0" advTm="3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6F8E7026-63EA-4E95-95C8-913B599A53F8}" type="datetimeFigureOut">
              <a:rPr lang="zh-CN" altLang="en-US" smtClean="0"/>
              <a:t>2017/10/25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605320051"/>
      </p:ext>
    </p:extLst>
  </p:cSld>
  <p:clrMapOvr>
    <a:masterClrMapping/>
  </p:clrMapOvr>
  <p:transition spd="slow" advClick="0" advTm="3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642"/>
            <a:ext cx="3886200" cy="32645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F8E7026-63EA-4E95-95C8-913B599A53F8}" type="datetimeFigureOut">
              <a:rPr lang="zh-CN" altLang="en-US" smtClean="0"/>
              <a:t>2017/10/25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1145674547"/>
      </p:ext>
    </p:extLst>
  </p:cSld>
  <p:clrMapOvr>
    <a:masterClrMapping/>
  </p:clrMapOvr>
  <p:transition spd="slow" advClick="0" advTm="3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9386"/>
            <a:ext cx="3868340"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9386"/>
            <a:ext cx="3887391" cy="27642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F8E7026-63EA-4E95-95C8-913B599A53F8}" type="datetimeFigureOut">
              <a:rPr lang="zh-CN" altLang="en-US" smtClean="0"/>
              <a:t>2017/10/25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637107430"/>
      </p:ext>
    </p:extLst>
  </p:cSld>
  <p:clrMapOvr>
    <a:masterClrMapping/>
  </p:clrMapOvr>
  <p:transition spd="slow" advClick="0" advTm="3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F8E7026-63EA-4E95-95C8-913B599A53F8}" type="datetimeFigureOut">
              <a:rPr lang="zh-CN" altLang="en-US" smtClean="0"/>
              <a:t>2017/10/25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994707922"/>
      </p:ext>
    </p:extLst>
  </p:cSld>
  <p:clrMapOvr>
    <a:masterClrMapping/>
  </p:clrMapOvr>
  <p:transition spd="slow" advClick="0" advTm="3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E7026-63EA-4E95-95C8-913B599A53F8}" type="datetimeFigureOut">
              <a:rPr lang="zh-CN" altLang="en-US" smtClean="0"/>
              <a:t>2017/10/25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2667312266"/>
      </p:ext>
    </p:extLst>
  </p:cSld>
  <p:clrMapOvr>
    <a:masterClrMapping/>
  </p:clrMapOvr>
  <p:transition spd="slow" advClick="0" advTm="3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7E06D6F-D8B5-40B4-B858-1CB3D7646F80}"/>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E4856BFE-D3FC-4EFA-ACBB-6949569586BC}"/>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pPr/>
              <a:t>2017/10/25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959782" y="2822"/>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工作回顾</a:t>
            </a:r>
          </a:p>
        </p:txBody>
      </p:sp>
      <p:sp>
        <p:nvSpPr>
          <p:cNvPr id="10" name="椭圆 9">
            <a:extLst>
              <a:ext uri="{FF2B5EF4-FFF2-40B4-BE49-F238E27FC236}">
                <a16:creationId xmlns:a16="http://schemas.microsoft.com/office/drawing/2014/main" id="{CA60B3EB-5B48-4300-B079-DA4C9D36AE0E}"/>
              </a:ext>
            </a:extLst>
          </p:cNvPr>
          <p:cNvSpPr/>
          <p:nvPr userDrawn="1"/>
        </p:nvSpPr>
        <p:spPr>
          <a:xfrm>
            <a:off x="538497" y="2822"/>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575416"/>
      </p:ext>
    </p:extLst>
  </p:cSld>
  <p:clrMapOvr>
    <a:masterClrMapping/>
  </p:clrMapOvr>
  <p:transition spd="slow" advClick="0" advTm="3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02FEE6F-5110-4896-BB72-D3F0E4B4C66D}"/>
              </a:ext>
            </a:extLst>
          </p:cNvPr>
          <p:cNvPicPr>
            <a:picLocks noChangeAspect="1"/>
          </p:cNvPicPr>
          <p:nvPr userDrawn="1"/>
        </p:nvPicPr>
        <p:blipFill>
          <a:blip r:embed="rId2"/>
          <a:stretch>
            <a:fillRect/>
          </a:stretch>
        </p:blipFill>
        <p:spPr>
          <a:xfrm>
            <a:off x="1662" y="2385"/>
            <a:ext cx="9144019" cy="5144599"/>
          </a:xfrm>
          <a:prstGeom prst="rect">
            <a:avLst/>
          </a:prstGeom>
        </p:spPr>
      </p:pic>
      <p:sp>
        <p:nvSpPr>
          <p:cNvPr id="8" name="矩形 7">
            <a:extLst>
              <a:ext uri="{FF2B5EF4-FFF2-40B4-BE49-F238E27FC236}">
                <a16:creationId xmlns:a16="http://schemas.microsoft.com/office/drawing/2014/main" id="{CAB73F46-AC0F-423D-A713-38A124202761}"/>
              </a:ext>
            </a:extLst>
          </p:cNvPr>
          <p:cNvSpPr/>
          <p:nvPr userDrawn="1"/>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4D6979D7-302D-492A-8039-2E5833E2F0C3}" type="datetimeFigureOut">
              <a:rPr lang="zh-CN" altLang="en-US" smtClean="0"/>
              <a:pPr/>
              <a:t>2017/10/25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5" name="文本框 37"/>
          <p:cNvSpPr txBox="1"/>
          <p:nvPr userDrawn="1"/>
        </p:nvSpPr>
        <p:spPr>
          <a:xfrm>
            <a:off x="906779" y="2385"/>
            <a:ext cx="1118081" cy="374375"/>
          </a:xfrm>
          <a:prstGeom prst="rect">
            <a:avLst/>
          </a:prstGeom>
          <a:noFill/>
        </p:spPr>
        <p:txBody>
          <a:bodyPr wrap="none" lIns="96434" tIns="48217" rIns="96434" bIns="48217" rtlCol="0">
            <a:spAutoFit/>
          </a:bodyPr>
          <a:lstStyle/>
          <a:p>
            <a:pPr>
              <a:buFontTx/>
              <a:buNone/>
            </a:pPr>
            <a:r>
              <a:rPr lang="zh-CN" altLang="en-US" sz="1800" dirty="0">
                <a:solidFill>
                  <a:schemeClr val="accent1"/>
                </a:solidFill>
                <a:latin typeface="微软雅黑" pitchFamily="34" charset="-122"/>
                <a:ea typeface="微软雅黑" pitchFamily="34" charset="-122"/>
              </a:rPr>
              <a:t>自我评价</a:t>
            </a:r>
          </a:p>
        </p:txBody>
      </p:sp>
      <p:sp>
        <p:nvSpPr>
          <p:cNvPr id="6" name="椭圆 5">
            <a:extLst>
              <a:ext uri="{FF2B5EF4-FFF2-40B4-BE49-F238E27FC236}">
                <a16:creationId xmlns:a16="http://schemas.microsoft.com/office/drawing/2014/main" id="{D885BA86-9C7F-4C80-A73D-092FAC52EA38}"/>
              </a:ext>
            </a:extLst>
          </p:cNvPr>
          <p:cNvSpPr/>
          <p:nvPr userDrawn="1"/>
        </p:nvSpPr>
        <p:spPr>
          <a:xfrm>
            <a:off x="512740" y="2385"/>
            <a:ext cx="374375" cy="3743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59561556"/>
      </p:ext>
    </p:extLst>
  </p:cSld>
  <p:clrMapOvr>
    <a:masterClrMapping/>
  </p:clrMapOvr>
  <p:transition spd="slow" advClick="0" advTm="3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6F8E7026-63EA-4E95-95C8-913B599A53F8}" type="datetimeFigureOut">
              <a:rPr lang="zh-CN" altLang="en-US" smtClean="0"/>
              <a:t>2017/10/25</a:t>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C0B81586-A5D1-45E3-A381-D13370D402AE}" type="slidenum">
              <a:rPr lang="zh-CN" altLang="en-US" smtClean="0"/>
              <a:t>‹#›</a:t>
            </a:fld>
            <a:endParaRPr lang="zh-CN" altLang="en-US"/>
          </a:p>
        </p:txBody>
      </p:sp>
    </p:spTree>
    <p:extLst>
      <p:ext uri="{BB962C8B-B14F-4D97-AF65-F5344CB8AC3E}">
        <p14:creationId xmlns:p14="http://schemas.microsoft.com/office/powerpoint/2010/main" val="150342767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83" r:id="rId8"/>
    <p:sldLayoutId id="2147483684" r:id="rId9"/>
    <p:sldLayoutId id="2147483685" r:id="rId10"/>
    <p:sldLayoutId id="2147483686" r:id="rId11"/>
    <p:sldLayoutId id="2147483678" r:id="rId12"/>
    <p:sldLayoutId id="2147483679" r:id="rId13"/>
    <p:sldLayoutId id="2147483680" r:id="rId14"/>
    <p:sldLayoutId id="2147483681" r:id="rId15"/>
    <p:sldLayoutId id="2147483661" r:id="rId16"/>
    <p:sldLayoutId id="2147483662" r:id="rId17"/>
    <p:sldLayoutId id="2147483668" r:id="rId18"/>
    <p:sldLayoutId id="2147483669"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Lst>
  <p:transition spd="slow" advClick="0" advTm="3000">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tags" Target="../tags/tag43.xml"/><Relationship Id="rId3" Type="http://schemas.openxmlformats.org/officeDocument/2006/relationships/tags" Target="../tags/tag20.xml"/><Relationship Id="rId21" Type="http://schemas.openxmlformats.org/officeDocument/2006/relationships/tags" Target="../tags/tag38.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tags" Target="../tags/tag42.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tags" Target="../tags/tag37.xml"/><Relationship Id="rId29" Type="http://schemas.openxmlformats.org/officeDocument/2006/relationships/tags" Target="../tags/tag46.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tags" Target="../tags/tag41.xml"/><Relationship Id="rId32" Type="http://schemas.openxmlformats.org/officeDocument/2006/relationships/image" Target="../media/image8.png"/><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tags" Target="../tags/tag40.xml"/><Relationship Id="rId28" Type="http://schemas.openxmlformats.org/officeDocument/2006/relationships/tags" Target="../tags/tag45.xml"/><Relationship Id="rId10" Type="http://schemas.openxmlformats.org/officeDocument/2006/relationships/tags" Target="../tags/tag27.xml"/><Relationship Id="rId19" Type="http://schemas.openxmlformats.org/officeDocument/2006/relationships/tags" Target="../tags/tag36.xml"/><Relationship Id="rId31" Type="http://schemas.openxmlformats.org/officeDocument/2006/relationships/notesSlide" Target="../notesSlides/notesSlide10.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tags" Target="../tags/tag44.xml"/><Relationship Id="rId30"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9.jp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0.jpg"/><Relationship Id="rId5" Type="http://schemas.openxmlformats.org/officeDocument/2006/relationships/notesSlide" Target="../notesSlides/notesSlide17.xml"/><Relationship Id="rId4"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5.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5.xml"/><Relationship Id="rId7" Type="http://schemas.openxmlformats.org/officeDocument/2006/relationships/notesSlide" Target="../notesSlides/notesSlide7.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8.xml"/><Relationship Id="rId11" Type="http://schemas.openxmlformats.org/officeDocument/2006/relationships/image" Target="../media/image6.jpeg"/><Relationship Id="rId5" Type="http://schemas.openxmlformats.org/officeDocument/2006/relationships/tags" Target="../tags/tag17.xml"/><Relationship Id="rId10" Type="http://schemas.openxmlformats.org/officeDocument/2006/relationships/image" Target="../media/image5.jpeg"/><Relationship Id="rId4" Type="http://schemas.openxmlformats.org/officeDocument/2006/relationships/tags" Target="../tags/tag16.xml"/><Relationship Id="rId9"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5012C27-A147-4548-88B3-C50073C6A69E}"/>
              </a:ext>
            </a:extLst>
          </p:cNvPr>
          <p:cNvPicPr>
            <a:picLocks noChangeAspect="1"/>
          </p:cNvPicPr>
          <p:nvPr/>
        </p:nvPicPr>
        <p:blipFill>
          <a:blip r:embed="rId5"/>
          <a:stretch>
            <a:fillRect/>
          </a:stretch>
        </p:blipFill>
        <p:spPr>
          <a:xfrm>
            <a:off x="1662" y="2385"/>
            <a:ext cx="9144019" cy="5144599"/>
          </a:xfrm>
          <a:prstGeom prst="rect">
            <a:avLst/>
          </a:prstGeom>
        </p:spPr>
      </p:pic>
      <p:sp>
        <p:nvSpPr>
          <p:cNvPr id="3" name="矩形 2">
            <a:extLst>
              <a:ext uri="{FF2B5EF4-FFF2-40B4-BE49-F238E27FC236}">
                <a16:creationId xmlns:a16="http://schemas.microsoft.com/office/drawing/2014/main" id="{F1E2EBB7-BF84-4347-8FF9-408FE994B4ED}"/>
              </a:ext>
            </a:extLst>
          </p:cNvPr>
          <p:cNvSpPr/>
          <p:nvPr/>
        </p:nvSpPr>
        <p:spPr>
          <a:xfrm>
            <a:off x="2832788" y="1989700"/>
            <a:ext cx="4129657" cy="646331"/>
          </a:xfrm>
          <a:prstGeom prst="rect">
            <a:avLst/>
          </a:prstGeom>
        </p:spPr>
        <p:txBody>
          <a:bodyPr wrap="none">
            <a:spAutoFit/>
            <a:scene3d>
              <a:camera prst="perspectiveFront"/>
              <a:lightRig rig="threePt" dir="t"/>
            </a:scene3d>
            <a:sp3d>
              <a:bevelT w="6350"/>
            </a:sp3d>
          </a:bodyPr>
          <a:lstStyle/>
          <a:p>
            <a:pPr algn="ctr">
              <a:defRPr/>
            </a:pPr>
            <a:r>
              <a:rPr lang="zh-CN" altLang="en-US" sz="3600" spc="300" dirty="0">
                <a:solidFill>
                  <a:schemeClr val="bg1">
                    <a:lumMod val="95000"/>
                  </a:schemeClr>
                </a:solidFill>
                <a:latin typeface="微软雅黑" pitchFamily="34" charset="-122"/>
                <a:ea typeface="微软雅黑" pitchFamily="34" charset="-122"/>
                <a:sym typeface="微软雅黑" pitchFamily="34" charset="-122"/>
              </a:rPr>
              <a:t>教育教学</a:t>
            </a:r>
            <a:r>
              <a:rPr lang="en-US" altLang="zh-CN" sz="3600" spc="300" dirty="0">
                <a:solidFill>
                  <a:schemeClr val="bg1">
                    <a:lumMod val="95000"/>
                  </a:schemeClr>
                </a:solidFill>
                <a:latin typeface="微软雅黑" pitchFamily="34" charset="-122"/>
                <a:ea typeface="微软雅黑" pitchFamily="34" charset="-122"/>
                <a:sym typeface="微软雅黑" pitchFamily="34" charset="-122"/>
              </a:rPr>
              <a:t>PPT</a:t>
            </a:r>
            <a:r>
              <a:rPr lang="zh-CN" altLang="en-US" sz="3600" spc="300" dirty="0">
                <a:solidFill>
                  <a:schemeClr val="bg1">
                    <a:lumMod val="95000"/>
                  </a:schemeClr>
                </a:solidFill>
                <a:latin typeface="微软雅黑" pitchFamily="34" charset="-122"/>
                <a:ea typeface="微软雅黑" pitchFamily="34" charset="-122"/>
                <a:sym typeface="微软雅黑" pitchFamily="34" charset="-122"/>
              </a:rPr>
              <a:t>模板</a:t>
            </a:r>
          </a:p>
        </p:txBody>
      </p:sp>
      <p:sp>
        <p:nvSpPr>
          <p:cNvPr id="6" name="文本框 5">
            <a:extLst>
              <a:ext uri="{FF2B5EF4-FFF2-40B4-BE49-F238E27FC236}">
                <a16:creationId xmlns:a16="http://schemas.microsoft.com/office/drawing/2014/main" id="{C67DCFCD-0A5B-458B-A565-2D089FC94DDD}"/>
              </a:ext>
            </a:extLst>
          </p:cNvPr>
          <p:cNvSpPr txBox="1"/>
          <p:nvPr/>
        </p:nvSpPr>
        <p:spPr>
          <a:xfrm>
            <a:off x="2641273" y="2607466"/>
            <a:ext cx="802396" cy="844063"/>
          </a:xfrm>
          <a:prstGeom prst="rect">
            <a:avLst/>
          </a:prstGeom>
          <a:noFill/>
        </p:spPr>
        <p:txBody>
          <a:bodyPr wrap="none" rtlCol="0">
            <a:prstTxWarp prst="textWave4">
              <a:avLst/>
            </a:prstTxWarp>
            <a:spAutoFit/>
            <a:scene3d>
              <a:camera prst="orthographicFront"/>
              <a:lightRig rig="glow" dir="t"/>
            </a:scene3d>
            <a:sp3d>
              <a:bevelT w="12700" h="12700"/>
              <a:bevelB w="31750" h="25400"/>
            </a:sp3d>
          </a:bodyPr>
          <a:lstStyle/>
          <a:p>
            <a:pPr algn="ctr"/>
            <a:r>
              <a:rPr lang="zh-CN" altLang="en-US" sz="4800" b="1" dirty="0">
                <a:solidFill>
                  <a:srgbClr val="81C784"/>
                </a:solidFill>
                <a:effectLst>
                  <a:outerShdw blurRad="25400" dist="38100" dir="2700000" algn="tl" rotWithShape="0">
                    <a:prstClr val="black">
                      <a:alpha val="44000"/>
                    </a:prstClr>
                  </a:outerShdw>
                </a:effectLst>
                <a:latin typeface="汉仪夏日体W" panose="00020600040101010101" pitchFamily="18" charset="-122"/>
                <a:ea typeface="汉仪夏日体W" panose="00020600040101010101" pitchFamily="18" charset="-122"/>
              </a:rPr>
              <a:t>通</a:t>
            </a:r>
            <a:endParaRPr lang="zh-CN" altLang="en-US" sz="4800" b="1" dirty="0">
              <a:solidFill>
                <a:srgbClr val="FFCB28"/>
              </a:solidFill>
              <a:effectLst>
                <a:outerShdw blurRad="25400" dist="38100" dir="2700000" algn="tl" rotWithShape="0">
                  <a:prstClr val="black">
                    <a:alpha val="44000"/>
                  </a:prstClr>
                </a:outerShdw>
              </a:effectLst>
              <a:latin typeface="汉仪夏日体W" panose="00020600040101010101" pitchFamily="18" charset="-122"/>
              <a:ea typeface="汉仪夏日体W" panose="00020600040101010101" pitchFamily="18" charset="-122"/>
            </a:endParaRPr>
          </a:p>
        </p:txBody>
      </p:sp>
      <p:sp>
        <p:nvSpPr>
          <p:cNvPr id="7" name="文本框 6">
            <a:extLst>
              <a:ext uri="{FF2B5EF4-FFF2-40B4-BE49-F238E27FC236}">
                <a16:creationId xmlns:a16="http://schemas.microsoft.com/office/drawing/2014/main" id="{B539D7DD-C9C4-462D-B502-A9E535856BB7}"/>
              </a:ext>
            </a:extLst>
          </p:cNvPr>
          <p:cNvSpPr txBox="1"/>
          <p:nvPr/>
        </p:nvSpPr>
        <p:spPr>
          <a:xfrm>
            <a:off x="1855538" y="1968025"/>
            <a:ext cx="1041892" cy="924351"/>
          </a:xfrm>
          <a:prstGeom prst="rect">
            <a:avLst/>
          </a:prstGeom>
          <a:noFill/>
        </p:spPr>
        <p:txBody>
          <a:bodyPr wrap="none" rtlCol="0">
            <a:prstTxWarp prst="textWave4">
              <a:avLst>
                <a:gd name="adj1" fmla="val 12500"/>
                <a:gd name="adj2" fmla="val 5216"/>
              </a:avLst>
            </a:prstTxWarp>
            <a:spAutoFit/>
            <a:scene3d>
              <a:camera prst="orthographicFront"/>
              <a:lightRig rig="glow" dir="t"/>
            </a:scene3d>
            <a:sp3d>
              <a:bevelT w="12700" h="12700"/>
              <a:bevelB w="31750" h="25400"/>
            </a:sp3d>
          </a:bodyPr>
          <a:lstStyle/>
          <a:p>
            <a:pPr algn="ctr"/>
            <a:r>
              <a:rPr lang="zh-CN" altLang="en-US" sz="3600" b="1" dirty="0">
                <a:solidFill>
                  <a:srgbClr val="81C784"/>
                </a:solidFill>
                <a:effectLst>
                  <a:outerShdw blurRad="25400" dist="38100" dir="2700000" algn="tl" rotWithShape="0">
                    <a:prstClr val="black">
                      <a:alpha val="44000"/>
                    </a:prstClr>
                  </a:outerShdw>
                </a:effectLst>
                <a:latin typeface="汉仪夏日体W" panose="00020600040101010101" pitchFamily="18" charset="-122"/>
                <a:ea typeface="汉仪夏日体W" panose="00020600040101010101" pitchFamily="18" charset="-122"/>
              </a:rPr>
              <a:t>卡</a:t>
            </a:r>
            <a:endParaRPr lang="zh-CN" altLang="en-US" sz="3600" b="1" dirty="0">
              <a:solidFill>
                <a:srgbClr val="FFCB28"/>
              </a:solidFill>
              <a:effectLst>
                <a:outerShdw blurRad="25400" dist="38100" dir="2700000" algn="tl" rotWithShape="0">
                  <a:prstClr val="black">
                    <a:alpha val="44000"/>
                  </a:prstClr>
                </a:outerShdw>
              </a:effectLst>
              <a:latin typeface="汉仪夏日体W" panose="00020600040101010101" pitchFamily="18" charset="-122"/>
              <a:ea typeface="汉仪夏日体W" panose="00020600040101010101" pitchFamily="18" charset="-122"/>
            </a:endParaRPr>
          </a:p>
        </p:txBody>
      </p:sp>
      <p:sp>
        <p:nvSpPr>
          <p:cNvPr id="8" name="原创设计师QQ598969553                 _16">
            <a:extLst>
              <a:ext uri="{FF2B5EF4-FFF2-40B4-BE49-F238E27FC236}">
                <a16:creationId xmlns:a16="http://schemas.microsoft.com/office/drawing/2014/main" id="{4680B65B-3EE9-4DDB-9662-C815A98CD24C}"/>
              </a:ext>
            </a:extLst>
          </p:cNvPr>
          <p:cNvSpPr txBox="1"/>
          <p:nvPr/>
        </p:nvSpPr>
        <p:spPr>
          <a:xfrm>
            <a:off x="3443669" y="2779327"/>
            <a:ext cx="3665469" cy="316818"/>
          </a:xfrm>
          <a:prstGeom prst="rect">
            <a:avLst/>
          </a:prstGeom>
          <a:noFill/>
          <a:effectLst/>
        </p:spPr>
        <p:txBody>
          <a:bodyPr wrap="square" lIns="68580" tIns="34290" rIns="68580" bIns="34290" rtlCol="0">
            <a:spAutoFit/>
          </a:bodyPr>
          <a:lstStyle/>
          <a:p>
            <a:pPr>
              <a:lnSpc>
                <a:spcPct val="150000"/>
              </a:lnSpc>
              <a:buNone/>
            </a:pPr>
            <a:r>
              <a:rPr lang="zh-CN" altLang="en-US" sz="1200" dirty="0">
                <a:solidFill>
                  <a:schemeClr val="bg1">
                    <a:lumMod val="95000"/>
                  </a:schemeClr>
                </a:solidFill>
                <a:latin typeface="Arial" panose="020B0604020202020204" pitchFamily="34" charset="0"/>
                <a:cs typeface="Arial" panose="020B0604020202020204" pitchFamily="34" charset="0"/>
              </a:rPr>
              <a:t>汇报人：千库网       汇报时间：</a:t>
            </a:r>
            <a:r>
              <a:rPr lang="en-US" altLang="zh-CN" sz="1200" dirty="0">
                <a:solidFill>
                  <a:schemeClr val="bg1">
                    <a:lumMod val="95000"/>
                  </a:schemeClr>
                </a:solidFill>
                <a:latin typeface="Arial" panose="020B0604020202020204" pitchFamily="34" charset="0"/>
                <a:cs typeface="Arial" panose="020B0604020202020204" pitchFamily="34" charset="0"/>
              </a:rPr>
              <a:t>xx</a:t>
            </a:r>
            <a:r>
              <a:rPr lang="zh-CN" altLang="en-US" sz="1200" dirty="0">
                <a:solidFill>
                  <a:schemeClr val="bg1">
                    <a:lumMod val="95000"/>
                  </a:schemeClr>
                </a:solidFill>
                <a:latin typeface="Arial" panose="020B0604020202020204" pitchFamily="34" charset="0"/>
                <a:cs typeface="Arial" panose="020B0604020202020204" pitchFamily="34" charset="0"/>
              </a:rPr>
              <a:t>年</a:t>
            </a:r>
            <a:r>
              <a:rPr lang="en-US" altLang="zh-CN" sz="1200" dirty="0">
                <a:solidFill>
                  <a:schemeClr val="bg1">
                    <a:lumMod val="95000"/>
                  </a:schemeClr>
                </a:solidFill>
                <a:latin typeface="Arial" panose="020B0604020202020204" pitchFamily="34" charset="0"/>
                <a:cs typeface="Arial" panose="020B0604020202020204" pitchFamily="34" charset="0"/>
              </a:rPr>
              <a:t>xx</a:t>
            </a:r>
            <a:r>
              <a:rPr lang="zh-CN" altLang="en-US" sz="1200" dirty="0">
                <a:solidFill>
                  <a:schemeClr val="bg1">
                    <a:lumMod val="95000"/>
                  </a:schemeClr>
                </a:solidFill>
                <a:latin typeface="Arial" panose="020B0604020202020204" pitchFamily="34" charset="0"/>
                <a:cs typeface="Arial" panose="020B0604020202020204" pitchFamily="34" charset="0"/>
              </a:rPr>
              <a:t>月</a:t>
            </a:r>
          </a:p>
        </p:txBody>
      </p:sp>
      <p:pic>
        <p:nvPicPr>
          <p:cNvPr id="9" name="伤心的爱 heartbreak love">
            <a:hlinkClick r:id="" action="ppaction://media"/>
            <a:extLst>
              <a:ext uri="{FF2B5EF4-FFF2-40B4-BE49-F238E27FC236}">
                <a16:creationId xmlns:a16="http://schemas.microsoft.com/office/drawing/2014/main" id="{3AE022A4-6C01-415C-84CC-1EDEDCA80015}"/>
              </a:ext>
            </a:extLst>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597157" y="1716267"/>
            <a:ext cx="609600" cy="609600"/>
          </a:xfrm>
          <a:prstGeom prst="rect">
            <a:avLst/>
          </a:prstGeom>
        </p:spPr>
      </p:pic>
    </p:spTree>
    <p:extLst>
      <p:ext uri="{BB962C8B-B14F-4D97-AF65-F5344CB8AC3E}">
        <p14:creationId xmlns:p14="http://schemas.microsoft.com/office/powerpoint/2010/main" val="2694712126"/>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50" presetClass="entr" presetSubtype="0" decel="10000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1000" fill="hold"/>
                                        <p:tgtEl>
                                          <p:spTgt spid="2"/>
                                        </p:tgtEl>
                                        <p:attrNameLst>
                                          <p:attrName>ppt_w</p:attrName>
                                        </p:attrNameLst>
                                      </p:cBhvr>
                                      <p:tavLst>
                                        <p:tav tm="0">
                                          <p:val>
                                            <p:strVal val="#ppt_w+.3"/>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Effect transition="in" filter="fade">
                                      <p:cBhvr>
                                        <p:cTn id="11" dur="10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anim calcmode="lin" valueType="num">
                                      <p:cBhvr>
                                        <p:cTn id="2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
                                        </p:tgtEl>
                                      </p:cBhvr>
                                    </p:animEffect>
                                  </p:childTnLst>
                                </p:cTn>
                              </p:par>
                            </p:childTnLst>
                          </p:cTn>
                        </p:par>
                        <p:par>
                          <p:cTn id="32" fill="hold">
                            <p:stCondLst>
                              <p:cond delay="3900"/>
                            </p:stCondLst>
                            <p:childTnLst>
                              <p:par>
                                <p:cTn id="33" presetID="22" presetClass="entr" presetSubtype="1"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36" repeatCount="indefinite" fill="hold" display="0">
                  <p:stCondLst>
                    <p:cond delay="indefinite"/>
                  </p:stCondLst>
                  <p:endCondLst>
                    <p:cond evt="onStopAudio" delay="0">
                      <p:tgtEl>
                        <p:sldTgt/>
                      </p:tgtEl>
                    </p:cond>
                  </p:endCondLst>
                </p:cTn>
                <p:tgtEl>
                  <p:spTgt spid="9"/>
                </p:tgtEl>
              </p:cMediaNode>
            </p:audio>
          </p:childTnLst>
        </p:cTn>
      </p:par>
    </p:tnLst>
    <p:bldLst>
      <p:bldP spid="3"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2"/>
          <a:srcRect l="8350" r="8350"/>
          <a:stretch/>
        </p:blipFill>
        <p:spPr>
          <a:xfrm>
            <a:off x="2804882" y="1529588"/>
            <a:ext cx="2085913" cy="2085913"/>
          </a:xfrm>
          <a:prstGeom prst="ellipse">
            <a:avLst/>
          </a:prstGeom>
        </p:spPr>
      </p:pic>
      <p:sp>
        <p:nvSpPr>
          <p:cNvPr id="3" name="MH_Other_1"/>
          <p:cNvSpPr/>
          <p:nvPr>
            <p:custDataLst>
              <p:tags r:id="rId1"/>
            </p:custDataLst>
          </p:nvPr>
        </p:nvSpPr>
        <p:spPr>
          <a:xfrm>
            <a:off x="2508160" y="1672758"/>
            <a:ext cx="435677" cy="435677"/>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5" name="MH_Other_2"/>
          <p:cNvSpPr/>
          <p:nvPr>
            <p:custDataLst>
              <p:tags r:id="rId2"/>
            </p:custDataLst>
          </p:nvPr>
        </p:nvSpPr>
        <p:spPr>
          <a:xfrm>
            <a:off x="1724118" y="2057222"/>
            <a:ext cx="307181" cy="307181"/>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6" name="MH_Other_3"/>
          <p:cNvSpPr/>
          <p:nvPr>
            <p:custDataLst>
              <p:tags r:id="rId3"/>
            </p:custDataLst>
          </p:nvPr>
        </p:nvSpPr>
        <p:spPr>
          <a:xfrm>
            <a:off x="2133082" y="1844208"/>
            <a:ext cx="307181" cy="307181"/>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7" name="MH_Other_4"/>
          <p:cNvSpPr/>
          <p:nvPr>
            <p:custDataLst>
              <p:tags r:id="rId4"/>
            </p:custDataLst>
          </p:nvPr>
        </p:nvSpPr>
        <p:spPr>
          <a:xfrm>
            <a:off x="2418817" y="2076643"/>
            <a:ext cx="307181" cy="307181"/>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8" name="MH_Other_5"/>
          <p:cNvSpPr/>
          <p:nvPr>
            <p:custDataLst>
              <p:tags r:id="rId5"/>
            </p:custDataLst>
          </p:nvPr>
        </p:nvSpPr>
        <p:spPr>
          <a:xfrm>
            <a:off x="2159328" y="2241118"/>
            <a:ext cx="157704" cy="157704"/>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9" name="MH_Other_6"/>
          <p:cNvSpPr/>
          <p:nvPr>
            <p:custDataLst>
              <p:tags r:id="rId6"/>
            </p:custDataLst>
          </p:nvPr>
        </p:nvSpPr>
        <p:spPr>
          <a:xfrm>
            <a:off x="2019660" y="2637163"/>
            <a:ext cx="207170" cy="207170"/>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10" name="MH_Other_7"/>
          <p:cNvSpPr/>
          <p:nvPr>
            <p:custDataLst>
              <p:tags r:id="rId7"/>
            </p:custDataLst>
          </p:nvPr>
        </p:nvSpPr>
        <p:spPr>
          <a:xfrm>
            <a:off x="2228524" y="2287027"/>
            <a:ext cx="307181" cy="307181"/>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11" name="MH_Other_8"/>
          <p:cNvSpPr/>
          <p:nvPr>
            <p:custDataLst>
              <p:tags r:id="rId8"/>
            </p:custDataLst>
          </p:nvPr>
        </p:nvSpPr>
        <p:spPr>
          <a:xfrm>
            <a:off x="1866840" y="2290530"/>
            <a:ext cx="233654" cy="233654"/>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12" name="MH_Other_9"/>
          <p:cNvSpPr/>
          <p:nvPr>
            <p:custDataLst>
              <p:tags r:id="rId9"/>
            </p:custDataLst>
          </p:nvPr>
        </p:nvSpPr>
        <p:spPr>
          <a:xfrm>
            <a:off x="1505446" y="2296232"/>
            <a:ext cx="175184" cy="175184"/>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13" name="MH_Other_10"/>
          <p:cNvSpPr/>
          <p:nvPr>
            <p:custDataLst>
              <p:tags r:id="rId10"/>
            </p:custDataLst>
          </p:nvPr>
        </p:nvSpPr>
        <p:spPr>
          <a:xfrm>
            <a:off x="1786639" y="1840731"/>
            <a:ext cx="157067" cy="157067"/>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14" name="MH_Other_11"/>
          <p:cNvSpPr/>
          <p:nvPr>
            <p:custDataLst>
              <p:tags r:id="rId11"/>
            </p:custDataLst>
          </p:nvPr>
        </p:nvSpPr>
        <p:spPr>
          <a:xfrm>
            <a:off x="1188295" y="2094170"/>
            <a:ext cx="146950" cy="146950"/>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15" name="MH_Other_12"/>
          <p:cNvSpPr/>
          <p:nvPr>
            <p:custDataLst>
              <p:tags r:id="rId12"/>
            </p:custDataLst>
          </p:nvPr>
        </p:nvSpPr>
        <p:spPr>
          <a:xfrm>
            <a:off x="1041345" y="2418683"/>
            <a:ext cx="105501" cy="105501"/>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16" name="MH_Other_13"/>
          <p:cNvSpPr/>
          <p:nvPr>
            <p:custDataLst>
              <p:tags r:id="rId13"/>
            </p:custDataLst>
          </p:nvPr>
        </p:nvSpPr>
        <p:spPr>
          <a:xfrm>
            <a:off x="2519655" y="2508695"/>
            <a:ext cx="105501" cy="105501"/>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17" name="MH_Other_14"/>
          <p:cNvSpPr/>
          <p:nvPr>
            <p:custDataLst>
              <p:tags r:id="rId14"/>
            </p:custDataLst>
          </p:nvPr>
        </p:nvSpPr>
        <p:spPr>
          <a:xfrm>
            <a:off x="4784298" y="2333461"/>
            <a:ext cx="641569" cy="641569"/>
          </a:xfrm>
          <a:prstGeom prst="ellipse">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18" name="MH_Other_15"/>
          <p:cNvSpPr/>
          <p:nvPr>
            <p:custDataLst>
              <p:tags r:id="rId15"/>
            </p:custDataLst>
          </p:nvPr>
        </p:nvSpPr>
        <p:spPr>
          <a:xfrm>
            <a:off x="5581903" y="2605774"/>
            <a:ext cx="307181" cy="307181"/>
          </a:xfrm>
          <a:prstGeom prst="ellipse">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19" name="MH_Other_16"/>
          <p:cNvSpPr/>
          <p:nvPr>
            <p:custDataLst>
              <p:tags r:id="rId16"/>
            </p:custDataLst>
          </p:nvPr>
        </p:nvSpPr>
        <p:spPr>
          <a:xfrm>
            <a:off x="5935411" y="2819330"/>
            <a:ext cx="307181" cy="307181"/>
          </a:xfrm>
          <a:prstGeom prst="ellipse">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20" name="MH_Other_17"/>
          <p:cNvSpPr/>
          <p:nvPr>
            <p:custDataLst>
              <p:tags r:id="rId17"/>
            </p:custDataLst>
          </p:nvPr>
        </p:nvSpPr>
        <p:spPr>
          <a:xfrm>
            <a:off x="5762107" y="2972921"/>
            <a:ext cx="307181" cy="307181"/>
          </a:xfrm>
          <a:prstGeom prst="ellipse">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21" name="MH_Other_18"/>
          <p:cNvSpPr/>
          <p:nvPr>
            <p:custDataLst>
              <p:tags r:id="rId18"/>
            </p:custDataLst>
          </p:nvPr>
        </p:nvSpPr>
        <p:spPr>
          <a:xfrm>
            <a:off x="5788353" y="3369831"/>
            <a:ext cx="157704" cy="157704"/>
          </a:xfrm>
          <a:prstGeom prst="ellipse">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22" name="MH_Other_19"/>
          <p:cNvSpPr/>
          <p:nvPr>
            <p:custDataLst>
              <p:tags r:id="rId19"/>
            </p:custDataLst>
          </p:nvPr>
        </p:nvSpPr>
        <p:spPr>
          <a:xfrm>
            <a:off x="5648685" y="3765876"/>
            <a:ext cx="207170" cy="207170"/>
          </a:xfrm>
          <a:prstGeom prst="ellipse">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23" name="MH_Other_20"/>
          <p:cNvSpPr/>
          <p:nvPr>
            <p:custDataLst>
              <p:tags r:id="rId20"/>
            </p:custDataLst>
          </p:nvPr>
        </p:nvSpPr>
        <p:spPr>
          <a:xfrm>
            <a:off x="5857549" y="3415740"/>
            <a:ext cx="307181" cy="307181"/>
          </a:xfrm>
          <a:prstGeom prst="ellipse">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24" name="MH_Other_21"/>
          <p:cNvSpPr/>
          <p:nvPr>
            <p:custDataLst>
              <p:tags r:id="rId21"/>
            </p:custDataLst>
          </p:nvPr>
        </p:nvSpPr>
        <p:spPr>
          <a:xfrm>
            <a:off x="5495865" y="3419243"/>
            <a:ext cx="233654" cy="233654"/>
          </a:xfrm>
          <a:prstGeom prst="ellipse">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25" name="MH_Other_22"/>
          <p:cNvSpPr/>
          <p:nvPr>
            <p:custDataLst>
              <p:tags r:id="rId22"/>
            </p:custDataLst>
          </p:nvPr>
        </p:nvSpPr>
        <p:spPr>
          <a:xfrm>
            <a:off x="5134471" y="3424944"/>
            <a:ext cx="175184" cy="175184"/>
          </a:xfrm>
          <a:prstGeom prst="ellipse">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26" name="MH_Other_23"/>
          <p:cNvSpPr/>
          <p:nvPr>
            <p:custDataLst>
              <p:tags r:id="rId23"/>
            </p:custDataLst>
          </p:nvPr>
        </p:nvSpPr>
        <p:spPr>
          <a:xfrm>
            <a:off x="5415664" y="2969443"/>
            <a:ext cx="157067" cy="157067"/>
          </a:xfrm>
          <a:prstGeom prst="ellipse">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27" name="MH_Other_24"/>
          <p:cNvSpPr/>
          <p:nvPr>
            <p:custDataLst>
              <p:tags r:id="rId24"/>
            </p:custDataLst>
          </p:nvPr>
        </p:nvSpPr>
        <p:spPr>
          <a:xfrm>
            <a:off x="4817320" y="3222882"/>
            <a:ext cx="146950" cy="146950"/>
          </a:xfrm>
          <a:prstGeom prst="ellipse">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28" name="MH_Other_25"/>
          <p:cNvSpPr/>
          <p:nvPr>
            <p:custDataLst>
              <p:tags r:id="rId25"/>
            </p:custDataLst>
          </p:nvPr>
        </p:nvSpPr>
        <p:spPr>
          <a:xfrm>
            <a:off x="5333335" y="3204085"/>
            <a:ext cx="105501" cy="105501"/>
          </a:xfrm>
          <a:prstGeom prst="ellipse">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29" name="MH_Other_26"/>
          <p:cNvSpPr/>
          <p:nvPr>
            <p:custDataLst>
              <p:tags r:id="rId26"/>
            </p:custDataLst>
          </p:nvPr>
        </p:nvSpPr>
        <p:spPr>
          <a:xfrm>
            <a:off x="6148680" y="3637408"/>
            <a:ext cx="105501" cy="105501"/>
          </a:xfrm>
          <a:prstGeom prst="ellipse">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30" name="MH_Other_27"/>
          <p:cNvSpPr/>
          <p:nvPr>
            <p:custDataLst>
              <p:tags r:id="rId27"/>
            </p:custDataLst>
          </p:nvPr>
        </p:nvSpPr>
        <p:spPr>
          <a:xfrm>
            <a:off x="6673858" y="3165753"/>
            <a:ext cx="114349" cy="114349"/>
          </a:xfrm>
          <a:prstGeom prst="ellipse">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31" name="MH_Other_28"/>
          <p:cNvSpPr/>
          <p:nvPr>
            <p:custDataLst>
              <p:tags r:id="rId28"/>
            </p:custDataLst>
          </p:nvPr>
        </p:nvSpPr>
        <p:spPr>
          <a:xfrm>
            <a:off x="6280985" y="3176424"/>
            <a:ext cx="193407" cy="193407"/>
          </a:xfrm>
          <a:prstGeom prst="ellipse">
            <a:avLst/>
          </a:prstGeom>
          <a:solidFill>
            <a:schemeClr val="bg1">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汉仪夏日体W" panose="00020600040101010101" pitchFamily="18" charset="-122"/>
              <a:ea typeface="汉仪夏日体W" panose="00020600040101010101" pitchFamily="18" charset="-122"/>
            </a:endParaRPr>
          </a:p>
        </p:txBody>
      </p:sp>
      <p:sp>
        <p:nvSpPr>
          <p:cNvPr id="32" name="MH_SubTitle_1"/>
          <p:cNvSpPr/>
          <p:nvPr>
            <p:custDataLst>
              <p:tags r:id="rId29"/>
            </p:custDataLst>
          </p:nvPr>
        </p:nvSpPr>
        <p:spPr>
          <a:xfrm>
            <a:off x="2643829" y="1397367"/>
            <a:ext cx="2350355" cy="2350355"/>
          </a:xfrm>
          <a:prstGeom prst="donut">
            <a:avLst>
              <a:gd name="adj" fmla="val 80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243000" rtlCol="0" anchor="b">
            <a:normAutofit/>
          </a:bodyPr>
          <a:lstStyle/>
          <a:p>
            <a:pPr algn="ctr"/>
            <a:endParaRPr lang="zh-CN" altLang="en-US" dirty="0">
              <a:solidFill>
                <a:schemeClr val="tx1"/>
              </a:solidFill>
              <a:latin typeface="汉仪夏日体W" panose="00020600040101010101" pitchFamily="18" charset="-122"/>
              <a:ea typeface="汉仪夏日体W" panose="00020600040101010101" pitchFamily="18" charset="-122"/>
            </a:endParaRPr>
          </a:p>
        </p:txBody>
      </p:sp>
      <p:sp>
        <p:nvSpPr>
          <p:cNvPr id="35" name="矩形 34"/>
          <p:cNvSpPr/>
          <p:nvPr/>
        </p:nvSpPr>
        <p:spPr>
          <a:xfrm>
            <a:off x="5102308" y="1500969"/>
            <a:ext cx="304660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latin typeface="汉仪夏日体W" panose="00020600040101010101" pitchFamily="18" charset="-122"/>
                <a:ea typeface="汉仪夏日体W" panose="00020600040101010101" pitchFamily="18" charset="-122"/>
              </a:rPr>
              <a:t>用户可以在投影仪或者计算机上进行演示，也可以将演示文稿打印出来，制作成胶片</a:t>
            </a:r>
          </a:p>
        </p:txBody>
      </p:sp>
      <p:sp>
        <p:nvSpPr>
          <p:cNvPr id="36" name="矩形 35"/>
          <p:cNvSpPr/>
          <p:nvPr/>
        </p:nvSpPr>
        <p:spPr>
          <a:xfrm>
            <a:off x="5102307" y="1132877"/>
            <a:ext cx="2696765" cy="4801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100" dirty="0">
                <a:solidFill>
                  <a:schemeClr val="tx1">
                    <a:lumMod val="75000"/>
                    <a:lumOff val="25000"/>
                  </a:schemeClr>
                </a:solidFill>
                <a:latin typeface="汉仪夏日体W" panose="00020600040101010101" pitchFamily="18" charset="-122"/>
                <a:ea typeface="汉仪夏日体W" panose="00020600040101010101" pitchFamily="18" charset="-122"/>
              </a:rPr>
              <a:t>标题文字添加</a:t>
            </a:r>
          </a:p>
        </p:txBody>
      </p:sp>
      <p:sp>
        <p:nvSpPr>
          <p:cNvPr id="37" name="矩形 36"/>
          <p:cNvSpPr/>
          <p:nvPr/>
        </p:nvSpPr>
        <p:spPr>
          <a:xfrm>
            <a:off x="1070434" y="4085825"/>
            <a:ext cx="304660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75000"/>
                    <a:lumOff val="25000"/>
                  </a:schemeClr>
                </a:solidFill>
                <a:latin typeface="汉仪夏日体W" panose="00020600040101010101" pitchFamily="18" charset="-122"/>
                <a:ea typeface="汉仪夏日体W" panose="00020600040101010101" pitchFamily="18" charset="-122"/>
              </a:rPr>
              <a:t>用户可以在投影仪或者计算机上进行演示，也可以将演示文稿打印出来，制作成胶片</a:t>
            </a:r>
          </a:p>
        </p:txBody>
      </p:sp>
      <p:sp>
        <p:nvSpPr>
          <p:cNvPr id="38" name="矩形 37"/>
          <p:cNvSpPr/>
          <p:nvPr/>
        </p:nvSpPr>
        <p:spPr>
          <a:xfrm>
            <a:off x="1070434" y="3717732"/>
            <a:ext cx="2696765" cy="4801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100" dirty="0">
                <a:solidFill>
                  <a:schemeClr val="tx1">
                    <a:lumMod val="75000"/>
                    <a:lumOff val="25000"/>
                  </a:schemeClr>
                </a:solidFill>
                <a:latin typeface="汉仪夏日体W" panose="00020600040101010101" pitchFamily="18" charset="-122"/>
                <a:ea typeface="汉仪夏日体W" panose="00020600040101010101" pitchFamily="18" charset="-122"/>
              </a:rPr>
              <a:t>标题文字添加</a:t>
            </a:r>
          </a:p>
        </p:txBody>
      </p:sp>
    </p:spTree>
    <p:extLst>
      <p:ext uri="{BB962C8B-B14F-4D97-AF65-F5344CB8AC3E}">
        <p14:creationId xmlns:p14="http://schemas.microsoft.com/office/powerpoint/2010/main" val="3164651606"/>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500" fill="hold"/>
                                        <p:tgtEl>
                                          <p:spTgt spid="21"/>
                                        </p:tgtEl>
                                        <p:attrNameLst>
                                          <p:attrName>ppt_w</p:attrName>
                                        </p:attrNameLst>
                                      </p:cBhvr>
                                      <p:tavLst>
                                        <p:tav tm="0">
                                          <p:val>
                                            <p:fltVal val="0"/>
                                          </p:val>
                                        </p:tav>
                                        <p:tav tm="100000">
                                          <p:val>
                                            <p:strVal val="#ppt_w"/>
                                          </p:val>
                                        </p:tav>
                                      </p:tavLst>
                                    </p:anim>
                                    <p:anim calcmode="lin" valueType="num">
                                      <p:cBhvr>
                                        <p:cTn id="98" dur="500" fill="hold"/>
                                        <p:tgtEl>
                                          <p:spTgt spid="21"/>
                                        </p:tgtEl>
                                        <p:attrNameLst>
                                          <p:attrName>ppt_h</p:attrName>
                                        </p:attrNameLst>
                                      </p:cBhvr>
                                      <p:tavLst>
                                        <p:tav tm="0">
                                          <p:val>
                                            <p:fltVal val="0"/>
                                          </p:val>
                                        </p:tav>
                                        <p:tav tm="100000">
                                          <p:val>
                                            <p:strVal val="#ppt_h"/>
                                          </p:val>
                                        </p:tav>
                                      </p:tavLst>
                                    </p:anim>
                                    <p:animEffect transition="in" filter="fade">
                                      <p:cBhvr>
                                        <p:cTn id="99" dur="500"/>
                                        <p:tgtEl>
                                          <p:spTgt spid="2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500" fill="hold"/>
                                        <p:tgtEl>
                                          <p:spTgt spid="22"/>
                                        </p:tgtEl>
                                        <p:attrNameLst>
                                          <p:attrName>ppt_w</p:attrName>
                                        </p:attrNameLst>
                                      </p:cBhvr>
                                      <p:tavLst>
                                        <p:tav tm="0">
                                          <p:val>
                                            <p:fltVal val="0"/>
                                          </p:val>
                                        </p:tav>
                                        <p:tav tm="100000">
                                          <p:val>
                                            <p:strVal val="#ppt_w"/>
                                          </p:val>
                                        </p:tav>
                                      </p:tavLst>
                                    </p:anim>
                                    <p:anim calcmode="lin" valueType="num">
                                      <p:cBhvr>
                                        <p:cTn id="103" dur="500" fill="hold"/>
                                        <p:tgtEl>
                                          <p:spTgt spid="22"/>
                                        </p:tgtEl>
                                        <p:attrNameLst>
                                          <p:attrName>ppt_h</p:attrName>
                                        </p:attrNameLst>
                                      </p:cBhvr>
                                      <p:tavLst>
                                        <p:tav tm="0">
                                          <p:val>
                                            <p:fltVal val="0"/>
                                          </p:val>
                                        </p:tav>
                                        <p:tav tm="100000">
                                          <p:val>
                                            <p:strVal val="#ppt_h"/>
                                          </p:val>
                                        </p:tav>
                                      </p:tavLst>
                                    </p:anim>
                                    <p:animEffect transition="in" filter="fade">
                                      <p:cBhvr>
                                        <p:cTn id="104" dur="500"/>
                                        <p:tgtEl>
                                          <p:spTgt spid="22"/>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500" fill="hold"/>
                                        <p:tgtEl>
                                          <p:spTgt spid="23"/>
                                        </p:tgtEl>
                                        <p:attrNameLst>
                                          <p:attrName>ppt_w</p:attrName>
                                        </p:attrNameLst>
                                      </p:cBhvr>
                                      <p:tavLst>
                                        <p:tav tm="0">
                                          <p:val>
                                            <p:fltVal val="0"/>
                                          </p:val>
                                        </p:tav>
                                        <p:tav tm="100000">
                                          <p:val>
                                            <p:strVal val="#ppt_w"/>
                                          </p:val>
                                        </p:tav>
                                      </p:tavLst>
                                    </p:anim>
                                    <p:anim calcmode="lin" valueType="num">
                                      <p:cBhvr>
                                        <p:cTn id="108" dur="500" fill="hold"/>
                                        <p:tgtEl>
                                          <p:spTgt spid="23"/>
                                        </p:tgtEl>
                                        <p:attrNameLst>
                                          <p:attrName>ppt_h</p:attrName>
                                        </p:attrNameLst>
                                      </p:cBhvr>
                                      <p:tavLst>
                                        <p:tav tm="0">
                                          <p:val>
                                            <p:fltVal val="0"/>
                                          </p:val>
                                        </p:tav>
                                        <p:tav tm="100000">
                                          <p:val>
                                            <p:strVal val="#ppt_h"/>
                                          </p:val>
                                        </p:tav>
                                      </p:tavLst>
                                    </p:anim>
                                    <p:animEffect transition="in" filter="fade">
                                      <p:cBhvr>
                                        <p:cTn id="109" dur="500"/>
                                        <p:tgtEl>
                                          <p:spTgt spid="2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500" fill="hold"/>
                                        <p:tgtEl>
                                          <p:spTgt spid="24"/>
                                        </p:tgtEl>
                                        <p:attrNameLst>
                                          <p:attrName>ppt_w</p:attrName>
                                        </p:attrNameLst>
                                      </p:cBhvr>
                                      <p:tavLst>
                                        <p:tav tm="0">
                                          <p:val>
                                            <p:fltVal val="0"/>
                                          </p:val>
                                        </p:tav>
                                        <p:tav tm="100000">
                                          <p:val>
                                            <p:strVal val="#ppt_w"/>
                                          </p:val>
                                        </p:tav>
                                      </p:tavLst>
                                    </p:anim>
                                    <p:anim calcmode="lin" valueType="num">
                                      <p:cBhvr>
                                        <p:cTn id="113" dur="500" fill="hold"/>
                                        <p:tgtEl>
                                          <p:spTgt spid="24"/>
                                        </p:tgtEl>
                                        <p:attrNameLst>
                                          <p:attrName>ppt_h</p:attrName>
                                        </p:attrNameLst>
                                      </p:cBhvr>
                                      <p:tavLst>
                                        <p:tav tm="0">
                                          <p:val>
                                            <p:fltVal val="0"/>
                                          </p:val>
                                        </p:tav>
                                        <p:tav tm="100000">
                                          <p:val>
                                            <p:strVal val="#ppt_h"/>
                                          </p:val>
                                        </p:tav>
                                      </p:tavLst>
                                    </p:anim>
                                    <p:animEffect transition="in" filter="fade">
                                      <p:cBhvr>
                                        <p:cTn id="114" dur="500"/>
                                        <p:tgtEl>
                                          <p:spTgt spid="24"/>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 calcmode="lin" valueType="num">
                                      <p:cBhvr>
                                        <p:cTn id="117" dur="500" fill="hold"/>
                                        <p:tgtEl>
                                          <p:spTgt spid="25"/>
                                        </p:tgtEl>
                                        <p:attrNameLst>
                                          <p:attrName>ppt_w</p:attrName>
                                        </p:attrNameLst>
                                      </p:cBhvr>
                                      <p:tavLst>
                                        <p:tav tm="0">
                                          <p:val>
                                            <p:fltVal val="0"/>
                                          </p:val>
                                        </p:tav>
                                        <p:tav tm="100000">
                                          <p:val>
                                            <p:strVal val="#ppt_w"/>
                                          </p:val>
                                        </p:tav>
                                      </p:tavLst>
                                    </p:anim>
                                    <p:anim calcmode="lin" valueType="num">
                                      <p:cBhvr>
                                        <p:cTn id="118" dur="500" fill="hold"/>
                                        <p:tgtEl>
                                          <p:spTgt spid="25"/>
                                        </p:tgtEl>
                                        <p:attrNameLst>
                                          <p:attrName>ppt_h</p:attrName>
                                        </p:attrNameLst>
                                      </p:cBhvr>
                                      <p:tavLst>
                                        <p:tav tm="0">
                                          <p:val>
                                            <p:fltVal val="0"/>
                                          </p:val>
                                        </p:tav>
                                        <p:tav tm="100000">
                                          <p:val>
                                            <p:strVal val="#ppt_h"/>
                                          </p:val>
                                        </p:tav>
                                      </p:tavLst>
                                    </p:anim>
                                    <p:animEffect transition="in" filter="fade">
                                      <p:cBhvr>
                                        <p:cTn id="119" dur="500"/>
                                        <p:tgtEl>
                                          <p:spTgt spid="25"/>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8"/>
                                        </p:tgtEl>
                                        <p:attrNameLst>
                                          <p:attrName>style.visibility</p:attrName>
                                        </p:attrNameLst>
                                      </p:cBhvr>
                                      <p:to>
                                        <p:strVal val="visible"/>
                                      </p:to>
                                    </p:set>
                                    <p:anim calcmode="lin" valueType="num">
                                      <p:cBhvr>
                                        <p:cTn id="132" dur="500" fill="hold"/>
                                        <p:tgtEl>
                                          <p:spTgt spid="28"/>
                                        </p:tgtEl>
                                        <p:attrNameLst>
                                          <p:attrName>ppt_w</p:attrName>
                                        </p:attrNameLst>
                                      </p:cBhvr>
                                      <p:tavLst>
                                        <p:tav tm="0">
                                          <p:val>
                                            <p:fltVal val="0"/>
                                          </p:val>
                                        </p:tav>
                                        <p:tav tm="100000">
                                          <p:val>
                                            <p:strVal val="#ppt_w"/>
                                          </p:val>
                                        </p:tav>
                                      </p:tavLst>
                                    </p:anim>
                                    <p:anim calcmode="lin" valueType="num">
                                      <p:cBhvr>
                                        <p:cTn id="133" dur="500" fill="hold"/>
                                        <p:tgtEl>
                                          <p:spTgt spid="28"/>
                                        </p:tgtEl>
                                        <p:attrNameLst>
                                          <p:attrName>ppt_h</p:attrName>
                                        </p:attrNameLst>
                                      </p:cBhvr>
                                      <p:tavLst>
                                        <p:tav tm="0">
                                          <p:val>
                                            <p:fltVal val="0"/>
                                          </p:val>
                                        </p:tav>
                                        <p:tav tm="100000">
                                          <p:val>
                                            <p:strVal val="#ppt_h"/>
                                          </p:val>
                                        </p:tav>
                                      </p:tavLst>
                                    </p:anim>
                                    <p:animEffect transition="in" filter="fade">
                                      <p:cBhvr>
                                        <p:cTn id="134" dur="500"/>
                                        <p:tgtEl>
                                          <p:spTgt spid="2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 calcmode="lin" valueType="num">
                                      <p:cBhvr>
                                        <p:cTn id="142" dur="500" fill="hold"/>
                                        <p:tgtEl>
                                          <p:spTgt spid="30"/>
                                        </p:tgtEl>
                                        <p:attrNameLst>
                                          <p:attrName>ppt_w</p:attrName>
                                        </p:attrNameLst>
                                      </p:cBhvr>
                                      <p:tavLst>
                                        <p:tav tm="0">
                                          <p:val>
                                            <p:fltVal val="0"/>
                                          </p:val>
                                        </p:tav>
                                        <p:tav tm="100000">
                                          <p:val>
                                            <p:strVal val="#ppt_w"/>
                                          </p:val>
                                        </p:tav>
                                      </p:tavLst>
                                    </p:anim>
                                    <p:anim calcmode="lin" valueType="num">
                                      <p:cBhvr>
                                        <p:cTn id="143" dur="500" fill="hold"/>
                                        <p:tgtEl>
                                          <p:spTgt spid="30"/>
                                        </p:tgtEl>
                                        <p:attrNameLst>
                                          <p:attrName>ppt_h</p:attrName>
                                        </p:attrNameLst>
                                      </p:cBhvr>
                                      <p:tavLst>
                                        <p:tav tm="0">
                                          <p:val>
                                            <p:fltVal val="0"/>
                                          </p:val>
                                        </p:tav>
                                        <p:tav tm="100000">
                                          <p:val>
                                            <p:strVal val="#ppt_h"/>
                                          </p:val>
                                        </p:tav>
                                      </p:tavLst>
                                    </p:anim>
                                    <p:animEffect transition="in" filter="fade">
                                      <p:cBhvr>
                                        <p:cTn id="144" dur="500"/>
                                        <p:tgtEl>
                                          <p:spTgt spid="30"/>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31"/>
                                        </p:tgtEl>
                                        <p:attrNameLst>
                                          <p:attrName>style.visibility</p:attrName>
                                        </p:attrNameLst>
                                      </p:cBhvr>
                                      <p:to>
                                        <p:strVal val="visible"/>
                                      </p:to>
                                    </p:set>
                                    <p:anim calcmode="lin" valueType="num">
                                      <p:cBhvr>
                                        <p:cTn id="147" dur="500" fill="hold"/>
                                        <p:tgtEl>
                                          <p:spTgt spid="31"/>
                                        </p:tgtEl>
                                        <p:attrNameLst>
                                          <p:attrName>ppt_w</p:attrName>
                                        </p:attrNameLst>
                                      </p:cBhvr>
                                      <p:tavLst>
                                        <p:tav tm="0">
                                          <p:val>
                                            <p:fltVal val="0"/>
                                          </p:val>
                                        </p:tav>
                                        <p:tav tm="100000">
                                          <p:val>
                                            <p:strVal val="#ppt_w"/>
                                          </p:val>
                                        </p:tav>
                                      </p:tavLst>
                                    </p:anim>
                                    <p:anim calcmode="lin" valueType="num">
                                      <p:cBhvr>
                                        <p:cTn id="148" dur="500" fill="hold"/>
                                        <p:tgtEl>
                                          <p:spTgt spid="31"/>
                                        </p:tgtEl>
                                        <p:attrNameLst>
                                          <p:attrName>ppt_h</p:attrName>
                                        </p:attrNameLst>
                                      </p:cBhvr>
                                      <p:tavLst>
                                        <p:tav tm="0">
                                          <p:val>
                                            <p:fltVal val="0"/>
                                          </p:val>
                                        </p:tav>
                                        <p:tav tm="100000">
                                          <p:val>
                                            <p:strVal val="#ppt_h"/>
                                          </p:val>
                                        </p:tav>
                                      </p:tavLst>
                                    </p:anim>
                                    <p:animEffect transition="in" filter="fade">
                                      <p:cBhvr>
                                        <p:cTn id="149" dur="500"/>
                                        <p:tgtEl>
                                          <p:spTgt spid="31"/>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32"/>
                                        </p:tgtEl>
                                        <p:attrNameLst>
                                          <p:attrName>style.visibility</p:attrName>
                                        </p:attrNameLst>
                                      </p:cBhvr>
                                      <p:to>
                                        <p:strVal val="visible"/>
                                      </p:to>
                                    </p:set>
                                    <p:anim calcmode="lin" valueType="num">
                                      <p:cBhvr>
                                        <p:cTn id="152" dur="500" fill="hold"/>
                                        <p:tgtEl>
                                          <p:spTgt spid="32"/>
                                        </p:tgtEl>
                                        <p:attrNameLst>
                                          <p:attrName>ppt_w</p:attrName>
                                        </p:attrNameLst>
                                      </p:cBhvr>
                                      <p:tavLst>
                                        <p:tav tm="0">
                                          <p:val>
                                            <p:fltVal val="0"/>
                                          </p:val>
                                        </p:tav>
                                        <p:tav tm="100000">
                                          <p:val>
                                            <p:strVal val="#ppt_w"/>
                                          </p:val>
                                        </p:tav>
                                      </p:tavLst>
                                    </p:anim>
                                    <p:anim calcmode="lin" valueType="num">
                                      <p:cBhvr>
                                        <p:cTn id="153" dur="500" fill="hold"/>
                                        <p:tgtEl>
                                          <p:spTgt spid="32"/>
                                        </p:tgtEl>
                                        <p:attrNameLst>
                                          <p:attrName>ppt_h</p:attrName>
                                        </p:attrNameLst>
                                      </p:cBhvr>
                                      <p:tavLst>
                                        <p:tav tm="0">
                                          <p:val>
                                            <p:fltVal val="0"/>
                                          </p:val>
                                        </p:tav>
                                        <p:tav tm="100000">
                                          <p:val>
                                            <p:strVal val="#ppt_h"/>
                                          </p:val>
                                        </p:tav>
                                      </p:tavLst>
                                    </p:anim>
                                    <p:animEffect transition="in" filter="fade">
                                      <p:cBhvr>
                                        <p:cTn id="154" dur="500"/>
                                        <p:tgtEl>
                                          <p:spTgt spid="32"/>
                                        </p:tgtEl>
                                      </p:cBhvr>
                                    </p:animEffect>
                                  </p:childTnLst>
                                </p:cTn>
                              </p:par>
                            </p:childTnLst>
                          </p:cTn>
                        </p:par>
                        <p:par>
                          <p:cTn id="155" fill="hold">
                            <p:stCondLst>
                              <p:cond delay="500"/>
                            </p:stCondLst>
                            <p:childTnLst>
                              <p:par>
                                <p:cTn id="156" presetID="2" presetClass="entr" presetSubtype="2" fill="hold" grpId="0" nodeType="afterEffect">
                                  <p:stCondLst>
                                    <p:cond delay="0"/>
                                  </p:stCondLst>
                                  <p:childTnLst>
                                    <p:set>
                                      <p:cBhvr>
                                        <p:cTn id="157" dur="1" fill="hold">
                                          <p:stCondLst>
                                            <p:cond delay="0"/>
                                          </p:stCondLst>
                                        </p:cTn>
                                        <p:tgtEl>
                                          <p:spTgt spid="36"/>
                                        </p:tgtEl>
                                        <p:attrNameLst>
                                          <p:attrName>style.visibility</p:attrName>
                                        </p:attrNameLst>
                                      </p:cBhvr>
                                      <p:to>
                                        <p:strVal val="visible"/>
                                      </p:to>
                                    </p:set>
                                    <p:anim calcmode="lin" valueType="num">
                                      <p:cBhvr additive="base">
                                        <p:cTn id="158" dur="500" fill="hold"/>
                                        <p:tgtEl>
                                          <p:spTgt spid="36"/>
                                        </p:tgtEl>
                                        <p:attrNameLst>
                                          <p:attrName>ppt_x</p:attrName>
                                        </p:attrNameLst>
                                      </p:cBhvr>
                                      <p:tavLst>
                                        <p:tav tm="0">
                                          <p:val>
                                            <p:strVal val="1+#ppt_w/2"/>
                                          </p:val>
                                        </p:tav>
                                        <p:tav tm="100000">
                                          <p:val>
                                            <p:strVal val="#ppt_x"/>
                                          </p:val>
                                        </p:tav>
                                      </p:tavLst>
                                    </p:anim>
                                    <p:anim calcmode="lin" valueType="num">
                                      <p:cBhvr additive="base">
                                        <p:cTn id="159" dur="500" fill="hold"/>
                                        <p:tgtEl>
                                          <p:spTgt spid="36"/>
                                        </p:tgtEl>
                                        <p:attrNameLst>
                                          <p:attrName>ppt_y</p:attrName>
                                        </p:attrNameLst>
                                      </p:cBhvr>
                                      <p:tavLst>
                                        <p:tav tm="0">
                                          <p:val>
                                            <p:strVal val="#ppt_y"/>
                                          </p:val>
                                        </p:tav>
                                        <p:tav tm="100000">
                                          <p:val>
                                            <p:strVal val="#ppt_y"/>
                                          </p:val>
                                        </p:tav>
                                      </p:tavLst>
                                    </p:anim>
                                  </p:childTnLst>
                                </p:cTn>
                              </p:par>
                              <p:par>
                                <p:cTn id="160" presetID="2" presetClass="entr" presetSubtype="2" fill="hold" grpId="0" nodeType="withEffect">
                                  <p:stCondLst>
                                    <p:cond delay="0"/>
                                  </p:stCondLst>
                                  <p:childTnLst>
                                    <p:set>
                                      <p:cBhvr>
                                        <p:cTn id="161" dur="1" fill="hold">
                                          <p:stCondLst>
                                            <p:cond delay="0"/>
                                          </p:stCondLst>
                                        </p:cTn>
                                        <p:tgtEl>
                                          <p:spTgt spid="35"/>
                                        </p:tgtEl>
                                        <p:attrNameLst>
                                          <p:attrName>style.visibility</p:attrName>
                                        </p:attrNameLst>
                                      </p:cBhvr>
                                      <p:to>
                                        <p:strVal val="visible"/>
                                      </p:to>
                                    </p:set>
                                    <p:anim calcmode="lin" valueType="num">
                                      <p:cBhvr additive="base">
                                        <p:cTn id="162" dur="500" fill="hold"/>
                                        <p:tgtEl>
                                          <p:spTgt spid="35"/>
                                        </p:tgtEl>
                                        <p:attrNameLst>
                                          <p:attrName>ppt_x</p:attrName>
                                        </p:attrNameLst>
                                      </p:cBhvr>
                                      <p:tavLst>
                                        <p:tav tm="0">
                                          <p:val>
                                            <p:strVal val="1+#ppt_w/2"/>
                                          </p:val>
                                        </p:tav>
                                        <p:tav tm="100000">
                                          <p:val>
                                            <p:strVal val="#ppt_x"/>
                                          </p:val>
                                        </p:tav>
                                      </p:tavLst>
                                    </p:anim>
                                    <p:anim calcmode="lin" valueType="num">
                                      <p:cBhvr additive="base">
                                        <p:cTn id="163" dur="500" fill="hold"/>
                                        <p:tgtEl>
                                          <p:spTgt spid="35"/>
                                        </p:tgtEl>
                                        <p:attrNameLst>
                                          <p:attrName>ppt_y</p:attrName>
                                        </p:attrNameLst>
                                      </p:cBhvr>
                                      <p:tavLst>
                                        <p:tav tm="0">
                                          <p:val>
                                            <p:strVal val="#ppt_y"/>
                                          </p:val>
                                        </p:tav>
                                        <p:tav tm="100000">
                                          <p:val>
                                            <p:strVal val="#ppt_y"/>
                                          </p:val>
                                        </p:tav>
                                      </p:tavLst>
                                    </p:anim>
                                  </p:childTnLst>
                                </p:cTn>
                              </p:par>
                              <p:par>
                                <p:cTn id="164" presetID="2" presetClass="entr" presetSubtype="8" fill="hold" grpId="0" nodeType="with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additive="base">
                                        <p:cTn id="166" dur="500" fill="hold"/>
                                        <p:tgtEl>
                                          <p:spTgt spid="38"/>
                                        </p:tgtEl>
                                        <p:attrNameLst>
                                          <p:attrName>ppt_x</p:attrName>
                                        </p:attrNameLst>
                                      </p:cBhvr>
                                      <p:tavLst>
                                        <p:tav tm="0">
                                          <p:val>
                                            <p:strVal val="0-#ppt_w/2"/>
                                          </p:val>
                                        </p:tav>
                                        <p:tav tm="100000">
                                          <p:val>
                                            <p:strVal val="#ppt_x"/>
                                          </p:val>
                                        </p:tav>
                                      </p:tavLst>
                                    </p:anim>
                                    <p:anim calcmode="lin" valueType="num">
                                      <p:cBhvr additive="base">
                                        <p:cTn id="167" dur="500" fill="hold"/>
                                        <p:tgtEl>
                                          <p:spTgt spid="38"/>
                                        </p:tgtEl>
                                        <p:attrNameLst>
                                          <p:attrName>ppt_y</p:attrName>
                                        </p:attrNameLst>
                                      </p:cBhvr>
                                      <p:tavLst>
                                        <p:tav tm="0">
                                          <p:val>
                                            <p:strVal val="#ppt_y"/>
                                          </p:val>
                                        </p:tav>
                                        <p:tav tm="100000">
                                          <p:val>
                                            <p:strVal val="#ppt_y"/>
                                          </p:val>
                                        </p:tav>
                                      </p:tavLst>
                                    </p:anim>
                                  </p:childTnLst>
                                </p:cTn>
                              </p:par>
                              <p:par>
                                <p:cTn id="168" presetID="2" presetClass="entr" presetSubtype="8" fill="hold" grpId="0" nodeType="withEffect">
                                  <p:stCondLst>
                                    <p:cond delay="0"/>
                                  </p:stCondLst>
                                  <p:childTnLst>
                                    <p:set>
                                      <p:cBhvr>
                                        <p:cTn id="169" dur="1" fill="hold">
                                          <p:stCondLst>
                                            <p:cond delay="0"/>
                                          </p:stCondLst>
                                        </p:cTn>
                                        <p:tgtEl>
                                          <p:spTgt spid="37"/>
                                        </p:tgtEl>
                                        <p:attrNameLst>
                                          <p:attrName>style.visibility</p:attrName>
                                        </p:attrNameLst>
                                      </p:cBhvr>
                                      <p:to>
                                        <p:strVal val="visible"/>
                                      </p:to>
                                    </p:set>
                                    <p:anim calcmode="lin" valueType="num">
                                      <p:cBhvr additive="base">
                                        <p:cTn id="170" dur="500" fill="hold"/>
                                        <p:tgtEl>
                                          <p:spTgt spid="37"/>
                                        </p:tgtEl>
                                        <p:attrNameLst>
                                          <p:attrName>ppt_x</p:attrName>
                                        </p:attrNameLst>
                                      </p:cBhvr>
                                      <p:tavLst>
                                        <p:tav tm="0">
                                          <p:val>
                                            <p:strVal val="0-#ppt_w/2"/>
                                          </p:val>
                                        </p:tav>
                                        <p:tav tm="100000">
                                          <p:val>
                                            <p:strVal val="#ppt_x"/>
                                          </p:val>
                                        </p:tav>
                                      </p:tavLst>
                                    </p:anim>
                                    <p:anim calcmode="lin" valueType="num">
                                      <p:cBhvr additive="base">
                                        <p:cTn id="171"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2051437"/>
            <a:ext cx="3354156" cy="1104828"/>
            <a:chOff x="0" y="2734405"/>
            <a:chExt cx="4472208" cy="1472650"/>
          </a:xfrm>
        </p:grpSpPr>
        <p:grpSp>
          <p:nvGrpSpPr>
            <p:cNvPr id="4" name="Group 14"/>
            <p:cNvGrpSpPr/>
            <p:nvPr/>
          </p:nvGrpSpPr>
          <p:grpSpPr>
            <a:xfrm>
              <a:off x="0" y="2734405"/>
              <a:ext cx="4472208" cy="1472650"/>
              <a:chOff x="0" y="2903219"/>
              <a:chExt cx="4472208" cy="1472650"/>
            </a:xfrm>
          </p:grpSpPr>
          <p:sp>
            <p:nvSpPr>
              <p:cNvPr id="13" name="Rectangle 12"/>
              <p:cNvSpPr/>
              <p:nvPr/>
            </p:nvSpPr>
            <p:spPr>
              <a:xfrm>
                <a:off x="0" y="2903219"/>
                <a:ext cx="3713871" cy="1472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微软雅黑" pitchFamily="34" charset="-122"/>
                  <a:ea typeface="微软雅黑" pitchFamily="34" charset="-122"/>
                </a:endParaRPr>
              </a:p>
            </p:txBody>
          </p:sp>
          <p:sp>
            <p:nvSpPr>
              <p:cNvPr id="14" name="Oval 13"/>
              <p:cNvSpPr/>
              <p:nvPr/>
            </p:nvSpPr>
            <p:spPr>
              <a:xfrm>
                <a:off x="2999558" y="2903219"/>
                <a:ext cx="1472650" cy="14726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微软雅黑" pitchFamily="34" charset="-122"/>
                  <a:ea typeface="微软雅黑" pitchFamily="34" charset="-122"/>
                </a:endParaRPr>
              </a:p>
            </p:txBody>
          </p:sp>
        </p:grpSp>
        <p:sp>
          <p:nvSpPr>
            <p:cNvPr id="16" name="Oval 15"/>
            <p:cNvSpPr/>
            <p:nvPr/>
          </p:nvSpPr>
          <p:spPr>
            <a:xfrm>
              <a:off x="3127350" y="2862197"/>
              <a:ext cx="1217066" cy="121706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微软雅黑" pitchFamily="34" charset="-122"/>
                <a:ea typeface="微软雅黑" pitchFamily="34" charset="-122"/>
              </a:endParaRPr>
            </a:p>
          </p:txBody>
        </p:sp>
        <p:sp>
          <p:nvSpPr>
            <p:cNvPr id="22" name="AutoShape 117"/>
            <p:cNvSpPr>
              <a:spLocks/>
            </p:cNvSpPr>
            <p:nvPr/>
          </p:nvSpPr>
          <p:spPr bwMode="auto">
            <a:xfrm>
              <a:off x="345666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900" dirty="0">
                <a:solidFill>
                  <a:srgbClr val="FFFFFF"/>
                </a:solidFill>
                <a:effectLst>
                  <a:outerShdw blurRad="38100" dist="38100" dir="2700000" algn="tl">
                    <a:srgbClr val="000000"/>
                  </a:outerShdw>
                </a:effectLst>
                <a:latin typeface="微软雅黑" pitchFamily="34" charset="-122"/>
                <a:ea typeface="微软雅黑" pitchFamily="34" charset="-122"/>
                <a:sym typeface="Gill Sans" charset="0"/>
              </a:endParaRPr>
            </a:p>
          </p:txBody>
        </p:sp>
        <p:grpSp>
          <p:nvGrpSpPr>
            <p:cNvPr id="5" name="Group 24"/>
            <p:cNvGrpSpPr/>
            <p:nvPr/>
          </p:nvGrpSpPr>
          <p:grpSpPr>
            <a:xfrm>
              <a:off x="91925" y="2809171"/>
              <a:ext cx="3200082" cy="861300"/>
              <a:chOff x="275651" y="3038637"/>
              <a:chExt cx="3200082" cy="861300"/>
            </a:xfrm>
          </p:grpSpPr>
          <p:sp>
            <p:nvSpPr>
              <p:cNvPr id="23" name="TextBox 22"/>
              <p:cNvSpPr txBox="1"/>
              <p:nvPr/>
            </p:nvSpPr>
            <p:spPr>
              <a:xfrm>
                <a:off x="275651" y="3038637"/>
                <a:ext cx="1066959" cy="369218"/>
              </a:xfrm>
              <a:prstGeom prst="rect">
                <a:avLst/>
              </a:prstGeom>
              <a:noFill/>
            </p:spPr>
            <p:txBody>
              <a:bodyPr wrap="none" rtlCol="0">
                <a:spAutoFit/>
              </a:bodyPr>
              <a:lstStyle/>
              <a:p>
                <a:pPr algn="ctr" fontAlgn="base">
                  <a:spcBef>
                    <a:spcPct val="0"/>
                  </a:spcBef>
                  <a:spcAft>
                    <a:spcPct val="0"/>
                  </a:spcAft>
                </a:pPr>
                <a:r>
                  <a:rPr lang="zh-CN" altLang="en-US" sz="1200" dirty="0">
                    <a:solidFill>
                      <a:schemeClr val="bg1"/>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24" name="Rectangle 23"/>
              <p:cNvSpPr/>
              <p:nvPr/>
            </p:nvSpPr>
            <p:spPr>
              <a:xfrm>
                <a:off x="277678" y="3407646"/>
                <a:ext cx="3198055" cy="492291"/>
              </a:xfrm>
              <a:prstGeom prst="rect">
                <a:avLst/>
              </a:prstGeom>
            </p:spPr>
            <p:txBody>
              <a:bodyPr wrap="square">
                <a:spAutoFit/>
              </a:bodyPr>
              <a:lstStyle/>
              <a:p>
                <a:r>
                  <a:rPr lang="zh-CN" altLang="en-US" sz="900" dirty="0">
                    <a:solidFill>
                      <a:schemeClr val="bg2"/>
                    </a:solidFill>
                    <a:latin typeface="微软雅黑" pitchFamily="34" charset="-122"/>
                    <a:ea typeface="微软雅黑" pitchFamily="34" charset="-122"/>
                  </a:rPr>
                  <a:t>在此框中选择粘贴，并选择只保留文字。您的内容打在这里，或者通过复制您的文本后</a:t>
                </a:r>
                <a:endParaRPr lang="en-GB" sz="900" dirty="0">
                  <a:solidFill>
                    <a:schemeClr val="bg2"/>
                  </a:solidFill>
                  <a:latin typeface="微软雅黑" pitchFamily="34" charset="-122"/>
                  <a:ea typeface="微软雅黑" pitchFamily="34" charset="-122"/>
                </a:endParaRPr>
              </a:p>
            </p:txBody>
          </p:sp>
        </p:grpSp>
      </p:grpSp>
      <p:grpSp>
        <p:nvGrpSpPr>
          <p:cNvPr id="15" name="Group 29"/>
          <p:cNvGrpSpPr/>
          <p:nvPr/>
        </p:nvGrpSpPr>
        <p:grpSpPr>
          <a:xfrm>
            <a:off x="0" y="548329"/>
            <a:ext cx="7989331" cy="4111048"/>
            <a:chOff x="0" y="730879"/>
            <a:chExt cx="10652441" cy="5479705"/>
          </a:xfrm>
        </p:grpSpPr>
        <p:grpSp>
          <p:nvGrpSpPr>
            <p:cNvPr id="17" name="Group 4"/>
            <p:cNvGrpSpPr/>
            <p:nvPr/>
          </p:nvGrpSpPr>
          <p:grpSpPr>
            <a:xfrm>
              <a:off x="0" y="730879"/>
              <a:ext cx="10652441" cy="5479705"/>
              <a:chOff x="-4093176" y="-217744"/>
              <a:chExt cx="14178398" cy="7293488"/>
            </a:xfrm>
          </p:grpSpPr>
          <p:sp>
            <p:nvSpPr>
              <p:cNvPr id="6" name="Block Arc 5"/>
              <p:cNvSpPr/>
              <p:nvPr/>
            </p:nvSpPr>
            <p:spPr>
              <a:xfrm>
                <a:off x="-4093176" y="-217744"/>
                <a:ext cx="7293488" cy="7293488"/>
              </a:xfrm>
              <a:prstGeom prst="blockArc">
                <a:avLst>
                  <a:gd name="adj1" fmla="val 18900000"/>
                  <a:gd name="adj2" fmla="val 2700000"/>
                  <a:gd name="adj3" fmla="val 296"/>
                </a:avLst>
              </a:prstGeom>
              <a:ln>
                <a:solidFill>
                  <a:schemeClr val="accent3"/>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2784110" y="12615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8" name="Oval 7"/>
              <p:cNvSpPr/>
              <p:nvPr/>
            </p:nvSpPr>
            <p:spPr>
              <a:xfrm>
                <a:off x="2106777" y="1126066"/>
                <a:ext cx="1354666" cy="1354666"/>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8"/>
              <p:cNvSpPr/>
              <p:nvPr/>
            </p:nvSpPr>
            <p:spPr>
              <a:xfrm>
                <a:off x="3178048" y="2887132"/>
                <a:ext cx="6907174"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10" name="Oval 9"/>
              <p:cNvSpPr/>
              <p:nvPr/>
            </p:nvSpPr>
            <p:spPr>
              <a:xfrm>
                <a:off x="2500714" y="2751666"/>
                <a:ext cx="1354666" cy="1354666"/>
              </a:xfrm>
              <a:prstGeom prst="ellipse">
                <a:avLst/>
              </a:prstGeom>
              <a:ln>
                <a:solidFill>
                  <a:schemeClr val="accent3"/>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10"/>
              <p:cNvSpPr/>
              <p:nvPr/>
            </p:nvSpPr>
            <p:spPr>
              <a:xfrm>
                <a:off x="2784110" y="45127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1866900">
                  <a:lnSpc>
                    <a:spcPct val="90000"/>
                  </a:lnSpc>
                  <a:spcBef>
                    <a:spcPct val="0"/>
                  </a:spcBef>
                  <a:spcAft>
                    <a:spcPct val="35000"/>
                  </a:spcAft>
                </a:pPr>
                <a:endParaRPr lang="en-GB" sz="900" dirty="0">
                  <a:latin typeface="微软雅黑" pitchFamily="34" charset="-122"/>
                  <a:ea typeface="微软雅黑" pitchFamily="34" charset="-122"/>
                </a:endParaRPr>
              </a:p>
            </p:txBody>
          </p:sp>
          <p:sp>
            <p:nvSpPr>
              <p:cNvPr id="12" name="Oval 11"/>
              <p:cNvSpPr/>
              <p:nvPr/>
            </p:nvSpPr>
            <p:spPr>
              <a:xfrm>
                <a:off x="2106777" y="4377266"/>
                <a:ext cx="1354666" cy="1354666"/>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9" name="TextBox 18"/>
            <p:cNvSpPr txBox="1"/>
            <p:nvPr/>
          </p:nvSpPr>
          <p:spPr>
            <a:xfrm>
              <a:off x="4826963" y="1989284"/>
              <a:ext cx="626667" cy="492291"/>
            </a:xfrm>
            <a:prstGeom prst="rect">
              <a:avLst/>
            </a:prstGeom>
            <a:noFill/>
          </p:spPr>
          <p:txBody>
            <a:bodyPr wrap="none" rtlCol="0">
              <a:spAutoFit/>
            </a:bodyPr>
            <a:lstStyle/>
            <a:p>
              <a:r>
                <a:rPr lang="en-US" dirty="0">
                  <a:solidFill>
                    <a:schemeClr val="tx1">
                      <a:lumMod val="75000"/>
                      <a:lumOff val="25000"/>
                    </a:schemeClr>
                  </a:solidFill>
                  <a:latin typeface="微软雅黑" pitchFamily="34" charset="-122"/>
                  <a:ea typeface="微软雅黑" pitchFamily="34" charset="-122"/>
                </a:rPr>
                <a:t>01</a:t>
              </a:r>
              <a:endParaRPr lang="en-GB" dirty="0">
                <a:solidFill>
                  <a:schemeClr val="tx1">
                    <a:lumMod val="75000"/>
                    <a:lumOff val="25000"/>
                  </a:schemeClr>
                </a:solidFill>
                <a:latin typeface="微软雅黑" pitchFamily="34" charset="-122"/>
                <a:ea typeface="微软雅黑" pitchFamily="34" charset="-122"/>
              </a:endParaRPr>
            </a:p>
          </p:txBody>
        </p:sp>
        <p:sp>
          <p:nvSpPr>
            <p:cNvPr id="20" name="TextBox 19"/>
            <p:cNvSpPr txBox="1"/>
            <p:nvPr/>
          </p:nvSpPr>
          <p:spPr>
            <a:xfrm>
              <a:off x="5136605" y="3214800"/>
              <a:ext cx="626667" cy="492291"/>
            </a:xfrm>
            <a:prstGeom prst="rect">
              <a:avLst/>
            </a:prstGeom>
            <a:noFill/>
          </p:spPr>
          <p:txBody>
            <a:bodyPr wrap="none" rtlCol="0">
              <a:spAutoFit/>
            </a:bodyPr>
            <a:lstStyle/>
            <a:p>
              <a:r>
                <a:rPr lang="en-US" dirty="0">
                  <a:solidFill>
                    <a:schemeClr val="tx1">
                      <a:lumMod val="75000"/>
                      <a:lumOff val="25000"/>
                    </a:schemeClr>
                  </a:solidFill>
                  <a:latin typeface="微软雅黑" pitchFamily="34" charset="-122"/>
                  <a:ea typeface="微软雅黑" pitchFamily="34" charset="-122"/>
                </a:rPr>
                <a:t>02</a:t>
              </a:r>
              <a:endParaRPr lang="en-GB" dirty="0">
                <a:solidFill>
                  <a:schemeClr val="tx1">
                    <a:lumMod val="75000"/>
                    <a:lumOff val="25000"/>
                  </a:schemeClr>
                </a:solidFill>
                <a:latin typeface="微软雅黑" pitchFamily="34" charset="-122"/>
                <a:ea typeface="微软雅黑" pitchFamily="34" charset="-122"/>
              </a:endParaRPr>
            </a:p>
          </p:txBody>
        </p:sp>
        <p:sp>
          <p:nvSpPr>
            <p:cNvPr id="21" name="TextBox 20"/>
            <p:cNvSpPr txBox="1"/>
            <p:nvPr/>
          </p:nvSpPr>
          <p:spPr>
            <a:xfrm>
              <a:off x="4840635" y="4431956"/>
              <a:ext cx="626667" cy="492291"/>
            </a:xfrm>
            <a:prstGeom prst="rect">
              <a:avLst/>
            </a:prstGeom>
            <a:noFill/>
          </p:spPr>
          <p:txBody>
            <a:bodyPr wrap="none" rtlCol="0">
              <a:spAutoFit/>
            </a:bodyPr>
            <a:lstStyle/>
            <a:p>
              <a:r>
                <a:rPr lang="en-US" dirty="0">
                  <a:solidFill>
                    <a:schemeClr val="tx1">
                      <a:lumMod val="75000"/>
                      <a:lumOff val="25000"/>
                    </a:schemeClr>
                  </a:solidFill>
                  <a:latin typeface="微软雅黑" pitchFamily="34" charset="-122"/>
                  <a:ea typeface="微软雅黑" pitchFamily="34" charset="-122"/>
                </a:rPr>
                <a:t>03</a:t>
              </a:r>
              <a:endParaRPr lang="en-GB" dirty="0">
                <a:solidFill>
                  <a:schemeClr val="tx1">
                    <a:lumMod val="75000"/>
                    <a:lumOff val="25000"/>
                  </a:schemeClr>
                </a:solidFill>
                <a:latin typeface="微软雅黑" pitchFamily="34" charset="-122"/>
                <a:ea typeface="微软雅黑" pitchFamily="34" charset="-122"/>
              </a:endParaRPr>
            </a:p>
          </p:txBody>
        </p:sp>
        <p:sp>
          <p:nvSpPr>
            <p:cNvPr id="26" name="Rectangle 25"/>
            <p:cNvSpPr/>
            <p:nvPr/>
          </p:nvSpPr>
          <p:spPr>
            <a:xfrm>
              <a:off x="5826746" y="1987783"/>
              <a:ext cx="4461925" cy="492291"/>
            </a:xfrm>
            <a:prstGeom prst="rect">
              <a:avLst/>
            </a:prstGeom>
          </p:spPr>
          <p:txBody>
            <a:bodyPr wrap="square">
              <a:spAutoFit/>
            </a:bodyPr>
            <a:lstStyle/>
            <a:p>
              <a:r>
                <a:rPr lang="zh-CN" altLang="en-US" sz="900" dirty="0">
                  <a:solidFill>
                    <a:schemeClr val="bg2"/>
                  </a:solidFill>
                  <a:latin typeface="微软雅黑" pitchFamily="34" charset="-122"/>
                  <a:ea typeface="微软雅黑" pitchFamily="34" charset="-122"/>
                </a:rPr>
                <a:t>在此框中选择粘贴，并选择只保留文字。您的内容打在这里，或者通过复制您的文本后</a:t>
              </a:r>
              <a:endParaRPr lang="en-GB" sz="900" dirty="0">
                <a:solidFill>
                  <a:schemeClr val="bg2"/>
                </a:solidFill>
                <a:latin typeface="微软雅黑" pitchFamily="34" charset="-122"/>
                <a:ea typeface="微软雅黑" pitchFamily="34" charset="-122"/>
              </a:endParaRPr>
            </a:p>
          </p:txBody>
        </p:sp>
        <p:sp>
          <p:nvSpPr>
            <p:cNvPr id="27" name="Rectangle 26"/>
            <p:cNvSpPr/>
            <p:nvPr/>
          </p:nvSpPr>
          <p:spPr>
            <a:xfrm>
              <a:off x="6081192" y="3178181"/>
              <a:ext cx="4461925" cy="492291"/>
            </a:xfrm>
            <a:prstGeom prst="rect">
              <a:avLst/>
            </a:prstGeom>
          </p:spPr>
          <p:txBody>
            <a:bodyPr wrap="square">
              <a:spAutoFit/>
            </a:bodyPr>
            <a:lstStyle/>
            <a:p>
              <a:r>
                <a:rPr lang="zh-CN" altLang="en-US" sz="900" dirty="0">
                  <a:solidFill>
                    <a:schemeClr val="bg2"/>
                  </a:solidFill>
                  <a:latin typeface="微软雅黑" pitchFamily="34" charset="-122"/>
                  <a:ea typeface="微软雅黑" pitchFamily="34" charset="-122"/>
                </a:rPr>
                <a:t>在此框中选择粘贴，并选择只保留文字。您的内容打在这里，或者通过复制您的文本后</a:t>
              </a:r>
              <a:endParaRPr lang="en-GB" sz="900" dirty="0">
                <a:solidFill>
                  <a:schemeClr val="bg2"/>
                </a:solidFill>
                <a:latin typeface="微软雅黑" pitchFamily="34" charset="-122"/>
                <a:ea typeface="微软雅黑" pitchFamily="34" charset="-122"/>
              </a:endParaRPr>
            </a:p>
          </p:txBody>
        </p:sp>
        <p:sp>
          <p:nvSpPr>
            <p:cNvPr id="28" name="Rectangle 27"/>
            <p:cNvSpPr/>
            <p:nvPr/>
          </p:nvSpPr>
          <p:spPr>
            <a:xfrm>
              <a:off x="5826746" y="4430456"/>
              <a:ext cx="4461925" cy="492291"/>
            </a:xfrm>
            <a:prstGeom prst="rect">
              <a:avLst/>
            </a:prstGeom>
          </p:spPr>
          <p:txBody>
            <a:bodyPr wrap="square">
              <a:spAutoFit/>
            </a:bodyPr>
            <a:lstStyle/>
            <a:p>
              <a:r>
                <a:rPr lang="zh-CN" altLang="en-US" sz="900" dirty="0">
                  <a:solidFill>
                    <a:schemeClr val="bg2"/>
                  </a:solidFill>
                  <a:latin typeface="微软雅黑" pitchFamily="34" charset="-122"/>
                  <a:ea typeface="微软雅黑" pitchFamily="34" charset="-122"/>
                </a:rPr>
                <a:t>在此框中选择粘贴，并选择只保留文字。您的内容打在这里，或者通过复制您的文本后</a:t>
              </a:r>
              <a:r>
                <a:rPr lang="en-GB" sz="900" dirty="0">
                  <a:solidFill>
                    <a:schemeClr val="bg2"/>
                  </a:solidFill>
                  <a:latin typeface="微软雅黑" pitchFamily="34" charset="-122"/>
                  <a:ea typeface="微软雅黑" pitchFamily="34" charset="-122"/>
                </a:rPr>
                <a:t>, </a:t>
              </a:r>
            </a:p>
          </p:txBody>
        </p:sp>
      </p:grpSp>
      <p:sp>
        <p:nvSpPr>
          <p:cNvPr id="29" name="Rectangle 28"/>
          <p:cNvSpPr/>
          <p:nvPr/>
        </p:nvSpPr>
        <p:spPr>
          <a:xfrm>
            <a:off x="1262717" y="4199761"/>
            <a:ext cx="6618567" cy="577081"/>
          </a:xfrm>
          <a:prstGeom prst="rect">
            <a:avLst/>
          </a:prstGeom>
        </p:spPr>
        <p:txBody>
          <a:bodyPr wrap="square" lIns="68580" tIns="34290" rIns="68580" bIns="34290">
            <a:spAutoFit/>
          </a:bodyPr>
          <a:lstStyle/>
          <a:p>
            <a:pPr algn="ctr">
              <a:defRPr/>
            </a:pPr>
            <a:r>
              <a:rPr lang="zh-CN" altLang="en-US" sz="1100" dirty="0">
                <a:solidFill>
                  <a:schemeClr val="bg2"/>
                </a:solidFill>
              </a:rPr>
              <a:t>的内容打在这里，或者通过复制您的文本后，在此框中选择粘贴，并选择只保留文字。您的内容打在这里，或者通过复制您的文本后，，或者通过复制您的文本后，在此框中选择粘贴，并选择只保留文字。您的内容打在这里，或者通过复制您的文本后，在此框中选择粘贴，并选择</a:t>
            </a:r>
            <a:endParaRPr lang="en-GB" sz="1100" dirty="0">
              <a:solidFill>
                <a:schemeClr val="bg2"/>
              </a:solidFill>
            </a:endParaRPr>
          </a:p>
        </p:txBody>
      </p:sp>
    </p:spTree>
    <p:extLst>
      <p:ext uri="{BB962C8B-B14F-4D97-AF65-F5344CB8AC3E}">
        <p14:creationId xmlns:p14="http://schemas.microsoft.com/office/powerpoint/2010/main" val="842026019"/>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4"/>
          <p:cNvGrpSpPr/>
          <p:nvPr/>
        </p:nvGrpSpPr>
        <p:grpSpPr>
          <a:xfrm>
            <a:off x="1407251" y="3696566"/>
            <a:ext cx="4309225" cy="662994"/>
            <a:chOff x="3585720" y="5137719"/>
            <a:chExt cx="6985673" cy="1079499"/>
          </a:xfrm>
          <a:noFill/>
        </p:grpSpPr>
        <p:grpSp>
          <p:nvGrpSpPr>
            <p:cNvPr id="3" name="Group 8"/>
            <p:cNvGrpSpPr>
              <a:grpSpLocks/>
            </p:cNvGrpSpPr>
            <p:nvPr/>
          </p:nvGrpSpPr>
          <p:grpSpPr bwMode="auto">
            <a:xfrm>
              <a:off x="3585720" y="5525746"/>
              <a:ext cx="532885" cy="139071"/>
              <a:chOff x="0" y="0"/>
              <a:chExt cx="438150" cy="114300"/>
            </a:xfrm>
            <a:grpFill/>
          </p:grpSpPr>
          <p:sp>
            <p:nvSpPr>
              <p:cNvPr id="93"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a:extLst/>
            </p:spPr>
            <p:txBody>
              <a:bodyPr anchor="ctr"/>
              <a:lstStyle/>
              <a:p>
                <a:pPr algn="ctr"/>
                <a:endParaRPr lang="zh-CN" altLang="zh-CN">
                  <a:solidFill>
                    <a:srgbClr val="0070C0"/>
                  </a:solidFill>
                </a:endParaRPr>
              </a:p>
            </p:txBody>
          </p:sp>
          <p:sp>
            <p:nvSpPr>
              <p:cNvPr id="94" name="椭圆 5"/>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a:extLst/>
            </p:spPr>
            <p:txBody>
              <a:bodyPr anchor="ctr"/>
              <a:lstStyle/>
              <a:p>
                <a:pPr algn="ctr"/>
                <a:endParaRPr lang="zh-CN" altLang="zh-CN">
                  <a:solidFill>
                    <a:srgbClr val="0070C0"/>
                  </a:solidFill>
                </a:endParaRPr>
              </a:p>
            </p:txBody>
          </p:sp>
        </p:grpSp>
        <p:grpSp>
          <p:nvGrpSpPr>
            <p:cNvPr id="4" name="Group 11"/>
            <p:cNvGrpSpPr>
              <a:grpSpLocks/>
            </p:cNvGrpSpPr>
            <p:nvPr/>
          </p:nvGrpSpPr>
          <p:grpSpPr bwMode="auto">
            <a:xfrm>
              <a:off x="5010608" y="5478111"/>
              <a:ext cx="532885" cy="139071"/>
              <a:chOff x="0" y="0"/>
              <a:chExt cx="438150" cy="114300"/>
            </a:xfrm>
            <a:grpFill/>
          </p:grpSpPr>
          <p:sp>
            <p:nvSpPr>
              <p:cNvPr id="91"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a:extLst/>
            </p:spPr>
            <p:txBody>
              <a:bodyPr anchor="ctr"/>
              <a:lstStyle/>
              <a:p>
                <a:pPr algn="ctr"/>
                <a:endParaRPr lang="zh-CN" altLang="zh-CN">
                  <a:solidFill>
                    <a:srgbClr val="0070C0"/>
                  </a:solidFill>
                </a:endParaRPr>
              </a:p>
            </p:txBody>
          </p:sp>
          <p:sp>
            <p:nvSpPr>
              <p:cNvPr id="92" name="椭圆 61"/>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a:extLst/>
            </p:spPr>
            <p:txBody>
              <a:bodyPr anchor="ctr"/>
              <a:lstStyle/>
              <a:p>
                <a:pPr algn="ctr"/>
                <a:endParaRPr lang="zh-CN" altLang="zh-CN">
                  <a:solidFill>
                    <a:srgbClr val="0070C0"/>
                  </a:solidFill>
                </a:endParaRPr>
              </a:p>
            </p:txBody>
          </p:sp>
        </p:grpSp>
        <p:grpSp>
          <p:nvGrpSpPr>
            <p:cNvPr id="5" name="Group 14"/>
            <p:cNvGrpSpPr>
              <a:grpSpLocks/>
            </p:cNvGrpSpPr>
            <p:nvPr/>
          </p:nvGrpSpPr>
          <p:grpSpPr bwMode="auto">
            <a:xfrm>
              <a:off x="5867856" y="5792301"/>
              <a:ext cx="621704" cy="162251"/>
              <a:chOff x="0" y="0"/>
              <a:chExt cx="438150" cy="114300"/>
            </a:xfrm>
            <a:grpFill/>
          </p:grpSpPr>
          <p:sp>
            <p:nvSpPr>
              <p:cNvPr id="89"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a:extLst/>
            </p:spPr>
            <p:txBody>
              <a:bodyPr anchor="ctr"/>
              <a:lstStyle/>
              <a:p>
                <a:pPr algn="ctr"/>
                <a:endParaRPr lang="zh-CN" altLang="zh-CN">
                  <a:solidFill>
                    <a:srgbClr val="0070C0"/>
                  </a:solidFill>
                </a:endParaRPr>
              </a:p>
            </p:txBody>
          </p:sp>
          <p:sp>
            <p:nvSpPr>
              <p:cNvPr id="90" name="椭圆 66"/>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a:extLst/>
            </p:spPr>
            <p:txBody>
              <a:bodyPr anchor="ctr"/>
              <a:lstStyle/>
              <a:p>
                <a:pPr algn="ctr"/>
                <a:endParaRPr lang="zh-CN" altLang="zh-CN">
                  <a:solidFill>
                    <a:srgbClr val="0070C0"/>
                  </a:solidFill>
                </a:endParaRPr>
              </a:p>
            </p:txBody>
          </p:sp>
        </p:grpSp>
        <p:grpSp>
          <p:nvGrpSpPr>
            <p:cNvPr id="6" name="Group 17"/>
            <p:cNvGrpSpPr>
              <a:grpSpLocks/>
            </p:cNvGrpSpPr>
            <p:nvPr/>
          </p:nvGrpSpPr>
          <p:grpSpPr bwMode="auto">
            <a:xfrm>
              <a:off x="6993624" y="5565671"/>
              <a:ext cx="532885" cy="139071"/>
              <a:chOff x="0" y="0"/>
              <a:chExt cx="438150" cy="114300"/>
            </a:xfrm>
            <a:grpFill/>
          </p:grpSpPr>
          <p:sp>
            <p:nvSpPr>
              <p:cNvPr id="87"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a:extLst/>
            </p:spPr>
            <p:txBody>
              <a:bodyPr anchor="ctr"/>
              <a:lstStyle/>
              <a:p>
                <a:pPr algn="ctr"/>
                <a:endParaRPr lang="zh-CN" altLang="zh-CN">
                  <a:solidFill>
                    <a:srgbClr val="0070C0"/>
                  </a:solidFill>
                </a:endParaRPr>
              </a:p>
            </p:txBody>
          </p:sp>
          <p:sp>
            <p:nvSpPr>
              <p:cNvPr id="88" name="椭圆 73"/>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a:extLst/>
            </p:spPr>
            <p:txBody>
              <a:bodyPr anchor="ctr"/>
              <a:lstStyle/>
              <a:p>
                <a:pPr algn="ctr"/>
                <a:endParaRPr lang="zh-CN" altLang="zh-CN">
                  <a:solidFill>
                    <a:srgbClr val="0070C0"/>
                  </a:solidFill>
                </a:endParaRPr>
              </a:p>
            </p:txBody>
          </p:sp>
        </p:grpSp>
        <p:grpSp>
          <p:nvGrpSpPr>
            <p:cNvPr id="7" name="Group 20"/>
            <p:cNvGrpSpPr>
              <a:grpSpLocks/>
            </p:cNvGrpSpPr>
            <p:nvPr/>
          </p:nvGrpSpPr>
          <p:grpSpPr bwMode="auto">
            <a:xfrm>
              <a:off x="7972156" y="6007329"/>
              <a:ext cx="804241" cy="209889"/>
              <a:chOff x="0" y="0"/>
              <a:chExt cx="438150" cy="114300"/>
            </a:xfrm>
            <a:grpFill/>
          </p:grpSpPr>
          <p:sp>
            <p:nvSpPr>
              <p:cNvPr id="85"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a:extLst/>
            </p:spPr>
            <p:txBody>
              <a:bodyPr anchor="ctr"/>
              <a:lstStyle/>
              <a:p>
                <a:pPr algn="ctr"/>
                <a:endParaRPr lang="zh-CN" altLang="zh-CN">
                  <a:solidFill>
                    <a:srgbClr val="0070C0"/>
                  </a:solidFill>
                </a:endParaRPr>
              </a:p>
            </p:txBody>
          </p:sp>
          <p:sp>
            <p:nvSpPr>
              <p:cNvPr id="86" name="椭圆 77"/>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a:extLst/>
            </p:spPr>
            <p:txBody>
              <a:bodyPr anchor="ctr"/>
              <a:lstStyle/>
              <a:p>
                <a:pPr algn="ctr"/>
                <a:endParaRPr lang="zh-CN" altLang="zh-CN">
                  <a:solidFill>
                    <a:srgbClr val="0070C0"/>
                  </a:solidFill>
                </a:endParaRPr>
              </a:p>
            </p:txBody>
          </p:sp>
        </p:grpSp>
        <p:grpSp>
          <p:nvGrpSpPr>
            <p:cNvPr id="8" name="Group 23"/>
            <p:cNvGrpSpPr>
              <a:grpSpLocks/>
            </p:cNvGrpSpPr>
            <p:nvPr/>
          </p:nvGrpSpPr>
          <p:grpSpPr bwMode="auto">
            <a:xfrm>
              <a:off x="9024869" y="5137719"/>
              <a:ext cx="532885" cy="139071"/>
              <a:chOff x="0" y="0"/>
              <a:chExt cx="438150" cy="114300"/>
            </a:xfrm>
            <a:grpFill/>
          </p:grpSpPr>
          <p:sp>
            <p:nvSpPr>
              <p:cNvPr id="83"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a:extLst/>
            </p:spPr>
            <p:txBody>
              <a:bodyPr anchor="ctr"/>
              <a:lstStyle/>
              <a:p>
                <a:pPr algn="ctr"/>
                <a:endParaRPr lang="zh-CN" altLang="zh-CN">
                  <a:solidFill>
                    <a:srgbClr val="0070C0"/>
                  </a:solidFill>
                </a:endParaRPr>
              </a:p>
            </p:txBody>
          </p:sp>
          <p:sp>
            <p:nvSpPr>
              <p:cNvPr id="84" name="椭圆 80"/>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a:extLst/>
            </p:spPr>
            <p:txBody>
              <a:bodyPr anchor="ctr"/>
              <a:lstStyle/>
              <a:p>
                <a:pPr algn="ctr"/>
                <a:endParaRPr lang="zh-CN" altLang="zh-CN">
                  <a:solidFill>
                    <a:srgbClr val="0070C0"/>
                  </a:solidFill>
                </a:endParaRPr>
              </a:p>
            </p:txBody>
          </p:sp>
        </p:grpSp>
        <p:grpSp>
          <p:nvGrpSpPr>
            <p:cNvPr id="9" name="Group 26"/>
            <p:cNvGrpSpPr>
              <a:grpSpLocks/>
            </p:cNvGrpSpPr>
            <p:nvPr/>
          </p:nvGrpSpPr>
          <p:grpSpPr bwMode="auto">
            <a:xfrm>
              <a:off x="10038508" y="5402990"/>
              <a:ext cx="532885" cy="139071"/>
              <a:chOff x="0" y="0"/>
              <a:chExt cx="438150" cy="114300"/>
            </a:xfrm>
            <a:grpFill/>
          </p:grpSpPr>
          <p:sp>
            <p:nvSpPr>
              <p:cNvPr id="81"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chemeClr val="accent1"/>
                </a:solidFill>
                <a:bevel/>
                <a:headEnd/>
                <a:tailEnd/>
              </a:ln>
              <a:extLst/>
            </p:spPr>
            <p:txBody>
              <a:bodyPr anchor="ctr"/>
              <a:lstStyle/>
              <a:p>
                <a:pPr algn="ctr"/>
                <a:endParaRPr lang="zh-CN" altLang="zh-CN">
                  <a:solidFill>
                    <a:srgbClr val="0070C0"/>
                  </a:solidFill>
                </a:endParaRPr>
              </a:p>
            </p:txBody>
          </p:sp>
          <p:sp>
            <p:nvSpPr>
              <p:cNvPr id="82" name="椭圆 83"/>
              <p:cNvSpPr>
                <a:spLocks noChangeArrowheads="1"/>
              </p:cNvSpPr>
              <p:nvPr/>
            </p:nvSpPr>
            <p:spPr bwMode="auto">
              <a:xfrm>
                <a:off x="129075" y="39150"/>
                <a:ext cx="180000" cy="36000"/>
              </a:xfrm>
              <a:prstGeom prst="ellipse">
                <a:avLst/>
              </a:prstGeom>
              <a:grpFill/>
              <a:ln w="12700" cap="flat" cmpd="sng">
                <a:solidFill>
                  <a:schemeClr val="accent1"/>
                </a:solidFill>
                <a:bevel/>
                <a:headEnd/>
                <a:tailEnd/>
              </a:ln>
              <a:extLst/>
            </p:spPr>
            <p:txBody>
              <a:bodyPr anchor="ctr"/>
              <a:lstStyle/>
              <a:p>
                <a:pPr algn="ctr"/>
                <a:endParaRPr lang="zh-CN" altLang="zh-CN">
                  <a:solidFill>
                    <a:srgbClr val="0070C0"/>
                  </a:solidFill>
                </a:endParaRPr>
              </a:p>
            </p:txBody>
          </p:sp>
        </p:grpSp>
        <p:cxnSp>
          <p:nvCxnSpPr>
            <p:cNvPr id="73" name="直接连接符 15"/>
            <p:cNvCxnSpPr>
              <a:cxnSpLocks noChangeShapeType="1"/>
              <a:stCxn id="93" idx="6"/>
              <a:endCxn id="91" idx="2"/>
            </p:cNvCxnSpPr>
            <p:nvPr/>
          </p:nvCxnSpPr>
          <p:spPr bwMode="auto">
            <a:xfrm flipV="1">
              <a:off x="4118605" y="5547647"/>
              <a:ext cx="892003" cy="47635"/>
            </a:xfrm>
            <a:prstGeom prst="line">
              <a:avLst/>
            </a:prstGeom>
            <a:grpFill/>
            <a:ln w="12700" cap="flat" cmpd="sng">
              <a:solidFill>
                <a:schemeClr val="accent1"/>
              </a:solidFill>
              <a:bevel/>
              <a:headEnd/>
              <a:tailEnd/>
            </a:ln>
            <a:extLst/>
          </p:spPr>
        </p:cxnSp>
        <p:cxnSp>
          <p:nvCxnSpPr>
            <p:cNvPr id="74" name="直接连接符 19"/>
            <p:cNvCxnSpPr>
              <a:cxnSpLocks noChangeShapeType="1"/>
              <a:stCxn id="91" idx="5"/>
              <a:endCxn id="89" idx="1"/>
            </p:cNvCxnSpPr>
            <p:nvPr/>
          </p:nvCxnSpPr>
          <p:spPr bwMode="auto">
            <a:xfrm>
              <a:off x="5465453" y="5596816"/>
              <a:ext cx="493449" cy="219247"/>
            </a:xfrm>
            <a:prstGeom prst="line">
              <a:avLst/>
            </a:prstGeom>
            <a:grpFill/>
            <a:ln w="12700" cap="flat" cmpd="sng">
              <a:solidFill>
                <a:schemeClr val="accent1"/>
              </a:solidFill>
              <a:bevel/>
              <a:headEnd/>
              <a:tailEnd/>
            </a:ln>
            <a:extLst/>
          </p:spPr>
        </p:cxnSp>
        <p:sp>
          <p:nvSpPr>
            <p:cNvPr id="75" name="直接连接符 24"/>
            <p:cNvSpPr>
              <a:spLocks noChangeShapeType="1"/>
            </p:cNvSpPr>
            <p:nvPr/>
          </p:nvSpPr>
          <p:spPr bwMode="auto">
            <a:xfrm flipV="1">
              <a:off x="6394951" y="5684376"/>
              <a:ext cx="676713" cy="131687"/>
            </a:xfrm>
            <a:prstGeom prst="line">
              <a:avLst/>
            </a:prstGeom>
            <a:grpFill/>
            <a:ln w="12700" cap="flat" cmpd="sng">
              <a:solidFill>
                <a:schemeClr val="accent1"/>
              </a:solidFill>
              <a:bevel/>
              <a:headEnd/>
              <a:tailEnd/>
            </a:ln>
            <a:extLst/>
          </p:spPr>
          <p:txBody>
            <a:bodyPr/>
            <a:lstStyle/>
            <a:p>
              <a:endParaRPr lang="zh-CN" altLang="en-US">
                <a:solidFill>
                  <a:srgbClr val="0070C0"/>
                </a:solidFill>
              </a:endParaRPr>
            </a:p>
          </p:txBody>
        </p:sp>
        <p:sp>
          <p:nvSpPr>
            <p:cNvPr id="76" name="直接连接符 26"/>
            <p:cNvSpPr>
              <a:spLocks noChangeShapeType="1"/>
            </p:cNvSpPr>
            <p:nvPr/>
          </p:nvSpPr>
          <p:spPr bwMode="auto">
            <a:xfrm>
              <a:off x="7448469" y="5684376"/>
              <a:ext cx="776661" cy="373629"/>
            </a:xfrm>
            <a:prstGeom prst="line">
              <a:avLst/>
            </a:prstGeom>
            <a:grpFill/>
            <a:ln w="12700" cap="flat" cmpd="sng">
              <a:solidFill>
                <a:schemeClr val="accent1"/>
              </a:solidFill>
              <a:bevel/>
              <a:headEnd/>
              <a:tailEnd/>
            </a:ln>
            <a:extLst/>
          </p:spPr>
          <p:txBody>
            <a:bodyPr/>
            <a:lstStyle/>
            <a:p>
              <a:endParaRPr lang="zh-CN" altLang="en-US">
                <a:solidFill>
                  <a:srgbClr val="0070C0"/>
                </a:solidFill>
              </a:endParaRPr>
            </a:p>
          </p:txBody>
        </p:sp>
        <p:cxnSp>
          <p:nvCxnSpPr>
            <p:cNvPr id="77" name="直接连接符 29"/>
            <p:cNvCxnSpPr>
              <a:cxnSpLocks noChangeShapeType="1"/>
              <a:stCxn id="85" idx="7"/>
              <a:endCxn id="81" idx="3"/>
            </p:cNvCxnSpPr>
            <p:nvPr/>
          </p:nvCxnSpPr>
          <p:spPr bwMode="auto">
            <a:xfrm flipV="1">
              <a:off x="8658618" y="5521694"/>
              <a:ext cx="1457930" cy="516372"/>
            </a:xfrm>
            <a:prstGeom prst="line">
              <a:avLst/>
            </a:prstGeom>
            <a:grpFill/>
            <a:ln w="12700" cap="flat" cmpd="sng">
              <a:solidFill>
                <a:schemeClr val="accent1"/>
              </a:solidFill>
              <a:bevel/>
              <a:headEnd/>
              <a:tailEnd/>
            </a:ln>
            <a:extLst/>
          </p:spPr>
        </p:cxnSp>
        <p:cxnSp>
          <p:nvCxnSpPr>
            <p:cNvPr id="78" name="直接连接符 32"/>
            <p:cNvCxnSpPr>
              <a:cxnSpLocks noChangeShapeType="1"/>
              <a:stCxn id="81" idx="1"/>
              <a:endCxn id="83" idx="5"/>
            </p:cNvCxnSpPr>
            <p:nvPr/>
          </p:nvCxnSpPr>
          <p:spPr bwMode="auto">
            <a:xfrm flipH="1" flipV="1">
              <a:off x="9479715" y="5256424"/>
              <a:ext cx="636834" cy="166933"/>
            </a:xfrm>
            <a:prstGeom prst="line">
              <a:avLst/>
            </a:prstGeom>
            <a:grpFill/>
            <a:ln w="12700" cap="flat" cmpd="sng">
              <a:solidFill>
                <a:schemeClr val="accent1"/>
              </a:solidFill>
              <a:bevel/>
              <a:headEnd/>
              <a:tailEnd/>
            </a:ln>
            <a:extLst/>
          </p:spPr>
        </p:cxnSp>
        <p:cxnSp>
          <p:nvCxnSpPr>
            <p:cNvPr id="79" name="直接连接符 34"/>
            <p:cNvCxnSpPr>
              <a:cxnSpLocks noChangeShapeType="1"/>
              <a:stCxn id="87" idx="6"/>
              <a:endCxn id="81" idx="2"/>
            </p:cNvCxnSpPr>
            <p:nvPr/>
          </p:nvCxnSpPr>
          <p:spPr bwMode="auto">
            <a:xfrm flipV="1">
              <a:off x="7526509" y="5472525"/>
              <a:ext cx="2511999" cy="162682"/>
            </a:xfrm>
            <a:prstGeom prst="line">
              <a:avLst/>
            </a:prstGeom>
            <a:grpFill/>
            <a:ln w="12700" cap="flat" cmpd="sng">
              <a:solidFill>
                <a:schemeClr val="accent1"/>
              </a:solidFill>
              <a:bevel/>
              <a:headEnd/>
              <a:tailEnd/>
            </a:ln>
            <a:extLst/>
          </p:spPr>
        </p:cxnSp>
        <p:sp>
          <p:nvSpPr>
            <p:cNvPr id="80" name="直接连接符 43"/>
            <p:cNvSpPr>
              <a:spLocks noChangeShapeType="1"/>
            </p:cNvSpPr>
            <p:nvPr/>
          </p:nvSpPr>
          <p:spPr bwMode="auto">
            <a:xfrm flipV="1">
              <a:off x="8506282" y="5270066"/>
              <a:ext cx="728632" cy="750905"/>
            </a:xfrm>
            <a:prstGeom prst="line">
              <a:avLst/>
            </a:prstGeom>
            <a:grpFill/>
            <a:ln w="12700" cap="flat" cmpd="sng">
              <a:solidFill>
                <a:schemeClr val="accent1"/>
              </a:solidFill>
              <a:bevel/>
              <a:headEnd/>
              <a:tailEnd/>
            </a:ln>
            <a:extLst/>
          </p:spPr>
          <p:txBody>
            <a:bodyPr/>
            <a:lstStyle/>
            <a:p>
              <a:endParaRPr lang="zh-CN" altLang="en-US">
                <a:solidFill>
                  <a:srgbClr val="0070C0"/>
                </a:solidFill>
              </a:endParaRPr>
            </a:p>
          </p:txBody>
        </p:sp>
      </p:grpSp>
      <p:grpSp>
        <p:nvGrpSpPr>
          <p:cNvPr id="10" name="组合 94"/>
          <p:cNvGrpSpPr/>
          <p:nvPr/>
        </p:nvGrpSpPr>
        <p:grpSpPr>
          <a:xfrm>
            <a:off x="2090771" y="2730086"/>
            <a:ext cx="717062" cy="1206083"/>
            <a:chOff x="4693779" y="3564074"/>
            <a:chExt cx="1162426" cy="1963768"/>
          </a:xfrm>
        </p:grpSpPr>
        <p:sp>
          <p:nvSpPr>
            <p:cNvPr id="96" name="直接连接符 84"/>
            <p:cNvSpPr>
              <a:spLocks noChangeShapeType="1"/>
            </p:cNvSpPr>
            <p:nvPr/>
          </p:nvSpPr>
          <p:spPr bwMode="auto">
            <a:xfrm flipV="1">
              <a:off x="5276037" y="4083684"/>
              <a:ext cx="1" cy="1444158"/>
            </a:xfrm>
            <a:prstGeom prst="line">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endParaRPr>
            </a:p>
          </p:txBody>
        </p:sp>
        <p:sp>
          <p:nvSpPr>
            <p:cNvPr id="97" name="椭圆 90"/>
            <p:cNvSpPr>
              <a:spLocks noChangeArrowheads="1"/>
            </p:cNvSpPr>
            <p:nvPr/>
          </p:nvSpPr>
          <p:spPr bwMode="auto">
            <a:xfrm>
              <a:off x="4693779" y="3564074"/>
              <a:ext cx="1162426" cy="1162083"/>
            </a:xfrm>
            <a:prstGeom prst="ellipse">
              <a:avLst/>
            </a:prstGeom>
            <a:solidFill>
              <a:schemeClr val="accent2"/>
            </a:solidFill>
            <a:ln w="38100" cap="flat" cmpd="sng">
              <a:noFill/>
              <a:bevel/>
              <a:headEnd/>
              <a:tailEnd/>
            </a:ln>
            <a:effectLst/>
          </p:spPr>
          <p:txBody>
            <a:bodyPr anchor="ctr"/>
            <a:lstStyle/>
            <a:p>
              <a:pPr algn="ctr"/>
              <a:endParaRPr lang="zh-CN" altLang="zh-CN">
                <a:solidFill>
                  <a:srgbClr val="0070C0"/>
                </a:solidFill>
              </a:endParaRPr>
            </a:p>
          </p:txBody>
        </p:sp>
      </p:grpSp>
      <p:sp>
        <p:nvSpPr>
          <p:cNvPr id="98" name="矩形 111"/>
          <p:cNvSpPr>
            <a:spLocks noChangeArrowheads="1"/>
          </p:cNvSpPr>
          <p:nvPr/>
        </p:nvSpPr>
        <p:spPr bwMode="auto">
          <a:xfrm>
            <a:off x="2115792" y="2994489"/>
            <a:ext cx="677957" cy="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4333"/>
            <a:r>
              <a:rPr lang="zh-CN" altLang="en-US" sz="1100" dirty="0">
                <a:solidFill>
                  <a:schemeClr val="bg1"/>
                </a:solidFill>
                <a:latin typeface="微软雅黑" pitchFamily="34" charset="-122"/>
                <a:ea typeface="微软雅黑" pitchFamily="34" charset="-122"/>
              </a:rPr>
              <a:t>输入标题</a:t>
            </a:r>
          </a:p>
        </p:txBody>
      </p:sp>
      <p:grpSp>
        <p:nvGrpSpPr>
          <p:cNvPr id="11" name="组合 98"/>
          <p:cNvGrpSpPr/>
          <p:nvPr/>
        </p:nvGrpSpPr>
        <p:grpSpPr>
          <a:xfrm>
            <a:off x="1223629" y="2492901"/>
            <a:ext cx="698003" cy="1515609"/>
            <a:chOff x="3288054" y="3177886"/>
            <a:chExt cx="1131530" cy="2467743"/>
          </a:xfrm>
        </p:grpSpPr>
        <p:sp>
          <p:nvSpPr>
            <p:cNvPr id="100" name="直接连接符 12"/>
            <p:cNvSpPr>
              <a:spLocks noChangeShapeType="1"/>
            </p:cNvSpPr>
            <p:nvPr/>
          </p:nvSpPr>
          <p:spPr bwMode="auto">
            <a:xfrm flipV="1">
              <a:off x="3852195" y="4200238"/>
              <a:ext cx="1" cy="1445391"/>
            </a:xfrm>
            <a:prstGeom prst="line">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endParaRPr>
            </a:p>
          </p:txBody>
        </p:sp>
        <p:sp>
          <p:nvSpPr>
            <p:cNvPr id="101" name="椭圆 95"/>
            <p:cNvSpPr>
              <a:spLocks noChangeArrowheads="1"/>
            </p:cNvSpPr>
            <p:nvPr/>
          </p:nvSpPr>
          <p:spPr bwMode="auto">
            <a:xfrm>
              <a:off x="3288054" y="3177886"/>
              <a:ext cx="1131530" cy="1130204"/>
            </a:xfrm>
            <a:prstGeom prst="ellipse">
              <a:avLst/>
            </a:prstGeom>
            <a:solidFill>
              <a:schemeClr val="accent1"/>
            </a:solidFill>
            <a:ln w="38100" cap="flat" cmpd="sng">
              <a:solidFill>
                <a:schemeClr val="accent1"/>
              </a:solidFill>
              <a:bevel/>
              <a:headEnd/>
              <a:tailEnd/>
            </a:ln>
            <a:effectLst/>
          </p:spPr>
          <p:txBody>
            <a:bodyPr anchor="ctr"/>
            <a:lstStyle/>
            <a:p>
              <a:pPr algn="ctr"/>
              <a:endParaRPr lang="zh-CN" altLang="zh-CN">
                <a:solidFill>
                  <a:srgbClr val="0070C0"/>
                </a:solidFill>
              </a:endParaRPr>
            </a:p>
          </p:txBody>
        </p:sp>
      </p:grpSp>
      <p:sp>
        <p:nvSpPr>
          <p:cNvPr id="102" name="矩形 112"/>
          <p:cNvSpPr>
            <a:spLocks noChangeArrowheads="1"/>
          </p:cNvSpPr>
          <p:nvPr/>
        </p:nvSpPr>
        <p:spPr bwMode="auto">
          <a:xfrm>
            <a:off x="1242574" y="2729141"/>
            <a:ext cx="677957" cy="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4333"/>
            <a:r>
              <a:rPr lang="zh-CN" altLang="en-US" sz="1100" dirty="0">
                <a:solidFill>
                  <a:schemeClr val="bg1"/>
                </a:solidFill>
                <a:latin typeface="微软雅黑" pitchFamily="34" charset="-122"/>
                <a:ea typeface="微软雅黑" pitchFamily="34" charset="-122"/>
              </a:rPr>
              <a:t>输入标题</a:t>
            </a:r>
          </a:p>
        </p:txBody>
      </p:sp>
      <p:grpSp>
        <p:nvGrpSpPr>
          <p:cNvPr id="12" name="组合 102"/>
          <p:cNvGrpSpPr/>
          <p:nvPr/>
        </p:nvGrpSpPr>
        <p:grpSpPr>
          <a:xfrm>
            <a:off x="3309300" y="2386167"/>
            <a:ext cx="717062" cy="1596251"/>
            <a:chOff x="6669132" y="3004102"/>
            <a:chExt cx="1162426" cy="2599047"/>
          </a:xfrm>
        </p:grpSpPr>
        <p:sp>
          <p:nvSpPr>
            <p:cNvPr id="104" name="直接连接符 86"/>
            <p:cNvSpPr>
              <a:spLocks noChangeShapeType="1"/>
            </p:cNvSpPr>
            <p:nvPr/>
          </p:nvSpPr>
          <p:spPr bwMode="auto">
            <a:xfrm flipV="1">
              <a:off x="7255965" y="3457411"/>
              <a:ext cx="1" cy="2145738"/>
            </a:xfrm>
            <a:prstGeom prst="line">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endParaRPr>
            </a:p>
          </p:txBody>
        </p:sp>
        <p:sp>
          <p:nvSpPr>
            <p:cNvPr id="105" name="椭圆 91"/>
            <p:cNvSpPr>
              <a:spLocks noChangeArrowheads="1"/>
            </p:cNvSpPr>
            <p:nvPr/>
          </p:nvSpPr>
          <p:spPr bwMode="auto">
            <a:xfrm>
              <a:off x="6669132" y="3004102"/>
              <a:ext cx="1162426" cy="1162832"/>
            </a:xfrm>
            <a:prstGeom prst="ellipse">
              <a:avLst/>
            </a:prstGeom>
            <a:solidFill>
              <a:schemeClr val="accent4"/>
            </a:solidFill>
            <a:ln w="38100" cap="flat" cmpd="sng">
              <a:noFill/>
              <a:bevel/>
              <a:headEnd/>
              <a:tailEnd/>
            </a:ln>
            <a:effectLst/>
          </p:spPr>
          <p:txBody>
            <a:bodyPr anchor="ctr"/>
            <a:lstStyle/>
            <a:p>
              <a:pPr algn="ctr"/>
              <a:endParaRPr lang="zh-CN" altLang="zh-CN">
                <a:solidFill>
                  <a:srgbClr val="0070C0"/>
                </a:solidFill>
              </a:endParaRPr>
            </a:p>
          </p:txBody>
        </p:sp>
      </p:grpSp>
      <p:sp>
        <p:nvSpPr>
          <p:cNvPr id="106" name="矩形 113"/>
          <p:cNvSpPr>
            <a:spLocks noChangeArrowheads="1"/>
          </p:cNvSpPr>
          <p:nvPr/>
        </p:nvSpPr>
        <p:spPr bwMode="auto">
          <a:xfrm>
            <a:off x="3333997" y="2646040"/>
            <a:ext cx="677957" cy="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4333"/>
            <a:r>
              <a:rPr lang="zh-CN" altLang="en-US" sz="1100" dirty="0">
                <a:solidFill>
                  <a:schemeClr val="bg1"/>
                </a:solidFill>
                <a:latin typeface="微软雅黑" pitchFamily="34" charset="-122"/>
                <a:ea typeface="微软雅黑" pitchFamily="34" charset="-122"/>
              </a:rPr>
              <a:t>输入标题</a:t>
            </a:r>
          </a:p>
        </p:txBody>
      </p:sp>
      <p:grpSp>
        <p:nvGrpSpPr>
          <p:cNvPr id="13" name="组合 106"/>
          <p:cNvGrpSpPr/>
          <p:nvPr/>
        </p:nvGrpSpPr>
        <p:grpSpPr>
          <a:xfrm>
            <a:off x="5180568" y="1882152"/>
            <a:ext cx="717062" cy="2016067"/>
            <a:chOff x="9702639" y="2183452"/>
            <a:chExt cx="1162426" cy="3282600"/>
          </a:xfrm>
        </p:grpSpPr>
        <p:sp>
          <p:nvSpPr>
            <p:cNvPr id="108" name="直接连接符 89"/>
            <p:cNvSpPr>
              <a:spLocks noChangeShapeType="1"/>
            </p:cNvSpPr>
            <p:nvPr/>
          </p:nvSpPr>
          <p:spPr bwMode="auto">
            <a:xfrm flipV="1">
              <a:off x="10305417" y="3145995"/>
              <a:ext cx="1" cy="2320057"/>
            </a:xfrm>
            <a:prstGeom prst="line">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endParaRPr>
            </a:p>
          </p:txBody>
        </p:sp>
        <p:sp>
          <p:nvSpPr>
            <p:cNvPr id="109" name="椭圆 94"/>
            <p:cNvSpPr>
              <a:spLocks noChangeArrowheads="1"/>
            </p:cNvSpPr>
            <p:nvPr/>
          </p:nvSpPr>
          <p:spPr bwMode="auto">
            <a:xfrm>
              <a:off x="9702639" y="2183452"/>
              <a:ext cx="1162426" cy="1162409"/>
            </a:xfrm>
            <a:prstGeom prst="ellipse">
              <a:avLst/>
            </a:prstGeom>
            <a:solidFill>
              <a:schemeClr val="accent3"/>
            </a:solidFill>
            <a:ln w="38100" cap="flat" cmpd="sng">
              <a:noFill/>
              <a:bevel/>
              <a:headEnd/>
              <a:tailEnd/>
            </a:ln>
            <a:effectLst/>
          </p:spPr>
          <p:txBody>
            <a:bodyPr anchor="ctr"/>
            <a:lstStyle/>
            <a:p>
              <a:pPr algn="ctr"/>
              <a:endParaRPr lang="zh-CN" altLang="zh-CN">
                <a:solidFill>
                  <a:srgbClr val="0070C0"/>
                </a:solidFill>
              </a:endParaRPr>
            </a:p>
          </p:txBody>
        </p:sp>
      </p:grpSp>
      <p:sp>
        <p:nvSpPr>
          <p:cNvPr id="110" name="矩形 114"/>
          <p:cNvSpPr>
            <a:spLocks noChangeArrowheads="1"/>
          </p:cNvSpPr>
          <p:nvPr/>
        </p:nvSpPr>
        <p:spPr bwMode="auto">
          <a:xfrm>
            <a:off x="5194220" y="2115340"/>
            <a:ext cx="677957" cy="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4333"/>
            <a:r>
              <a:rPr lang="zh-CN" altLang="en-US" sz="1100" dirty="0">
                <a:solidFill>
                  <a:schemeClr val="bg1"/>
                </a:solidFill>
                <a:latin typeface="微软雅黑" pitchFamily="34" charset="-122"/>
                <a:ea typeface="微软雅黑" pitchFamily="34" charset="-122"/>
              </a:rPr>
              <a:t>输入标题</a:t>
            </a:r>
          </a:p>
        </p:txBody>
      </p:sp>
      <p:grpSp>
        <p:nvGrpSpPr>
          <p:cNvPr id="14" name="组合 110"/>
          <p:cNvGrpSpPr/>
          <p:nvPr/>
        </p:nvGrpSpPr>
        <p:grpSpPr>
          <a:xfrm>
            <a:off x="3932263" y="1365090"/>
            <a:ext cx="830219" cy="2930412"/>
            <a:chOff x="7679013" y="1341562"/>
            <a:chExt cx="1345866" cy="4771355"/>
          </a:xfrm>
        </p:grpSpPr>
        <p:sp>
          <p:nvSpPr>
            <p:cNvPr id="112" name="直接连接符 87"/>
            <p:cNvSpPr>
              <a:spLocks noChangeShapeType="1"/>
            </p:cNvSpPr>
            <p:nvPr/>
          </p:nvSpPr>
          <p:spPr bwMode="auto">
            <a:xfrm flipV="1">
              <a:off x="8361211" y="2567202"/>
              <a:ext cx="1" cy="3545715"/>
            </a:xfrm>
            <a:prstGeom prst="line">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endParaRPr>
            </a:p>
          </p:txBody>
        </p:sp>
        <p:sp>
          <p:nvSpPr>
            <p:cNvPr id="113" name="椭圆 13"/>
            <p:cNvSpPr>
              <a:spLocks noChangeArrowheads="1"/>
            </p:cNvSpPr>
            <p:nvPr/>
          </p:nvSpPr>
          <p:spPr bwMode="auto">
            <a:xfrm>
              <a:off x="7679013" y="1341562"/>
              <a:ext cx="1345866" cy="1346173"/>
            </a:xfrm>
            <a:prstGeom prst="ellipse">
              <a:avLst/>
            </a:prstGeom>
            <a:solidFill>
              <a:schemeClr val="accent1"/>
            </a:solidFill>
            <a:ln w="38100" cap="flat" cmpd="sng">
              <a:noFill/>
              <a:bevel/>
              <a:headEnd/>
              <a:tailEnd/>
            </a:ln>
            <a:effectLst/>
          </p:spPr>
          <p:txBody>
            <a:bodyPr anchor="ctr"/>
            <a:lstStyle/>
            <a:p>
              <a:pPr algn="ctr"/>
              <a:endParaRPr lang="zh-CN" altLang="zh-CN">
                <a:solidFill>
                  <a:srgbClr val="0070C0"/>
                </a:solidFill>
              </a:endParaRPr>
            </a:p>
          </p:txBody>
        </p:sp>
      </p:grpSp>
      <p:sp>
        <p:nvSpPr>
          <p:cNvPr id="114" name="矩形 118"/>
          <p:cNvSpPr>
            <a:spLocks noChangeArrowheads="1"/>
          </p:cNvSpPr>
          <p:nvPr/>
        </p:nvSpPr>
        <p:spPr bwMode="auto">
          <a:xfrm>
            <a:off x="3987945" y="1636354"/>
            <a:ext cx="729253" cy="24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4333"/>
            <a:r>
              <a:rPr lang="zh-CN" altLang="en-US" sz="1200" dirty="0">
                <a:solidFill>
                  <a:schemeClr val="bg1"/>
                </a:solidFill>
                <a:latin typeface="微软雅黑" pitchFamily="34" charset="-122"/>
                <a:ea typeface="微软雅黑" pitchFamily="34" charset="-122"/>
              </a:rPr>
              <a:t>输入标题</a:t>
            </a:r>
          </a:p>
        </p:txBody>
      </p:sp>
      <p:grpSp>
        <p:nvGrpSpPr>
          <p:cNvPr id="15" name="组合 114"/>
          <p:cNvGrpSpPr/>
          <p:nvPr/>
        </p:nvGrpSpPr>
        <p:grpSpPr>
          <a:xfrm>
            <a:off x="2656559" y="1873851"/>
            <a:ext cx="717062" cy="2262738"/>
            <a:chOff x="5610976" y="2169935"/>
            <a:chExt cx="1162426" cy="3684235"/>
          </a:xfrm>
        </p:grpSpPr>
        <p:sp>
          <p:nvSpPr>
            <p:cNvPr id="116" name="直接连接符 85"/>
            <p:cNvSpPr>
              <a:spLocks noChangeShapeType="1"/>
            </p:cNvSpPr>
            <p:nvPr/>
          </p:nvSpPr>
          <p:spPr bwMode="auto">
            <a:xfrm flipV="1">
              <a:off x="6178962" y="2352496"/>
              <a:ext cx="1" cy="3501674"/>
            </a:xfrm>
            <a:prstGeom prst="line">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endParaRPr>
            </a:p>
          </p:txBody>
        </p:sp>
        <p:sp>
          <p:nvSpPr>
            <p:cNvPr id="117" name="椭圆 93"/>
            <p:cNvSpPr>
              <a:spLocks noChangeArrowheads="1"/>
            </p:cNvSpPr>
            <p:nvPr/>
          </p:nvSpPr>
          <p:spPr bwMode="auto">
            <a:xfrm>
              <a:off x="5610976" y="2169935"/>
              <a:ext cx="1162426" cy="1162310"/>
            </a:xfrm>
            <a:prstGeom prst="ellipse">
              <a:avLst/>
            </a:prstGeom>
            <a:solidFill>
              <a:schemeClr val="accent3"/>
            </a:solidFill>
            <a:ln w="38100" cap="flat" cmpd="sng">
              <a:noFill/>
              <a:bevel/>
              <a:headEnd/>
              <a:tailEnd/>
            </a:ln>
            <a:effectLst/>
          </p:spPr>
          <p:txBody>
            <a:bodyPr anchor="ctr"/>
            <a:lstStyle/>
            <a:p>
              <a:pPr algn="ctr"/>
              <a:endParaRPr lang="zh-CN" altLang="zh-CN">
                <a:solidFill>
                  <a:srgbClr val="0070C0"/>
                </a:solidFill>
              </a:endParaRPr>
            </a:p>
          </p:txBody>
        </p:sp>
      </p:grpSp>
      <p:sp>
        <p:nvSpPr>
          <p:cNvPr id="118" name="矩形 119"/>
          <p:cNvSpPr>
            <a:spLocks noChangeArrowheads="1"/>
          </p:cNvSpPr>
          <p:nvPr/>
        </p:nvSpPr>
        <p:spPr bwMode="auto">
          <a:xfrm>
            <a:off x="2676113" y="2154215"/>
            <a:ext cx="677957" cy="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4333"/>
            <a:r>
              <a:rPr lang="zh-CN" altLang="en-US" sz="1100" dirty="0">
                <a:solidFill>
                  <a:schemeClr val="bg1"/>
                </a:solidFill>
                <a:latin typeface="微软雅黑" pitchFamily="34" charset="-122"/>
                <a:ea typeface="微软雅黑" pitchFamily="34" charset="-122"/>
              </a:rPr>
              <a:t>输入标题</a:t>
            </a:r>
          </a:p>
        </p:txBody>
      </p:sp>
      <p:grpSp>
        <p:nvGrpSpPr>
          <p:cNvPr id="16" name="组合 118"/>
          <p:cNvGrpSpPr/>
          <p:nvPr/>
        </p:nvGrpSpPr>
        <p:grpSpPr>
          <a:xfrm>
            <a:off x="4526637" y="2520177"/>
            <a:ext cx="784956" cy="1214385"/>
            <a:chOff x="8642553" y="3222299"/>
            <a:chExt cx="1272489" cy="1977284"/>
          </a:xfrm>
        </p:grpSpPr>
        <p:sp>
          <p:nvSpPr>
            <p:cNvPr id="120" name="直接连接符 88"/>
            <p:cNvSpPr>
              <a:spLocks noChangeShapeType="1"/>
            </p:cNvSpPr>
            <p:nvPr/>
          </p:nvSpPr>
          <p:spPr bwMode="auto">
            <a:xfrm flipV="1">
              <a:off x="9285939" y="4017097"/>
              <a:ext cx="1" cy="1182486"/>
            </a:xfrm>
            <a:prstGeom prst="line">
              <a:avLst/>
            </a:prstGeom>
            <a:ln>
              <a:solidFill>
                <a:schemeClr val="accent1"/>
              </a:solidFill>
              <a:headEnd/>
              <a:tailEnd/>
            </a:ln>
          </p:spPr>
          <p:style>
            <a:lnRef idx="2">
              <a:schemeClr val="dk1"/>
            </a:lnRef>
            <a:fillRef idx="0">
              <a:schemeClr val="dk1"/>
            </a:fillRef>
            <a:effectRef idx="1">
              <a:schemeClr val="dk1"/>
            </a:effectRef>
            <a:fontRef idx="minor">
              <a:schemeClr val="tx1"/>
            </a:fontRef>
          </p:style>
          <p:txBody>
            <a:bodyPr/>
            <a:lstStyle/>
            <a:p>
              <a:endParaRPr lang="zh-CN" altLang="en-US">
                <a:solidFill>
                  <a:srgbClr val="0070C0"/>
                </a:solidFill>
              </a:endParaRPr>
            </a:p>
          </p:txBody>
        </p:sp>
        <p:sp>
          <p:nvSpPr>
            <p:cNvPr id="121" name="椭圆 92"/>
            <p:cNvSpPr>
              <a:spLocks noChangeArrowheads="1"/>
            </p:cNvSpPr>
            <p:nvPr/>
          </p:nvSpPr>
          <p:spPr bwMode="auto">
            <a:xfrm>
              <a:off x="8642553" y="3222299"/>
              <a:ext cx="1272489" cy="1271587"/>
            </a:xfrm>
            <a:prstGeom prst="ellipse">
              <a:avLst/>
            </a:prstGeom>
            <a:solidFill>
              <a:schemeClr val="accent2"/>
            </a:solidFill>
            <a:ln w="38100" cap="flat" cmpd="sng">
              <a:noFill/>
              <a:bevel/>
              <a:headEnd/>
              <a:tailEnd/>
            </a:ln>
            <a:effectLst/>
          </p:spPr>
          <p:txBody>
            <a:bodyPr anchor="ctr"/>
            <a:lstStyle/>
            <a:p>
              <a:pPr algn="ctr"/>
              <a:endParaRPr lang="zh-CN" altLang="zh-CN">
                <a:solidFill>
                  <a:srgbClr val="0070C0"/>
                </a:solidFill>
              </a:endParaRPr>
            </a:p>
          </p:txBody>
        </p:sp>
      </p:grpSp>
      <p:sp>
        <p:nvSpPr>
          <p:cNvPr id="122" name="矩形 120"/>
          <p:cNvSpPr>
            <a:spLocks noChangeArrowheads="1"/>
          </p:cNvSpPr>
          <p:nvPr/>
        </p:nvSpPr>
        <p:spPr bwMode="auto">
          <a:xfrm>
            <a:off x="4586796" y="2778715"/>
            <a:ext cx="677957" cy="22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300" tIns="28150" rIns="56300" bIns="28150">
            <a:spAutoFit/>
          </a:bodyPr>
          <a:lstStyle/>
          <a:p>
            <a:pPr defTabSz="914333"/>
            <a:r>
              <a:rPr lang="zh-CN" altLang="en-US" sz="1100" dirty="0">
                <a:solidFill>
                  <a:schemeClr val="bg1"/>
                </a:solidFill>
                <a:latin typeface="微软雅黑" pitchFamily="34" charset="-122"/>
                <a:ea typeface="微软雅黑" pitchFamily="34" charset="-122"/>
              </a:rPr>
              <a:t>输入标题</a:t>
            </a:r>
          </a:p>
        </p:txBody>
      </p:sp>
      <p:sp>
        <p:nvSpPr>
          <p:cNvPr id="123" name="矩形 122"/>
          <p:cNvSpPr/>
          <p:nvPr/>
        </p:nvSpPr>
        <p:spPr>
          <a:xfrm>
            <a:off x="6214949" y="2318657"/>
            <a:ext cx="1741427" cy="1386445"/>
          </a:xfrm>
          <a:prstGeom prst="rect">
            <a:avLst/>
          </a:prstGeom>
        </p:spPr>
        <p:txBody>
          <a:bodyPr wrap="square" lIns="56300" tIns="28150" rIns="56300" bIns="28150">
            <a:spAutoFit/>
          </a:bodyPr>
          <a:lstStyle/>
          <a:p>
            <a:pPr algn="just">
              <a:lnSpc>
                <a:spcPct val="120000"/>
              </a:lnSpc>
            </a:pPr>
            <a:r>
              <a:rPr lang="zh-CN" altLang="en-US" sz="900" dirty="0">
                <a:solidFill>
                  <a:schemeClr val="tx1">
                    <a:lumMod val="50000"/>
                    <a:lumOff val="50000"/>
                  </a:schemeClr>
                </a:solidFill>
                <a:latin typeface="微软雅黑" pitchFamily="34" charset="-122"/>
                <a:ea typeface="微软雅黑" pitchFamily="34" charset="-122"/>
              </a:rPr>
              <a:t>此处输入您的文本，或者复制您的文本粘贴到此处</a:t>
            </a:r>
            <a:r>
              <a:rPr lang="en-US" altLang="zh-CN" sz="900" dirty="0">
                <a:solidFill>
                  <a:schemeClr val="tx1">
                    <a:lumMod val="50000"/>
                    <a:lumOff val="50000"/>
                  </a:schemeClr>
                </a:solidFill>
                <a:latin typeface="微软雅黑" pitchFamily="34" charset="-122"/>
                <a:ea typeface="微软雅黑" pitchFamily="34" charset="-122"/>
              </a:rPr>
              <a:t>.</a:t>
            </a:r>
            <a:r>
              <a:rPr lang="zh-CN" altLang="en-US" sz="900" dirty="0">
                <a:solidFill>
                  <a:schemeClr val="tx1">
                    <a:lumMod val="50000"/>
                    <a:lumOff val="50000"/>
                  </a:schemeClr>
                </a:solidFill>
                <a:latin typeface="微软雅黑" pitchFamily="34" charset="-122"/>
                <a:ea typeface="微软雅黑" pitchFamily="34" charset="-122"/>
              </a:rPr>
              <a:t>此处输入您的文本，或者复制您的文本粘贴到此处</a:t>
            </a:r>
            <a:r>
              <a:rPr lang="en-US" altLang="zh-CN" sz="900" dirty="0">
                <a:solidFill>
                  <a:schemeClr val="tx1">
                    <a:lumMod val="50000"/>
                    <a:lumOff val="50000"/>
                  </a:schemeClr>
                </a:solidFill>
                <a:latin typeface="微软雅黑" pitchFamily="34" charset="-122"/>
                <a:ea typeface="微软雅黑" pitchFamily="34" charset="-122"/>
              </a:rPr>
              <a:t>.</a:t>
            </a:r>
            <a:r>
              <a:rPr lang="zh-CN" altLang="en-US" sz="900" dirty="0">
                <a:solidFill>
                  <a:schemeClr val="tx1">
                    <a:lumMod val="50000"/>
                    <a:lumOff val="50000"/>
                  </a:schemeClr>
                </a:solidFill>
                <a:latin typeface="微软雅黑" pitchFamily="34" charset="-122"/>
                <a:ea typeface="微软雅黑" pitchFamily="34" charset="-122"/>
              </a:rPr>
              <a:t>此处输入您的文本</a:t>
            </a:r>
            <a:r>
              <a:rPr lang="en-US" altLang="zh-CN" sz="900" dirty="0">
                <a:solidFill>
                  <a:schemeClr val="tx1">
                    <a:lumMod val="50000"/>
                    <a:lumOff val="50000"/>
                  </a:schemeClr>
                </a:solidFill>
                <a:latin typeface="微软雅黑" pitchFamily="34" charset="-122"/>
                <a:ea typeface="微软雅黑" pitchFamily="34" charset="-122"/>
              </a:rPr>
              <a:t>.</a:t>
            </a:r>
          </a:p>
          <a:p>
            <a:pPr algn="just">
              <a:lnSpc>
                <a:spcPct val="120000"/>
              </a:lnSpc>
            </a:pPr>
            <a:r>
              <a:rPr lang="zh-CN" altLang="en-US" sz="900" dirty="0">
                <a:solidFill>
                  <a:schemeClr val="tx1">
                    <a:lumMod val="50000"/>
                    <a:lumOff val="50000"/>
                  </a:schemeClr>
                </a:solidFill>
                <a:latin typeface="微软雅黑" pitchFamily="34" charset="-122"/>
                <a:ea typeface="微软雅黑" pitchFamily="34" charset="-122"/>
              </a:rPr>
              <a:t>此处输入您的文本，或者复制您的文本粘贴到此处</a:t>
            </a:r>
            <a:r>
              <a:rPr lang="en-US" altLang="zh-CN" sz="900" dirty="0">
                <a:solidFill>
                  <a:schemeClr val="tx1">
                    <a:lumMod val="50000"/>
                    <a:lumOff val="50000"/>
                  </a:schemeClr>
                </a:solidFill>
                <a:latin typeface="微软雅黑" pitchFamily="34" charset="-122"/>
                <a:ea typeface="微软雅黑" pitchFamily="34" charset="-122"/>
              </a:rPr>
              <a:t>.</a:t>
            </a:r>
            <a:r>
              <a:rPr lang="zh-CN" altLang="en-US" sz="900" dirty="0">
                <a:solidFill>
                  <a:schemeClr val="tx1">
                    <a:lumMod val="50000"/>
                    <a:lumOff val="50000"/>
                  </a:schemeClr>
                </a:solidFill>
                <a:latin typeface="微软雅黑" pitchFamily="34" charset="-122"/>
                <a:ea typeface="微软雅黑" pitchFamily="34" charset="-122"/>
              </a:rPr>
              <a:t>此处输入您的文本，或者复制您的文本粘贴到此处</a:t>
            </a:r>
            <a:r>
              <a:rPr lang="en-US" altLang="zh-CN" sz="900" dirty="0">
                <a:solidFill>
                  <a:schemeClr val="tx1">
                    <a:lumMod val="50000"/>
                    <a:lumOff val="50000"/>
                  </a:schemeClr>
                </a:solidFill>
                <a:latin typeface="微软雅黑" pitchFamily="34" charset="-122"/>
                <a:ea typeface="微软雅黑" pitchFamily="34" charset="-122"/>
              </a:rPr>
              <a:t>.</a:t>
            </a:r>
            <a:r>
              <a:rPr lang="zh-CN" altLang="en-US" sz="900" dirty="0">
                <a:solidFill>
                  <a:schemeClr val="tx1">
                    <a:lumMod val="50000"/>
                    <a:lumOff val="50000"/>
                  </a:schemeClr>
                </a:solidFill>
                <a:latin typeface="微软雅黑" pitchFamily="34" charset="-122"/>
                <a:ea typeface="微软雅黑" pitchFamily="34" charset="-122"/>
              </a:rPr>
              <a:t>此处输入您的文本</a:t>
            </a:r>
            <a:r>
              <a:rPr lang="en-US" altLang="zh-CN" sz="900" dirty="0">
                <a:solidFill>
                  <a:schemeClr val="tx1">
                    <a:lumMod val="50000"/>
                    <a:lumOff val="50000"/>
                  </a:schemeClr>
                </a:solidFill>
                <a:latin typeface="微软雅黑" pitchFamily="34" charset="-122"/>
                <a:ea typeface="微软雅黑" pitchFamily="34" charset="-122"/>
              </a:rPr>
              <a:t>.</a:t>
            </a:r>
            <a:endParaRPr lang="zh-CN" altLang="en-US" sz="900" dirty="0">
              <a:solidFill>
                <a:schemeClr val="tx1">
                  <a:lumMod val="50000"/>
                  <a:lumOff val="50000"/>
                </a:schemeClr>
              </a:solidFill>
              <a:latin typeface="微软雅黑" pitchFamily="34" charset="-122"/>
              <a:ea typeface="微软雅黑" pitchFamily="34" charset="-122"/>
            </a:endParaRPr>
          </a:p>
        </p:txBody>
      </p:sp>
      <p:sp>
        <p:nvSpPr>
          <p:cNvPr id="124" name="矩形 123"/>
          <p:cNvSpPr/>
          <p:nvPr/>
        </p:nvSpPr>
        <p:spPr>
          <a:xfrm>
            <a:off x="6214949" y="1852464"/>
            <a:ext cx="1741427" cy="33267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6300" tIns="28150" rIns="56300" bIns="28150" rtlCol="0" anchor="ctr"/>
          <a:lstStyle/>
          <a:p>
            <a:pPr algn="ctr"/>
            <a:endParaRPr lang="zh-CN" altLang="en-US">
              <a:solidFill>
                <a:srgbClr val="0070C0"/>
              </a:solidFill>
            </a:endParaRPr>
          </a:p>
        </p:txBody>
      </p:sp>
      <p:sp>
        <p:nvSpPr>
          <p:cNvPr id="125" name="TextBox 124"/>
          <p:cNvSpPr txBox="1"/>
          <p:nvPr/>
        </p:nvSpPr>
        <p:spPr>
          <a:xfrm>
            <a:off x="6234700" y="1902564"/>
            <a:ext cx="1584176" cy="241516"/>
          </a:xfrm>
          <a:prstGeom prst="rect">
            <a:avLst/>
          </a:prstGeom>
          <a:noFill/>
        </p:spPr>
        <p:txBody>
          <a:bodyPr wrap="square" lIns="56300" tIns="28150" rIns="56300" bIns="28150" rtlCol="0">
            <a:spAutoFit/>
          </a:bodyPr>
          <a:lstStyle/>
          <a:p>
            <a:r>
              <a:rPr lang="zh-CN" altLang="en-US" sz="1200" dirty="0">
                <a:solidFill>
                  <a:schemeClr val="bg1"/>
                </a:solidFill>
                <a:latin typeface="微软雅黑" pitchFamily="34" charset="-122"/>
                <a:ea typeface="微软雅黑" pitchFamily="34" charset="-122"/>
              </a:rPr>
              <a:t>点击输入内容</a:t>
            </a:r>
          </a:p>
        </p:txBody>
      </p:sp>
    </p:spTree>
    <p:extLst>
      <p:ext uri="{BB962C8B-B14F-4D97-AF65-F5344CB8AC3E}">
        <p14:creationId xmlns:p14="http://schemas.microsoft.com/office/powerpoint/2010/main" val="2538882627"/>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p:cTn id="15" dur="500" fill="hold"/>
                                        <p:tgtEl>
                                          <p:spTgt spid="102"/>
                                        </p:tgtEl>
                                        <p:attrNameLst>
                                          <p:attrName>ppt_w</p:attrName>
                                        </p:attrNameLst>
                                      </p:cBhvr>
                                      <p:tavLst>
                                        <p:tav tm="0">
                                          <p:val>
                                            <p:fltVal val="0"/>
                                          </p:val>
                                        </p:tav>
                                        <p:tav tm="100000">
                                          <p:val>
                                            <p:strVal val="#ppt_w"/>
                                          </p:val>
                                        </p:tav>
                                      </p:tavLst>
                                    </p:anim>
                                    <p:anim calcmode="lin" valueType="num">
                                      <p:cBhvr>
                                        <p:cTn id="16" dur="500" fill="hold"/>
                                        <p:tgtEl>
                                          <p:spTgt spid="102"/>
                                        </p:tgtEl>
                                        <p:attrNameLst>
                                          <p:attrName>ppt_h</p:attrName>
                                        </p:attrNameLst>
                                      </p:cBhvr>
                                      <p:tavLst>
                                        <p:tav tm="0">
                                          <p:val>
                                            <p:fltVal val="0"/>
                                          </p:val>
                                        </p:tav>
                                        <p:tav tm="100000">
                                          <p:val>
                                            <p:strVal val="#ppt_h"/>
                                          </p:val>
                                        </p:tav>
                                      </p:tavLst>
                                    </p:anim>
                                    <p:animEffect transition="in" filter="fade">
                                      <p:cBhvr>
                                        <p:cTn id="17" dur="500"/>
                                        <p:tgtEl>
                                          <p:spTgt spid="102"/>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98"/>
                                        </p:tgtEl>
                                        <p:attrNameLst>
                                          <p:attrName>style.visibility</p:attrName>
                                        </p:attrNameLst>
                                      </p:cBhvr>
                                      <p:to>
                                        <p:strVal val="visible"/>
                                      </p:to>
                                    </p:set>
                                    <p:anim calcmode="lin" valueType="num">
                                      <p:cBhvr>
                                        <p:cTn id="25" dur="500" fill="hold"/>
                                        <p:tgtEl>
                                          <p:spTgt spid="98"/>
                                        </p:tgtEl>
                                        <p:attrNameLst>
                                          <p:attrName>ppt_w</p:attrName>
                                        </p:attrNameLst>
                                      </p:cBhvr>
                                      <p:tavLst>
                                        <p:tav tm="0">
                                          <p:val>
                                            <p:fltVal val="0"/>
                                          </p:val>
                                        </p:tav>
                                        <p:tav tm="100000">
                                          <p:val>
                                            <p:strVal val="#ppt_w"/>
                                          </p:val>
                                        </p:tav>
                                      </p:tavLst>
                                    </p:anim>
                                    <p:anim calcmode="lin" valueType="num">
                                      <p:cBhvr>
                                        <p:cTn id="26" dur="500" fill="hold"/>
                                        <p:tgtEl>
                                          <p:spTgt spid="98"/>
                                        </p:tgtEl>
                                        <p:attrNameLst>
                                          <p:attrName>ppt_h</p:attrName>
                                        </p:attrNameLst>
                                      </p:cBhvr>
                                      <p:tavLst>
                                        <p:tav tm="0">
                                          <p:val>
                                            <p:fltVal val="0"/>
                                          </p:val>
                                        </p:tav>
                                        <p:tav tm="100000">
                                          <p:val>
                                            <p:strVal val="#ppt_h"/>
                                          </p:val>
                                        </p:tav>
                                      </p:tavLst>
                                    </p:anim>
                                    <p:animEffect transition="in" filter="fade">
                                      <p:cBhvr>
                                        <p:cTn id="27" dur="500"/>
                                        <p:tgtEl>
                                          <p:spTgt spid="98"/>
                                        </p:tgtEl>
                                      </p:cBhvr>
                                    </p:animEffect>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18"/>
                                        </p:tgtEl>
                                        <p:attrNameLst>
                                          <p:attrName>style.visibility</p:attrName>
                                        </p:attrNameLst>
                                      </p:cBhvr>
                                      <p:to>
                                        <p:strVal val="visible"/>
                                      </p:to>
                                    </p:set>
                                    <p:anim calcmode="lin" valueType="num">
                                      <p:cBhvr>
                                        <p:cTn id="35" dur="500" fill="hold"/>
                                        <p:tgtEl>
                                          <p:spTgt spid="118"/>
                                        </p:tgtEl>
                                        <p:attrNameLst>
                                          <p:attrName>ppt_w</p:attrName>
                                        </p:attrNameLst>
                                      </p:cBhvr>
                                      <p:tavLst>
                                        <p:tav tm="0">
                                          <p:val>
                                            <p:fltVal val="0"/>
                                          </p:val>
                                        </p:tav>
                                        <p:tav tm="100000">
                                          <p:val>
                                            <p:strVal val="#ppt_w"/>
                                          </p:val>
                                        </p:tav>
                                      </p:tavLst>
                                    </p:anim>
                                    <p:anim calcmode="lin" valueType="num">
                                      <p:cBhvr>
                                        <p:cTn id="36" dur="500" fill="hold"/>
                                        <p:tgtEl>
                                          <p:spTgt spid="118"/>
                                        </p:tgtEl>
                                        <p:attrNameLst>
                                          <p:attrName>ppt_h</p:attrName>
                                        </p:attrNameLst>
                                      </p:cBhvr>
                                      <p:tavLst>
                                        <p:tav tm="0">
                                          <p:val>
                                            <p:fltVal val="0"/>
                                          </p:val>
                                        </p:tav>
                                        <p:tav tm="100000">
                                          <p:val>
                                            <p:strVal val="#ppt_h"/>
                                          </p:val>
                                        </p:tav>
                                      </p:tavLst>
                                    </p:anim>
                                    <p:animEffect transition="in" filter="fade">
                                      <p:cBhvr>
                                        <p:cTn id="37" dur="500"/>
                                        <p:tgtEl>
                                          <p:spTgt spid="11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06"/>
                                        </p:tgtEl>
                                        <p:attrNameLst>
                                          <p:attrName>style.visibility</p:attrName>
                                        </p:attrNameLst>
                                      </p:cBhvr>
                                      <p:to>
                                        <p:strVal val="visible"/>
                                      </p:to>
                                    </p:set>
                                    <p:anim calcmode="lin" valueType="num">
                                      <p:cBhvr>
                                        <p:cTn id="45" dur="500" fill="hold"/>
                                        <p:tgtEl>
                                          <p:spTgt spid="106"/>
                                        </p:tgtEl>
                                        <p:attrNameLst>
                                          <p:attrName>ppt_w</p:attrName>
                                        </p:attrNameLst>
                                      </p:cBhvr>
                                      <p:tavLst>
                                        <p:tav tm="0">
                                          <p:val>
                                            <p:fltVal val="0"/>
                                          </p:val>
                                        </p:tav>
                                        <p:tav tm="100000">
                                          <p:val>
                                            <p:strVal val="#ppt_w"/>
                                          </p:val>
                                        </p:tav>
                                      </p:tavLst>
                                    </p:anim>
                                    <p:anim calcmode="lin" valueType="num">
                                      <p:cBhvr>
                                        <p:cTn id="46" dur="500" fill="hold"/>
                                        <p:tgtEl>
                                          <p:spTgt spid="106"/>
                                        </p:tgtEl>
                                        <p:attrNameLst>
                                          <p:attrName>ppt_h</p:attrName>
                                        </p:attrNameLst>
                                      </p:cBhvr>
                                      <p:tavLst>
                                        <p:tav tm="0">
                                          <p:val>
                                            <p:fltVal val="0"/>
                                          </p:val>
                                        </p:tav>
                                        <p:tav tm="100000">
                                          <p:val>
                                            <p:strVal val="#ppt_h"/>
                                          </p:val>
                                        </p:tav>
                                      </p:tavLst>
                                    </p:anim>
                                    <p:animEffect transition="in" filter="fade">
                                      <p:cBhvr>
                                        <p:cTn id="47" dur="500"/>
                                        <p:tgtEl>
                                          <p:spTgt spid="106"/>
                                        </p:tgtEl>
                                      </p:cBhvr>
                                    </p:animEffect>
                                  </p:childTnLst>
                                </p:cTn>
                              </p:par>
                            </p:childTnLst>
                          </p:cTn>
                        </p:par>
                        <p:par>
                          <p:cTn id="48" fill="hold">
                            <p:stCondLst>
                              <p:cond delay="45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14"/>
                                        </p:tgtEl>
                                        <p:attrNameLst>
                                          <p:attrName>style.visibility</p:attrName>
                                        </p:attrNameLst>
                                      </p:cBhvr>
                                      <p:to>
                                        <p:strVal val="visible"/>
                                      </p:to>
                                    </p:set>
                                    <p:anim calcmode="lin" valueType="num">
                                      <p:cBhvr>
                                        <p:cTn id="55" dur="500" fill="hold"/>
                                        <p:tgtEl>
                                          <p:spTgt spid="114"/>
                                        </p:tgtEl>
                                        <p:attrNameLst>
                                          <p:attrName>ppt_w</p:attrName>
                                        </p:attrNameLst>
                                      </p:cBhvr>
                                      <p:tavLst>
                                        <p:tav tm="0">
                                          <p:val>
                                            <p:fltVal val="0"/>
                                          </p:val>
                                        </p:tav>
                                        <p:tav tm="100000">
                                          <p:val>
                                            <p:strVal val="#ppt_w"/>
                                          </p:val>
                                        </p:tav>
                                      </p:tavLst>
                                    </p:anim>
                                    <p:anim calcmode="lin" valueType="num">
                                      <p:cBhvr>
                                        <p:cTn id="56" dur="500" fill="hold"/>
                                        <p:tgtEl>
                                          <p:spTgt spid="114"/>
                                        </p:tgtEl>
                                        <p:attrNameLst>
                                          <p:attrName>ppt_h</p:attrName>
                                        </p:attrNameLst>
                                      </p:cBhvr>
                                      <p:tavLst>
                                        <p:tav tm="0">
                                          <p:val>
                                            <p:fltVal val="0"/>
                                          </p:val>
                                        </p:tav>
                                        <p:tav tm="100000">
                                          <p:val>
                                            <p:strVal val="#ppt_h"/>
                                          </p:val>
                                        </p:tav>
                                      </p:tavLst>
                                    </p:anim>
                                    <p:animEffect transition="in" filter="fade">
                                      <p:cBhvr>
                                        <p:cTn id="57" dur="500"/>
                                        <p:tgtEl>
                                          <p:spTgt spid="114"/>
                                        </p:tgtEl>
                                      </p:cBhvr>
                                    </p:animEffect>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22"/>
                                        </p:tgtEl>
                                        <p:attrNameLst>
                                          <p:attrName>style.visibility</p:attrName>
                                        </p:attrNameLst>
                                      </p:cBhvr>
                                      <p:to>
                                        <p:strVal val="visible"/>
                                      </p:to>
                                    </p:set>
                                    <p:anim calcmode="lin" valueType="num">
                                      <p:cBhvr>
                                        <p:cTn id="65" dur="500" fill="hold"/>
                                        <p:tgtEl>
                                          <p:spTgt spid="122"/>
                                        </p:tgtEl>
                                        <p:attrNameLst>
                                          <p:attrName>ppt_w</p:attrName>
                                        </p:attrNameLst>
                                      </p:cBhvr>
                                      <p:tavLst>
                                        <p:tav tm="0">
                                          <p:val>
                                            <p:fltVal val="0"/>
                                          </p:val>
                                        </p:tav>
                                        <p:tav tm="100000">
                                          <p:val>
                                            <p:strVal val="#ppt_w"/>
                                          </p:val>
                                        </p:tav>
                                      </p:tavLst>
                                    </p:anim>
                                    <p:anim calcmode="lin" valueType="num">
                                      <p:cBhvr>
                                        <p:cTn id="66" dur="500" fill="hold"/>
                                        <p:tgtEl>
                                          <p:spTgt spid="122"/>
                                        </p:tgtEl>
                                        <p:attrNameLst>
                                          <p:attrName>ppt_h</p:attrName>
                                        </p:attrNameLst>
                                      </p:cBhvr>
                                      <p:tavLst>
                                        <p:tav tm="0">
                                          <p:val>
                                            <p:fltVal val="0"/>
                                          </p:val>
                                        </p:tav>
                                        <p:tav tm="100000">
                                          <p:val>
                                            <p:strVal val="#ppt_h"/>
                                          </p:val>
                                        </p:tav>
                                      </p:tavLst>
                                    </p:anim>
                                    <p:animEffect transition="in" filter="fade">
                                      <p:cBhvr>
                                        <p:cTn id="67" dur="500"/>
                                        <p:tgtEl>
                                          <p:spTgt spid="122"/>
                                        </p:tgtEl>
                                      </p:cBhvr>
                                    </p:animEffect>
                                  </p:childTnLst>
                                </p:cTn>
                              </p:par>
                            </p:childTnLst>
                          </p:cTn>
                        </p:par>
                        <p:par>
                          <p:cTn id="68" fill="hold">
                            <p:stCondLst>
                              <p:cond delay="6500"/>
                            </p:stCondLst>
                            <p:childTnLst>
                              <p:par>
                                <p:cTn id="69" presetID="22" presetClass="entr" presetSubtype="4"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00"/>
                                        <p:tgtEl>
                                          <p:spTgt spid="13"/>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7500"/>
                            </p:stCondLst>
                            <p:childTnLst>
                              <p:par>
                                <p:cTn id="79" presetID="2" presetClass="entr" presetSubtype="2" fill="hold" grpId="0" nodeType="afterEffect">
                                  <p:stCondLst>
                                    <p:cond delay="0"/>
                                  </p:stCondLst>
                                  <p:childTnLst>
                                    <p:set>
                                      <p:cBhvr>
                                        <p:cTn id="80" dur="1" fill="hold">
                                          <p:stCondLst>
                                            <p:cond delay="0"/>
                                          </p:stCondLst>
                                        </p:cTn>
                                        <p:tgtEl>
                                          <p:spTgt spid="124"/>
                                        </p:tgtEl>
                                        <p:attrNameLst>
                                          <p:attrName>style.visibility</p:attrName>
                                        </p:attrNameLst>
                                      </p:cBhvr>
                                      <p:to>
                                        <p:strVal val="visible"/>
                                      </p:to>
                                    </p:set>
                                    <p:anim calcmode="lin" valueType="num">
                                      <p:cBhvr additive="base">
                                        <p:cTn id="81" dur="500" fill="hold"/>
                                        <p:tgtEl>
                                          <p:spTgt spid="124"/>
                                        </p:tgtEl>
                                        <p:attrNameLst>
                                          <p:attrName>ppt_x</p:attrName>
                                        </p:attrNameLst>
                                      </p:cBhvr>
                                      <p:tavLst>
                                        <p:tav tm="0">
                                          <p:val>
                                            <p:strVal val="1+#ppt_w/2"/>
                                          </p:val>
                                        </p:tav>
                                        <p:tav tm="100000">
                                          <p:val>
                                            <p:strVal val="#ppt_x"/>
                                          </p:val>
                                        </p:tav>
                                      </p:tavLst>
                                    </p:anim>
                                    <p:anim calcmode="lin" valueType="num">
                                      <p:cBhvr additive="base">
                                        <p:cTn id="82" dur="500" fill="hold"/>
                                        <p:tgtEl>
                                          <p:spTgt spid="124"/>
                                        </p:tgtEl>
                                        <p:attrNameLst>
                                          <p:attrName>ppt_y</p:attrName>
                                        </p:attrNameLst>
                                      </p:cBhvr>
                                      <p:tavLst>
                                        <p:tav tm="0">
                                          <p:val>
                                            <p:strVal val="#ppt_y"/>
                                          </p:val>
                                        </p:tav>
                                        <p:tav tm="100000">
                                          <p:val>
                                            <p:strVal val="#ppt_y"/>
                                          </p:val>
                                        </p:tav>
                                      </p:tavLst>
                                    </p:anim>
                                  </p:childTnLst>
                                </p:cTn>
                              </p:par>
                            </p:childTnLst>
                          </p:cTn>
                        </p:par>
                        <p:par>
                          <p:cTn id="83" fill="hold">
                            <p:stCondLst>
                              <p:cond delay="800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125"/>
                                        </p:tgtEl>
                                        <p:attrNameLst>
                                          <p:attrName>style.visibility</p:attrName>
                                        </p:attrNameLst>
                                      </p:cBhvr>
                                      <p:to>
                                        <p:strVal val="visible"/>
                                      </p:to>
                                    </p:set>
                                    <p:anim calcmode="lin" valueType="num">
                                      <p:cBhvr>
                                        <p:cTn id="86" dur="500" fill="hold"/>
                                        <p:tgtEl>
                                          <p:spTgt spid="125"/>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25"/>
                                        </p:tgtEl>
                                        <p:attrNameLst>
                                          <p:attrName>ppt_y</p:attrName>
                                        </p:attrNameLst>
                                      </p:cBhvr>
                                      <p:tavLst>
                                        <p:tav tm="0">
                                          <p:val>
                                            <p:strVal val="#ppt_y"/>
                                          </p:val>
                                        </p:tav>
                                        <p:tav tm="100000">
                                          <p:val>
                                            <p:strVal val="#ppt_y"/>
                                          </p:val>
                                        </p:tav>
                                      </p:tavLst>
                                    </p:anim>
                                    <p:anim calcmode="lin" valueType="num">
                                      <p:cBhvr>
                                        <p:cTn id="88" dur="500" fill="hold"/>
                                        <p:tgtEl>
                                          <p:spTgt spid="125"/>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25"/>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25"/>
                                        </p:tgtEl>
                                      </p:cBhvr>
                                    </p:animEffect>
                                  </p:childTnLst>
                                </p:cTn>
                              </p:par>
                            </p:childTnLst>
                          </p:cTn>
                        </p:par>
                        <p:par>
                          <p:cTn id="91" fill="hold">
                            <p:stCondLst>
                              <p:cond delay="8750"/>
                            </p:stCondLst>
                            <p:childTnLst>
                              <p:par>
                                <p:cTn id="92" presetID="42" presetClass="entr" presetSubtype="0" fill="hold" grpId="0" nodeType="afterEffect">
                                  <p:stCondLst>
                                    <p:cond delay="0"/>
                                  </p:stCondLst>
                                  <p:childTnLst>
                                    <p:set>
                                      <p:cBhvr>
                                        <p:cTn id="93" dur="1" fill="hold">
                                          <p:stCondLst>
                                            <p:cond delay="0"/>
                                          </p:stCondLst>
                                        </p:cTn>
                                        <p:tgtEl>
                                          <p:spTgt spid="123"/>
                                        </p:tgtEl>
                                        <p:attrNameLst>
                                          <p:attrName>style.visibility</p:attrName>
                                        </p:attrNameLst>
                                      </p:cBhvr>
                                      <p:to>
                                        <p:strVal val="visible"/>
                                      </p:to>
                                    </p:set>
                                    <p:animEffect transition="in" filter="fade">
                                      <p:cBhvr>
                                        <p:cTn id="94" dur="1000"/>
                                        <p:tgtEl>
                                          <p:spTgt spid="123"/>
                                        </p:tgtEl>
                                      </p:cBhvr>
                                    </p:animEffect>
                                    <p:anim calcmode="lin" valueType="num">
                                      <p:cBhvr>
                                        <p:cTn id="95" dur="1000" fill="hold"/>
                                        <p:tgtEl>
                                          <p:spTgt spid="123"/>
                                        </p:tgtEl>
                                        <p:attrNameLst>
                                          <p:attrName>ppt_x</p:attrName>
                                        </p:attrNameLst>
                                      </p:cBhvr>
                                      <p:tavLst>
                                        <p:tav tm="0">
                                          <p:val>
                                            <p:strVal val="#ppt_x"/>
                                          </p:val>
                                        </p:tav>
                                        <p:tav tm="100000">
                                          <p:val>
                                            <p:strVal val="#ppt_x"/>
                                          </p:val>
                                        </p:tav>
                                      </p:tavLst>
                                    </p:anim>
                                    <p:anim calcmode="lin" valueType="num">
                                      <p:cBhvr>
                                        <p:cTn id="9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2" grpId="0"/>
      <p:bldP spid="106" grpId="0"/>
      <p:bldP spid="110" grpId="0"/>
      <p:bldP spid="114" grpId="0"/>
      <p:bldP spid="118" grpId="0"/>
      <p:bldP spid="122" grpId="0"/>
      <p:bldP spid="123" grpId="0"/>
      <p:bldP spid="124" grpId="0" animBg="1"/>
      <p:bldP spid="1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EF9D5AA-4FFC-4687-9747-204D6A5D218B}"/>
              </a:ext>
            </a:extLst>
          </p:cNvPr>
          <p:cNvPicPr>
            <a:picLocks noChangeAspect="1"/>
          </p:cNvPicPr>
          <p:nvPr/>
        </p:nvPicPr>
        <p:blipFill>
          <a:blip r:embed="rId3"/>
          <a:stretch>
            <a:fillRect/>
          </a:stretch>
        </p:blipFill>
        <p:spPr>
          <a:xfrm>
            <a:off x="1662" y="2385"/>
            <a:ext cx="9144019" cy="5144599"/>
          </a:xfrm>
          <a:prstGeom prst="rect">
            <a:avLst/>
          </a:prstGeom>
        </p:spPr>
      </p:pic>
      <p:sp>
        <p:nvSpPr>
          <p:cNvPr id="15" name="TextBox 11"/>
          <p:cNvSpPr txBox="1">
            <a:spLocks noChangeArrowheads="1"/>
          </p:cNvSpPr>
          <p:nvPr/>
        </p:nvSpPr>
        <p:spPr bwMode="auto">
          <a:xfrm>
            <a:off x="4306395" y="2089754"/>
            <a:ext cx="1369570"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r"/>
            <a:r>
              <a:rPr lang="zh-CN" altLang="en-US" sz="2400" dirty="0">
                <a:solidFill>
                  <a:schemeClr val="bg1">
                    <a:lumMod val="95000"/>
                  </a:schemeClr>
                </a:solidFill>
                <a:latin typeface="微软雅黑" panose="020B0503020204020204" pitchFamily="34" charset="-122"/>
                <a:ea typeface="微软雅黑" panose="020B0503020204020204" pitchFamily="34" charset="-122"/>
              </a:rPr>
              <a:t>工作体会</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TextBox 1"/>
          <p:cNvSpPr txBox="1">
            <a:spLocks noChangeArrowheads="1"/>
          </p:cNvSpPr>
          <p:nvPr/>
        </p:nvSpPr>
        <p:spPr bwMode="auto">
          <a:xfrm>
            <a:off x="4289610" y="2660160"/>
            <a:ext cx="2430901" cy="48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900" dirty="0">
                <a:solidFill>
                  <a:schemeClr val="bg1">
                    <a:lumMod val="95000"/>
                  </a:schemeClr>
                </a:solidFill>
                <a:latin typeface="微软雅黑" pitchFamily="34" charset="-122"/>
                <a:ea typeface="微软雅黑" pitchFamily="34" charset="-122"/>
              </a:rPr>
              <a:t>这里可以用一段简洁的文字描述出本章中心思想，或者作为章节导语。还可以列出本章的小节标题。</a:t>
            </a:r>
          </a:p>
        </p:txBody>
      </p:sp>
      <p:grpSp>
        <p:nvGrpSpPr>
          <p:cNvPr id="10" name="组合 9">
            <a:extLst>
              <a:ext uri="{FF2B5EF4-FFF2-40B4-BE49-F238E27FC236}">
                <a16:creationId xmlns:a16="http://schemas.microsoft.com/office/drawing/2014/main" id="{AF085B08-1E75-4DD2-B440-49C3A2C07DA0}"/>
              </a:ext>
            </a:extLst>
          </p:cNvPr>
          <p:cNvGrpSpPr/>
          <p:nvPr/>
        </p:nvGrpSpPr>
        <p:grpSpPr>
          <a:xfrm>
            <a:off x="3256111" y="2065919"/>
            <a:ext cx="1068818" cy="1068817"/>
            <a:chOff x="4353170" y="1223943"/>
            <a:chExt cx="1068877" cy="1068876"/>
          </a:xfrm>
        </p:grpSpPr>
        <p:sp>
          <p:nvSpPr>
            <p:cNvPr id="11" name="Freeform: Shape 2">
              <a:extLst>
                <a:ext uri="{FF2B5EF4-FFF2-40B4-BE49-F238E27FC236}">
                  <a16:creationId xmlns:a16="http://schemas.microsoft.com/office/drawing/2014/main" id="{D410E72F-356E-4AA2-9E4F-17C52BBEFEB9}"/>
                </a:ext>
              </a:extLst>
            </p:cNvPr>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a:extLst/>
          </p:spPr>
          <p:txBody>
            <a:bodyPr anchor="ctr"/>
            <a:lstStyle/>
            <a:p>
              <a:pPr algn="ctr"/>
              <a:endParaRPr sz="1280">
                <a:solidFill>
                  <a:schemeClr val="bg1">
                    <a:lumMod val="95000"/>
                  </a:schemeClr>
                </a:solidFill>
              </a:endParaRPr>
            </a:p>
          </p:txBody>
        </p:sp>
        <p:sp>
          <p:nvSpPr>
            <p:cNvPr id="12" name="Freeform: Shape 9">
              <a:extLst>
                <a:ext uri="{FF2B5EF4-FFF2-40B4-BE49-F238E27FC236}">
                  <a16:creationId xmlns:a16="http://schemas.microsoft.com/office/drawing/2014/main" id="{ED646FE5-C2B4-4381-93D7-27FDC8CDB86A}"/>
                </a:ext>
              </a:extLst>
            </p:cNvPr>
            <p:cNvSpPr>
              <a:spLocks/>
            </p:cNvSpPr>
            <p:nvPr/>
          </p:nvSpPr>
          <p:spPr bwMode="auto">
            <a:xfrm>
              <a:off x="4661998" y="1406987"/>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sz="3200" b="1" dirty="0">
                  <a:solidFill>
                    <a:schemeClr val="bg1">
                      <a:lumMod val="95000"/>
                    </a:schemeClr>
                  </a:solidFill>
                </a:rPr>
                <a:t>03</a:t>
              </a:r>
              <a:endParaRPr lang="id-ID" sz="3200" b="1" dirty="0">
                <a:solidFill>
                  <a:schemeClr val="bg1">
                    <a:lumMod val="95000"/>
                  </a:schemeClr>
                </a:solidFill>
              </a:endParaRPr>
            </a:p>
          </p:txBody>
        </p:sp>
      </p:grpSp>
    </p:spTree>
    <p:extLst>
      <p:ext uri="{BB962C8B-B14F-4D97-AF65-F5344CB8AC3E}">
        <p14:creationId xmlns:p14="http://schemas.microsoft.com/office/powerpoint/2010/main" val="808346252"/>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1"/>
          <p:cNvSpPr txBox="1">
            <a:spLocks noChangeArrowheads="1"/>
          </p:cNvSpPr>
          <p:nvPr/>
        </p:nvSpPr>
        <p:spPr bwMode="auto">
          <a:xfrm>
            <a:off x="1684339" y="4055471"/>
            <a:ext cx="812800" cy="233394"/>
          </a:xfrm>
          <a:prstGeom prst="rect">
            <a:avLst/>
          </a:prstGeom>
          <a:noFill/>
          <a:ln w="9525">
            <a:noFill/>
            <a:miter lim="800000"/>
            <a:headEnd/>
            <a:tailEnd/>
          </a:ln>
        </p:spPr>
        <p:txBody>
          <a:bodyPr lIns="78967" tIns="39484" rIns="78967" bIns="39484">
            <a:spAutoFit/>
          </a:bodyPr>
          <a:lstStyle/>
          <a:p>
            <a:pPr algn="ctr" defTabSz="788830"/>
            <a:r>
              <a:rPr lang="zh-CN" altLang="en-US" sz="1000">
                <a:latin typeface="微软雅黑" pitchFamily="34" charset="-122"/>
                <a:ea typeface="微软雅黑" pitchFamily="34" charset="-122"/>
              </a:rPr>
              <a:t>收入来源一</a:t>
            </a:r>
          </a:p>
        </p:txBody>
      </p:sp>
      <p:sp>
        <p:nvSpPr>
          <p:cNvPr id="45" name="TextBox 2"/>
          <p:cNvSpPr txBox="1">
            <a:spLocks noChangeArrowheads="1"/>
          </p:cNvSpPr>
          <p:nvPr/>
        </p:nvSpPr>
        <p:spPr bwMode="auto">
          <a:xfrm>
            <a:off x="1387475" y="3626787"/>
            <a:ext cx="179388" cy="244508"/>
          </a:xfrm>
          <a:prstGeom prst="rect">
            <a:avLst/>
          </a:prstGeom>
          <a:noFill/>
          <a:ln w="9525">
            <a:noFill/>
            <a:miter lim="800000"/>
            <a:headEnd/>
            <a:tailEnd/>
          </a:ln>
        </p:spPr>
        <p:txBody>
          <a:bodyPr lIns="0" tIns="0" rIns="0" bIns="0">
            <a:spAutoFit/>
          </a:bodyPr>
          <a:lstStyle/>
          <a:p>
            <a:pPr algn="just" defTabSz="788830"/>
            <a:r>
              <a:rPr lang="en-US" altLang="zh-CN" sz="800">
                <a:latin typeface="微软雅黑" pitchFamily="34" charset="-122"/>
                <a:ea typeface="微软雅黑" pitchFamily="34" charset="-122"/>
              </a:rPr>
              <a:t>100</a:t>
            </a:r>
            <a:endParaRPr lang="zh-CN" altLang="en-US" sz="800">
              <a:latin typeface="微软雅黑" pitchFamily="34" charset="-122"/>
              <a:ea typeface="微软雅黑" pitchFamily="34" charset="-122"/>
            </a:endParaRPr>
          </a:p>
        </p:txBody>
      </p:sp>
      <p:sp>
        <p:nvSpPr>
          <p:cNvPr id="4" name="TextBox 3"/>
          <p:cNvSpPr txBox="1">
            <a:spLocks noChangeArrowheads="1"/>
          </p:cNvSpPr>
          <p:nvPr/>
        </p:nvSpPr>
        <p:spPr bwMode="auto">
          <a:xfrm>
            <a:off x="2613026" y="4055471"/>
            <a:ext cx="812800" cy="233394"/>
          </a:xfrm>
          <a:prstGeom prst="rect">
            <a:avLst/>
          </a:prstGeom>
          <a:noFill/>
          <a:ln w="9525">
            <a:noFill/>
            <a:miter lim="800000"/>
            <a:headEnd/>
            <a:tailEnd/>
          </a:ln>
        </p:spPr>
        <p:txBody>
          <a:bodyPr lIns="78967" tIns="39484" rIns="78967" bIns="39484">
            <a:spAutoFit/>
          </a:bodyPr>
          <a:lstStyle/>
          <a:p>
            <a:pPr algn="ctr" defTabSz="788830"/>
            <a:r>
              <a:rPr lang="zh-CN" altLang="en-US" sz="1000">
                <a:latin typeface="微软雅黑" pitchFamily="34" charset="-122"/>
                <a:ea typeface="微软雅黑" pitchFamily="34" charset="-122"/>
              </a:rPr>
              <a:t>收入来源二</a:t>
            </a:r>
          </a:p>
        </p:txBody>
      </p:sp>
      <p:sp>
        <p:nvSpPr>
          <p:cNvPr id="5" name="TextBox 4"/>
          <p:cNvSpPr txBox="1">
            <a:spLocks noChangeArrowheads="1"/>
          </p:cNvSpPr>
          <p:nvPr/>
        </p:nvSpPr>
        <p:spPr bwMode="auto">
          <a:xfrm>
            <a:off x="3530601" y="4055471"/>
            <a:ext cx="815975" cy="233394"/>
          </a:xfrm>
          <a:prstGeom prst="rect">
            <a:avLst/>
          </a:prstGeom>
          <a:noFill/>
          <a:ln w="9525">
            <a:noFill/>
            <a:miter lim="800000"/>
            <a:headEnd/>
            <a:tailEnd/>
          </a:ln>
        </p:spPr>
        <p:txBody>
          <a:bodyPr lIns="78967" tIns="39484" rIns="78967" bIns="39484">
            <a:spAutoFit/>
          </a:bodyPr>
          <a:lstStyle/>
          <a:p>
            <a:pPr algn="ctr" defTabSz="788830"/>
            <a:r>
              <a:rPr lang="zh-CN" altLang="en-US" sz="1000">
                <a:latin typeface="微软雅黑" pitchFamily="34" charset="-122"/>
                <a:ea typeface="微软雅黑" pitchFamily="34" charset="-122"/>
              </a:rPr>
              <a:t>收入来源三</a:t>
            </a:r>
          </a:p>
        </p:txBody>
      </p:sp>
      <p:sp>
        <p:nvSpPr>
          <p:cNvPr id="6" name="TextBox 5"/>
          <p:cNvSpPr txBox="1">
            <a:spLocks noChangeArrowheads="1"/>
          </p:cNvSpPr>
          <p:nvPr/>
        </p:nvSpPr>
        <p:spPr bwMode="auto">
          <a:xfrm>
            <a:off x="4449764" y="4055471"/>
            <a:ext cx="812800" cy="233394"/>
          </a:xfrm>
          <a:prstGeom prst="rect">
            <a:avLst/>
          </a:prstGeom>
          <a:noFill/>
          <a:ln w="9525">
            <a:noFill/>
            <a:miter lim="800000"/>
            <a:headEnd/>
            <a:tailEnd/>
          </a:ln>
        </p:spPr>
        <p:txBody>
          <a:bodyPr lIns="78967" tIns="39484" rIns="78967" bIns="39484">
            <a:spAutoFit/>
          </a:bodyPr>
          <a:lstStyle/>
          <a:p>
            <a:pPr algn="ctr" defTabSz="788830"/>
            <a:r>
              <a:rPr lang="zh-CN" altLang="en-US" sz="1000">
                <a:latin typeface="微软雅黑" pitchFamily="34" charset="-122"/>
                <a:ea typeface="微软雅黑" pitchFamily="34" charset="-122"/>
              </a:rPr>
              <a:t>收入来源四</a:t>
            </a:r>
          </a:p>
        </p:txBody>
      </p:sp>
      <p:sp>
        <p:nvSpPr>
          <p:cNvPr id="7" name="TextBox 6"/>
          <p:cNvSpPr txBox="1">
            <a:spLocks noChangeArrowheads="1"/>
          </p:cNvSpPr>
          <p:nvPr/>
        </p:nvSpPr>
        <p:spPr bwMode="auto">
          <a:xfrm>
            <a:off x="1387475" y="3315595"/>
            <a:ext cx="179388" cy="244508"/>
          </a:xfrm>
          <a:prstGeom prst="rect">
            <a:avLst/>
          </a:prstGeom>
          <a:noFill/>
          <a:ln w="9525">
            <a:noFill/>
            <a:miter lim="800000"/>
            <a:headEnd/>
            <a:tailEnd/>
          </a:ln>
        </p:spPr>
        <p:txBody>
          <a:bodyPr lIns="0" tIns="0" rIns="0" bIns="0">
            <a:spAutoFit/>
          </a:bodyPr>
          <a:lstStyle/>
          <a:p>
            <a:pPr algn="just" defTabSz="788830"/>
            <a:r>
              <a:rPr lang="en-US" altLang="zh-CN" sz="800">
                <a:latin typeface="微软雅黑" pitchFamily="34" charset="-122"/>
                <a:ea typeface="微软雅黑" pitchFamily="34" charset="-122"/>
              </a:rPr>
              <a:t>200</a:t>
            </a:r>
            <a:endParaRPr lang="zh-CN" altLang="en-US" sz="800">
              <a:latin typeface="微软雅黑" pitchFamily="34" charset="-122"/>
              <a:ea typeface="微软雅黑" pitchFamily="34" charset="-122"/>
            </a:endParaRPr>
          </a:p>
        </p:txBody>
      </p:sp>
      <p:sp>
        <p:nvSpPr>
          <p:cNvPr id="8" name="TextBox 7"/>
          <p:cNvSpPr txBox="1">
            <a:spLocks noChangeArrowheads="1"/>
          </p:cNvSpPr>
          <p:nvPr/>
        </p:nvSpPr>
        <p:spPr bwMode="auto">
          <a:xfrm>
            <a:off x="1387475" y="3005992"/>
            <a:ext cx="179388" cy="244508"/>
          </a:xfrm>
          <a:prstGeom prst="rect">
            <a:avLst/>
          </a:prstGeom>
          <a:noFill/>
          <a:ln w="9525">
            <a:noFill/>
            <a:miter lim="800000"/>
            <a:headEnd/>
            <a:tailEnd/>
          </a:ln>
        </p:spPr>
        <p:txBody>
          <a:bodyPr lIns="0" tIns="0" rIns="0" bIns="0">
            <a:spAutoFit/>
          </a:bodyPr>
          <a:lstStyle/>
          <a:p>
            <a:pPr algn="just" defTabSz="788830"/>
            <a:r>
              <a:rPr lang="en-US" altLang="zh-CN" sz="800">
                <a:latin typeface="微软雅黑" pitchFamily="34" charset="-122"/>
                <a:ea typeface="微软雅黑" pitchFamily="34" charset="-122"/>
              </a:rPr>
              <a:t>300</a:t>
            </a:r>
            <a:endParaRPr lang="zh-CN" altLang="en-US" sz="800">
              <a:latin typeface="微软雅黑" pitchFamily="34" charset="-122"/>
              <a:ea typeface="微软雅黑" pitchFamily="34" charset="-122"/>
            </a:endParaRPr>
          </a:p>
        </p:txBody>
      </p:sp>
      <p:sp>
        <p:nvSpPr>
          <p:cNvPr id="9" name="TextBox 8"/>
          <p:cNvSpPr txBox="1">
            <a:spLocks noChangeArrowheads="1"/>
          </p:cNvSpPr>
          <p:nvPr/>
        </p:nvSpPr>
        <p:spPr bwMode="auto">
          <a:xfrm>
            <a:off x="1387475" y="2696386"/>
            <a:ext cx="179388" cy="244508"/>
          </a:xfrm>
          <a:prstGeom prst="rect">
            <a:avLst/>
          </a:prstGeom>
          <a:noFill/>
          <a:ln w="9525">
            <a:noFill/>
            <a:miter lim="800000"/>
            <a:headEnd/>
            <a:tailEnd/>
          </a:ln>
        </p:spPr>
        <p:txBody>
          <a:bodyPr lIns="0" tIns="0" rIns="0" bIns="0">
            <a:spAutoFit/>
          </a:bodyPr>
          <a:lstStyle/>
          <a:p>
            <a:pPr algn="just" defTabSz="788830"/>
            <a:r>
              <a:rPr lang="en-US" altLang="zh-CN" sz="800">
                <a:latin typeface="微软雅黑" pitchFamily="34" charset="-122"/>
                <a:ea typeface="微软雅黑" pitchFamily="34" charset="-122"/>
              </a:rPr>
              <a:t>400</a:t>
            </a:r>
            <a:endParaRPr lang="zh-CN" altLang="en-US" sz="800">
              <a:latin typeface="微软雅黑" pitchFamily="34" charset="-122"/>
              <a:ea typeface="微软雅黑" pitchFamily="34" charset="-122"/>
            </a:endParaRPr>
          </a:p>
        </p:txBody>
      </p:sp>
      <p:sp>
        <p:nvSpPr>
          <p:cNvPr id="10" name="TextBox 9"/>
          <p:cNvSpPr txBox="1">
            <a:spLocks noChangeArrowheads="1"/>
          </p:cNvSpPr>
          <p:nvPr/>
        </p:nvSpPr>
        <p:spPr bwMode="auto">
          <a:xfrm>
            <a:off x="1387475" y="2388371"/>
            <a:ext cx="179388" cy="246178"/>
          </a:xfrm>
          <a:prstGeom prst="rect">
            <a:avLst/>
          </a:prstGeom>
          <a:noFill/>
          <a:ln w="9525">
            <a:noFill/>
            <a:miter lim="800000"/>
            <a:headEnd/>
            <a:tailEnd/>
          </a:ln>
        </p:spPr>
        <p:txBody>
          <a:bodyPr lIns="0" tIns="0" rIns="0" bIns="0">
            <a:spAutoFit/>
          </a:bodyPr>
          <a:lstStyle/>
          <a:p>
            <a:pPr algn="just" defTabSz="788830"/>
            <a:r>
              <a:rPr lang="en-US" altLang="zh-CN" sz="800">
                <a:latin typeface="微软雅黑" pitchFamily="34" charset="-122"/>
                <a:ea typeface="微软雅黑" pitchFamily="34" charset="-122"/>
              </a:rPr>
              <a:t>500</a:t>
            </a:r>
            <a:endParaRPr lang="zh-CN" altLang="en-US" sz="800">
              <a:latin typeface="微软雅黑" pitchFamily="34" charset="-122"/>
              <a:ea typeface="微软雅黑" pitchFamily="34" charset="-122"/>
            </a:endParaRPr>
          </a:p>
        </p:txBody>
      </p:sp>
      <p:sp>
        <p:nvSpPr>
          <p:cNvPr id="11" name="TextBox 10"/>
          <p:cNvSpPr txBox="1">
            <a:spLocks noChangeArrowheads="1"/>
          </p:cNvSpPr>
          <p:nvPr/>
        </p:nvSpPr>
        <p:spPr bwMode="auto">
          <a:xfrm>
            <a:off x="1387475" y="2077178"/>
            <a:ext cx="179388" cy="244508"/>
          </a:xfrm>
          <a:prstGeom prst="rect">
            <a:avLst/>
          </a:prstGeom>
          <a:noFill/>
          <a:ln w="9525">
            <a:noFill/>
            <a:miter lim="800000"/>
            <a:headEnd/>
            <a:tailEnd/>
          </a:ln>
        </p:spPr>
        <p:txBody>
          <a:bodyPr lIns="0" tIns="0" rIns="0" bIns="0">
            <a:spAutoFit/>
          </a:bodyPr>
          <a:lstStyle/>
          <a:p>
            <a:pPr algn="just" defTabSz="788830"/>
            <a:r>
              <a:rPr lang="en-US" altLang="zh-CN" sz="800">
                <a:latin typeface="微软雅黑" pitchFamily="34" charset="-122"/>
                <a:ea typeface="微软雅黑" pitchFamily="34" charset="-122"/>
              </a:rPr>
              <a:t>600</a:t>
            </a:r>
            <a:endParaRPr lang="zh-CN" altLang="en-US" sz="800">
              <a:latin typeface="微软雅黑" pitchFamily="34" charset="-122"/>
              <a:ea typeface="微软雅黑" pitchFamily="34" charset="-122"/>
            </a:endParaRPr>
          </a:p>
        </p:txBody>
      </p:sp>
      <p:sp>
        <p:nvSpPr>
          <p:cNvPr id="12" name="TextBox 11"/>
          <p:cNvSpPr txBox="1">
            <a:spLocks noChangeArrowheads="1"/>
          </p:cNvSpPr>
          <p:nvPr/>
        </p:nvSpPr>
        <p:spPr bwMode="auto">
          <a:xfrm>
            <a:off x="1387475" y="1762810"/>
            <a:ext cx="179388" cy="244508"/>
          </a:xfrm>
          <a:prstGeom prst="rect">
            <a:avLst/>
          </a:prstGeom>
          <a:noFill/>
          <a:ln w="9525">
            <a:noFill/>
            <a:miter lim="800000"/>
            <a:headEnd/>
            <a:tailEnd/>
          </a:ln>
        </p:spPr>
        <p:txBody>
          <a:bodyPr lIns="0" tIns="0" rIns="0" bIns="0">
            <a:spAutoFit/>
          </a:bodyPr>
          <a:lstStyle/>
          <a:p>
            <a:pPr algn="just" defTabSz="788830"/>
            <a:r>
              <a:rPr lang="en-US" altLang="zh-CN" sz="800">
                <a:latin typeface="微软雅黑" pitchFamily="34" charset="-122"/>
                <a:ea typeface="微软雅黑" pitchFamily="34" charset="-122"/>
              </a:rPr>
              <a:t>700</a:t>
            </a:r>
            <a:endParaRPr lang="zh-CN" altLang="en-US" sz="800">
              <a:latin typeface="微软雅黑" pitchFamily="34" charset="-122"/>
              <a:ea typeface="微软雅黑" pitchFamily="34" charset="-122"/>
            </a:endParaRPr>
          </a:p>
        </p:txBody>
      </p:sp>
      <p:grpSp>
        <p:nvGrpSpPr>
          <p:cNvPr id="2" name="组合 12"/>
          <p:cNvGrpSpPr>
            <a:grpSpLocks/>
          </p:cNvGrpSpPr>
          <p:nvPr/>
        </p:nvGrpSpPr>
        <p:grpSpPr bwMode="auto">
          <a:xfrm>
            <a:off x="1625600" y="1516715"/>
            <a:ext cx="3690938" cy="2478422"/>
            <a:chOff x="1126939" y="1350372"/>
            <a:chExt cx="4464496" cy="2952328"/>
          </a:xfrm>
        </p:grpSpPr>
        <p:cxnSp>
          <p:nvCxnSpPr>
            <p:cNvPr id="14" name="直接连接符 13"/>
            <p:cNvCxnSpPr/>
            <p:nvPr/>
          </p:nvCxnSpPr>
          <p:spPr>
            <a:xfrm>
              <a:off x="1126939" y="4302700"/>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26939" y="3933896"/>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565091"/>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194395"/>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2825591"/>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458677"/>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089872"/>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1719176"/>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350372"/>
              <a:ext cx="4464496" cy="0"/>
            </a:xfrm>
            <a:prstGeom prst="line">
              <a:avLst/>
            </a:prstGeom>
            <a:ln w="6350">
              <a:solidFill>
                <a:schemeClr val="bg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a:spLocks noChangeArrowheads="1"/>
          </p:cNvSpPr>
          <p:nvPr/>
        </p:nvSpPr>
        <p:spPr bwMode="auto">
          <a:xfrm>
            <a:off x="1387475" y="1457969"/>
            <a:ext cx="179388" cy="244508"/>
          </a:xfrm>
          <a:prstGeom prst="rect">
            <a:avLst/>
          </a:prstGeom>
          <a:noFill/>
          <a:ln w="9525">
            <a:noFill/>
            <a:miter lim="800000"/>
            <a:headEnd/>
            <a:tailEnd/>
          </a:ln>
        </p:spPr>
        <p:txBody>
          <a:bodyPr lIns="0" tIns="0" rIns="0" bIns="0">
            <a:spAutoFit/>
          </a:bodyPr>
          <a:lstStyle/>
          <a:p>
            <a:pPr algn="just" defTabSz="788830"/>
            <a:r>
              <a:rPr lang="en-US" altLang="zh-CN" sz="800">
                <a:latin typeface="微软雅黑" pitchFamily="34" charset="-122"/>
                <a:ea typeface="微软雅黑" pitchFamily="34" charset="-122"/>
              </a:rPr>
              <a:t>800</a:t>
            </a:r>
            <a:endParaRPr lang="zh-CN" altLang="en-US" sz="800">
              <a:latin typeface="微软雅黑" pitchFamily="34" charset="-122"/>
              <a:ea typeface="微软雅黑" pitchFamily="34" charset="-122"/>
            </a:endParaRPr>
          </a:p>
        </p:txBody>
      </p:sp>
      <p:sp>
        <p:nvSpPr>
          <p:cNvPr id="24" name="TextBox 23"/>
          <p:cNvSpPr txBox="1">
            <a:spLocks noChangeArrowheads="1"/>
          </p:cNvSpPr>
          <p:nvPr/>
        </p:nvSpPr>
        <p:spPr bwMode="auto">
          <a:xfrm>
            <a:off x="1387475" y="3937978"/>
            <a:ext cx="179388" cy="122255"/>
          </a:xfrm>
          <a:prstGeom prst="rect">
            <a:avLst/>
          </a:prstGeom>
          <a:noFill/>
          <a:ln w="9525">
            <a:noFill/>
            <a:miter lim="800000"/>
            <a:headEnd/>
            <a:tailEnd/>
          </a:ln>
        </p:spPr>
        <p:txBody>
          <a:bodyPr lIns="0" tIns="0" rIns="0" bIns="0">
            <a:spAutoFit/>
          </a:bodyPr>
          <a:lstStyle/>
          <a:p>
            <a:pPr algn="just" defTabSz="788830"/>
            <a:r>
              <a:rPr lang="en-US" altLang="zh-CN" sz="800">
                <a:latin typeface="微软雅黑" pitchFamily="34" charset="-122"/>
                <a:ea typeface="微软雅黑" pitchFamily="34" charset="-122"/>
              </a:rPr>
              <a:t>0</a:t>
            </a:r>
            <a:endParaRPr lang="zh-CN" altLang="en-US" sz="800">
              <a:latin typeface="微软雅黑" pitchFamily="34" charset="-122"/>
              <a:ea typeface="微软雅黑" pitchFamily="34" charset="-122"/>
            </a:endParaRPr>
          </a:p>
        </p:txBody>
      </p:sp>
      <p:sp>
        <p:nvSpPr>
          <p:cNvPr id="25" name="矩形 24"/>
          <p:cNvSpPr>
            <a:spLocks noChangeArrowheads="1"/>
          </p:cNvSpPr>
          <p:nvPr/>
        </p:nvSpPr>
        <p:spPr bwMode="auto">
          <a:xfrm>
            <a:off x="1841501" y="1826320"/>
            <a:ext cx="534988" cy="2168818"/>
          </a:xfrm>
          <a:prstGeom prst="rect">
            <a:avLst/>
          </a:prstGeom>
          <a:solidFill>
            <a:schemeClr val="bg1">
              <a:lumMod val="75000"/>
            </a:schemeClr>
          </a:solidFill>
          <a:ln w="25400" algn="ctr">
            <a:noFill/>
            <a:miter lim="800000"/>
            <a:headEnd/>
            <a:tailEnd/>
          </a:ln>
        </p:spPr>
        <p:txBody>
          <a:bodyPr lIns="78967" tIns="39484" rIns="78967" bIns="39484" anchor="ctr"/>
          <a:lstStyle/>
          <a:p>
            <a:pPr algn="ctr" defTabSz="788830"/>
            <a:endParaRPr lang="zh-CN" altLang="en-US" sz="1600">
              <a:solidFill>
                <a:srgbClr val="FFFFFF"/>
              </a:solidFill>
              <a:ea typeface="微软雅黑" pitchFamily="34" charset="-122"/>
            </a:endParaRPr>
          </a:p>
        </p:txBody>
      </p:sp>
      <p:sp>
        <p:nvSpPr>
          <p:cNvPr id="26" name="矩形 25"/>
          <p:cNvSpPr>
            <a:spLocks noChangeArrowheads="1"/>
          </p:cNvSpPr>
          <p:nvPr/>
        </p:nvSpPr>
        <p:spPr bwMode="auto">
          <a:xfrm>
            <a:off x="1841501" y="1978741"/>
            <a:ext cx="534988" cy="2016397"/>
          </a:xfrm>
          <a:prstGeom prst="rect">
            <a:avLst/>
          </a:prstGeom>
          <a:solidFill>
            <a:schemeClr val="accent1"/>
          </a:solidFill>
          <a:ln w="25400" algn="ctr">
            <a:noFill/>
            <a:miter lim="800000"/>
            <a:headEnd/>
            <a:tailEnd/>
          </a:ln>
          <a:effectLst>
            <a:outerShdw dist="101600" dir="8400003" sx="105000" sy="105000" algn="tr" rotWithShape="0">
              <a:srgbClr val="000000">
                <a:alpha val="39998"/>
              </a:srgbClr>
            </a:outerShdw>
          </a:effectLst>
        </p:spPr>
        <p:txBody>
          <a:bodyPr lIns="78967" tIns="39484" rIns="78967" bIns="39484" anchor="ctr"/>
          <a:lstStyle/>
          <a:p>
            <a:pPr algn="ctr" defTabSz="788830">
              <a:defRPr/>
            </a:pPr>
            <a:endParaRPr lang="zh-CN" altLang="en-US" sz="1600">
              <a:solidFill>
                <a:srgbClr val="FFFFFF"/>
              </a:solidFill>
              <a:ea typeface="微软雅黑" pitchFamily="34" charset="-122"/>
            </a:endParaRPr>
          </a:p>
        </p:txBody>
      </p:sp>
      <p:sp>
        <p:nvSpPr>
          <p:cNvPr id="27" name="矩形 26"/>
          <p:cNvSpPr>
            <a:spLocks noChangeArrowheads="1"/>
          </p:cNvSpPr>
          <p:nvPr/>
        </p:nvSpPr>
        <p:spPr bwMode="auto">
          <a:xfrm>
            <a:off x="2752727" y="2447115"/>
            <a:ext cx="536575" cy="1548021"/>
          </a:xfrm>
          <a:prstGeom prst="rect">
            <a:avLst/>
          </a:prstGeom>
          <a:solidFill>
            <a:schemeClr val="bg1">
              <a:lumMod val="75000"/>
            </a:schemeClr>
          </a:solidFill>
          <a:ln w="25400" algn="ctr">
            <a:noFill/>
            <a:miter lim="800000"/>
            <a:headEnd/>
            <a:tailEnd/>
          </a:ln>
        </p:spPr>
        <p:txBody>
          <a:bodyPr lIns="78967" tIns="39484" rIns="78967" bIns="39484" anchor="ctr"/>
          <a:lstStyle/>
          <a:p>
            <a:pPr algn="ctr" defTabSz="788830"/>
            <a:endParaRPr lang="zh-CN" altLang="en-US" sz="1600">
              <a:solidFill>
                <a:srgbClr val="FFFFFF"/>
              </a:solidFill>
              <a:ea typeface="微软雅黑" pitchFamily="34" charset="-122"/>
            </a:endParaRPr>
          </a:p>
        </p:txBody>
      </p:sp>
      <p:sp>
        <p:nvSpPr>
          <p:cNvPr id="28" name="矩形 27"/>
          <p:cNvSpPr>
            <a:spLocks noChangeArrowheads="1"/>
          </p:cNvSpPr>
          <p:nvPr/>
        </p:nvSpPr>
        <p:spPr bwMode="auto">
          <a:xfrm>
            <a:off x="2752727" y="2696386"/>
            <a:ext cx="536575" cy="1298751"/>
          </a:xfrm>
          <a:prstGeom prst="rect">
            <a:avLst/>
          </a:prstGeom>
          <a:solidFill>
            <a:schemeClr val="accent1"/>
          </a:solidFill>
          <a:ln w="25400" algn="ctr">
            <a:noFill/>
            <a:miter lim="800000"/>
            <a:headEnd/>
            <a:tailEnd/>
          </a:ln>
          <a:effectLst>
            <a:outerShdw dist="101600" dir="8400003" sx="105000" sy="105000" algn="tr" rotWithShape="0">
              <a:srgbClr val="000000">
                <a:alpha val="39998"/>
              </a:srgbClr>
            </a:outerShdw>
          </a:effectLst>
        </p:spPr>
        <p:txBody>
          <a:bodyPr lIns="78967" tIns="39484" rIns="78967" bIns="39484" anchor="ctr"/>
          <a:lstStyle/>
          <a:p>
            <a:pPr algn="ctr" defTabSz="788830">
              <a:defRPr/>
            </a:pPr>
            <a:endParaRPr lang="zh-CN" altLang="en-US" sz="1600">
              <a:solidFill>
                <a:srgbClr val="FFFFFF"/>
              </a:solidFill>
              <a:ea typeface="微软雅黑" pitchFamily="34" charset="-122"/>
            </a:endParaRPr>
          </a:p>
        </p:txBody>
      </p:sp>
      <p:sp>
        <p:nvSpPr>
          <p:cNvPr id="29" name="矩形 28"/>
          <p:cNvSpPr>
            <a:spLocks noChangeArrowheads="1"/>
          </p:cNvSpPr>
          <p:nvPr/>
        </p:nvSpPr>
        <p:spPr bwMode="auto">
          <a:xfrm>
            <a:off x="3671889" y="2910729"/>
            <a:ext cx="534987" cy="1084409"/>
          </a:xfrm>
          <a:prstGeom prst="rect">
            <a:avLst/>
          </a:prstGeom>
          <a:solidFill>
            <a:schemeClr val="bg1">
              <a:lumMod val="75000"/>
            </a:schemeClr>
          </a:solidFill>
          <a:ln w="25400" algn="ctr">
            <a:noFill/>
            <a:miter lim="800000"/>
            <a:headEnd/>
            <a:tailEnd/>
          </a:ln>
        </p:spPr>
        <p:txBody>
          <a:bodyPr lIns="78967" tIns="39484" rIns="78967" bIns="39484" anchor="ctr"/>
          <a:lstStyle/>
          <a:p>
            <a:pPr algn="ctr" defTabSz="788830"/>
            <a:endParaRPr lang="zh-CN" altLang="en-US" sz="1600">
              <a:solidFill>
                <a:srgbClr val="FFFFFF"/>
              </a:solidFill>
              <a:ea typeface="微软雅黑" pitchFamily="34" charset="-122"/>
            </a:endParaRPr>
          </a:p>
        </p:txBody>
      </p:sp>
      <p:sp>
        <p:nvSpPr>
          <p:cNvPr id="30" name="矩形 29"/>
          <p:cNvSpPr>
            <a:spLocks noChangeArrowheads="1"/>
          </p:cNvSpPr>
          <p:nvPr/>
        </p:nvSpPr>
        <p:spPr bwMode="auto">
          <a:xfrm>
            <a:off x="3671889" y="3315594"/>
            <a:ext cx="534987" cy="679542"/>
          </a:xfrm>
          <a:prstGeom prst="rect">
            <a:avLst/>
          </a:prstGeom>
          <a:solidFill>
            <a:schemeClr val="accent1"/>
          </a:solidFill>
          <a:ln w="25400" algn="ctr">
            <a:noFill/>
            <a:miter lim="800000"/>
            <a:headEnd/>
            <a:tailEnd/>
          </a:ln>
          <a:effectLst>
            <a:outerShdw dist="101600" dir="8400003" sx="105000" sy="105000" algn="tr" rotWithShape="0">
              <a:srgbClr val="000000">
                <a:alpha val="39998"/>
              </a:srgbClr>
            </a:outerShdw>
          </a:effectLst>
        </p:spPr>
        <p:txBody>
          <a:bodyPr lIns="78967" tIns="39484" rIns="78967" bIns="39484" anchor="ctr"/>
          <a:lstStyle/>
          <a:p>
            <a:pPr algn="ctr" defTabSz="788830">
              <a:defRPr/>
            </a:pPr>
            <a:endParaRPr lang="zh-CN" altLang="en-US" sz="1600">
              <a:solidFill>
                <a:srgbClr val="FFFFFF"/>
              </a:solidFill>
              <a:ea typeface="微软雅黑" pitchFamily="34" charset="-122"/>
            </a:endParaRPr>
          </a:p>
        </p:txBody>
      </p:sp>
      <p:sp>
        <p:nvSpPr>
          <p:cNvPr id="31" name="矩形 30"/>
          <p:cNvSpPr>
            <a:spLocks noChangeArrowheads="1"/>
          </p:cNvSpPr>
          <p:nvPr/>
        </p:nvSpPr>
        <p:spPr bwMode="auto">
          <a:xfrm>
            <a:off x="4592639" y="3064737"/>
            <a:ext cx="534987" cy="930400"/>
          </a:xfrm>
          <a:prstGeom prst="rect">
            <a:avLst/>
          </a:prstGeom>
          <a:solidFill>
            <a:schemeClr val="bg1">
              <a:lumMod val="75000"/>
            </a:schemeClr>
          </a:solidFill>
          <a:ln w="25400" algn="ctr">
            <a:noFill/>
            <a:miter lim="800000"/>
            <a:headEnd/>
            <a:tailEnd/>
          </a:ln>
        </p:spPr>
        <p:txBody>
          <a:bodyPr lIns="78967" tIns="39484" rIns="78967" bIns="39484" anchor="ctr"/>
          <a:lstStyle/>
          <a:p>
            <a:pPr algn="ctr" defTabSz="788830"/>
            <a:endParaRPr lang="zh-CN" altLang="en-US" sz="1600">
              <a:solidFill>
                <a:srgbClr val="FFFFFF"/>
              </a:solidFill>
              <a:ea typeface="微软雅黑" pitchFamily="34" charset="-122"/>
            </a:endParaRPr>
          </a:p>
        </p:txBody>
      </p:sp>
      <p:sp>
        <p:nvSpPr>
          <p:cNvPr id="32" name="矩形 31"/>
          <p:cNvSpPr>
            <a:spLocks noChangeArrowheads="1"/>
          </p:cNvSpPr>
          <p:nvPr/>
        </p:nvSpPr>
        <p:spPr bwMode="auto">
          <a:xfrm>
            <a:off x="4592639" y="3266377"/>
            <a:ext cx="534987" cy="728760"/>
          </a:xfrm>
          <a:prstGeom prst="rect">
            <a:avLst/>
          </a:prstGeom>
          <a:solidFill>
            <a:schemeClr val="accent1"/>
          </a:solidFill>
          <a:ln w="25400" algn="ctr">
            <a:noFill/>
            <a:miter lim="800000"/>
            <a:headEnd/>
            <a:tailEnd/>
          </a:ln>
          <a:effectLst>
            <a:outerShdw dist="101600" dir="8400003" sx="105000" sy="105000" algn="tr" rotWithShape="0">
              <a:srgbClr val="000000">
                <a:alpha val="39998"/>
              </a:srgbClr>
            </a:outerShdw>
          </a:effectLst>
        </p:spPr>
        <p:txBody>
          <a:bodyPr lIns="78967" tIns="39484" rIns="78967" bIns="39484" anchor="ctr"/>
          <a:lstStyle/>
          <a:p>
            <a:pPr algn="ctr" defTabSz="788830">
              <a:defRPr/>
            </a:pPr>
            <a:endParaRPr lang="zh-CN" altLang="en-US" sz="1600">
              <a:solidFill>
                <a:srgbClr val="FFFFFF"/>
              </a:solidFill>
              <a:ea typeface="微软雅黑" pitchFamily="34" charset="-122"/>
            </a:endParaRPr>
          </a:p>
        </p:txBody>
      </p:sp>
      <p:sp>
        <p:nvSpPr>
          <p:cNvPr id="33" name="TextBox 32"/>
          <p:cNvSpPr txBox="1">
            <a:spLocks noChangeArrowheads="1"/>
          </p:cNvSpPr>
          <p:nvPr/>
        </p:nvSpPr>
        <p:spPr bwMode="auto">
          <a:xfrm>
            <a:off x="5683250" y="1816792"/>
            <a:ext cx="2027238" cy="738536"/>
          </a:xfrm>
          <a:prstGeom prst="rect">
            <a:avLst/>
          </a:prstGeom>
          <a:noFill/>
          <a:ln w="9525">
            <a:noFill/>
            <a:miter lim="800000"/>
            <a:headEnd/>
            <a:tailEnd/>
          </a:ln>
        </p:spPr>
        <p:txBody>
          <a:bodyPr lIns="0" tIns="0" rIns="0" bIns="0">
            <a:spAutoFit/>
          </a:bodyPr>
          <a:lstStyle/>
          <a:p>
            <a:pPr algn="just" defTabSz="788830">
              <a:lnSpc>
                <a:spcPct val="120000"/>
              </a:lnSpc>
            </a:pPr>
            <a:r>
              <a:rPr lang="zh-CN" altLang="en-US" sz="1000" dirty="0">
                <a:solidFill>
                  <a:schemeClr val="tx1">
                    <a:lumMod val="65000"/>
                    <a:lumOff val="35000"/>
                  </a:schemeClr>
                </a:solidFill>
                <a:latin typeface="微软雅黑" pitchFamily="34" charset="-122"/>
                <a:ea typeface="微软雅黑" pitchFamily="34" charset="-122"/>
              </a:rPr>
              <a:t>       点击输入简要文字解说，解说文字尽量概括精炼，不用多余的文字修饰，简洁精准的 解说所提炼的核心概念</a:t>
            </a:r>
          </a:p>
        </p:txBody>
      </p:sp>
      <p:sp>
        <p:nvSpPr>
          <p:cNvPr id="34" name="TextBox 33"/>
          <p:cNvSpPr txBox="1">
            <a:spLocks noChangeArrowheads="1"/>
          </p:cNvSpPr>
          <p:nvPr/>
        </p:nvSpPr>
        <p:spPr bwMode="auto">
          <a:xfrm>
            <a:off x="5683250" y="1410337"/>
            <a:ext cx="1701801" cy="215407"/>
          </a:xfrm>
          <a:prstGeom prst="rect">
            <a:avLst/>
          </a:prstGeom>
          <a:noFill/>
          <a:ln w="9525">
            <a:noFill/>
            <a:miter lim="800000"/>
            <a:headEnd/>
            <a:tailEnd/>
          </a:ln>
        </p:spPr>
        <p:txBody>
          <a:bodyPr lIns="0" tIns="0" rIns="0" bIns="0">
            <a:spAutoFit/>
          </a:bodyPr>
          <a:lstStyle/>
          <a:p>
            <a:pPr defTabSz="788830"/>
            <a:r>
              <a:rPr lang="zh-CN" altLang="en-US" sz="1400" b="1" dirty="0">
                <a:solidFill>
                  <a:schemeClr val="tx1">
                    <a:lumMod val="65000"/>
                    <a:lumOff val="35000"/>
                  </a:schemeClr>
                </a:solidFill>
                <a:latin typeface="微软雅黑" pitchFamily="34" charset="-122"/>
                <a:ea typeface="微软雅黑" pitchFamily="34" charset="-122"/>
              </a:rPr>
              <a:t>点击输入标题文本</a:t>
            </a:r>
          </a:p>
        </p:txBody>
      </p:sp>
      <p:sp>
        <p:nvSpPr>
          <p:cNvPr id="35" name="TextBox 34"/>
          <p:cNvSpPr txBox="1">
            <a:spLocks noChangeArrowheads="1"/>
          </p:cNvSpPr>
          <p:nvPr/>
        </p:nvSpPr>
        <p:spPr bwMode="auto">
          <a:xfrm>
            <a:off x="5664201" y="2999640"/>
            <a:ext cx="1881188" cy="396929"/>
          </a:xfrm>
          <a:prstGeom prst="rect">
            <a:avLst/>
          </a:prstGeom>
          <a:noFill/>
          <a:ln w="9525">
            <a:noFill/>
            <a:miter lim="800000"/>
            <a:headEnd/>
            <a:tailEnd/>
          </a:ln>
        </p:spPr>
        <p:txBody>
          <a:bodyPr lIns="0" tIns="0" rIns="0" bIns="0">
            <a:spAutoFit/>
          </a:bodyPr>
          <a:lstStyle/>
          <a:p>
            <a:pPr defTabSz="788830"/>
            <a:r>
              <a:rPr lang="en-US" altLang="zh-CN" sz="2599" dirty="0">
                <a:solidFill>
                  <a:schemeClr val="tx1">
                    <a:lumMod val="65000"/>
                    <a:lumOff val="35000"/>
                  </a:schemeClr>
                </a:solidFill>
                <a:latin typeface="微软雅黑" pitchFamily="34" charset="-122"/>
                <a:ea typeface="微软雅黑" pitchFamily="34" charset="-122"/>
              </a:rPr>
              <a:t>18,500,000</a:t>
            </a:r>
            <a:endParaRPr lang="zh-CN" altLang="en-US" sz="2599" dirty="0">
              <a:solidFill>
                <a:schemeClr val="tx1">
                  <a:lumMod val="65000"/>
                  <a:lumOff val="35000"/>
                </a:schemeClr>
              </a:solidFill>
              <a:latin typeface="微软雅黑" pitchFamily="34" charset="-122"/>
              <a:ea typeface="微软雅黑" pitchFamily="34" charset="-122"/>
            </a:endParaRPr>
          </a:p>
        </p:txBody>
      </p:sp>
      <p:sp>
        <p:nvSpPr>
          <p:cNvPr id="36" name="TextBox 35"/>
          <p:cNvSpPr txBox="1">
            <a:spLocks noChangeArrowheads="1"/>
          </p:cNvSpPr>
          <p:nvPr/>
        </p:nvSpPr>
        <p:spPr bwMode="auto">
          <a:xfrm>
            <a:off x="5683250" y="2801175"/>
            <a:ext cx="1193800" cy="215407"/>
          </a:xfrm>
          <a:prstGeom prst="rect">
            <a:avLst/>
          </a:prstGeom>
          <a:noFill/>
          <a:ln w="9525">
            <a:noFill/>
            <a:miter lim="800000"/>
            <a:headEnd/>
            <a:tailEnd/>
          </a:ln>
        </p:spPr>
        <p:txBody>
          <a:bodyPr lIns="0" tIns="0" rIns="0" bIns="0">
            <a:spAutoFit/>
          </a:bodyPr>
          <a:lstStyle/>
          <a:p>
            <a:pPr defTabSz="788830"/>
            <a:r>
              <a:rPr lang="zh-CN" altLang="en-US" sz="1400" b="1" dirty="0">
                <a:solidFill>
                  <a:schemeClr val="tx1">
                    <a:lumMod val="65000"/>
                    <a:lumOff val="35000"/>
                  </a:schemeClr>
                </a:solidFill>
                <a:latin typeface="微软雅黑" pitchFamily="34" charset="-122"/>
                <a:ea typeface="微软雅黑" pitchFamily="34" charset="-122"/>
              </a:rPr>
              <a:t>全年总额：</a:t>
            </a:r>
          </a:p>
        </p:txBody>
      </p:sp>
      <p:sp>
        <p:nvSpPr>
          <p:cNvPr id="39" name="TextBox 38"/>
          <p:cNvSpPr txBox="1">
            <a:spLocks noChangeArrowheads="1"/>
          </p:cNvSpPr>
          <p:nvPr/>
        </p:nvSpPr>
        <p:spPr bwMode="auto">
          <a:xfrm>
            <a:off x="5692776" y="3764919"/>
            <a:ext cx="523875" cy="198464"/>
          </a:xfrm>
          <a:prstGeom prst="rect">
            <a:avLst/>
          </a:prstGeom>
          <a:noFill/>
          <a:ln w="9525">
            <a:noFill/>
            <a:miter lim="800000"/>
            <a:headEnd/>
            <a:tailEnd/>
          </a:ln>
        </p:spPr>
        <p:txBody>
          <a:bodyPr lIns="0" tIns="0" rIns="0" bIns="0">
            <a:spAutoFit/>
          </a:bodyPr>
          <a:lstStyle/>
          <a:p>
            <a:pPr defTabSz="788830"/>
            <a:r>
              <a:rPr lang="zh-CN" altLang="en-US" sz="1300">
                <a:latin typeface="微软雅黑" pitchFamily="34" charset="-122"/>
                <a:ea typeface="微软雅黑" pitchFamily="34" charset="-122"/>
              </a:rPr>
              <a:t>毛利润</a:t>
            </a:r>
          </a:p>
        </p:txBody>
      </p:sp>
      <p:sp>
        <p:nvSpPr>
          <p:cNvPr id="40" name="TextBox 39"/>
          <p:cNvSpPr txBox="1">
            <a:spLocks noChangeArrowheads="1"/>
          </p:cNvSpPr>
          <p:nvPr/>
        </p:nvSpPr>
        <p:spPr bwMode="auto">
          <a:xfrm>
            <a:off x="5692776" y="4053883"/>
            <a:ext cx="523875" cy="198464"/>
          </a:xfrm>
          <a:prstGeom prst="rect">
            <a:avLst/>
          </a:prstGeom>
          <a:noFill/>
          <a:ln w="9525">
            <a:noFill/>
            <a:miter lim="800000"/>
            <a:headEnd/>
            <a:tailEnd/>
          </a:ln>
        </p:spPr>
        <p:txBody>
          <a:bodyPr lIns="0" tIns="0" rIns="0" bIns="0">
            <a:spAutoFit/>
          </a:bodyPr>
          <a:lstStyle/>
          <a:p>
            <a:pPr defTabSz="788830"/>
            <a:r>
              <a:rPr lang="zh-CN" altLang="en-US" sz="1300">
                <a:latin typeface="微软雅黑" pitchFamily="34" charset="-122"/>
                <a:ea typeface="微软雅黑" pitchFamily="34" charset="-122"/>
              </a:rPr>
              <a:t>纯利润</a:t>
            </a:r>
          </a:p>
        </p:txBody>
      </p:sp>
      <p:sp>
        <p:nvSpPr>
          <p:cNvPr id="42" name="TextBox 9"/>
          <p:cNvSpPr txBox="1">
            <a:spLocks noChangeArrowheads="1"/>
          </p:cNvSpPr>
          <p:nvPr/>
        </p:nvSpPr>
        <p:spPr bwMode="auto">
          <a:xfrm>
            <a:off x="3711575" y="2675746"/>
            <a:ext cx="469900" cy="198464"/>
          </a:xfrm>
          <a:prstGeom prst="rect">
            <a:avLst/>
          </a:prstGeom>
          <a:noFill/>
          <a:ln w="9525">
            <a:noFill/>
            <a:miter lim="800000"/>
            <a:headEnd/>
            <a:tailEnd/>
          </a:ln>
        </p:spPr>
        <p:txBody>
          <a:bodyPr wrap="none" lIns="0" tIns="0" rIns="0" bIns="0">
            <a:spAutoFit/>
          </a:bodyPr>
          <a:lstStyle/>
          <a:p>
            <a:pPr algn="ctr" defTabSz="788830"/>
            <a:r>
              <a:rPr lang="en-US" altLang="zh-CN" sz="1300" dirty="0">
                <a:solidFill>
                  <a:schemeClr val="tx1">
                    <a:lumMod val="65000"/>
                    <a:lumOff val="35000"/>
                  </a:schemeClr>
                </a:solidFill>
                <a:latin typeface="微软雅黑" pitchFamily="34" charset="-122"/>
                <a:ea typeface="微软雅黑" pitchFamily="34" charset="-122"/>
              </a:rPr>
              <a:t>350</a:t>
            </a:r>
            <a:r>
              <a:rPr lang="zh-CN" altLang="en-US" sz="1300" dirty="0">
                <a:solidFill>
                  <a:schemeClr val="tx1">
                    <a:lumMod val="65000"/>
                    <a:lumOff val="35000"/>
                  </a:schemeClr>
                </a:solidFill>
                <a:latin typeface="微软雅黑" pitchFamily="34" charset="-122"/>
                <a:ea typeface="微软雅黑" pitchFamily="34" charset="-122"/>
              </a:rPr>
              <a:t>万</a:t>
            </a:r>
          </a:p>
        </p:txBody>
      </p:sp>
      <p:sp>
        <p:nvSpPr>
          <p:cNvPr id="43" name="TextBox 9"/>
          <p:cNvSpPr txBox="1">
            <a:spLocks noChangeArrowheads="1"/>
          </p:cNvSpPr>
          <p:nvPr/>
        </p:nvSpPr>
        <p:spPr bwMode="auto">
          <a:xfrm>
            <a:off x="2784475" y="2228011"/>
            <a:ext cx="469900" cy="198464"/>
          </a:xfrm>
          <a:prstGeom prst="rect">
            <a:avLst/>
          </a:prstGeom>
          <a:noFill/>
          <a:ln w="9525">
            <a:noFill/>
            <a:miter lim="800000"/>
            <a:headEnd/>
            <a:tailEnd/>
          </a:ln>
        </p:spPr>
        <p:txBody>
          <a:bodyPr wrap="none" lIns="0" tIns="0" rIns="0" bIns="0">
            <a:spAutoFit/>
          </a:bodyPr>
          <a:lstStyle/>
          <a:p>
            <a:pPr algn="ctr" defTabSz="788830"/>
            <a:r>
              <a:rPr lang="en-US" altLang="zh-CN" sz="1300" dirty="0">
                <a:solidFill>
                  <a:schemeClr val="tx1">
                    <a:lumMod val="65000"/>
                    <a:lumOff val="35000"/>
                  </a:schemeClr>
                </a:solidFill>
                <a:latin typeface="微软雅黑" pitchFamily="34" charset="-122"/>
                <a:ea typeface="微软雅黑" pitchFamily="34" charset="-122"/>
              </a:rPr>
              <a:t>500</a:t>
            </a:r>
            <a:r>
              <a:rPr lang="zh-CN" altLang="en-US" sz="1300" dirty="0">
                <a:solidFill>
                  <a:schemeClr val="tx1">
                    <a:lumMod val="65000"/>
                    <a:lumOff val="35000"/>
                  </a:schemeClr>
                </a:solidFill>
                <a:latin typeface="微软雅黑" pitchFamily="34" charset="-122"/>
                <a:ea typeface="微软雅黑" pitchFamily="34" charset="-122"/>
              </a:rPr>
              <a:t>万</a:t>
            </a:r>
          </a:p>
        </p:txBody>
      </p:sp>
      <p:sp>
        <p:nvSpPr>
          <p:cNvPr id="44" name="TextBox 9"/>
          <p:cNvSpPr txBox="1">
            <a:spLocks noChangeArrowheads="1"/>
          </p:cNvSpPr>
          <p:nvPr/>
        </p:nvSpPr>
        <p:spPr bwMode="auto">
          <a:xfrm>
            <a:off x="4622800" y="2851983"/>
            <a:ext cx="469900" cy="198465"/>
          </a:xfrm>
          <a:prstGeom prst="rect">
            <a:avLst/>
          </a:prstGeom>
          <a:noFill/>
          <a:ln w="9525">
            <a:noFill/>
            <a:miter lim="800000"/>
            <a:headEnd/>
            <a:tailEnd/>
          </a:ln>
        </p:spPr>
        <p:txBody>
          <a:bodyPr wrap="none" lIns="0" tIns="0" rIns="0" bIns="0">
            <a:spAutoFit/>
          </a:bodyPr>
          <a:lstStyle/>
          <a:p>
            <a:pPr algn="ctr" defTabSz="788830"/>
            <a:r>
              <a:rPr lang="en-US" altLang="zh-CN" sz="1300" dirty="0">
                <a:solidFill>
                  <a:schemeClr val="tx1">
                    <a:lumMod val="65000"/>
                    <a:lumOff val="35000"/>
                  </a:schemeClr>
                </a:solidFill>
                <a:latin typeface="微软雅黑" pitchFamily="34" charset="-122"/>
                <a:ea typeface="微软雅黑" pitchFamily="34" charset="-122"/>
              </a:rPr>
              <a:t>300</a:t>
            </a:r>
            <a:r>
              <a:rPr lang="zh-CN" altLang="en-US" sz="1300" dirty="0">
                <a:solidFill>
                  <a:schemeClr val="tx1">
                    <a:lumMod val="65000"/>
                    <a:lumOff val="35000"/>
                  </a:schemeClr>
                </a:solidFill>
                <a:latin typeface="微软雅黑" pitchFamily="34" charset="-122"/>
                <a:ea typeface="微软雅黑" pitchFamily="34" charset="-122"/>
              </a:rPr>
              <a:t>万</a:t>
            </a:r>
          </a:p>
        </p:txBody>
      </p:sp>
      <p:sp>
        <p:nvSpPr>
          <p:cNvPr id="48" name="TextBox 47"/>
          <p:cNvSpPr txBox="1">
            <a:spLocks noChangeArrowheads="1"/>
          </p:cNvSpPr>
          <p:nvPr/>
        </p:nvSpPr>
        <p:spPr bwMode="auto">
          <a:xfrm>
            <a:off x="1243014" y="4074522"/>
            <a:ext cx="441325" cy="323894"/>
          </a:xfrm>
          <a:prstGeom prst="rect">
            <a:avLst/>
          </a:prstGeom>
          <a:noFill/>
          <a:ln w="9525">
            <a:noFill/>
            <a:miter lim="800000"/>
            <a:headEnd/>
            <a:tailEnd/>
          </a:ln>
        </p:spPr>
        <p:txBody>
          <a:bodyPr lIns="78967" tIns="39484" rIns="78967" bIns="39484">
            <a:spAutoFit/>
          </a:bodyPr>
          <a:lstStyle/>
          <a:p>
            <a:pPr algn="ctr" defTabSz="788830"/>
            <a:r>
              <a:rPr lang="zh-CN" altLang="en-US" sz="800">
                <a:latin typeface="微软雅黑" pitchFamily="34" charset="-122"/>
                <a:ea typeface="微软雅黑" pitchFamily="34" charset="-122"/>
              </a:rPr>
              <a:t>（万元）</a:t>
            </a:r>
          </a:p>
        </p:txBody>
      </p:sp>
      <p:sp>
        <p:nvSpPr>
          <p:cNvPr id="49" name="TextBox 9"/>
          <p:cNvSpPr txBox="1">
            <a:spLocks noChangeArrowheads="1"/>
          </p:cNvSpPr>
          <p:nvPr/>
        </p:nvSpPr>
        <p:spPr bwMode="auto">
          <a:xfrm>
            <a:off x="1933576" y="2058126"/>
            <a:ext cx="350838" cy="152421"/>
          </a:xfrm>
          <a:prstGeom prst="rect">
            <a:avLst/>
          </a:prstGeom>
          <a:noFill/>
          <a:ln w="9525">
            <a:noFill/>
            <a:miter lim="800000"/>
            <a:headEnd/>
            <a:tailEnd/>
          </a:ln>
        </p:spPr>
        <p:txBody>
          <a:bodyPr wrap="none" lIns="0" tIns="0" rIns="0" bIns="0">
            <a:spAutoFit/>
          </a:bodyPr>
          <a:lstStyle/>
          <a:p>
            <a:pPr algn="ctr" defTabSz="788830"/>
            <a:r>
              <a:rPr lang="en-US" altLang="zh-CN" sz="1000" dirty="0">
                <a:solidFill>
                  <a:schemeClr val="tx1">
                    <a:lumMod val="10000"/>
                    <a:lumOff val="90000"/>
                  </a:schemeClr>
                </a:solidFill>
                <a:latin typeface="微软雅黑" pitchFamily="34" charset="-122"/>
                <a:ea typeface="微软雅黑" pitchFamily="34" charset="-122"/>
              </a:rPr>
              <a:t>650</a:t>
            </a:r>
            <a:r>
              <a:rPr lang="zh-CN" altLang="en-US" sz="1000" dirty="0">
                <a:solidFill>
                  <a:schemeClr val="tx1">
                    <a:lumMod val="10000"/>
                    <a:lumOff val="90000"/>
                  </a:schemeClr>
                </a:solidFill>
                <a:latin typeface="微软雅黑" pitchFamily="34" charset="-122"/>
                <a:ea typeface="微软雅黑" pitchFamily="34" charset="-122"/>
              </a:rPr>
              <a:t>万</a:t>
            </a:r>
          </a:p>
        </p:txBody>
      </p:sp>
      <p:sp>
        <p:nvSpPr>
          <p:cNvPr id="50" name="TextBox 9"/>
          <p:cNvSpPr txBox="1">
            <a:spLocks noChangeArrowheads="1"/>
          </p:cNvSpPr>
          <p:nvPr/>
        </p:nvSpPr>
        <p:spPr bwMode="auto">
          <a:xfrm>
            <a:off x="2841500" y="2763070"/>
            <a:ext cx="354264" cy="153909"/>
          </a:xfrm>
          <a:prstGeom prst="rect">
            <a:avLst/>
          </a:prstGeom>
          <a:noFill/>
          <a:ln w="9525">
            <a:noFill/>
            <a:miter lim="800000"/>
            <a:headEnd/>
            <a:tailEnd/>
          </a:ln>
        </p:spPr>
        <p:txBody>
          <a:bodyPr wrap="none" lIns="0" tIns="0" rIns="0" bIns="0">
            <a:spAutoFit/>
          </a:bodyPr>
          <a:lstStyle/>
          <a:p>
            <a:pPr algn="ctr" defTabSz="788830"/>
            <a:r>
              <a:rPr lang="en-US" altLang="zh-CN" sz="1000" dirty="0">
                <a:solidFill>
                  <a:schemeClr val="tx1">
                    <a:lumMod val="10000"/>
                    <a:lumOff val="90000"/>
                  </a:schemeClr>
                </a:solidFill>
                <a:latin typeface="微软雅黑" pitchFamily="34" charset="-122"/>
                <a:ea typeface="微软雅黑" pitchFamily="34" charset="-122"/>
              </a:rPr>
              <a:t>420</a:t>
            </a:r>
            <a:r>
              <a:rPr lang="zh-CN" altLang="en-US" sz="1000" dirty="0">
                <a:solidFill>
                  <a:schemeClr val="tx1">
                    <a:lumMod val="10000"/>
                    <a:lumOff val="90000"/>
                  </a:schemeClr>
                </a:solidFill>
                <a:latin typeface="微软雅黑" pitchFamily="34" charset="-122"/>
                <a:ea typeface="微软雅黑" pitchFamily="34" charset="-122"/>
              </a:rPr>
              <a:t>万</a:t>
            </a:r>
          </a:p>
        </p:txBody>
      </p:sp>
      <p:sp>
        <p:nvSpPr>
          <p:cNvPr id="51" name="TextBox 9"/>
          <p:cNvSpPr txBox="1">
            <a:spLocks noChangeArrowheads="1"/>
          </p:cNvSpPr>
          <p:nvPr/>
        </p:nvSpPr>
        <p:spPr bwMode="auto">
          <a:xfrm>
            <a:off x="3762250" y="3375928"/>
            <a:ext cx="354264" cy="153909"/>
          </a:xfrm>
          <a:prstGeom prst="rect">
            <a:avLst/>
          </a:prstGeom>
          <a:noFill/>
          <a:ln w="9525">
            <a:noFill/>
            <a:miter lim="800000"/>
            <a:headEnd/>
            <a:tailEnd/>
          </a:ln>
        </p:spPr>
        <p:txBody>
          <a:bodyPr wrap="none" lIns="0" tIns="0" rIns="0" bIns="0">
            <a:spAutoFit/>
          </a:bodyPr>
          <a:lstStyle/>
          <a:p>
            <a:pPr algn="ctr" defTabSz="788830"/>
            <a:r>
              <a:rPr lang="en-US" altLang="zh-CN" sz="1000" dirty="0">
                <a:solidFill>
                  <a:schemeClr val="tx1">
                    <a:lumMod val="10000"/>
                    <a:lumOff val="90000"/>
                  </a:schemeClr>
                </a:solidFill>
                <a:latin typeface="微软雅黑" pitchFamily="34" charset="-122"/>
                <a:ea typeface="微软雅黑" pitchFamily="34" charset="-122"/>
              </a:rPr>
              <a:t>220</a:t>
            </a:r>
            <a:r>
              <a:rPr lang="zh-CN" altLang="en-US" sz="1000" dirty="0">
                <a:solidFill>
                  <a:schemeClr val="tx1">
                    <a:lumMod val="10000"/>
                    <a:lumOff val="90000"/>
                  </a:schemeClr>
                </a:solidFill>
                <a:latin typeface="微软雅黑" pitchFamily="34" charset="-122"/>
                <a:ea typeface="微软雅黑" pitchFamily="34" charset="-122"/>
              </a:rPr>
              <a:t>万</a:t>
            </a:r>
          </a:p>
        </p:txBody>
      </p:sp>
      <p:sp>
        <p:nvSpPr>
          <p:cNvPr id="52" name="TextBox 9"/>
          <p:cNvSpPr txBox="1">
            <a:spLocks noChangeArrowheads="1"/>
          </p:cNvSpPr>
          <p:nvPr/>
        </p:nvSpPr>
        <p:spPr bwMode="auto">
          <a:xfrm>
            <a:off x="4666331" y="3356875"/>
            <a:ext cx="354264" cy="153909"/>
          </a:xfrm>
          <a:prstGeom prst="rect">
            <a:avLst/>
          </a:prstGeom>
          <a:noFill/>
          <a:ln w="9525">
            <a:noFill/>
            <a:miter lim="800000"/>
            <a:headEnd/>
            <a:tailEnd/>
          </a:ln>
        </p:spPr>
        <p:txBody>
          <a:bodyPr wrap="none" lIns="0" tIns="0" rIns="0" bIns="0">
            <a:spAutoFit/>
          </a:bodyPr>
          <a:lstStyle/>
          <a:p>
            <a:pPr algn="ctr" defTabSz="788830"/>
            <a:r>
              <a:rPr lang="en-US" altLang="zh-CN" sz="1000" dirty="0">
                <a:solidFill>
                  <a:schemeClr val="tx1">
                    <a:lumMod val="10000"/>
                    <a:lumOff val="90000"/>
                  </a:schemeClr>
                </a:solidFill>
                <a:latin typeface="微软雅黑" pitchFamily="34" charset="-122"/>
                <a:ea typeface="微软雅黑" pitchFamily="34" charset="-122"/>
              </a:rPr>
              <a:t>240</a:t>
            </a:r>
            <a:r>
              <a:rPr lang="zh-CN" altLang="en-US" sz="1000" dirty="0">
                <a:solidFill>
                  <a:schemeClr val="tx1">
                    <a:lumMod val="10000"/>
                    <a:lumOff val="90000"/>
                  </a:schemeClr>
                </a:solidFill>
                <a:latin typeface="微软雅黑" pitchFamily="34" charset="-122"/>
                <a:ea typeface="微软雅黑" pitchFamily="34" charset="-122"/>
              </a:rPr>
              <a:t>万</a:t>
            </a:r>
          </a:p>
        </p:txBody>
      </p:sp>
      <p:sp>
        <p:nvSpPr>
          <p:cNvPr id="53" name="矩形 52"/>
          <p:cNvSpPr>
            <a:spLocks noChangeArrowheads="1"/>
          </p:cNvSpPr>
          <p:nvPr/>
        </p:nvSpPr>
        <p:spPr bwMode="auto">
          <a:xfrm>
            <a:off x="6216651" y="3787148"/>
            <a:ext cx="317500" cy="154008"/>
          </a:xfrm>
          <a:prstGeom prst="rect">
            <a:avLst/>
          </a:prstGeom>
          <a:solidFill>
            <a:schemeClr val="bg1">
              <a:lumMod val="75000"/>
            </a:schemeClr>
          </a:solidFill>
          <a:ln w="25400" algn="ctr">
            <a:noFill/>
            <a:miter lim="800000"/>
            <a:headEnd/>
            <a:tailEnd/>
          </a:ln>
        </p:spPr>
        <p:txBody>
          <a:bodyPr lIns="78967" tIns="39484" rIns="78967" bIns="39484" anchor="ctr"/>
          <a:lstStyle/>
          <a:p>
            <a:pPr algn="ctr" defTabSz="788830"/>
            <a:endParaRPr lang="zh-CN" altLang="en-US" sz="1600">
              <a:solidFill>
                <a:srgbClr val="FFFFFF"/>
              </a:solidFill>
            </a:endParaRPr>
          </a:p>
        </p:txBody>
      </p:sp>
      <p:sp>
        <p:nvSpPr>
          <p:cNvPr id="54" name="矩形 53"/>
          <p:cNvSpPr>
            <a:spLocks noChangeArrowheads="1"/>
          </p:cNvSpPr>
          <p:nvPr/>
        </p:nvSpPr>
        <p:spPr bwMode="auto">
          <a:xfrm>
            <a:off x="6216651" y="4066586"/>
            <a:ext cx="317500" cy="155596"/>
          </a:xfrm>
          <a:prstGeom prst="rect">
            <a:avLst/>
          </a:prstGeom>
          <a:solidFill>
            <a:schemeClr val="accent1"/>
          </a:solidFill>
          <a:ln w="25400" algn="ctr">
            <a:noFill/>
            <a:miter lim="800000"/>
            <a:headEnd/>
            <a:tailEnd/>
          </a:ln>
        </p:spPr>
        <p:txBody>
          <a:bodyPr lIns="78967" tIns="39484" rIns="78967" bIns="39484" anchor="ctr"/>
          <a:lstStyle/>
          <a:p>
            <a:pPr algn="ctr" defTabSz="788830"/>
            <a:endParaRPr lang="zh-CN" altLang="en-US" sz="1600">
              <a:solidFill>
                <a:srgbClr val="FFFFFF"/>
              </a:solidFill>
            </a:endParaRPr>
          </a:p>
        </p:txBody>
      </p:sp>
      <p:sp>
        <p:nvSpPr>
          <p:cNvPr id="60" name="TextBox 9"/>
          <p:cNvSpPr txBox="1">
            <a:spLocks noChangeArrowheads="1"/>
          </p:cNvSpPr>
          <p:nvPr/>
        </p:nvSpPr>
        <p:spPr bwMode="auto">
          <a:xfrm>
            <a:off x="1885950" y="1621504"/>
            <a:ext cx="469900" cy="198464"/>
          </a:xfrm>
          <a:prstGeom prst="rect">
            <a:avLst/>
          </a:prstGeom>
          <a:noFill/>
          <a:ln w="9525">
            <a:noFill/>
            <a:miter lim="800000"/>
            <a:headEnd/>
            <a:tailEnd/>
          </a:ln>
        </p:spPr>
        <p:txBody>
          <a:bodyPr wrap="none" lIns="0" tIns="0" rIns="0" bIns="0">
            <a:spAutoFit/>
          </a:bodyPr>
          <a:lstStyle/>
          <a:p>
            <a:pPr algn="ctr" defTabSz="788830"/>
            <a:r>
              <a:rPr lang="en-US" altLang="zh-CN" sz="1300" dirty="0">
                <a:solidFill>
                  <a:schemeClr val="tx1">
                    <a:lumMod val="65000"/>
                    <a:lumOff val="35000"/>
                  </a:schemeClr>
                </a:solidFill>
                <a:latin typeface="微软雅黑" pitchFamily="34" charset="-122"/>
                <a:ea typeface="微软雅黑" pitchFamily="34" charset="-122"/>
              </a:rPr>
              <a:t>700</a:t>
            </a:r>
            <a:r>
              <a:rPr lang="zh-CN" altLang="en-US" sz="1300" dirty="0">
                <a:solidFill>
                  <a:schemeClr val="tx1">
                    <a:lumMod val="65000"/>
                    <a:lumOff val="35000"/>
                  </a:schemeClr>
                </a:solidFill>
                <a:latin typeface="微软雅黑" pitchFamily="34" charset="-122"/>
                <a:ea typeface="微软雅黑" pitchFamily="34" charset="-122"/>
              </a:rPr>
              <a:t>万</a:t>
            </a:r>
          </a:p>
        </p:txBody>
      </p:sp>
    </p:spTree>
    <p:extLst>
      <p:ext uri="{BB962C8B-B14F-4D97-AF65-F5344CB8AC3E}">
        <p14:creationId xmlns:p14="http://schemas.microsoft.com/office/powerpoint/2010/main" val="437826143"/>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 fill="hold"/>
                                        <p:tgtEl>
                                          <p:spTgt spid="24"/>
                                        </p:tgtEl>
                                        <p:attrNameLst>
                                          <p:attrName>ppt_x</p:attrName>
                                        </p:attrNameLst>
                                      </p:cBhvr>
                                      <p:tavLst>
                                        <p:tav tm="0">
                                          <p:val>
                                            <p:strVal val="0-#ppt_w/2"/>
                                          </p:val>
                                        </p:tav>
                                        <p:tav tm="100000">
                                          <p:val>
                                            <p:strVal val="#ppt_x"/>
                                          </p:val>
                                        </p:tav>
                                      </p:tavLst>
                                    </p:anim>
                                    <p:anim calcmode="lin" valueType="num">
                                      <p:cBhvr additive="base">
                                        <p:cTn id="12" dur="1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600"/>
                            </p:stCondLst>
                            <p:childTnLst>
                              <p:par>
                                <p:cTn id="14" presetID="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100" fill="hold"/>
                                        <p:tgtEl>
                                          <p:spTgt spid="45"/>
                                        </p:tgtEl>
                                        <p:attrNameLst>
                                          <p:attrName>ppt_x</p:attrName>
                                        </p:attrNameLst>
                                      </p:cBhvr>
                                      <p:tavLst>
                                        <p:tav tm="0">
                                          <p:val>
                                            <p:strVal val="0-#ppt_w/2"/>
                                          </p:val>
                                        </p:tav>
                                        <p:tav tm="100000">
                                          <p:val>
                                            <p:strVal val="#ppt_x"/>
                                          </p:val>
                                        </p:tav>
                                      </p:tavLst>
                                    </p:anim>
                                    <p:anim calcmode="lin" valueType="num">
                                      <p:cBhvr additive="base">
                                        <p:cTn id="17" dur="100" fill="hold"/>
                                        <p:tgtEl>
                                          <p:spTgt spid="45"/>
                                        </p:tgtEl>
                                        <p:attrNameLst>
                                          <p:attrName>ppt_y</p:attrName>
                                        </p:attrNameLst>
                                      </p:cBhvr>
                                      <p:tavLst>
                                        <p:tav tm="0">
                                          <p:val>
                                            <p:strVal val="#ppt_y"/>
                                          </p:val>
                                        </p:tav>
                                        <p:tav tm="100000">
                                          <p:val>
                                            <p:strVal val="#ppt_y"/>
                                          </p:val>
                                        </p:tav>
                                      </p:tavLst>
                                    </p:anim>
                                  </p:childTnLst>
                                </p:cTn>
                              </p:par>
                            </p:childTnLst>
                          </p:cTn>
                        </p:par>
                        <p:par>
                          <p:cTn id="18" fill="hold">
                            <p:stCondLst>
                              <p:cond delay="7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 fill="hold"/>
                                        <p:tgtEl>
                                          <p:spTgt spid="7"/>
                                        </p:tgtEl>
                                        <p:attrNameLst>
                                          <p:attrName>ppt_x</p:attrName>
                                        </p:attrNameLst>
                                      </p:cBhvr>
                                      <p:tavLst>
                                        <p:tav tm="0">
                                          <p:val>
                                            <p:strVal val="0-#ppt_w/2"/>
                                          </p:val>
                                        </p:tav>
                                        <p:tav tm="100000">
                                          <p:val>
                                            <p:strVal val="#ppt_x"/>
                                          </p:val>
                                        </p:tav>
                                      </p:tavLst>
                                    </p:anim>
                                    <p:anim calcmode="lin" valueType="num">
                                      <p:cBhvr additive="base">
                                        <p:cTn id="22" dur="1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8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 fill="hold"/>
                                        <p:tgtEl>
                                          <p:spTgt spid="8"/>
                                        </p:tgtEl>
                                        <p:attrNameLst>
                                          <p:attrName>ppt_x</p:attrName>
                                        </p:attrNameLst>
                                      </p:cBhvr>
                                      <p:tavLst>
                                        <p:tav tm="0">
                                          <p:val>
                                            <p:strVal val="0-#ppt_w/2"/>
                                          </p:val>
                                        </p:tav>
                                        <p:tav tm="100000">
                                          <p:val>
                                            <p:strVal val="#ppt_x"/>
                                          </p:val>
                                        </p:tav>
                                      </p:tavLst>
                                    </p:anim>
                                    <p:anim calcmode="lin" valueType="num">
                                      <p:cBhvr additive="base">
                                        <p:cTn id="27" dur="1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9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 fill="hold"/>
                                        <p:tgtEl>
                                          <p:spTgt spid="9"/>
                                        </p:tgtEl>
                                        <p:attrNameLst>
                                          <p:attrName>ppt_x</p:attrName>
                                        </p:attrNameLst>
                                      </p:cBhvr>
                                      <p:tavLst>
                                        <p:tav tm="0">
                                          <p:val>
                                            <p:strVal val="0-#ppt_w/2"/>
                                          </p:val>
                                        </p:tav>
                                        <p:tav tm="100000">
                                          <p:val>
                                            <p:strVal val="#ppt_x"/>
                                          </p:val>
                                        </p:tav>
                                      </p:tavLst>
                                    </p:anim>
                                    <p:anim calcmode="lin" valueType="num">
                                      <p:cBhvr additive="base">
                                        <p:cTn id="32" dur="1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 fill="hold"/>
                                        <p:tgtEl>
                                          <p:spTgt spid="10"/>
                                        </p:tgtEl>
                                        <p:attrNameLst>
                                          <p:attrName>ppt_x</p:attrName>
                                        </p:attrNameLst>
                                      </p:cBhvr>
                                      <p:tavLst>
                                        <p:tav tm="0">
                                          <p:val>
                                            <p:strVal val="0-#ppt_w/2"/>
                                          </p:val>
                                        </p:tav>
                                        <p:tav tm="100000">
                                          <p:val>
                                            <p:strVal val="#ppt_x"/>
                                          </p:val>
                                        </p:tav>
                                      </p:tavLst>
                                    </p:anim>
                                    <p:anim calcmode="lin" valueType="num">
                                      <p:cBhvr additive="base">
                                        <p:cTn id="37" dur="1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1100"/>
                            </p:stCondLst>
                            <p:childTnLst>
                              <p:par>
                                <p:cTn id="39" presetID="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 fill="hold"/>
                                        <p:tgtEl>
                                          <p:spTgt spid="11"/>
                                        </p:tgtEl>
                                        <p:attrNameLst>
                                          <p:attrName>ppt_x</p:attrName>
                                        </p:attrNameLst>
                                      </p:cBhvr>
                                      <p:tavLst>
                                        <p:tav tm="0">
                                          <p:val>
                                            <p:strVal val="0-#ppt_w/2"/>
                                          </p:val>
                                        </p:tav>
                                        <p:tav tm="100000">
                                          <p:val>
                                            <p:strVal val="#ppt_x"/>
                                          </p:val>
                                        </p:tav>
                                      </p:tavLst>
                                    </p:anim>
                                    <p:anim calcmode="lin" valueType="num">
                                      <p:cBhvr additive="base">
                                        <p:cTn id="42" dur="1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12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 fill="hold"/>
                                        <p:tgtEl>
                                          <p:spTgt spid="12"/>
                                        </p:tgtEl>
                                        <p:attrNameLst>
                                          <p:attrName>ppt_x</p:attrName>
                                        </p:attrNameLst>
                                      </p:cBhvr>
                                      <p:tavLst>
                                        <p:tav tm="0">
                                          <p:val>
                                            <p:strVal val="0-#ppt_w/2"/>
                                          </p:val>
                                        </p:tav>
                                        <p:tav tm="100000">
                                          <p:val>
                                            <p:strVal val="#ppt_x"/>
                                          </p:val>
                                        </p:tav>
                                      </p:tavLst>
                                    </p:anim>
                                    <p:anim calcmode="lin" valueType="num">
                                      <p:cBhvr additive="base">
                                        <p:cTn id="47" dur="1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13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 fill="hold"/>
                                        <p:tgtEl>
                                          <p:spTgt spid="23"/>
                                        </p:tgtEl>
                                        <p:attrNameLst>
                                          <p:attrName>ppt_x</p:attrName>
                                        </p:attrNameLst>
                                      </p:cBhvr>
                                      <p:tavLst>
                                        <p:tav tm="0">
                                          <p:val>
                                            <p:strVal val="0-#ppt_w/2"/>
                                          </p:val>
                                        </p:tav>
                                        <p:tav tm="100000">
                                          <p:val>
                                            <p:strVal val="#ppt_x"/>
                                          </p:val>
                                        </p:tav>
                                      </p:tavLst>
                                    </p:anim>
                                    <p:anim calcmode="lin" valueType="num">
                                      <p:cBhvr additive="base">
                                        <p:cTn id="52" dur="1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1400"/>
                            </p:stCondLst>
                            <p:childTnLst>
                              <p:par>
                                <p:cTn id="54" presetID="2" presetClass="entr" presetSubtype="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200" fill="hold"/>
                                        <p:tgtEl>
                                          <p:spTgt spid="48"/>
                                        </p:tgtEl>
                                        <p:attrNameLst>
                                          <p:attrName>ppt_x</p:attrName>
                                        </p:attrNameLst>
                                      </p:cBhvr>
                                      <p:tavLst>
                                        <p:tav tm="0">
                                          <p:val>
                                            <p:strVal val="0-#ppt_w/2"/>
                                          </p:val>
                                        </p:tav>
                                        <p:tav tm="100000">
                                          <p:val>
                                            <p:strVal val="#ppt_x"/>
                                          </p:val>
                                        </p:tav>
                                      </p:tavLst>
                                    </p:anim>
                                    <p:anim calcmode="lin" valueType="num">
                                      <p:cBhvr additive="base">
                                        <p:cTn id="57" dur="200" fill="hold"/>
                                        <p:tgtEl>
                                          <p:spTgt spid="48"/>
                                        </p:tgtEl>
                                        <p:attrNameLst>
                                          <p:attrName>ppt_y</p:attrName>
                                        </p:attrNameLst>
                                      </p:cBhvr>
                                      <p:tavLst>
                                        <p:tav tm="0">
                                          <p:val>
                                            <p:strVal val="#ppt_y"/>
                                          </p:val>
                                        </p:tav>
                                        <p:tav tm="100000">
                                          <p:val>
                                            <p:strVal val="#ppt_y"/>
                                          </p:val>
                                        </p:tav>
                                      </p:tavLst>
                                    </p:anim>
                                  </p:childTnLst>
                                </p:cTn>
                              </p:par>
                            </p:childTnLst>
                          </p:cTn>
                        </p:par>
                        <p:par>
                          <p:cTn id="58" fill="hold">
                            <p:stCondLst>
                              <p:cond delay="1600"/>
                            </p:stCondLst>
                            <p:childTnLst>
                              <p:par>
                                <p:cTn id="59" presetID="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00" fill="hold"/>
                                        <p:tgtEl>
                                          <p:spTgt spid="41"/>
                                        </p:tgtEl>
                                        <p:attrNameLst>
                                          <p:attrName>ppt_x</p:attrName>
                                        </p:attrNameLst>
                                      </p:cBhvr>
                                      <p:tavLst>
                                        <p:tav tm="0">
                                          <p:val>
                                            <p:strVal val="0-#ppt_w/2"/>
                                          </p:val>
                                        </p:tav>
                                        <p:tav tm="100000">
                                          <p:val>
                                            <p:strVal val="#ppt_x"/>
                                          </p:val>
                                        </p:tav>
                                      </p:tavLst>
                                    </p:anim>
                                    <p:anim calcmode="lin" valueType="num">
                                      <p:cBhvr additive="base">
                                        <p:cTn id="62" dur="200" fill="hold"/>
                                        <p:tgtEl>
                                          <p:spTgt spid="41"/>
                                        </p:tgtEl>
                                        <p:attrNameLst>
                                          <p:attrName>ppt_y</p:attrName>
                                        </p:attrNameLst>
                                      </p:cBhvr>
                                      <p:tavLst>
                                        <p:tav tm="0">
                                          <p:val>
                                            <p:strVal val="#ppt_y"/>
                                          </p:val>
                                        </p:tav>
                                        <p:tav tm="100000">
                                          <p:val>
                                            <p:strVal val="#ppt_y"/>
                                          </p:val>
                                        </p:tav>
                                      </p:tavLst>
                                    </p:anim>
                                  </p:childTnLst>
                                </p:cTn>
                              </p:par>
                            </p:childTnLst>
                          </p:cTn>
                        </p:par>
                        <p:par>
                          <p:cTn id="63" fill="hold">
                            <p:stCondLst>
                              <p:cond delay="1800"/>
                            </p:stCondLst>
                            <p:childTnLst>
                              <p:par>
                                <p:cTn id="64" presetID="22" presetClass="entr" presetSubtype="4"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300"/>
                                        <p:tgtEl>
                                          <p:spTgt spid="25"/>
                                        </p:tgtEl>
                                      </p:cBhvr>
                                    </p:animEffect>
                                  </p:childTnLst>
                                </p:cTn>
                              </p:par>
                            </p:childTnLst>
                          </p:cTn>
                        </p:par>
                        <p:par>
                          <p:cTn id="67" fill="hold">
                            <p:stCondLst>
                              <p:cond delay="2100"/>
                            </p:stCondLst>
                            <p:childTnLst>
                              <p:par>
                                <p:cTn id="68" presetID="53" presetClass="entr" presetSubtype="16"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300" fill="hold"/>
                                        <p:tgtEl>
                                          <p:spTgt spid="60"/>
                                        </p:tgtEl>
                                        <p:attrNameLst>
                                          <p:attrName>ppt_w</p:attrName>
                                        </p:attrNameLst>
                                      </p:cBhvr>
                                      <p:tavLst>
                                        <p:tav tm="0">
                                          <p:val>
                                            <p:fltVal val="0"/>
                                          </p:val>
                                        </p:tav>
                                        <p:tav tm="100000">
                                          <p:val>
                                            <p:strVal val="#ppt_w"/>
                                          </p:val>
                                        </p:tav>
                                      </p:tavLst>
                                    </p:anim>
                                    <p:anim calcmode="lin" valueType="num">
                                      <p:cBhvr>
                                        <p:cTn id="71" dur="300" fill="hold"/>
                                        <p:tgtEl>
                                          <p:spTgt spid="60"/>
                                        </p:tgtEl>
                                        <p:attrNameLst>
                                          <p:attrName>ppt_h</p:attrName>
                                        </p:attrNameLst>
                                      </p:cBhvr>
                                      <p:tavLst>
                                        <p:tav tm="0">
                                          <p:val>
                                            <p:fltVal val="0"/>
                                          </p:val>
                                        </p:tav>
                                        <p:tav tm="100000">
                                          <p:val>
                                            <p:strVal val="#ppt_h"/>
                                          </p:val>
                                        </p:tav>
                                      </p:tavLst>
                                    </p:anim>
                                    <p:animEffect transition="in" filter="fade">
                                      <p:cBhvr>
                                        <p:cTn id="72" dur="300"/>
                                        <p:tgtEl>
                                          <p:spTgt spid="60"/>
                                        </p:tgtEl>
                                      </p:cBhvr>
                                    </p:animEffect>
                                  </p:childTnLst>
                                </p:cTn>
                              </p:par>
                            </p:childTnLst>
                          </p:cTn>
                        </p:par>
                        <p:par>
                          <p:cTn id="73" fill="hold">
                            <p:stCondLst>
                              <p:cond delay="2400"/>
                            </p:stCondLst>
                            <p:childTnLst>
                              <p:par>
                                <p:cTn id="74" presetID="22" presetClass="entr" presetSubtype="4"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par>
                          <p:cTn id="77" fill="hold">
                            <p:stCondLst>
                              <p:cond delay="29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300" fill="hold"/>
                                        <p:tgtEl>
                                          <p:spTgt spid="49"/>
                                        </p:tgtEl>
                                        <p:attrNameLst>
                                          <p:attrName>ppt_w</p:attrName>
                                        </p:attrNameLst>
                                      </p:cBhvr>
                                      <p:tavLst>
                                        <p:tav tm="0">
                                          <p:val>
                                            <p:fltVal val="0"/>
                                          </p:val>
                                        </p:tav>
                                        <p:tav tm="100000">
                                          <p:val>
                                            <p:strVal val="#ppt_w"/>
                                          </p:val>
                                        </p:tav>
                                      </p:tavLst>
                                    </p:anim>
                                    <p:anim calcmode="lin" valueType="num">
                                      <p:cBhvr>
                                        <p:cTn id="81" dur="300" fill="hold"/>
                                        <p:tgtEl>
                                          <p:spTgt spid="49"/>
                                        </p:tgtEl>
                                        <p:attrNameLst>
                                          <p:attrName>ppt_h</p:attrName>
                                        </p:attrNameLst>
                                      </p:cBhvr>
                                      <p:tavLst>
                                        <p:tav tm="0">
                                          <p:val>
                                            <p:fltVal val="0"/>
                                          </p:val>
                                        </p:tav>
                                        <p:tav tm="100000">
                                          <p:val>
                                            <p:strVal val="#ppt_h"/>
                                          </p:val>
                                        </p:tav>
                                      </p:tavLst>
                                    </p:anim>
                                    <p:animEffect transition="in" filter="fade">
                                      <p:cBhvr>
                                        <p:cTn id="82" dur="300"/>
                                        <p:tgtEl>
                                          <p:spTgt spid="49"/>
                                        </p:tgtEl>
                                      </p:cBhvr>
                                    </p:animEffect>
                                  </p:childTnLst>
                                </p:cTn>
                              </p:par>
                            </p:childTnLst>
                          </p:cTn>
                        </p:par>
                        <p:par>
                          <p:cTn id="83" fill="hold">
                            <p:stCondLst>
                              <p:cond delay="3200"/>
                            </p:stCondLst>
                            <p:childTnLst>
                              <p:par>
                                <p:cTn id="84" presetID="2" presetClass="entr" presetSubtype="8"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200" fill="hold"/>
                                        <p:tgtEl>
                                          <p:spTgt spid="4"/>
                                        </p:tgtEl>
                                        <p:attrNameLst>
                                          <p:attrName>ppt_x</p:attrName>
                                        </p:attrNameLst>
                                      </p:cBhvr>
                                      <p:tavLst>
                                        <p:tav tm="0">
                                          <p:val>
                                            <p:strVal val="0-#ppt_w/2"/>
                                          </p:val>
                                        </p:tav>
                                        <p:tav tm="100000">
                                          <p:val>
                                            <p:strVal val="#ppt_x"/>
                                          </p:val>
                                        </p:tav>
                                      </p:tavLst>
                                    </p:anim>
                                    <p:anim calcmode="lin" valueType="num">
                                      <p:cBhvr additive="base">
                                        <p:cTn id="87" dur="200" fill="hold"/>
                                        <p:tgtEl>
                                          <p:spTgt spid="4"/>
                                        </p:tgtEl>
                                        <p:attrNameLst>
                                          <p:attrName>ppt_y</p:attrName>
                                        </p:attrNameLst>
                                      </p:cBhvr>
                                      <p:tavLst>
                                        <p:tav tm="0">
                                          <p:val>
                                            <p:strVal val="#ppt_y"/>
                                          </p:val>
                                        </p:tav>
                                        <p:tav tm="100000">
                                          <p:val>
                                            <p:strVal val="#ppt_y"/>
                                          </p:val>
                                        </p:tav>
                                      </p:tavLst>
                                    </p:anim>
                                  </p:childTnLst>
                                </p:cTn>
                              </p:par>
                            </p:childTnLst>
                          </p:cTn>
                        </p:par>
                        <p:par>
                          <p:cTn id="88" fill="hold">
                            <p:stCondLst>
                              <p:cond delay="340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300"/>
                                        <p:tgtEl>
                                          <p:spTgt spid="27"/>
                                        </p:tgtEl>
                                      </p:cBhvr>
                                    </p:animEffect>
                                  </p:childTnLst>
                                </p:cTn>
                              </p:par>
                            </p:childTnLst>
                          </p:cTn>
                        </p:par>
                        <p:par>
                          <p:cTn id="92" fill="hold">
                            <p:stCondLst>
                              <p:cond delay="3700"/>
                            </p:stCondLst>
                            <p:childTnLst>
                              <p:par>
                                <p:cTn id="93" presetID="53" presetClass="entr" presetSubtype="16"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p:cTn id="95" dur="300" fill="hold"/>
                                        <p:tgtEl>
                                          <p:spTgt spid="43"/>
                                        </p:tgtEl>
                                        <p:attrNameLst>
                                          <p:attrName>ppt_w</p:attrName>
                                        </p:attrNameLst>
                                      </p:cBhvr>
                                      <p:tavLst>
                                        <p:tav tm="0">
                                          <p:val>
                                            <p:fltVal val="0"/>
                                          </p:val>
                                        </p:tav>
                                        <p:tav tm="100000">
                                          <p:val>
                                            <p:strVal val="#ppt_w"/>
                                          </p:val>
                                        </p:tav>
                                      </p:tavLst>
                                    </p:anim>
                                    <p:anim calcmode="lin" valueType="num">
                                      <p:cBhvr>
                                        <p:cTn id="96" dur="300" fill="hold"/>
                                        <p:tgtEl>
                                          <p:spTgt spid="43"/>
                                        </p:tgtEl>
                                        <p:attrNameLst>
                                          <p:attrName>ppt_h</p:attrName>
                                        </p:attrNameLst>
                                      </p:cBhvr>
                                      <p:tavLst>
                                        <p:tav tm="0">
                                          <p:val>
                                            <p:fltVal val="0"/>
                                          </p:val>
                                        </p:tav>
                                        <p:tav tm="100000">
                                          <p:val>
                                            <p:strVal val="#ppt_h"/>
                                          </p:val>
                                        </p:tav>
                                      </p:tavLst>
                                    </p:anim>
                                    <p:animEffect transition="in" filter="fade">
                                      <p:cBhvr>
                                        <p:cTn id="97" dur="300"/>
                                        <p:tgtEl>
                                          <p:spTgt spid="43"/>
                                        </p:tgtEl>
                                      </p:cBhvr>
                                    </p:animEffect>
                                  </p:childTnLst>
                                </p:cTn>
                              </p:par>
                            </p:childTnLst>
                          </p:cTn>
                        </p:par>
                        <p:par>
                          <p:cTn id="98" fill="hold">
                            <p:stCondLst>
                              <p:cond delay="4000"/>
                            </p:stCondLst>
                            <p:childTnLst>
                              <p:par>
                                <p:cTn id="99" presetID="22" presetClass="entr" presetSubtype="4"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00"/>
                                        <p:tgtEl>
                                          <p:spTgt spid="28"/>
                                        </p:tgtEl>
                                      </p:cBhvr>
                                    </p:animEffect>
                                  </p:childTnLst>
                                </p:cTn>
                              </p:par>
                            </p:childTnLst>
                          </p:cTn>
                        </p:par>
                        <p:par>
                          <p:cTn id="102" fill="hold">
                            <p:stCondLst>
                              <p:cond delay="4500"/>
                            </p:stCondLst>
                            <p:childTnLst>
                              <p:par>
                                <p:cTn id="103" presetID="53" presetClass="entr" presetSubtype="16"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300" fill="hold"/>
                                        <p:tgtEl>
                                          <p:spTgt spid="50"/>
                                        </p:tgtEl>
                                        <p:attrNameLst>
                                          <p:attrName>ppt_w</p:attrName>
                                        </p:attrNameLst>
                                      </p:cBhvr>
                                      <p:tavLst>
                                        <p:tav tm="0">
                                          <p:val>
                                            <p:fltVal val="0"/>
                                          </p:val>
                                        </p:tav>
                                        <p:tav tm="100000">
                                          <p:val>
                                            <p:strVal val="#ppt_w"/>
                                          </p:val>
                                        </p:tav>
                                      </p:tavLst>
                                    </p:anim>
                                    <p:anim calcmode="lin" valueType="num">
                                      <p:cBhvr>
                                        <p:cTn id="106" dur="300" fill="hold"/>
                                        <p:tgtEl>
                                          <p:spTgt spid="50"/>
                                        </p:tgtEl>
                                        <p:attrNameLst>
                                          <p:attrName>ppt_h</p:attrName>
                                        </p:attrNameLst>
                                      </p:cBhvr>
                                      <p:tavLst>
                                        <p:tav tm="0">
                                          <p:val>
                                            <p:fltVal val="0"/>
                                          </p:val>
                                        </p:tav>
                                        <p:tav tm="100000">
                                          <p:val>
                                            <p:strVal val="#ppt_h"/>
                                          </p:val>
                                        </p:tav>
                                      </p:tavLst>
                                    </p:anim>
                                    <p:animEffect transition="in" filter="fade">
                                      <p:cBhvr>
                                        <p:cTn id="107" dur="300"/>
                                        <p:tgtEl>
                                          <p:spTgt spid="50"/>
                                        </p:tgtEl>
                                      </p:cBhvr>
                                    </p:animEffect>
                                  </p:childTnLst>
                                </p:cTn>
                              </p:par>
                            </p:childTnLst>
                          </p:cTn>
                        </p:par>
                        <p:par>
                          <p:cTn id="108" fill="hold">
                            <p:stCondLst>
                              <p:cond delay="4800"/>
                            </p:stCondLst>
                            <p:childTnLst>
                              <p:par>
                                <p:cTn id="109" presetID="2" presetClass="entr" presetSubtype="8" fill="hold" grpId="0" nodeType="after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200" fill="hold"/>
                                        <p:tgtEl>
                                          <p:spTgt spid="5"/>
                                        </p:tgtEl>
                                        <p:attrNameLst>
                                          <p:attrName>ppt_x</p:attrName>
                                        </p:attrNameLst>
                                      </p:cBhvr>
                                      <p:tavLst>
                                        <p:tav tm="0">
                                          <p:val>
                                            <p:strVal val="0-#ppt_w/2"/>
                                          </p:val>
                                        </p:tav>
                                        <p:tav tm="100000">
                                          <p:val>
                                            <p:strVal val="#ppt_x"/>
                                          </p:val>
                                        </p:tav>
                                      </p:tavLst>
                                    </p:anim>
                                    <p:anim calcmode="lin" valueType="num">
                                      <p:cBhvr additive="base">
                                        <p:cTn id="112" dur="200" fill="hold"/>
                                        <p:tgtEl>
                                          <p:spTgt spid="5"/>
                                        </p:tgtEl>
                                        <p:attrNameLst>
                                          <p:attrName>ppt_y</p:attrName>
                                        </p:attrNameLst>
                                      </p:cBhvr>
                                      <p:tavLst>
                                        <p:tav tm="0">
                                          <p:val>
                                            <p:strVal val="#ppt_y"/>
                                          </p:val>
                                        </p:tav>
                                        <p:tav tm="100000">
                                          <p:val>
                                            <p:strVal val="#ppt_y"/>
                                          </p:val>
                                        </p:tav>
                                      </p:tavLst>
                                    </p:anim>
                                  </p:childTnLst>
                                </p:cTn>
                              </p:par>
                            </p:childTnLst>
                          </p:cTn>
                        </p:par>
                        <p:par>
                          <p:cTn id="113" fill="hold">
                            <p:stCondLst>
                              <p:cond delay="5000"/>
                            </p:stCondLst>
                            <p:childTnLst>
                              <p:par>
                                <p:cTn id="114" presetID="22" presetClass="entr" presetSubtype="4"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300"/>
                                        <p:tgtEl>
                                          <p:spTgt spid="29"/>
                                        </p:tgtEl>
                                      </p:cBhvr>
                                    </p:animEffect>
                                  </p:childTnLst>
                                </p:cTn>
                              </p:par>
                            </p:childTnLst>
                          </p:cTn>
                        </p:par>
                        <p:par>
                          <p:cTn id="117" fill="hold">
                            <p:stCondLst>
                              <p:cond delay="5300"/>
                            </p:stCondLst>
                            <p:childTnLst>
                              <p:par>
                                <p:cTn id="118" presetID="53" presetClass="entr" presetSubtype="16"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p:cTn id="120" dur="300" fill="hold"/>
                                        <p:tgtEl>
                                          <p:spTgt spid="42"/>
                                        </p:tgtEl>
                                        <p:attrNameLst>
                                          <p:attrName>ppt_w</p:attrName>
                                        </p:attrNameLst>
                                      </p:cBhvr>
                                      <p:tavLst>
                                        <p:tav tm="0">
                                          <p:val>
                                            <p:fltVal val="0"/>
                                          </p:val>
                                        </p:tav>
                                        <p:tav tm="100000">
                                          <p:val>
                                            <p:strVal val="#ppt_w"/>
                                          </p:val>
                                        </p:tav>
                                      </p:tavLst>
                                    </p:anim>
                                    <p:anim calcmode="lin" valueType="num">
                                      <p:cBhvr>
                                        <p:cTn id="121" dur="300" fill="hold"/>
                                        <p:tgtEl>
                                          <p:spTgt spid="42"/>
                                        </p:tgtEl>
                                        <p:attrNameLst>
                                          <p:attrName>ppt_h</p:attrName>
                                        </p:attrNameLst>
                                      </p:cBhvr>
                                      <p:tavLst>
                                        <p:tav tm="0">
                                          <p:val>
                                            <p:fltVal val="0"/>
                                          </p:val>
                                        </p:tav>
                                        <p:tav tm="100000">
                                          <p:val>
                                            <p:strVal val="#ppt_h"/>
                                          </p:val>
                                        </p:tav>
                                      </p:tavLst>
                                    </p:anim>
                                    <p:animEffect transition="in" filter="fade">
                                      <p:cBhvr>
                                        <p:cTn id="122" dur="300"/>
                                        <p:tgtEl>
                                          <p:spTgt spid="42"/>
                                        </p:tgtEl>
                                      </p:cBhvr>
                                    </p:animEffect>
                                  </p:childTnLst>
                                </p:cTn>
                              </p:par>
                            </p:childTnLst>
                          </p:cTn>
                        </p:par>
                        <p:par>
                          <p:cTn id="123" fill="hold">
                            <p:stCondLst>
                              <p:cond delay="5600"/>
                            </p:stCondLst>
                            <p:childTnLst>
                              <p:par>
                                <p:cTn id="124" presetID="22" presetClass="entr" presetSubtype="4"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childTnLst>
                          </p:cTn>
                        </p:par>
                        <p:par>
                          <p:cTn id="127" fill="hold">
                            <p:stCondLst>
                              <p:cond delay="6100"/>
                            </p:stCondLst>
                            <p:childTnLst>
                              <p:par>
                                <p:cTn id="128" presetID="53" presetClass="entr" presetSubtype="16" fill="hold" grpId="0" nodeType="afterEffect">
                                  <p:stCondLst>
                                    <p:cond delay="0"/>
                                  </p:stCondLst>
                                  <p:childTnLst>
                                    <p:set>
                                      <p:cBhvr>
                                        <p:cTn id="129" dur="1" fill="hold">
                                          <p:stCondLst>
                                            <p:cond delay="0"/>
                                          </p:stCondLst>
                                        </p:cTn>
                                        <p:tgtEl>
                                          <p:spTgt spid="51"/>
                                        </p:tgtEl>
                                        <p:attrNameLst>
                                          <p:attrName>style.visibility</p:attrName>
                                        </p:attrNameLst>
                                      </p:cBhvr>
                                      <p:to>
                                        <p:strVal val="visible"/>
                                      </p:to>
                                    </p:set>
                                    <p:anim calcmode="lin" valueType="num">
                                      <p:cBhvr>
                                        <p:cTn id="130" dur="300" fill="hold"/>
                                        <p:tgtEl>
                                          <p:spTgt spid="51"/>
                                        </p:tgtEl>
                                        <p:attrNameLst>
                                          <p:attrName>ppt_w</p:attrName>
                                        </p:attrNameLst>
                                      </p:cBhvr>
                                      <p:tavLst>
                                        <p:tav tm="0">
                                          <p:val>
                                            <p:fltVal val="0"/>
                                          </p:val>
                                        </p:tav>
                                        <p:tav tm="100000">
                                          <p:val>
                                            <p:strVal val="#ppt_w"/>
                                          </p:val>
                                        </p:tav>
                                      </p:tavLst>
                                    </p:anim>
                                    <p:anim calcmode="lin" valueType="num">
                                      <p:cBhvr>
                                        <p:cTn id="131" dur="300" fill="hold"/>
                                        <p:tgtEl>
                                          <p:spTgt spid="51"/>
                                        </p:tgtEl>
                                        <p:attrNameLst>
                                          <p:attrName>ppt_h</p:attrName>
                                        </p:attrNameLst>
                                      </p:cBhvr>
                                      <p:tavLst>
                                        <p:tav tm="0">
                                          <p:val>
                                            <p:fltVal val="0"/>
                                          </p:val>
                                        </p:tav>
                                        <p:tav tm="100000">
                                          <p:val>
                                            <p:strVal val="#ppt_h"/>
                                          </p:val>
                                        </p:tav>
                                      </p:tavLst>
                                    </p:anim>
                                    <p:animEffect transition="in" filter="fade">
                                      <p:cBhvr>
                                        <p:cTn id="132" dur="300"/>
                                        <p:tgtEl>
                                          <p:spTgt spid="51"/>
                                        </p:tgtEl>
                                      </p:cBhvr>
                                    </p:animEffect>
                                  </p:childTnLst>
                                </p:cTn>
                              </p:par>
                            </p:childTnLst>
                          </p:cTn>
                        </p:par>
                        <p:par>
                          <p:cTn id="133" fill="hold">
                            <p:stCondLst>
                              <p:cond delay="6400"/>
                            </p:stCondLst>
                            <p:childTnLst>
                              <p:par>
                                <p:cTn id="134" presetID="2" presetClass="entr" presetSubtype="8" fill="hold" grpId="0" nodeType="afterEffect">
                                  <p:stCondLst>
                                    <p:cond delay="0"/>
                                  </p:stCondLst>
                                  <p:childTnLst>
                                    <p:set>
                                      <p:cBhvr>
                                        <p:cTn id="135" dur="1" fill="hold">
                                          <p:stCondLst>
                                            <p:cond delay="0"/>
                                          </p:stCondLst>
                                        </p:cTn>
                                        <p:tgtEl>
                                          <p:spTgt spid="6"/>
                                        </p:tgtEl>
                                        <p:attrNameLst>
                                          <p:attrName>style.visibility</p:attrName>
                                        </p:attrNameLst>
                                      </p:cBhvr>
                                      <p:to>
                                        <p:strVal val="visible"/>
                                      </p:to>
                                    </p:set>
                                    <p:anim calcmode="lin" valueType="num">
                                      <p:cBhvr additive="base">
                                        <p:cTn id="136" dur="200" fill="hold"/>
                                        <p:tgtEl>
                                          <p:spTgt spid="6"/>
                                        </p:tgtEl>
                                        <p:attrNameLst>
                                          <p:attrName>ppt_x</p:attrName>
                                        </p:attrNameLst>
                                      </p:cBhvr>
                                      <p:tavLst>
                                        <p:tav tm="0">
                                          <p:val>
                                            <p:strVal val="0-#ppt_w/2"/>
                                          </p:val>
                                        </p:tav>
                                        <p:tav tm="100000">
                                          <p:val>
                                            <p:strVal val="#ppt_x"/>
                                          </p:val>
                                        </p:tav>
                                      </p:tavLst>
                                    </p:anim>
                                    <p:anim calcmode="lin" valueType="num">
                                      <p:cBhvr additive="base">
                                        <p:cTn id="137" dur="200" fill="hold"/>
                                        <p:tgtEl>
                                          <p:spTgt spid="6"/>
                                        </p:tgtEl>
                                        <p:attrNameLst>
                                          <p:attrName>ppt_y</p:attrName>
                                        </p:attrNameLst>
                                      </p:cBhvr>
                                      <p:tavLst>
                                        <p:tav tm="0">
                                          <p:val>
                                            <p:strVal val="#ppt_y"/>
                                          </p:val>
                                        </p:tav>
                                        <p:tav tm="100000">
                                          <p:val>
                                            <p:strVal val="#ppt_y"/>
                                          </p:val>
                                        </p:tav>
                                      </p:tavLst>
                                    </p:anim>
                                  </p:childTnLst>
                                </p:cTn>
                              </p:par>
                            </p:childTnLst>
                          </p:cTn>
                        </p:par>
                        <p:par>
                          <p:cTn id="138" fill="hold">
                            <p:stCondLst>
                              <p:cond delay="6600"/>
                            </p:stCondLst>
                            <p:childTnLst>
                              <p:par>
                                <p:cTn id="139" presetID="22" presetClass="entr" presetSubtype="4"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ipe(down)">
                                      <p:cBhvr>
                                        <p:cTn id="141" dur="300"/>
                                        <p:tgtEl>
                                          <p:spTgt spid="31"/>
                                        </p:tgtEl>
                                      </p:cBhvr>
                                    </p:animEffect>
                                  </p:childTnLst>
                                </p:cTn>
                              </p:par>
                            </p:childTnLst>
                          </p:cTn>
                        </p:par>
                        <p:par>
                          <p:cTn id="142" fill="hold">
                            <p:stCondLst>
                              <p:cond delay="6900"/>
                            </p:stCondLst>
                            <p:childTnLst>
                              <p:par>
                                <p:cTn id="143" presetID="53" presetClass="entr" presetSubtype="16" fill="hold" grpId="0" nodeType="afterEffect">
                                  <p:stCondLst>
                                    <p:cond delay="0"/>
                                  </p:stCondLst>
                                  <p:childTnLst>
                                    <p:set>
                                      <p:cBhvr>
                                        <p:cTn id="144" dur="1" fill="hold">
                                          <p:stCondLst>
                                            <p:cond delay="0"/>
                                          </p:stCondLst>
                                        </p:cTn>
                                        <p:tgtEl>
                                          <p:spTgt spid="44"/>
                                        </p:tgtEl>
                                        <p:attrNameLst>
                                          <p:attrName>style.visibility</p:attrName>
                                        </p:attrNameLst>
                                      </p:cBhvr>
                                      <p:to>
                                        <p:strVal val="visible"/>
                                      </p:to>
                                    </p:set>
                                    <p:anim calcmode="lin" valueType="num">
                                      <p:cBhvr>
                                        <p:cTn id="145" dur="300" fill="hold"/>
                                        <p:tgtEl>
                                          <p:spTgt spid="44"/>
                                        </p:tgtEl>
                                        <p:attrNameLst>
                                          <p:attrName>ppt_w</p:attrName>
                                        </p:attrNameLst>
                                      </p:cBhvr>
                                      <p:tavLst>
                                        <p:tav tm="0">
                                          <p:val>
                                            <p:fltVal val="0"/>
                                          </p:val>
                                        </p:tav>
                                        <p:tav tm="100000">
                                          <p:val>
                                            <p:strVal val="#ppt_w"/>
                                          </p:val>
                                        </p:tav>
                                      </p:tavLst>
                                    </p:anim>
                                    <p:anim calcmode="lin" valueType="num">
                                      <p:cBhvr>
                                        <p:cTn id="146" dur="300" fill="hold"/>
                                        <p:tgtEl>
                                          <p:spTgt spid="44"/>
                                        </p:tgtEl>
                                        <p:attrNameLst>
                                          <p:attrName>ppt_h</p:attrName>
                                        </p:attrNameLst>
                                      </p:cBhvr>
                                      <p:tavLst>
                                        <p:tav tm="0">
                                          <p:val>
                                            <p:fltVal val="0"/>
                                          </p:val>
                                        </p:tav>
                                        <p:tav tm="100000">
                                          <p:val>
                                            <p:strVal val="#ppt_h"/>
                                          </p:val>
                                        </p:tav>
                                      </p:tavLst>
                                    </p:anim>
                                    <p:animEffect transition="in" filter="fade">
                                      <p:cBhvr>
                                        <p:cTn id="147" dur="300"/>
                                        <p:tgtEl>
                                          <p:spTgt spid="44"/>
                                        </p:tgtEl>
                                      </p:cBhvr>
                                    </p:animEffect>
                                  </p:childTnLst>
                                </p:cTn>
                              </p:par>
                            </p:childTnLst>
                          </p:cTn>
                        </p:par>
                        <p:par>
                          <p:cTn id="148" fill="hold">
                            <p:stCondLst>
                              <p:cond delay="7200"/>
                            </p:stCondLst>
                            <p:childTnLst>
                              <p:par>
                                <p:cTn id="149" presetID="22" presetClass="entr" presetSubtype="4"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wipe(down)">
                                      <p:cBhvr>
                                        <p:cTn id="151" dur="500"/>
                                        <p:tgtEl>
                                          <p:spTgt spid="32"/>
                                        </p:tgtEl>
                                      </p:cBhvr>
                                    </p:animEffect>
                                  </p:childTnLst>
                                </p:cTn>
                              </p:par>
                            </p:childTnLst>
                          </p:cTn>
                        </p:par>
                        <p:par>
                          <p:cTn id="152" fill="hold">
                            <p:stCondLst>
                              <p:cond delay="7700"/>
                            </p:stCondLst>
                            <p:childTnLst>
                              <p:par>
                                <p:cTn id="153" presetID="53" presetClass="entr" presetSubtype="16" fill="hold" grpId="0" nodeType="after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300" fill="hold"/>
                                        <p:tgtEl>
                                          <p:spTgt spid="52"/>
                                        </p:tgtEl>
                                        <p:attrNameLst>
                                          <p:attrName>ppt_w</p:attrName>
                                        </p:attrNameLst>
                                      </p:cBhvr>
                                      <p:tavLst>
                                        <p:tav tm="0">
                                          <p:val>
                                            <p:fltVal val="0"/>
                                          </p:val>
                                        </p:tav>
                                        <p:tav tm="100000">
                                          <p:val>
                                            <p:strVal val="#ppt_w"/>
                                          </p:val>
                                        </p:tav>
                                      </p:tavLst>
                                    </p:anim>
                                    <p:anim calcmode="lin" valueType="num">
                                      <p:cBhvr>
                                        <p:cTn id="156" dur="300" fill="hold"/>
                                        <p:tgtEl>
                                          <p:spTgt spid="52"/>
                                        </p:tgtEl>
                                        <p:attrNameLst>
                                          <p:attrName>ppt_h</p:attrName>
                                        </p:attrNameLst>
                                      </p:cBhvr>
                                      <p:tavLst>
                                        <p:tav tm="0">
                                          <p:val>
                                            <p:fltVal val="0"/>
                                          </p:val>
                                        </p:tav>
                                        <p:tav tm="100000">
                                          <p:val>
                                            <p:strVal val="#ppt_h"/>
                                          </p:val>
                                        </p:tav>
                                      </p:tavLst>
                                    </p:anim>
                                    <p:animEffect transition="in" filter="fade">
                                      <p:cBhvr>
                                        <p:cTn id="157" dur="300"/>
                                        <p:tgtEl>
                                          <p:spTgt spid="52"/>
                                        </p:tgtEl>
                                      </p:cBhvr>
                                    </p:animEffect>
                                  </p:childTnLst>
                                </p:cTn>
                              </p:par>
                            </p:childTnLst>
                          </p:cTn>
                        </p:par>
                        <p:par>
                          <p:cTn id="158" fill="hold">
                            <p:stCondLst>
                              <p:cond delay="8000"/>
                            </p:stCondLst>
                            <p:childTnLst>
                              <p:par>
                                <p:cTn id="159" presetID="2" presetClass="entr" presetSubtype="2"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additive="base">
                                        <p:cTn id="161" dur="300" fill="hold"/>
                                        <p:tgtEl>
                                          <p:spTgt spid="34"/>
                                        </p:tgtEl>
                                        <p:attrNameLst>
                                          <p:attrName>ppt_x</p:attrName>
                                        </p:attrNameLst>
                                      </p:cBhvr>
                                      <p:tavLst>
                                        <p:tav tm="0">
                                          <p:val>
                                            <p:strVal val="1+#ppt_w/2"/>
                                          </p:val>
                                        </p:tav>
                                        <p:tav tm="100000">
                                          <p:val>
                                            <p:strVal val="#ppt_x"/>
                                          </p:val>
                                        </p:tav>
                                      </p:tavLst>
                                    </p:anim>
                                    <p:anim calcmode="lin" valueType="num">
                                      <p:cBhvr additive="base">
                                        <p:cTn id="162" dur="300" fill="hold"/>
                                        <p:tgtEl>
                                          <p:spTgt spid="34"/>
                                        </p:tgtEl>
                                        <p:attrNameLst>
                                          <p:attrName>ppt_y</p:attrName>
                                        </p:attrNameLst>
                                      </p:cBhvr>
                                      <p:tavLst>
                                        <p:tav tm="0">
                                          <p:val>
                                            <p:strVal val="#ppt_y"/>
                                          </p:val>
                                        </p:tav>
                                        <p:tav tm="100000">
                                          <p:val>
                                            <p:strVal val="#ppt_y"/>
                                          </p:val>
                                        </p:tav>
                                      </p:tavLst>
                                    </p:anim>
                                  </p:childTnLst>
                                </p:cTn>
                              </p:par>
                            </p:childTnLst>
                          </p:cTn>
                        </p:par>
                        <p:par>
                          <p:cTn id="163" fill="hold">
                            <p:stCondLst>
                              <p:cond delay="8300"/>
                            </p:stCondLst>
                            <p:childTnLst>
                              <p:par>
                                <p:cTn id="164" presetID="2" presetClass="entr" presetSubtype="2"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300" fill="hold"/>
                                        <p:tgtEl>
                                          <p:spTgt spid="33"/>
                                        </p:tgtEl>
                                        <p:attrNameLst>
                                          <p:attrName>ppt_x</p:attrName>
                                        </p:attrNameLst>
                                      </p:cBhvr>
                                      <p:tavLst>
                                        <p:tav tm="0">
                                          <p:val>
                                            <p:strVal val="1+#ppt_w/2"/>
                                          </p:val>
                                        </p:tav>
                                        <p:tav tm="100000">
                                          <p:val>
                                            <p:strVal val="#ppt_x"/>
                                          </p:val>
                                        </p:tav>
                                      </p:tavLst>
                                    </p:anim>
                                    <p:anim calcmode="lin" valueType="num">
                                      <p:cBhvr additive="base">
                                        <p:cTn id="167" dur="300" fill="hold"/>
                                        <p:tgtEl>
                                          <p:spTgt spid="33"/>
                                        </p:tgtEl>
                                        <p:attrNameLst>
                                          <p:attrName>ppt_y</p:attrName>
                                        </p:attrNameLst>
                                      </p:cBhvr>
                                      <p:tavLst>
                                        <p:tav tm="0">
                                          <p:val>
                                            <p:strVal val="#ppt_y"/>
                                          </p:val>
                                        </p:tav>
                                        <p:tav tm="100000">
                                          <p:val>
                                            <p:strVal val="#ppt_y"/>
                                          </p:val>
                                        </p:tav>
                                      </p:tavLst>
                                    </p:anim>
                                  </p:childTnLst>
                                </p:cTn>
                              </p:par>
                            </p:childTnLst>
                          </p:cTn>
                        </p:par>
                        <p:par>
                          <p:cTn id="168" fill="hold">
                            <p:stCondLst>
                              <p:cond delay="8600"/>
                            </p:stCondLst>
                            <p:childTnLst>
                              <p:par>
                                <p:cTn id="169" presetID="22" presetClass="entr" presetSubtype="8"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left)">
                                      <p:cBhvr>
                                        <p:cTn id="171" dur="500"/>
                                        <p:tgtEl>
                                          <p:spTgt spid="36"/>
                                        </p:tgtEl>
                                      </p:cBhvr>
                                    </p:animEffect>
                                  </p:childTnLst>
                                </p:cTn>
                              </p:par>
                            </p:childTnLst>
                          </p:cTn>
                        </p:par>
                        <p:par>
                          <p:cTn id="172" fill="hold">
                            <p:stCondLst>
                              <p:cond delay="9100"/>
                            </p:stCondLst>
                            <p:childTnLst>
                              <p:par>
                                <p:cTn id="173" presetID="22" presetClass="entr" presetSubtype="8"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wipe(left)">
                                      <p:cBhvr>
                                        <p:cTn id="175" dur="500"/>
                                        <p:tgtEl>
                                          <p:spTgt spid="35"/>
                                        </p:tgtEl>
                                      </p:cBhvr>
                                    </p:animEffect>
                                  </p:childTnLst>
                                </p:cTn>
                              </p:par>
                            </p:childTnLst>
                          </p:cTn>
                        </p:par>
                        <p:par>
                          <p:cTn id="176" fill="hold">
                            <p:stCondLst>
                              <p:cond delay="9600"/>
                            </p:stCondLst>
                            <p:childTnLst>
                              <p:par>
                                <p:cTn id="177" presetID="22" presetClass="entr" presetSubtype="8"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Effect transition="in" filter="wipe(left)">
                                      <p:cBhvr>
                                        <p:cTn id="179" dur="500"/>
                                        <p:tgtEl>
                                          <p:spTgt spid="39"/>
                                        </p:tgtEl>
                                      </p:cBhvr>
                                    </p:animEffect>
                                  </p:childTnLst>
                                </p:cTn>
                              </p:par>
                            </p:childTnLst>
                          </p:cTn>
                        </p:par>
                        <p:par>
                          <p:cTn id="180" fill="hold">
                            <p:stCondLst>
                              <p:cond delay="10100"/>
                            </p:stCondLst>
                            <p:childTnLst>
                              <p:par>
                                <p:cTn id="181" presetID="22" presetClass="entr" presetSubtype="4" fill="hold" grpId="0" nodeType="afterEffect">
                                  <p:stCondLst>
                                    <p:cond delay="0"/>
                                  </p:stCondLst>
                                  <p:childTnLst>
                                    <p:set>
                                      <p:cBhvr>
                                        <p:cTn id="182" dur="1" fill="hold">
                                          <p:stCondLst>
                                            <p:cond delay="0"/>
                                          </p:stCondLst>
                                        </p:cTn>
                                        <p:tgtEl>
                                          <p:spTgt spid="53"/>
                                        </p:tgtEl>
                                        <p:attrNameLst>
                                          <p:attrName>style.visibility</p:attrName>
                                        </p:attrNameLst>
                                      </p:cBhvr>
                                      <p:to>
                                        <p:strVal val="visible"/>
                                      </p:to>
                                    </p:set>
                                    <p:animEffect transition="in" filter="wipe(down)">
                                      <p:cBhvr>
                                        <p:cTn id="183" dur="500"/>
                                        <p:tgtEl>
                                          <p:spTgt spid="53"/>
                                        </p:tgtEl>
                                      </p:cBhvr>
                                    </p:animEffect>
                                  </p:childTnLst>
                                </p:cTn>
                              </p:par>
                            </p:childTnLst>
                          </p:cTn>
                        </p:par>
                        <p:par>
                          <p:cTn id="184" fill="hold">
                            <p:stCondLst>
                              <p:cond delay="10600"/>
                            </p:stCondLst>
                            <p:childTnLst>
                              <p:par>
                                <p:cTn id="185" presetID="22" presetClass="entr" presetSubtype="8" fill="hold" grpId="0" nodeType="after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wipe(left)">
                                      <p:cBhvr>
                                        <p:cTn id="187" dur="500"/>
                                        <p:tgtEl>
                                          <p:spTgt spid="40"/>
                                        </p:tgtEl>
                                      </p:cBhvr>
                                    </p:animEffect>
                                  </p:childTnLst>
                                </p:cTn>
                              </p:par>
                            </p:childTnLst>
                          </p:cTn>
                        </p:par>
                        <p:par>
                          <p:cTn id="188" fill="hold">
                            <p:stCondLst>
                              <p:cond delay="11100"/>
                            </p:stCondLst>
                            <p:childTnLst>
                              <p:par>
                                <p:cTn id="189" presetID="22" presetClass="entr" presetSubtype="4" fill="hold" grpId="0" nodeType="after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wipe(down)">
                                      <p:cBhvr>
                                        <p:cTn id="19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5" grpId="0"/>
      <p:bldP spid="4" grpId="0"/>
      <p:bldP spid="5" grpId="0"/>
      <p:bldP spid="6" grpId="0"/>
      <p:bldP spid="7" grpId="0"/>
      <p:bldP spid="8" grpId="0"/>
      <p:bldP spid="9" grpId="0"/>
      <p:bldP spid="10" grpId="0"/>
      <p:bldP spid="11" grpId="0"/>
      <p:bldP spid="1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9" grpId="0"/>
      <p:bldP spid="40" grpId="0"/>
      <p:bldP spid="42" grpId="0"/>
      <p:bldP spid="43" grpId="0"/>
      <p:bldP spid="44" grpId="0"/>
      <p:bldP spid="48" grpId="0"/>
      <p:bldP spid="49" grpId="0"/>
      <p:bldP spid="50" grpId="0"/>
      <p:bldP spid="51" grpId="0"/>
      <p:bldP spid="52" grpId="0"/>
      <p:bldP spid="53" grpId="0" animBg="1"/>
      <p:bldP spid="54" grpId="0" animBg="1"/>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MH_Other_3">
            <a:extLst>
              <a:ext uri="{FF2B5EF4-FFF2-40B4-BE49-F238E27FC236}">
                <a16:creationId xmlns:a16="http://schemas.microsoft.com/office/drawing/2014/main" id="{1442F5F9-EF4B-4F32-B615-D8230BDB3920}"/>
              </a:ext>
            </a:extLst>
          </p:cNvPr>
          <p:cNvCxnSpPr/>
          <p:nvPr>
            <p:custDataLst>
              <p:tags r:id="rId2"/>
            </p:custDataLst>
          </p:nvPr>
        </p:nvCxnSpPr>
        <p:spPr>
          <a:xfrm>
            <a:off x="4491469" y="1842363"/>
            <a:ext cx="0" cy="2030015"/>
          </a:xfrm>
          <a:prstGeom prst="line">
            <a:avLst/>
          </a:prstGeom>
          <a:ln w="19050">
            <a:solidFill>
              <a:srgbClr val="DDDDDD"/>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34320B69-015E-4AED-9E76-86B4165C06A2}"/>
              </a:ext>
            </a:extLst>
          </p:cNvPr>
          <p:cNvGrpSpPr/>
          <p:nvPr/>
        </p:nvGrpSpPr>
        <p:grpSpPr>
          <a:xfrm>
            <a:off x="4700336" y="1970797"/>
            <a:ext cx="3631404" cy="1811045"/>
            <a:chOff x="874713" y="1690821"/>
            <a:chExt cx="4841872" cy="2414727"/>
          </a:xfrm>
        </p:grpSpPr>
        <p:sp>
          <p:nvSpPr>
            <p:cNvPr id="15" name="矩形 14">
              <a:extLst>
                <a:ext uri="{FF2B5EF4-FFF2-40B4-BE49-F238E27FC236}">
                  <a16:creationId xmlns:a16="http://schemas.microsoft.com/office/drawing/2014/main" id="{2C34D2CC-C968-404E-9C2A-8FF564188A39}"/>
                </a:ext>
              </a:extLst>
            </p:cNvPr>
            <p:cNvSpPr/>
            <p:nvPr/>
          </p:nvSpPr>
          <p:spPr>
            <a:xfrm>
              <a:off x="874713" y="2043445"/>
              <a:ext cx="4841872" cy="2062103"/>
            </a:xfrm>
            <a:prstGeom prst="rect">
              <a:avLst/>
            </a:prstGeom>
          </p:spPr>
          <p:txBody>
            <a:bodyPr wrap="square">
              <a:spAutoFit/>
              <a:scene3d>
                <a:camera prst="orthographicFront"/>
                <a:lightRig rig="threePt" dir="t"/>
              </a:scene3d>
              <a:sp3d contourW="12700"/>
            </a:bodyPr>
            <a:lstStyle/>
            <a:p>
              <a:pPr algn="just">
                <a:lnSpc>
                  <a:spcPct val="150000"/>
                </a:lnSpc>
              </a:pPr>
              <a:r>
                <a:rPr lang="zh-CN" altLang="en-US" sz="1050" dirty="0">
                  <a:solidFill>
                    <a:schemeClr val="tx1">
                      <a:lumMod val="50000"/>
                      <a:lumOff val="50000"/>
                    </a:schemeClr>
                  </a:solidFill>
                  <a:latin typeface="汉仪夏日体W" panose="00020600040101010101" pitchFamily="18" charset="-122"/>
                  <a:ea typeface="汉仪夏日体W" panose="00020600040101010101" pitchFamily="18" charset="-122"/>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16" name="矩形 15">
              <a:extLst>
                <a:ext uri="{FF2B5EF4-FFF2-40B4-BE49-F238E27FC236}">
                  <a16:creationId xmlns:a16="http://schemas.microsoft.com/office/drawing/2014/main" id="{80BB8687-F626-4911-A44B-39D79B94A457}"/>
                </a:ext>
              </a:extLst>
            </p:cNvPr>
            <p:cNvSpPr/>
            <p:nvPr/>
          </p:nvSpPr>
          <p:spPr>
            <a:xfrm>
              <a:off x="874713" y="1690821"/>
              <a:ext cx="2241975" cy="4555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汉仪夏日体W" panose="00020600040101010101" pitchFamily="18" charset="-122"/>
                  <a:ea typeface="汉仪夏日体W" panose="00020600040101010101" pitchFamily="18" charset="-122"/>
                </a:rPr>
                <a:t>标题文字添加</a:t>
              </a:r>
            </a:p>
          </p:txBody>
        </p:sp>
      </p:grpSp>
      <p:pic>
        <p:nvPicPr>
          <p:cNvPr id="7" name="图片占位符 6">
            <a:extLst>
              <a:ext uri="{FF2B5EF4-FFF2-40B4-BE49-F238E27FC236}">
                <a16:creationId xmlns:a16="http://schemas.microsoft.com/office/drawing/2014/main" id="{7EED68F8-ADDE-4BDF-9E63-9C9D744D84ED}"/>
              </a:ext>
            </a:extLst>
          </p:cNvPr>
          <p:cNvPicPr>
            <a:picLocks noGrp="1" noChangeAspect="1"/>
          </p:cNvPicPr>
          <p:nvPr>
            <p:ph type="pic" sz="quarter" idx="4294967295"/>
          </p:nvPr>
        </p:nvPicPr>
        <p:blipFill>
          <a:blip r:embed="rId5">
            <a:extLst>
              <a:ext uri="{28A0092B-C50C-407E-A947-70E740481C1C}">
                <a14:useLocalDpi xmlns:a14="http://schemas.microsoft.com/office/drawing/2010/main" val="0"/>
              </a:ext>
            </a:extLst>
          </a:blip>
          <a:srcRect t="10822" b="10822"/>
          <a:stretch>
            <a:fillRect/>
          </a:stretch>
        </p:blipFill>
        <p:spPr>
          <a:xfrm>
            <a:off x="640005" y="1842363"/>
            <a:ext cx="3716607" cy="1939479"/>
          </a:xfrm>
        </p:spPr>
      </p:pic>
    </p:spTree>
    <p:custDataLst>
      <p:tags r:id="rId1"/>
    </p:custDataLst>
    <p:extLst>
      <p:ext uri="{BB962C8B-B14F-4D97-AF65-F5344CB8AC3E}">
        <p14:creationId xmlns:p14="http://schemas.microsoft.com/office/powerpoint/2010/main" val="2145019046"/>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4576763" y="1726679"/>
            <a:ext cx="947738" cy="1051574"/>
          </a:xfrm>
          <a:custGeom>
            <a:avLst/>
            <a:gdLst>
              <a:gd name="T0" fmla="*/ 0 w 1075"/>
              <a:gd name="T1" fmla="*/ 0 h 1196"/>
              <a:gd name="T2" fmla="*/ 0 w 1075"/>
              <a:gd name="T3" fmla="*/ 98 h 1196"/>
              <a:gd name="T4" fmla="*/ 44 w 1075"/>
              <a:gd name="T5" fmla="*/ 84 h 1196"/>
              <a:gd name="T6" fmla="*/ 121 w 1075"/>
              <a:gd name="T7" fmla="*/ 160 h 1196"/>
              <a:gd name="T8" fmla="*/ 44 w 1075"/>
              <a:gd name="T9" fmla="*/ 237 h 1196"/>
              <a:gd name="T10" fmla="*/ 0 w 1075"/>
              <a:gd name="T11" fmla="*/ 223 h 1196"/>
              <a:gd name="T12" fmla="*/ 0 w 1075"/>
              <a:gd name="T13" fmla="*/ 321 h 1196"/>
              <a:gd name="T14" fmla="*/ 754 w 1075"/>
              <a:gd name="T15" fmla="*/ 1075 h 1196"/>
              <a:gd name="T16" fmla="*/ 880 w 1075"/>
              <a:gd name="T17" fmla="*/ 1075 h 1196"/>
              <a:gd name="T18" fmla="*/ 869 w 1075"/>
              <a:gd name="T19" fmla="*/ 1085 h 1196"/>
              <a:gd name="T20" fmla="*/ 850 w 1075"/>
              <a:gd name="T21" fmla="*/ 1132 h 1196"/>
              <a:gd name="T22" fmla="*/ 914 w 1075"/>
              <a:gd name="T23" fmla="*/ 1196 h 1196"/>
              <a:gd name="T24" fmla="*/ 979 w 1075"/>
              <a:gd name="T25" fmla="*/ 1132 h 1196"/>
              <a:gd name="T26" fmla="*/ 959 w 1075"/>
              <a:gd name="T27" fmla="*/ 1085 h 1196"/>
              <a:gd name="T28" fmla="*/ 949 w 1075"/>
              <a:gd name="T29" fmla="*/ 1075 h 1196"/>
              <a:gd name="T30" fmla="*/ 1075 w 1075"/>
              <a:gd name="T31" fmla="*/ 1075 h 1196"/>
              <a:gd name="T32" fmla="*/ 0 w 1075"/>
              <a:gd name="T33"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0" y="0"/>
                </a:moveTo>
                <a:cubicBezTo>
                  <a:pt x="0" y="98"/>
                  <a:pt x="0" y="98"/>
                  <a:pt x="0" y="98"/>
                </a:cubicBezTo>
                <a:cubicBezTo>
                  <a:pt x="13" y="89"/>
                  <a:pt x="28" y="84"/>
                  <a:pt x="44" y="84"/>
                </a:cubicBezTo>
                <a:cubicBezTo>
                  <a:pt x="87" y="84"/>
                  <a:pt x="121" y="118"/>
                  <a:pt x="121" y="160"/>
                </a:cubicBezTo>
                <a:cubicBezTo>
                  <a:pt x="121" y="203"/>
                  <a:pt x="87" y="237"/>
                  <a:pt x="44" y="237"/>
                </a:cubicBezTo>
                <a:cubicBezTo>
                  <a:pt x="28" y="237"/>
                  <a:pt x="13" y="232"/>
                  <a:pt x="0" y="223"/>
                </a:cubicBezTo>
                <a:cubicBezTo>
                  <a:pt x="0" y="321"/>
                  <a:pt x="0" y="321"/>
                  <a:pt x="0" y="321"/>
                </a:cubicBezTo>
                <a:cubicBezTo>
                  <a:pt x="414" y="324"/>
                  <a:pt x="750" y="661"/>
                  <a:pt x="754" y="1075"/>
                </a:cubicBezTo>
                <a:cubicBezTo>
                  <a:pt x="880" y="1075"/>
                  <a:pt x="880" y="1075"/>
                  <a:pt x="880" y="1075"/>
                </a:cubicBezTo>
                <a:cubicBezTo>
                  <a:pt x="869" y="1085"/>
                  <a:pt x="869" y="1085"/>
                  <a:pt x="869" y="1085"/>
                </a:cubicBezTo>
                <a:cubicBezTo>
                  <a:pt x="857" y="1097"/>
                  <a:pt x="850" y="1114"/>
                  <a:pt x="850" y="1132"/>
                </a:cubicBezTo>
                <a:cubicBezTo>
                  <a:pt x="850" y="1167"/>
                  <a:pt x="879" y="1196"/>
                  <a:pt x="914" y="1196"/>
                </a:cubicBezTo>
                <a:cubicBezTo>
                  <a:pt x="950" y="1196"/>
                  <a:pt x="979" y="1167"/>
                  <a:pt x="979" y="1132"/>
                </a:cubicBezTo>
                <a:cubicBezTo>
                  <a:pt x="979" y="1114"/>
                  <a:pt x="972" y="1097"/>
                  <a:pt x="959" y="1085"/>
                </a:cubicBezTo>
                <a:cubicBezTo>
                  <a:pt x="949" y="1075"/>
                  <a:pt x="949" y="1075"/>
                  <a:pt x="949" y="1075"/>
                </a:cubicBezTo>
                <a:cubicBezTo>
                  <a:pt x="1075" y="1075"/>
                  <a:pt x="1075" y="1075"/>
                  <a:pt x="1075" y="1075"/>
                </a:cubicBezTo>
                <a:cubicBezTo>
                  <a:pt x="1072" y="483"/>
                  <a:pt x="591" y="3"/>
                  <a:pt x="0" y="0"/>
                </a:cubicBez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4470401" y="2682944"/>
            <a:ext cx="1054100" cy="945146"/>
          </a:xfrm>
          <a:custGeom>
            <a:avLst/>
            <a:gdLst>
              <a:gd name="T0" fmla="*/ 1099 w 1197"/>
              <a:gd name="T1" fmla="*/ 0 h 1075"/>
              <a:gd name="T2" fmla="*/ 1113 w 1197"/>
              <a:gd name="T3" fmla="*/ 45 h 1075"/>
              <a:gd name="T4" fmla="*/ 1036 w 1197"/>
              <a:gd name="T5" fmla="*/ 121 h 1075"/>
              <a:gd name="T6" fmla="*/ 960 w 1197"/>
              <a:gd name="T7" fmla="*/ 45 h 1075"/>
              <a:gd name="T8" fmla="*/ 974 w 1197"/>
              <a:gd name="T9" fmla="*/ 0 h 1075"/>
              <a:gd name="T10" fmla="*/ 876 w 1197"/>
              <a:gd name="T11" fmla="*/ 0 h 1075"/>
              <a:gd name="T12" fmla="*/ 122 w 1197"/>
              <a:gd name="T13" fmla="*/ 754 h 1075"/>
              <a:gd name="T14" fmla="*/ 122 w 1197"/>
              <a:gd name="T15" fmla="*/ 880 h 1075"/>
              <a:gd name="T16" fmla="*/ 111 w 1197"/>
              <a:gd name="T17" fmla="*/ 869 h 1075"/>
              <a:gd name="T18" fmla="*/ 65 w 1197"/>
              <a:gd name="T19" fmla="*/ 850 h 1075"/>
              <a:gd name="T20" fmla="*/ 0 w 1197"/>
              <a:gd name="T21" fmla="*/ 914 h 1075"/>
              <a:gd name="T22" fmla="*/ 65 w 1197"/>
              <a:gd name="T23" fmla="*/ 979 h 1075"/>
              <a:gd name="T24" fmla="*/ 111 w 1197"/>
              <a:gd name="T25" fmla="*/ 959 h 1075"/>
              <a:gd name="T26" fmla="*/ 122 w 1197"/>
              <a:gd name="T27" fmla="*/ 949 h 1075"/>
              <a:gd name="T28" fmla="*/ 122 w 1197"/>
              <a:gd name="T29" fmla="*/ 1075 h 1075"/>
              <a:gd name="T30" fmla="*/ 1197 w 1197"/>
              <a:gd name="T31" fmla="*/ 0 h 1075"/>
              <a:gd name="T32" fmla="*/ 1099 w 1197"/>
              <a:gd name="T33"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7" h="1075">
                <a:moveTo>
                  <a:pt x="1099" y="0"/>
                </a:moveTo>
                <a:cubicBezTo>
                  <a:pt x="1108" y="13"/>
                  <a:pt x="1113" y="28"/>
                  <a:pt x="1113" y="45"/>
                </a:cubicBezTo>
                <a:cubicBezTo>
                  <a:pt x="1113" y="87"/>
                  <a:pt x="1079" y="121"/>
                  <a:pt x="1036" y="121"/>
                </a:cubicBezTo>
                <a:cubicBezTo>
                  <a:pt x="994" y="121"/>
                  <a:pt x="960" y="87"/>
                  <a:pt x="960" y="45"/>
                </a:cubicBezTo>
                <a:cubicBezTo>
                  <a:pt x="960" y="28"/>
                  <a:pt x="965" y="13"/>
                  <a:pt x="974" y="0"/>
                </a:cubicBezTo>
                <a:cubicBezTo>
                  <a:pt x="876" y="0"/>
                  <a:pt x="876" y="0"/>
                  <a:pt x="876" y="0"/>
                </a:cubicBezTo>
                <a:cubicBezTo>
                  <a:pt x="872" y="414"/>
                  <a:pt x="536" y="751"/>
                  <a:pt x="122" y="754"/>
                </a:cubicBezTo>
                <a:cubicBezTo>
                  <a:pt x="122" y="880"/>
                  <a:pt x="122" y="880"/>
                  <a:pt x="122" y="880"/>
                </a:cubicBezTo>
                <a:cubicBezTo>
                  <a:pt x="111" y="869"/>
                  <a:pt x="111" y="869"/>
                  <a:pt x="111" y="869"/>
                </a:cubicBezTo>
                <a:cubicBezTo>
                  <a:pt x="99" y="857"/>
                  <a:pt x="83" y="850"/>
                  <a:pt x="65" y="850"/>
                </a:cubicBezTo>
                <a:cubicBezTo>
                  <a:pt x="29" y="850"/>
                  <a:pt x="0" y="879"/>
                  <a:pt x="0" y="914"/>
                </a:cubicBezTo>
                <a:cubicBezTo>
                  <a:pt x="0" y="950"/>
                  <a:pt x="29" y="979"/>
                  <a:pt x="65" y="979"/>
                </a:cubicBezTo>
                <a:cubicBezTo>
                  <a:pt x="83" y="979"/>
                  <a:pt x="99" y="972"/>
                  <a:pt x="111" y="959"/>
                </a:cubicBezTo>
                <a:cubicBezTo>
                  <a:pt x="122" y="949"/>
                  <a:pt x="122" y="949"/>
                  <a:pt x="122" y="949"/>
                </a:cubicBezTo>
                <a:cubicBezTo>
                  <a:pt x="122" y="1075"/>
                  <a:pt x="122" y="1075"/>
                  <a:pt x="122" y="1075"/>
                </a:cubicBezTo>
                <a:cubicBezTo>
                  <a:pt x="713" y="1072"/>
                  <a:pt x="1194" y="591"/>
                  <a:pt x="1197" y="0"/>
                </a:cubicBezTo>
                <a:lnTo>
                  <a:pt x="1099"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3619501" y="2576515"/>
            <a:ext cx="947738" cy="1051574"/>
          </a:xfrm>
          <a:custGeom>
            <a:avLst/>
            <a:gdLst>
              <a:gd name="T0" fmla="*/ 1075 w 1075"/>
              <a:gd name="T1" fmla="*/ 1196 h 1196"/>
              <a:gd name="T2" fmla="*/ 1075 w 1075"/>
              <a:gd name="T3" fmla="*/ 1098 h 1196"/>
              <a:gd name="T4" fmla="*/ 1030 w 1075"/>
              <a:gd name="T5" fmla="*/ 1112 h 1196"/>
              <a:gd name="T6" fmla="*/ 953 w 1075"/>
              <a:gd name="T7" fmla="*/ 1035 h 1196"/>
              <a:gd name="T8" fmla="*/ 1030 w 1075"/>
              <a:gd name="T9" fmla="*/ 959 h 1196"/>
              <a:gd name="T10" fmla="*/ 1075 w 1075"/>
              <a:gd name="T11" fmla="*/ 973 h 1196"/>
              <a:gd name="T12" fmla="*/ 1075 w 1075"/>
              <a:gd name="T13" fmla="*/ 875 h 1196"/>
              <a:gd name="T14" fmla="*/ 321 w 1075"/>
              <a:gd name="T15" fmla="*/ 121 h 1196"/>
              <a:gd name="T16" fmla="*/ 195 w 1075"/>
              <a:gd name="T17" fmla="*/ 121 h 1196"/>
              <a:gd name="T18" fmla="*/ 205 w 1075"/>
              <a:gd name="T19" fmla="*/ 111 h 1196"/>
              <a:gd name="T20" fmla="*/ 225 w 1075"/>
              <a:gd name="T21" fmla="*/ 64 h 1196"/>
              <a:gd name="T22" fmla="*/ 160 w 1075"/>
              <a:gd name="T23" fmla="*/ 0 h 1196"/>
              <a:gd name="T24" fmla="*/ 96 w 1075"/>
              <a:gd name="T25" fmla="*/ 64 h 1196"/>
              <a:gd name="T26" fmla="*/ 115 w 1075"/>
              <a:gd name="T27" fmla="*/ 111 h 1196"/>
              <a:gd name="T28" fmla="*/ 126 w 1075"/>
              <a:gd name="T29" fmla="*/ 121 h 1196"/>
              <a:gd name="T30" fmla="*/ 0 w 1075"/>
              <a:gd name="T31" fmla="*/ 121 h 1196"/>
              <a:gd name="T32" fmla="*/ 1075 w 1075"/>
              <a:gd name="T33" fmla="*/ 1196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5" h="1196">
                <a:moveTo>
                  <a:pt x="1075" y="1196"/>
                </a:moveTo>
                <a:cubicBezTo>
                  <a:pt x="1075" y="1098"/>
                  <a:pt x="1075" y="1098"/>
                  <a:pt x="1075" y="1098"/>
                </a:cubicBezTo>
                <a:cubicBezTo>
                  <a:pt x="1062" y="1107"/>
                  <a:pt x="1046" y="1112"/>
                  <a:pt x="1030" y="1112"/>
                </a:cubicBezTo>
                <a:cubicBezTo>
                  <a:pt x="988" y="1112"/>
                  <a:pt x="953" y="1078"/>
                  <a:pt x="953" y="1035"/>
                </a:cubicBezTo>
                <a:cubicBezTo>
                  <a:pt x="953" y="993"/>
                  <a:pt x="988" y="959"/>
                  <a:pt x="1030" y="959"/>
                </a:cubicBezTo>
                <a:cubicBezTo>
                  <a:pt x="1046" y="959"/>
                  <a:pt x="1062" y="964"/>
                  <a:pt x="1075" y="973"/>
                </a:cubicBezTo>
                <a:cubicBezTo>
                  <a:pt x="1075" y="875"/>
                  <a:pt x="1075" y="875"/>
                  <a:pt x="1075" y="875"/>
                </a:cubicBezTo>
                <a:cubicBezTo>
                  <a:pt x="660" y="872"/>
                  <a:pt x="324" y="535"/>
                  <a:pt x="321" y="121"/>
                </a:cubicBezTo>
                <a:cubicBezTo>
                  <a:pt x="195" y="121"/>
                  <a:pt x="195" y="121"/>
                  <a:pt x="195" y="121"/>
                </a:cubicBezTo>
                <a:cubicBezTo>
                  <a:pt x="205" y="111"/>
                  <a:pt x="205" y="111"/>
                  <a:pt x="205" y="111"/>
                </a:cubicBezTo>
                <a:cubicBezTo>
                  <a:pt x="218" y="98"/>
                  <a:pt x="225" y="82"/>
                  <a:pt x="225" y="64"/>
                </a:cubicBezTo>
                <a:cubicBezTo>
                  <a:pt x="225" y="29"/>
                  <a:pt x="196" y="0"/>
                  <a:pt x="160" y="0"/>
                </a:cubicBezTo>
                <a:cubicBezTo>
                  <a:pt x="125" y="0"/>
                  <a:pt x="96" y="29"/>
                  <a:pt x="96" y="64"/>
                </a:cubicBezTo>
                <a:cubicBezTo>
                  <a:pt x="96" y="82"/>
                  <a:pt x="103" y="98"/>
                  <a:pt x="115" y="111"/>
                </a:cubicBezTo>
                <a:cubicBezTo>
                  <a:pt x="126" y="121"/>
                  <a:pt x="126" y="121"/>
                  <a:pt x="126" y="121"/>
                </a:cubicBezTo>
                <a:cubicBezTo>
                  <a:pt x="0" y="121"/>
                  <a:pt x="0" y="121"/>
                  <a:pt x="0" y="121"/>
                </a:cubicBezTo>
                <a:cubicBezTo>
                  <a:pt x="3" y="712"/>
                  <a:pt x="483" y="1193"/>
                  <a:pt x="1075" y="1196"/>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3619501" y="1726679"/>
            <a:ext cx="1054100" cy="945146"/>
          </a:xfrm>
          <a:custGeom>
            <a:avLst/>
            <a:gdLst>
              <a:gd name="T0" fmla="*/ 1131 w 1196"/>
              <a:gd name="T1" fmla="*/ 96 h 1075"/>
              <a:gd name="T2" fmla="*/ 1085 w 1196"/>
              <a:gd name="T3" fmla="*/ 115 h 1075"/>
              <a:gd name="T4" fmla="*/ 1075 w 1196"/>
              <a:gd name="T5" fmla="*/ 126 h 1075"/>
              <a:gd name="T6" fmla="*/ 1075 w 1196"/>
              <a:gd name="T7" fmla="*/ 0 h 1075"/>
              <a:gd name="T8" fmla="*/ 0 w 1196"/>
              <a:gd name="T9" fmla="*/ 1075 h 1075"/>
              <a:gd name="T10" fmla="*/ 98 w 1196"/>
              <a:gd name="T11" fmla="*/ 1075 h 1075"/>
              <a:gd name="T12" fmla="*/ 84 w 1196"/>
              <a:gd name="T13" fmla="*/ 1030 h 1075"/>
              <a:gd name="T14" fmla="*/ 160 w 1196"/>
              <a:gd name="T15" fmla="*/ 954 h 1075"/>
              <a:gd name="T16" fmla="*/ 237 w 1196"/>
              <a:gd name="T17" fmla="*/ 1030 h 1075"/>
              <a:gd name="T18" fmla="*/ 223 w 1196"/>
              <a:gd name="T19" fmla="*/ 1075 h 1075"/>
              <a:gd name="T20" fmla="*/ 321 w 1196"/>
              <a:gd name="T21" fmla="*/ 1075 h 1075"/>
              <a:gd name="T22" fmla="*/ 1075 w 1196"/>
              <a:gd name="T23" fmla="*/ 321 h 1075"/>
              <a:gd name="T24" fmla="*/ 1075 w 1196"/>
              <a:gd name="T25" fmla="*/ 195 h 1075"/>
              <a:gd name="T26" fmla="*/ 1085 w 1196"/>
              <a:gd name="T27" fmla="*/ 205 h 1075"/>
              <a:gd name="T28" fmla="*/ 1131 w 1196"/>
              <a:gd name="T29" fmla="*/ 225 h 1075"/>
              <a:gd name="T30" fmla="*/ 1196 w 1196"/>
              <a:gd name="T31" fmla="*/ 160 h 1075"/>
              <a:gd name="T32" fmla="*/ 1131 w 1196"/>
              <a:gd name="T33" fmla="*/ 96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6" h="1075">
                <a:moveTo>
                  <a:pt x="1131" y="96"/>
                </a:moveTo>
                <a:cubicBezTo>
                  <a:pt x="1114" y="96"/>
                  <a:pt x="1097" y="103"/>
                  <a:pt x="1085" y="115"/>
                </a:cubicBezTo>
                <a:cubicBezTo>
                  <a:pt x="1075" y="126"/>
                  <a:pt x="1075" y="126"/>
                  <a:pt x="1075" y="126"/>
                </a:cubicBezTo>
                <a:cubicBezTo>
                  <a:pt x="1075" y="0"/>
                  <a:pt x="1075" y="0"/>
                  <a:pt x="1075" y="0"/>
                </a:cubicBezTo>
                <a:cubicBezTo>
                  <a:pt x="483" y="3"/>
                  <a:pt x="3" y="483"/>
                  <a:pt x="0" y="1075"/>
                </a:cubicBezTo>
                <a:cubicBezTo>
                  <a:pt x="98" y="1075"/>
                  <a:pt x="98" y="1075"/>
                  <a:pt x="98" y="1075"/>
                </a:cubicBezTo>
                <a:cubicBezTo>
                  <a:pt x="89" y="1062"/>
                  <a:pt x="84" y="1046"/>
                  <a:pt x="84" y="1030"/>
                </a:cubicBezTo>
                <a:cubicBezTo>
                  <a:pt x="84" y="988"/>
                  <a:pt x="118" y="954"/>
                  <a:pt x="160" y="954"/>
                </a:cubicBezTo>
                <a:cubicBezTo>
                  <a:pt x="202" y="954"/>
                  <a:pt x="237" y="988"/>
                  <a:pt x="237" y="1030"/>
                </a:cubicBezTo>
                <a:cubicBezTo>
                  <a:pt x="237" y="1046"/>
                  <a:pt x="232" y="1062"/>
                  <a:pt x="223" y="1075"/>
                </a:cubicBezTo>
                <a:cubicBezTo>
                  <a:pt x="321" y="1075"/>
                  <a:pt x="321" y="1075"/>
                  <a:pt x="321" y="1075"/>
                </a:cubicBezTo>
                <a:cubicBezTo>
                  <a:pt x="324" y="661"/>
                  <a:pt x="660" y="324"/>
                  <a:pt x="1075" y="321"/>
                </a:cubicBezTo>
                <a:cubicBezTo>
                  <a:pt x="1075" y="195"/>
                  <a:pt x="1075" y="195"/>
                  <a:pt x="1075" y="195"/>
                </a:cubicBezTo>
                <a:cubicBezTo>
                  <a:pt x="1085" y="205"/>
                  <a:pt x="1085" y="205"/>
                  <a:pt x="1085" y="205"/>
                </a:cubicBezTo>
                <a:cubicBezTo>
                  <a:pt x="1097" y="218"/>
                  <a:pt x="1114" y="225"/>
                  <a:pt x="1131" y="225"/>
                </a:cubicBezTo>
                <a:cubicBezTo>
                  <a:pt x="1167" y="225"/>
                  <a:pt x="1196" y="196"/>
                  <a:pt x="1196" y="160"/>
                </a:cubicBezTo>
                <a:cubicBezTo>
                  <a:pt x="1196" y="125"/>
                  <a:pt x="1167" y="96"/>
                  <a:pt x="1131" y="96"/>
                </a:cubicBezTo>
                <a:close/>
              </a:path>
            </a:pathLst>
          </a:custGeom>
          <a:solidFill>
            <a:schemeClr val="accent1"/>
          </a:solidFill>
          <a:ln>
            <a:noFill/>
          </a:ln>
        </p:spPr>
        <p:txBody>
          <a:bodyPr vert="horz" wrap="square" lIns="0" tIns="0" rIns="0" bIns="0" numCol="1" anchor="ctr" anchorCtr="0" compatLnSpc="1"/>
          <a:lstStyle/>
          <a:p>
            <a:pPr algn="ctr"/>
            <a:endParaRPr lang="zh-CN" altLang="en-US" dirty="0"/>
          </a:p>
        </p:txBody>
      </p:sp>
      <p:grpSp>
        <p:nvGrpSpPr>
          <p:cNvPr id="2" name="组合 9"/>
          <p:cNvGrpSpPr/>
          <p:nvPr/>
        </p:nvGrpSpPr>
        <p:grpSpPr>
          <a:xfrm>
            <a:off x="4264026" y="2293765"/>
            <a:ext cx="615950" cy="808537"/>
            <a:chOff x="4264026" y="2292350"/>
            <a:chExt cx="615950" cy="808038"/>
          </a:xfrm>
          <a:solidFill>
            <a:schemeClr val="accent1"/>
          </a:solidFill>
        </p:grpSpPr>
        <p:sp>
          <p:nvSpPr>
            <p:cNvPr id="11" name="Oval 10"/>
            <p:cNvSpPr>
              <a:spLocks noChangeArrowheads="1"/>
            </p:cNvSpPr>
            <p:nvPr/>
          </p:nvSpPr>
          <p:spPr bwMode="auto">
            <a:xfrm>
              <a:off x="4510088" y="2305050"/>
              <a:ext cx="122238" cy="1222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4264026" y="2292350"/>
              <a:ext cx="615950" cy="808038"/>
            </a:xfrm>
            <a:custGeom>
              <a:avLst/>
              <a:gdLst>
                <a:gd name="T0" fmla="*/ 689 w 698"/>
                <a:gd name="T1" fmla="*/ 10 h 918"/>
                <a:gd name="T2" fmla="*/ 657 w 698"/>
                <a:gd name="T3" fmla="*/ 9 h 918"/>
                <a:gd name="T4" fmla="*/ 485 w 698"/>
                <a:gd name="T5" fmla="*/ 168 h 918"/>
                <a:gd name="T6" fmla="*/ 485 w 698"/>
                <a:gd name="T7" fmla="*/ 168 h 918"/>
                <a:gd name="T8" fmla="*/ 436 w 698"/>
                <a:gd name="T9" fmla="*/ 168 h 918"/>
                <a:gd name="T10" fmla="*/ 399 w 698"/>
                <a:gd name="T11" fmla="*/ 168 h 918"/>
                <a:gd name="T12" fmla="*/ 375 w 698"/>
                <a:gd name="T13" fmla="*/ 279 h 918"/>
                <a:gd name="T14" fmla="*/ 356 w 698"/>
                <a:gd name="T15" fmla="*/ 217 h 918"/>
                <a:gd name="T16" fmla="*/ 367 w 698"/>
                <a:gd name="T17" fmla="*/ 203 h 918"/>
                <a:gd name="T18" fmla="*/ 349 w 698"/>
                <a:gd name="T19" fmla="*/ 183 h 918"/>
                <a:gd name="T20" fmla="*/ 329 w 698"/>
                <a:gd name="T21" fmla="*/ 201 h 918"/>
                <a:gd name="T22" fmla="*/ 341 w 698"/>
                <a:gd name="T23" fmla="*/ 217 h 918"/>
                <a:gd name="T24" fmla="*/ 324 w 698"/>
                <a:gd name="T25" fmla="*/ 279 h 918"/>
                <a:gd name="T26" fmla="*/ 298 w 698"/>
                <a:gd name="T27" fmla="*/ 168 h 918"/>
                <a:gd name="T28" fmla="*/ 262 w 698"/>
                <a:gd name="T29" fmla="*/ 168 h 918"/>
                <a:gd name="T30" fmla="*/ 213 w 698"/>
                <a:gd name="T31" fmla="*/ 168 h 918"/>
                <a:gd name="T32" fmla="*/ 213 w 698"/>
                <a:gd name="T33" fmla="*/ 168 h 918"/>
                <a:gd name="T34" fmla="*/ 40 w 698"/>
                <a:gd name="T35" fmla="*/ 9 h 918"/>
                <a:gd name="T36" fmla="*/ 8 w 698"/>
                <a:gd name="T37" fmla="*/ 10 h 918"/>
                <a:gd name="T38" fmla="*/ 9 w 698"/>
                <a:gd name="T39" fmla="*/ 42 h 918"/>
                <a:gd name="T40" fmla="*/ 262 w 698"/>
                <a:gd name="T41" fmla="*/ 285 h 918"/>
                <a:gd name="T42" fmla="*/ 262 w 698"/>
                <a:gd name="T43" fmla="*/ 532 h 918"/>
                <a:gd name="T44" fmla="*/ 262 w 698"/>
                <a:gd name="T45" fmla="*/ 881 h 918"/>
                <a:gd name="T46" fmla="*/ 298 w 698"/>
                <a:gd name="T47" fmla="*/ 918 h 918"/>
                <a:gd name="T48" fmla="*/ 335 w 698"/>
                <a:gd name="T49" fmla="*/ 881 h 918"/>
                <a:gd name="T50" fmla="*/ 335 w 698"/>
                <a:gd name="T51" fmla="*/ 532 h 918"/>
                <a:gd name="T52" fmla="*/ 363 w 698"/>
                <a:gd name="T53" fmla="*/ 532 h 918"/>
                <a:gd name="T54" fmla="*/ 363 w 698"/>
                <a:gd name="T55" fmla="*/ 881 h 918"/>
                <a:gd name="T56" fmla="*/ 399 w 698"/>
                <a:gd name="T57" fmla="*/ 918 h 918"/>
                <a:gd name="T58" fmla="*/ 436 w 698"/>
                <a:gd name="T59" fmla="*/ 881 h 918"/>
                <a:gd name="T60" fmla="*/ 436 w 698"/>
                <a:gd name="T61" fmla="*/ 532 h 918"/>
                <a:gd name="T62" fmla="*/ 436 w 698"/>
                <a:gd name="T63" fmla="*/ 285 h 918"/>
                <a:gd name="T64" fmla="*/ 688 w 698"/>
                <a:gd name="T65" fmla="*/ 42 h 918"/>
                <a:gd name="T66" fmla="*/ 689 w 698"/>
                <a:gd name="T67" fmla="*/ 10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8" h="918">
                  <a:moveTo>
                    <a:pt x="689" y="10"/>
                  </a:moveTo>
                  <a:cubicBezTo>
                    <a:pt x="681" y="1"/>
                    <a:pt x="666" y="0"/>
                    <a:pt x="657" y="9"/>
                  </a:cubicBezTo>
                  <a:cubicBezTo>
                    <a:pt x="485" y="168"/>
                    <a:pt x="485" y="168"/>
                    <a:pt x="485" y="168"/>
                  </a:cubicBezTo>
                  <a:cubicBezTo>
                    <a:pt x="485" y="168"/>
                    <a:pt x="485" y="168"/>
                    <a:pt x="485" y="168"/>
                  </a:cubicBezTo>
                  <a:cubicBezTo>
                    <a:pt x="436" y="168"/>
                    <a:pt x="436" y="168"/>
                    <a:pt x="436" y="168"/>
                  </a:cubicBezTo>
                  <a:cubicBezTo>
                    <a:pt x="399" y="168"/>
                    <a:pt x="399" y="168"/>
                    <a:pt x="399" y="168"/>
                  </a:cubicBezTo>
                  <a:cubicBezTo>
                    <a:pt x="391" y="256"/>
                    <a:pt x="375" y="279"/>
                    <a:pt x="375" y="279"/>
                  </a:cubicBezTo>
                  <a:cubicBezTo>
                    <a:pt x="356" y="217"/>
                    <a:pt x="356" y="217"/>
                    <a:pt x="356" y="217"/>
                  </a:cubicBezTo>
                  <a:cubicBezTo>
                    <a:pt x="367" y="203"/>
                    <a:pt x="367" y="203"/>
                    <a:pt x="367" y="203"/>
                  </a:cubicBezTo>
                  <a:cubicBezTo>
                    <a:pt x="349" y="183"/>
                    <a:pt x="349" y="183"/>
                    <a:pt x="349" y="183"/>
                  </a:cubicBezTo>
                  <a:cubicBezTo>
                    <a:pt x="329" y="201"/>
                    <a:pt x="329" y="201"/>
                    <a:pt x="329" y="201"/>
                  </a:cubicBezTo>
                  <a:cubicBezTo>
                    <a:pt x="341" y="217"/>
                    <a:pt x="341" y="217"/>
                    <a:pt x="341" y="217"/>
                  </a:cubicBezTo>
                  <a:cubicBezTo>
                    <a:pt x="324" y="279"/>
                    <a:pt x="324" y="279"/>
                    <a:pt x="324" y="279"/>
                  </a:cubicBezTo>
                  <a:cubicBezTo>
                    <a:pt x="309" y="262"/>
                    <a:pt x="301" y="196"/>
                    <a:pt x="298" y="168"/>
                  </a:cubicBezTo>
                  <a:cubicBezTo>
                    <a:pt x="262" y="168"/>
                    <a:pt x="262" y="168"/>
                    <a:pt x="262" y="168"/>
                  </a:cubicBezTo>
                  <a:cubicBezTo>
                    <a:pt x="213" y="168"/>
                    <a:pt x="213" y="168"/>
                    <a:pt x="213" y="168"/>
                  </a:cubicBezTo>
                  <a:cubicBezTo>
                    <a:pt x="213" y="168"/>
                    <a:pt x="213" y="168"/>
                    <a:pt x="213" y="168"/>
                  </a:cubicBezTo>
                  <a:cubicBezTo>
                    <a:pt x="40" y="9"/>
                    <a:pt x="40" y="9"/>
                    <a:pt x="40" y="9"/>
                  </a:cubicBezTo>
                  <a:cubicBezTo>
                    <a:pt x="31" y="0"/>
                    <a:pt x="17" y="1"/>
                    <a:pt x="8" y="10"/>
                  </a:cubicBezTo>
                  <a:cubicBezTo>
                    <a:pt x="0" y="19"/>
                    <a:pt x="0" y="34"/>
                    <a:pt x="9" y="42"/>
                  </a:cubicBezTo>
                  <a:cubicBezTo>
                    <a:pt x="262" y="285"/>
                    <a:pt x="262" y="285"/>
                    <a:pt x="262" y="285"/>
                  </a:cubicBezTo>
                  <a:cubicBezTo>
                    <a:pt x="262" y="532"/>
                    <a:pt x="262" y="532"/>
                    <a:pt x="262" y="532"/>
                  </a:cubicBezTo>
                  <a:cubicBezTo>
                    <a:pt x="262" y="881"/>
                    <a:pt x="262" y="881"/>
                    <a:pt x="262" y="881"/>
                  </a:cubicBezTo>
                  <a:cubicBezTo>
                    <a:pt x="262" y="901"/>
                    <a:pt x="278" y="918"/>
                    <a:pt x="298" y="918"/>
                  </a:cubicBezTo>
                  <a:cubicBezTo>
                    <a:pt x="318" y="918"/>
                    <a:pt x="335" y="901"/>
                    <a:pt x="335" y="881"/>
                  </a:cubicBezTo>
                  <a:cubicBezTo>
                    <a:pt x="335" y="532"/>
                    <a:pt x="335" y="532"/>
                    <a:pt x="335" y="532"/>
                  </a:cubicBezTo>
                  <a:cubicBezTo>
                    <a:pt x="363" y="532"/>
                    <a:pt x="363" y="532"/>
                    <a:pt x="363" y="532"/>
                  </a:cubicBezTo>
                  <a:cubicBezTo>
                    <a:pt x="363" y="881"/>
                    <a:pt x="363" y="881"/>
                    <a:pt x="363" y="881"/>
                  </a:cubicBezTo>
                  <a:cubicBezTo>
                    <a:pt x="363" y="901"/>
                    <a:pt x="379" y="918"/>
                    <a:pt x="399" y="918"/>
                  </a:cubicBezTo>
                  <a:cubicBezTo>
                    <a:pt x="419" y="918"/>
                    <a:pt x="436" y="901"/>
                    <a:pt x="436" y="881"/>
                  </a:cubicBezTo>
                  <a:cubicBezTo>
                    <a:pt x="436" y="532"/>
                    <a:pt x="436" y="532"/>
                    <a:pt x="436" y="532"/>
                  </a:cubicBezTo>
                  <a:cubicBezTo>
                    <a:pt x="436" y="285"/>
                    <a:pt x="436" y="285"/>
                    <a:pt x="436" y="285"/>
                  </a:cubicBezTo>
                  <a:cubicBezTo>
                    <a:pt x="688" y="42"/>
                    <a:pt x="688" y="42"/>
                    <a:pt x="688" y="42"/>
                  </a:cubicBezTo>
                  <a:cubicBezTo>
                    <a:pt x="697" y="34"/>
                    <a:pt x="698" y="19"/>
                    <a:pt x="68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TextBox 12"/>
          <p:cNvSpPr txBox="1"/>
          <p:nvPr/>
        </p:nvSpPr>
        <p:spPr>
          <a:xfrm>
            <a:off x="3844865" y="1977741"/>
            <a:ext cx="263214" cy="277170"/>
          </a:xfrm>
          <a:prstGeom prst="rect">
            <a:avLst/>
          </a:prstGeom>
          <a:noFill/>
        </p:spPr>
        <p:txBody>
          <a:bodyPr wrap="none" rtlCol="0">
            <a:spAutoFit/>
          </a:bodyPr>
          <a:lstStyle/>
          <a:p>
            <a:r>
              <a:rPr lang="en-US" altLang="zh-CN" sz="1200" dirty="0">
                <a:solidFill>
                  <a:schemeClr val="bg1"/>
                </a:solidFill>
              </a:rPr>
              <a:t>1</a:t>
            </a:r>
            <a:endParaRPr lang="zh-CN" altLang="en-US" sz="1200" dirty="0">
              <a:solidFill>
                <a:schemeClr val="bg1"/>
              </a:solidFill>
            </a:endParaRPr>
          </a:p>
        </p:txBody>
      </p:sp>
      <p:sp>
        <p:nvSpPr>
          <p:cNvPr id="14" name="TextBox 13"/>
          <p:cNvSpPr txBox="1"/>
          <p:nvPr/>
        </p:nvSpPr>
        <p:spPr>
          <a:xfrm>
            <a:off x="5030727" y="1977741"/>
            <a:ext cx="263214" cy="277170"/>
          </a:xfrm>
          <a:prstGeom prst="rect">
            <a:avLst/>
          </a:prstGeom>
          <a:noFill/>
        </p:spPr>
        <p:txBody>
          <a:bodyPr wrap="none" rtlCol="0">
            <a:spAutoFit/>
          </a:bodyPr>
          <a:lstStyle/>
          <a:p>
            <a:r>
              <a:rPr lang="en-US" altLang="zh-CN" sz="1200" dirty="0">
                <a:solidFill>
                  <a:schemeClr val="bg1"/>
                </a:solidFill>
              </a:rPr>
              <a:t>3</a:t>
            </a:r>
            <a:endParaRPr lang="zh-CN" altLang="en-US" sz="1200" dirty="0">
              <a:solidFill>
                <a:schemeClr val="bg1"/>
              </a:solidFill>
            </a:endParaRPr>
          </a:p>
        </p:txBody>
      </p:sp>
      <p:sp>
        <p:nvSpPr>
          <p:cNvPr id="15" name="TextBox 14"/>
          <p:cNvSpPr txBox="1"/>
          <p:nvPr/>
        </p:nvSpPr>
        <p:spPr>
          <a:xfrm>
            <a:off x="3844865" y="3078558"/>
            <a:ext cx="263214" cy="277170"/>
          </a:xfrm>
          <a:prstGeom prst="rect">
            <a:avLst/>
          </a:prstGeom>
          <a:noFill/>
        </p:spPr>
        <p:txBody>
          <a:bodyPr wrap="none" rtlCol="0">
            <a:spAutoFit/>
          </a:bodyPr>
          <a:lstStyle/>
          <a:p>
            <a:r>
              <a:rPr lang="en-US" altLang="zh-CN" sz="1200" dirty="0">
                <a:solidFill>
                  <a:schemeClr val="bg1"/>
                </a:solidFill>
              </a:rPr>
              <a:t>2</a:t>
            </a:r>
            <a:endParaRPr lang="zh-CN" altLang="en-US" sz="1200" dirty="0">
              <a:solidFill>
                <a:schemeClr val="bg1"/>
              </a:solidFill>
            </a:endParaRPr>
          </a:p>
        </p:txBody>
      </p:sp>
      <p:sp>
        <p:nvSpPr>
          <p:cNvPr id="16" name="TextBox 15"/>
          <p:cNvSpPr txBox="1"/>
          <p:nvPr/>
        </p:nvSpPr>
        <p:spPr>
          <a:xfrm>
            <a:off x="5030727" y="3078558"/>
            <a:ext cx="263214" cy="277170"/>
          </a:xfrm>
          <a:prstGeom prst="rect">
            <a:avLst/>
          </a:prstGeom>
          <a:noFill/>
        </p:spPr>
        <p:txBody>
          <a:bodyPr wrap="none" rtlCol="0">
            <a:spAutoFit/>
          </a:bodyPr>
          <a:lstStyle/>
          <a:p>
            <a:r>
              <a:rPr lang="en-US" altLang="zh-CN" sz="1200" dirty="0">
                <a:solidFill>
                  <a:schemeClr val="bg1"/>
                </a:solidFill>
              </a:rPr>
              <a:t>4</a:t>
            </a:r>
            <a:endParaRPr lang="zh-CN" altLang="en-US" sz="1200" dirty="0">
              <a:solidFill>
                <a:schemeClr val="bg1"/>
              </a:solidFill>
            </a:endParaRPr>
          </a:p>
        </p:txBody>
      </p:sp>
      <p:sp>
        <p:nvSpPr>
          <p:cNvPr id="17" name="Rectangle 24"/>
          <p:cNvSpPr>
            <a:spLocks noChangeArrowheads="1"/>
          </p:cNvSpPr>
          <p:nvPr/>
        </p:nvSpPr>
        <p:spPr bwMode="auto">
          <a:xfrm>
            <a:off x="827585" y="1782951"/>
            <a:ext cx="2398903"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ea typeface="微软雅黑" pitchFamily="34" charset="-122"/>
              </a:rPr>
              <a:t>单击添加标题</a:t>
            </a:r>
          </a:p>
          <a:p>
            <a:pPr algn="just">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8" name="Rectangle 24"/>
          <p:cNvSpPr>
            <a:spLocks noChangeArrowheads="1"/>
          </p:cNvSpPr>
          <p:nvPr/>
        </p:nvSpPr>
        <p:spPr bwMode="auto">
          <a:xfrm>
            <a:off x="827585" y="2883769"/>
            <a:ext cx="2398903"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ea typeface="微软雅黑" pitchFamily="34" charset="-122"/>
              </a:rPr>
              <a:t>单击添加标题</a:t>
            </a:r>
          </a:p>
          <a:p>
            <a:pPr algn="just">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19" name="Rectangle 24"/>
          <p:cNvSpPr>
            <a:spLocks noChangeArrowheads="1"/>
          </p:cNvSpPr>
          <p:nvPr/>
        </p:nvSpPr>
        <p:spPr bwMode="auto">
          <a:xfrm>
            <a:off x="5909794" y="1782951"/>
            <a:ext cx="2398903"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ea typeface="微软雅黑" pitchFamily="34" charset="-122"/>
              </a:rPr>
              <a:t>单击添加标题</a:t>
            </a:r>
          </a:p>
          <a:p>
            <a:pPr algn="just">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
        <p:nvSpPr>
          <p:cNvPr id="20" name="Rectangle 24"/>
          <p:cNvSpPr>
            <a:spLocks noChangeArrowheads="1"/>
          </p:cNvSpPr>
          <p:nvPr/>
        </p:nvSpPr>
        <p:spPr bwMode="auto">
          <a:xfrm>
            <a:off x="5909794" y="2883769"/>
            <a:ext cx="2398903"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dirty="0">
                <a:solidFill>
                  <a:schemeClr val="tx1">
                    <a:lumMod val="75000"/>
                    <a:lumOff val="25000"/>
                  </a:schemeClr>
                </a:solidFill>
                <a:ea typeface="微软雅黑" pitchFamily="34" charset="-122"/>
              </a:rPr>
              <a:t>单击添加标题</a:t>
            </a:r>
          </a:p>
          <a:p>
            <a:pPr algn="just">
              <a:lnSpc>
                <a:spcPct val="130000"/>
              </a:lnSpc>
            </a:pPr>
            <a:r>
              <a:rPr lang="zh-CN" altLang="en-US" sz="900" dirty="0">
                <a:solidFill>
                  <a:schemeClr val="tx1">
                    <a:lumMod val="50000"/>
                    <a:lumOff val="50000"/>
                  </a:schemeClr>
                </a:solidFill>
                <a:latin typeface="微软雅黑" pitchFamily="34" charset="-122"/>
                <a:ea typeface="微软雅黑" pitchFamily="34" charset="-122"/>
              </a:rPr>
              <a:t>您的内容打在这里，或者通过复制您的文本后，在此框中选择粘贴，并选择只保留文字。</a:t>
            </a:r>
          </a:p>
        </p:txBody>
      </p:sp>
    </p:spTree>
    <p:extLst>
      <p:ext uri="{BB962C8B-B14F-4D97-AF65-F5344CB8AC3E}">
        <p14:creationId xmlns:p14="http://schemas.microsoft.com/office/powerpoint/2010/main" val="3632131751"/>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7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528" fill="hold" grpId="0" nodeType="withEffect">
                                  <p:stCondLst>
                                    <p:cond delay="120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par>
                                <p:cTn id="17" presetID="53" presetClass="entr" presetSubtype="16" fill="hold" grpId="0" nodeType="withEffect">
                                  <p:stCondLst>
                                    <p:cond delay="15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2" presetClass="entr" presetSubtype="8" fill="hold" grpId="0" nodeType="withEffect">
                                  <p:stCondLst>
                                    <p:cond delay="20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0-#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53" presetClass="entr" presetSubtype="528" fill="hold" grpId="0" nodeType="withEffect">
                                  <p:stCondLst>
                                    <p:cond delay="200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par>
                                <p:cTn id="33" presetID="53" presetClass="entr" presetSubtype="16" fill="hold" grpId="0" nodeType="withEffect">
                                  <p:stCondLst>
                                    <p:cond delay="23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2" presetClass="entr" presetSubtype="8" fill="hold" grpId="0" nodeType="withEffect">
                                  <p:stCondLst>
                                    <p:cond delay="280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53" presetClass="entr" presetSubtype="528" fill="hold" grpId="0" nodeType="withEffect">
                                  <p:stCondLst>
                                    <p:cond delay="280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53" presetClass="entr" presetSubtype="16" fill="hold" grpId="0" nodeType="withEffect">
                                  <p:stCondLst>
                                    <p:cond delay="310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2" presetClass="entr" presetSubtype="2" fill="hold" grpId="0" nodeType="withEffect">
                                  <p:stCondLst>
                                    <p:cond delay="360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par>
                                <p:cTn id="58" presetID="53" presetClass="entr" presetSubtype="528" fill="hold" grpId="0" nodeType="withEffect">
                                  <p:stCondLst>
                                    <p:cond delay="360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fltVal val="0"/>
                                          </p:val>
                                        </p:tav>
                                        <p:tav tm="100000">
                                          <p:val>
                                            <p:strVal val="#ppt_w"/>
                                          </p:val>
                                        </p:tav>
                                      </p:tavLst>
                                    </p:anim>
                                    <p:anim calcmode="lin" valueType="num">
                                      <p:cBhvr>
                                        <p:cTn id="61" dur="500" fill="hold"/>
                                        <p:tgtEl>
                                          <p:spTgt spid="7"/>
                                        </p:tgtEl>
                                        <p:attrNameLst>
                                          <p:attrName>ppt_h</p:attrName>
                                        </p:attrNameLst>
                                      </p:cBhvr>
                                      <p:tavLst>
                                        <p:tav tm="0">
                                          <p:val>
                                            <p:fltVal val="0"/>
                                          </p:val>
                                        </p:tav>
                                        <p:tav tm="100000">
                                          <p:val>
                                            <p:strVal val="#ppt_h"/>
                                          </p:val>
                                        </p:tav>
                                      </p:tavLst>
                                    </p:anim>
                                    <p:animEffect transition="in" filter="fade">
                                      <p:cBhvr>
                                        <p:cTn id="62" dur="500"/>
                                        <p:tgtEl>
                                          <p:spTgt spid="7"/>
                                        </p:tgtEl>
                                      </p:cBhvr>
                                    </p:animEffect>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53" presetClass="entr" presetSubtype="16" fill="hold" grpId="0" nodeType="withEffect">
                                  <p:stCondLst>
                                    <p:cond delay="39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2" presetClass="entr" presetSubtype="2" fill="hold" grpId="0" nodeType="withEffect">
                                  <p:stCondLst>
                                    <p:cond delay="440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p:bldP spid="14" grpId="0"/>
      <p:bldP spid="15"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4"/>
          <p:cNvPicPr>
            <a:picLocks noChangeAspect="1"/>
          </p:cNvPicPr>
          <p:nvPr/>
        </p:nvPicPr>
        <p:blipFill>
          <a:blip r:embed="rId6">
            <a:extLst>
              <a:ext uri="{28A0092B-C50C-407E-A947-70E740481C1C}">
                <a14:useLocalDpi xmlns:a14="http://schemas.microsoft.com/office/drawing/2010/main" val="0"/>
              </a:ext>
            </a:extLst>
          </a:blip>
          <a:srcRect t="27459" b="27459"/>
          <a:stretch>
            <a:fillRect/>
          </a:stretch>
        </p:blipFill>
        <p:spPr>
          <a:xfrm>
            <a:off x="982217" y="1410926"/>
            <a:ext cx="7096862" cy="2475735"/>
          </a:xfrm>
          <a:custGeom>
            <a:avLst/>
            <a:gdLst>
              <a:gd name="connsiteX0" fmla="*/ 8321436 w 9462483"/>
              <a:gd name="connsiteY0" fmla="*/ 2246028 h 3300980"/>
              <a:gd name="connsiteX1" fmla="*/ 9378424 w 9462483"/>
              <a:gd name="connsiteY1" fmla="*/ 2246028 h 3300980"/>
              <a:gd name="connsiteX2" fmla="*/ 9462483 w 9462483"/>
              <a:gd name="connsiteY2" fmla="*/ 2330087 h 3300980"/>
              <a:gd name="connsiteX3" fmla="*/ 9462483 w 9462483"/>
              <a:gd name="connsiteY3" fmla="*/ 3216922 h 3300980"/>
              <a:gd name="connsiteX4" fmla="*/ 9378424 w 9462483"/>
              <a:gd name="connsiteY4" fmla="*/ 3300980 h 3300980"/>
              <a:gd name="connsiteX5" fmla="*/ 8321436 w 9462483"/>
              <a:gd name="connsiteY5" fmla="*/ 3300980 h 3300980"/>
              <a:gd name="connsiteX6" fmla="*/ 8237378 w 9462483"/>
              <a:gd name="connsiteY6" fmla="*/ 3216922 h 3300980"/>
              <a:gd name="connsiteX7" fmla="*/ 8237378 w 9462483"/>
              <a:gd name="connsiteY7" fmla="*/ 2330087 h 3300980"/>
              <a:gd name="connsiteX8" fmla="*/ 8321436 w 9462483"/>
              <a:gd name="connsiteY8" fmla="*/ 2246028 h 3300980"/>
              <a:gd name="connsiteX9" fmla="*/ 6948864 w 9462483"/>
              <a:gd name="connsiteY9" fmla="*/ 2246028 h 3300980"/>
              <a:gd name="connsiteX10" fmla="*/ 8005852 w 9462483"/>
              <a:gd name="connsiteY10" fmla="*/ 2246028 h 3300980"/>
              <a:gd name="connsiteX11" fmla="*/ 8089911 w 9462483"/>
              <a:gd name="connsiteY11" fmla="*/ 2330087 h 3300980"/>
              <a:gd name="connsiteX12" fmla="*/ 8089911 w 9462483"/>
              <a:gd name="connsiteY12" fmla="*/ 3216922 h 3300980"/>
              <a:gd name="connsiteX13" fmla="*/ 8005852 w 9462483"/>
              <a:gd name="connsiteY13" fmla="*/ 3300980 h 3300980"/>
              <a:gd name="connsiteX14" fmla="*/ 6948864 w 9462483"/>
              <a:gd name="connsiteY14" fmla="*/ 3300980 h 3300980"/>
              <a:gd name="connsiteX15" fmla="*/ 6864805 w 9462483"/>
              <a:gd name="connsiteY15" fmla="*/ 3216922 h 3300980"/>
              <a:gd name="connsiteX16" fmla="*/ 6864805 w 9462483"/>
              <a:gd name="connsiteY16" fmla="*/ 2330087 h 3300980"/>
              <a:gd name="connsiteX17" fmla="*/ 6948864 w 9462483"/>
              <a:gd name="connsiteY17" fmla="*/ 2246028 h 3300980"/>
              <a:gd name="connsiteX18" fmla="*/ 5564622 w 9462483"/>
              <a:gd name="connsiteY18" fmla="*/ 2246028 h 3300980"/>
              <a:gd name="connsiteX19" fmla="*/ 6621610 w 9462483"/>
              <a:gd name="connsiteY19" fmla="*/ 2246028 h 3300980"/>
              <a:gd name="connsiteX20" fmla="*/ 6705669 w 9462483"/>
              <a:gd name="connsiteY20" fmla="*/ 2330087 h 3300980"/>
              <a:gd name="connsiteX21" fmla="*/ 6705669 w 9462483"/>
              <a:gd name="connsiteY21" fmla="*/ 3216921 h 3300980"/>
              <a:gd name="connsiteX22" fmla="*/ 6621610 w 9462483"/>
              <a:gd name="connsiteY22" fmla="*/ 3300980 h 3300980"/>
              <a:gd name="connsiteX23" fmla="*/ 5564622 w 9462483"/>
              <a:gd name="connsiteY23" fmla="*/ 3300980 h 3300980"/>
              <a:gd name="connsiteX24" fmla="*/ 5480563 w 9462483"/>
              <a:gd name="connsiteY24" fmla="*/ 3216921 h 3300980"/>
              <a:gd name="connsiteX25" fmla="*/ 5480563 w 9462483"/>
              <a:gd name="connsiteY25" fmla="*/ 2330087 h 3300980"/>
              <a:gd name="connsiteX26" fmla="*/ 5564622 w 9462483"/>
              <a:gd name="connsiteY26" fmla="*/ 2246028 h 3300980"/>
              <a:gd name="connsiteX27" fmla="*/ 4205665 w 9462483"/>
              <a:gd name="connsiteY27" fmla="*/ 2246028 h 3300980"/>
              <a:gd name="connsiteX28" fmla="*/ 5262653 w 9462483"/>
              <a:gd name="connsiteY28" fmla="*/ 2246028 h 3300980"/>
              <a:gd name="connsiteX29" fmla="*/ 5346712 w 9462483"/>
              <a:gd name="connsiteY29" fmla="*/ 2330087 h 3300980"/>
              <a:gd name="connsiteX30" fmla="*/ 5346712 w 9462483"/>
              <a:gd name="connsiteY30" fmla="*/ 3216921 h 3300980"/>
              <a:gd name="connsiteX31" fmla="*/ 5262653 w 9462483"/>
              <a:gd name="connsiteY31" fmla="*/ 3300980 h 3300980"/>
              <a:gd name="connsiteX32" fmla="*/ 4205665 w 9462483"/>
              <a:gd name="connsiteY32" fmla="*/ 3300980 h 3300980"/>
              <a:gd name="connsiteX33" fmla="*/ 4121606 w 9462483"/>
              <a:gd name="connsiteY33" fmla="*/ 3216921 h 3300980"/>
              <a:gd name="connsiteX34" fmla="*/ 4121606 w 9462483"/>
              <a:gd name="connsiteY34" fmla="*/ 2330087 h 3300980"/>
              <a:gd name="connsiteX35" fmla="*/ 4205665 w 9462483"/>
              <a:gd name="connsiteY35" fmla="*/ 2246028 h 3300980"/>
              <a:gd name="connsiteX36" fmla="*/ 8321436 w 9462483"/>
              <a:gd name="connsiteY36" fmla="*/ 1123014 h 3300980"/>
              <a:gd name="connsiteX37" fmla="*/ 9378424 w 9462483"/>
              <a:gd name="connsiteY37" fmla="*/ 1123014 h 3300980"/>
              <a:gd name="connsiteX38" fmla="*/ 9462483 w 9462483"/>
              <a:gd name="connsiteY38" fmla="*/ 1207073 h 3300980"/>
              <a:gd name="connsiteX39" fmla="*/ 9462483 w 9462483"/>
              <a:gd name="connsiteY39" fmla="*/ 2093908 h 3300980"/>
              <a:gd name="connsiteX40" fmla="*/ 9378424 w 9462483"/>
              <a:gd name="connsiteY40" fmla="*/ 2177966 h 3300980"/>
              <a:gd name="connsiteX41" fmla="*/ 8321436 w 9462483"/>
              <a:gd name="connsiteY41" fmla="*/ 2177966 h 3300980"/>
              <a:gd name="connsiteX42" fmla="*/ 8237378 w 9462483"/>
              <a:gd name="connsiteY42" fmla="*/ 2093908 h 3300980"/>
              <a:gd name="connsiteX43" fmla="*/ 8237378 w 9462483"/>
              <a:gd name="connsiteY43" fmla="*/ 1207073 h 3300980"/>
              <a:gd name="connsiteX44" fmla="*/ 8321436 w 9462483"/>
              <a:gd name="connsiteY44" fmla="*/ 1123014 h 3300980"/>
              <a:gd name="connsiteX45" fmla="*/ 6948864 w 9462483"/>
              <a:gd name="connsiteY45" fmla="*/ 1123014 h 3300980"/>
              <a:gd name="connsiteX46" fmla="*/ 8005852 w 9462483"/>
              <a:gd name="connsiteY46" fmla="*/ 1123014 h 3300980"/>
              <a:gd name="connsiteX47" fmla="*/ 8089911 w 9462483"/>
              <a:gd name="connsiteY47" fmla="*/ 1207073 h 3300980"/>
              <a:gd name="connsiteX48" fmla="*/ 8089911 w 9462483"/>
              <a:gd name="connsiteY48" fmla="*/ 2093908 h 3300980"/>
              <a:gd name="connsiteX49" fmla="*/ 8005852 w 9462483"/>
              <a:gd name="connsiteY49" fmla="*/ 2177966 h 3300980"/>
              <a:gd name="connsiteX50" fmla="*/ 6948864 w 9462483"/>
              <a:gd name="connsiteY50" fmla="*/ 2177966 h 3300980"/>
              <a:gd name="connsiteX51" fmla="*/ 6864805 w 9462483"/>
              <a:gd name="connsiteY51" fmla="*/ 2093908 h 3300980"/>
              <a:gd name="connsiteX52" fmla="*/ 6864805 w 9462483"/>
              <a:gd name="connsiteY52" fmla="*/ 1207073 h 3300980"/>
              <a:gd name="connsiteX53" fmla="*/ 6948864 w 9462483"/>
              <a:gd name="connsiteY53" fmla="*/ 1123014 h 3300980"/>
              <a:gd name="connsiteX54" fmla="*/ 5576292 w 9462483"/>
              <a:gd name="connsiteY54" fmla="*/ 1123014 h 3300980"/>
              <a:gd name="connsiteX55" fmla="*/ 6633280 w 9462483"/>
              <a:gd name="connsiteY55" fmla="*/ 1123014 h 3300980"/>
              <a:gd name="connsiteX56" fmla="*/ 6717339 w 9462483"/>
              <a:gd name="connsiteY56" fmla="*/ 1207073 h 3300980"/>
              <a:gd name="connsiteX57" fmla="*/ 6717339 w 9462483"/>
              <a:gd name="connsiteY57" fmla="*/ 2093908 h 3300980"/>
              <a:gd name="connsiteX58" fmla="*/ 6633280 w 9462483"/>
              <a:gd name="connsiteY58" fmla="*/ 2177966 h 3300980"/>
              <a:gd name="connsiteX59" fmla="*/ 5576292 w 9462483"/>
              <a:gd name="connsiteY59" fmla="*/ 2177966 h 3300980"/>
              <a:gd name="connsiteX60" fmla="*/ 5492233 w 9462483"/>
              <a:gd name="connsiteY60" fmla="*/ 2093908 h 3300980"/>
              <a:gd name="connsiteX61" fmla="*/ 5492233 w 9462483"/>
              <a:gd name="connsiteY61" fmla="*/ 1207073 h 3300980"/>
              <a:gd name="connsiteX62" fmla="*/ 5576292 w 9462483"/>
              <a:gd name="connsiteY62" fmla="*/ 1123014 h 3300980"/>
              <a:gd name="connsiteX63" fmla="*/ 4203721 w 9462483"/>
              <a:gd name="connsiteY63" fmla="*/ 1123014 h 3300980"/>
              <a:gd name="connsiteX64" fmla="*/ 5260708 w 9462483"/>
              <a:gd name="connsiteY64" fmla="*/ 1123014 h 3300980"/>
              <a:gd name="connsiteX65" fmla="*/ 5344767 w 9462483"/>
              <a:gd name="connsiteY65" fmla="*/ 1207073 h 3300980"/>
              <a:gd name="connsiteX66" fmla="*/ 5344767 w 9462483"/>
              <a:gd name="connsiteY66" fmla="*/ 2093908 h 3300980"/>
              <a:gd name="connsiteX67" fmla="*/ 5260708 w 9462483"/>
              <a:gd name="connsiteY67" fmla="*/ 2177966 h 3300980"/>
              <a:gd name="connsiteX68" fmla="*/ 4203721 w 9462483"/>
              <a:gd name="connsiteY68" fmla="*/ 2177966 h 3300980"/>
              <a:gd name="connsiteX69" fmla="*/ 4119661 w 9462483"/>
              <a:gd name="connsiteY69" fmla="*/ 2093908 h 3300980"/>
              <a:gd name="connsiteX70" fmla="*/ 4119661 w 9462483"/>
              <a:gd name="connsiteY70" fmla="*/ 1207073 h 3300980"/>
              <a:gd name="connsiteX71" fmla="*/ 4203721 w 9462483"/>
              <a:gd name="connsiteY71" fmla="*/ 1123014 h 3300980"/>
              <a:gd name="connsiteX72" fmla="*/ 2831148 w 9462483"/>
              <a:gd name="connsiteY72" fmla="*/ 1123014 h 3300980"/>
              <a:gd name="connsiteX73" fmla="*/ 3888136 w 9462483"/>
              <a:gd name="connsiteY73" fmla="*/ 1123014 h 3300980"/>
              <a:gd name="connsiteX74" fmla="*/ 3972195 w 9462483"/>
              <a:gd name="connsiteY74" fmla="*/ 1207073 h 3300980"/>
              <a:gd name="connsiteX75" fmla="*/ 3972195 w 9462483"/>
              <a:gd name="connsiteY75" fmla="*/ 2093908 h 3300980"/>
              <a:gd name="connsiteX76" fmla="*/ 3888136 w 9462483"/>
              <a:gd name="connsiteY76" fmla="*/ 2177966 h 3300980"/>
              <a:gd name="connsiteX77" fmla="*/ 2831148 w 9462483"/>
              <a:gd name="connsiteY77" fmla="*/ 2177966 h 3300980"/>
              <a:gd name="connsiteX78" fmla="*/ 2747090 w 9462483"/>
              <a:gd name="connsiteY78" fmla="*/ 2093908 h 3300980"/>
              <a:gd name="connsiteX79" fmla="*/ 2747090 w 9462483"/>
              <a:gd name="connsiteY79" fmla="*/ 1207073 h 3300980"/>
              <a:gd name="connsiteX80" fmla="*/ 2831148 w 9462483"/>
              <a:gd name="connsiteY80" fmla="*/ 1123014 h 3300980"/>
              <a:gd name="connsiteX81" fmla="*/ 1458577 w 9462483"/>
              <a:gd name="connsiteY81" fmla="*/ 1113286 h 3300980"/>
              <a:gd name="connsiteX82" fmla="*/ 2515565 w 9462483"/>
              <a:gd name="connsiteY82" fmla="*/ 1113286 h 3300980"/>
              <a:gd name="connsiteX83" fmla="*/ 2599624 w 9462483"/>
              <a:gd name="connsiteY83" fmla="*/ 1197345 h 3300980"/>
              <a:gd name="connsiteX84" fmla="*/ 2599624 w 9462483"/>
              <a:gd name="connsiteY84" fmla="*/ 2084179 h 3300980"/>
              <a:gd name="connsiteX85" fmla="*/ 2515565 w 9462483"/>
              <a:gd name="connsiteY85" fmla="*/ 2168238 h 3300980"/>
              <a:gd name="connsiteX86" fmla="*/ 1458577 w 9462483"/>
              <a:gd name="connsiteY86" fmla="*/ 2168238 h 3300980"/>
              <a:gd name="connsiteX87" fmla="*/ 1374519 w 9462483"/>
              <a:gd name="connsiteY87" fmla="*/ 2084179 h 3300980"/>
              <a:gd name="connsiteX88" fmla="*/ 1374519 w 9462483"/>
              <a:gd name="connsiteY88" fmla="*/ 1197345 h 3300980"/>
              <a:gd name="connsiteX89" fmla="*/ 1458577 w 9462483"/>
              <a:gd name="connsiteY89" fmla="*/ 1113286 h 3300980"/>
              <a:gd name="connsiteX90" fmla="*/ 96690 w 9462483"/>
              <a:gd name="connsiteY90" fmla="*/ 1113286 h 3300980"/>
              <a:gd name="connsiteX91" fmla="*/ 1153678 w 9462483"/>
              <a:gd name="connsiteY91" fmla="*/ 1113286 h 3300980"/>
              <a:gd name="connsiteX92" fmla="*/ 1237737 w 9462483"/>
              <a:gd name="connsiteY92" fmla="*/ 1197345 h 3300980"/>
              <a:gd name="connsiteX93" fmla="*/ 1237737 w 9462483"/>
              <a:gd name="connsiteY93" fmla="*/ 2084179 h 3300980"/>
              <a:gd name="connsiteX94" fmla="*/ 1153678 w 9462483"/>
              <a:gd name="connsiteY94" fmla="*/ 2168238 h 3300980"/>
              <a:gd name="connsiteX95" fmla="*/ 96690 w 9462483"/>
              <a:gd name="connsiteY95" fmla="*/ 2168238 h 3300980"/>
              <a:gd name="connsiteX96" fmla="*/ 12631 w 9462483"/>
              <a:gd name="connsiteY96" fmla="*/ 2084179 h 3300980"/>
              <a:gd name="connsiteX97" fmla="*/ 12631 w 9462483"/>
              <a:gd name="connsiteY97" fmla="*/ 1197345 h 3300980"/>
              <a:gd name="connsiteX98" fmla="*/ 96690 w 9462483"/>
              <a:gd name="connsiteY98" fmla="*/ 1113286 h 3300980"/>
              <a:gd name="connsiteX99" fmla="*/ 8321436 w 9462483"/>
              <a:gd name="connsiteY99" fmla="*/ 0 h 3300980"/>
              <a:gd name="connsiteX100" fmla="*/ 9378424 w 9462483"/>
              <a:gd name="connsiteY100" fmla="*/ 0 h 3300980"/>
              <a:gd name="connsiteX101" fmla="*/ 9462483 w 9462483"/>
              <a:gd name="connsiteY101" fmla="*/ 84059 h 3300980"/>
              <a:gd name="connsiteX102" fmla="*/ 9462483 w 9462483"/>
              <a:gd name="connsiteY102" fmla="*/ 970893 h 3300980"/>
              <a:gd name="connsiteX103" fmla="*/ 9378424 w 9462483"/>
              <a:gd name="connsiteY103" fmla="*/ 1054952 h 3300980"/>
              <a:gd name="connsiteX104" fmla="*/ 8321436 w 9462483"/>
              <a:gd name="connsiteY104" fmla="*/ 1054952 h 3300980"/>
              <a:gd name="connsiteX105" fmla="*/ 8237378 w 9462483"/>
              <a:gd name="connsiteY105" fmla="*/ 970893 h 3300980"/>
              <a:gd name="connsiteX106" fmla="*/ 8237378 w 9462483"/>
              <a:gd name="connsiteY106" fmla="*/ 84059 h 3300980"/>
              <a:gd name="connsiteX107" fmla="*/ 8321436 w 9462483"/>
              <a:gd name="connsiteY107" fmla="*/ 0 h 3300980"/>
              <a:gd name="connsiteX108" fmla="*/ 6948864 w 9462483"/>
              <a:gd name="connsiteY108" fmla="*/ 0 h 3300980"/>
              <a:gd name="connsiteX109" fmla="*/ 8005852 w 9462483"/>
              <a:gd name="connsiteY109" fmla="*/ 0 h 3300980"/>
              <a:gd name="connsiteX110" fmla="*/ 8089911 w 9462483"/>
              <a:gd name="connsiteY110" fmla="*/ 84059 h 3300980"/>
              <a:gd name="connsiteX111" fmla="*/ 8089911 w 9462483"/>
              <a:gd name="connsiteY111" fmla="*/ 970893 h 3300980"/>
              <a:gd name="connsiteX112" fmla="*/ 8005852 w 9462483"/>
              <a:gd name="connsiteY112" fmla="*/ 1054952 h 3300980"/>
              <a:gd name="connsiteX113" fmla="*/ 6948864 w 9462483"/>
              <a:gd name="connsiteY113" fmla="*/ 1054952 h 3300980"/>
              <a:gd name="connsiteX114" fmla="*/ 6864805 w 9462483"/>
              <a:gd name="connsiteY114" fmla="*/ 970893 h 3300980"/>
              <a:gd name="connsiteX115" fmla="*/ 6864805 w 9462483"/>
              <a:gd name="connsiteY115" fmla="*/ 84059 h 3300980"/>
              <a:gd name="connsiteX116" fmla="*/ 6948864 w 9462483"/>
              <a:gd name="connsiteY116" fmla="*/ 0 h 3300980"/>
              <a:gd name="connsiteX117" fmla="*/ 5576292 w 9462483"/>
              <a:gd name="connsiteY117" fmla="*/ 0 h 3300980"/>
              <a:gd name="connsiteX118" fmla="*/ 6633280 w 9462483"/>
              <a:gd name="connsiteY118" fmla="*/ 0 h 3300980"/>
              <a:gd name="connsiteX119" fmla="*/ 6717339 w 9462483"/>
              <a:gd name="connsiteY119" fmla="*/ 84059 h 3300980"/>
              <a:gd name="connsiteX120" fmla="*/ 6717339 w 9462483"/>
              <a:gd name="connsiteY120" fmla="*/ 970893 h 3300980"/>
              <a:gd name="connsiteX121" fmla="*/ 6633280 w 9462483"/>
              <a:gd name="connsiteY121" fmla="*/ 1054952 h 3300980"/>
              <a:gd name="connsiteX122" fmla="*/ 5576292 w 9462483"/>
              <a:gd name="connsiteY122" fmla="*/ 1054952 h 3300980"/>
              <a:gd name="connsiteX123" fmla="*/ 5492233 w 9462483"/>
              <a:gd name="connsiteY123" fmla="*/ 970893 h 3300980"/>
              <a:gd name="connsiteX124" fmla="*/ 5492233 w 9462483"/>
              <a:gd name="connsiteY124" fmla="*/ 84059 h 3300980"/>
              <a:gd name="connsiteX125" fmla="*/ 5576292 w 9462483"/>
              <a:gd name="connsiteY125" fmla="*/ 0 h 3300980"/>
              <a:gd name="connsiteX126" fmla="*/ 4203721 w 9462483"/>
              <a:gd name="connsiteY126" fmla="*/ 0 h 3300980"/>
              <a:gd name="connsiteX127" fmla="*/ 5260708 w 9462483"/>
              <a:gd name="connsiteY127" fmla="*/ 0 h 3300980"/>
              <a:gd name="connsiteX128" fmla="*/ 5344767 w 9462483"/>
              <a:gd name="connsiteY128" fmla="*/ 84059 h 3300980"/>
              <a:gd name="connsiteX129" fmla="*/ 5344767 w 9462483"/>
              <a:gd name="connsiteY129" fmla="*/ 970893 h 3300980"/>
              <a:gd name="connsiteX130" fmla="*/ 5260708 w 9462483"/>
              <a:gd name="connsiteY130" fmla="*/ 1054952 h 3300980"/>
              <a:gd name="connsiteX131" fmla="*/ 4203721 w 9462483"/>
              <a:gd name="connsiteY131" fmla="*/ 1054952 h 3300980"/>
              <a:gd name="connsiteX132" fmla="*/ 4119661 w 9462483"/>
              <a:gd name="connsiteY132" fmla="*/ 970893 h 3300980"/>
              <a:gd name="connsiteX133" fmla="*/ 4119661 w 9462483"/>
              <a:gd name="connsiteY133" fmla="*/ 84059 h 3300980"/>
              <a:gd name="connsiteX134" fmla="*/ 4203721 w 9462483"/>
              <a:gd name="connsiteY134" fmla="*/ 0 h 3300980"/>
              <a:gd name="connsiteX135" fmla="*/ 2831148 w 9462483"/>
              <a:gd name="connsiteY135" fmla="*/ 0 h 3300980"/>
              <a:gd name="connsiteX136" fmla="*/ 3888136 w 9462483"/>
              <a:gd name="connsiteY136" fmla="*/ 0 h 3300980"/>
              <a:gd name="connsiteX137" fmla="*/ 3972195 w 9462483"/>
              <a:gd name="connsiteY137" fmla="*/ 84059 h 3300980"/>
              <a:gd name="connsiteX138" fmla="*/ 3972195 w 9462483"/>
              <a:gd name="connsiteY138" fmla="*/ 970893 h 3300980"/>
              <a:gd name="connsiteX139" fmla="*/ 3888136 w 9462483"/>
              <a:gd name="connsiteY139" fmla="*/ 1054952 h 3300980"/>
              <a:gd name="connsiteX140" fmla="*/ 2831148 w 9462483"/>
              <a:gd name="connsiteY140" fmla="*/ 1054952 h 3300980"/>
              <a:gd name="connsiteX141" fmla="*/ 2747090 w 9462483"/>
              <a:gd name="connsiteY141" fmla="*/ 970893 h 3300980"/>
              <a:gd name="connsiteX142" fmla="*/ 2747090 w 9462483"/>
              <a:gd name="connsiteY142" fmla="*/ 84059 h 3300980"/>
              <a:gd name="connsiteX143" fmla="*/ 2831148 w 9462483"/>
              <a:gd name="connsiteY143" fmla="*/ 0 h 3300980"/>
              <a:gd name="connsiteX144" fmla="*/ 1458576 w 9462483"/>
              <a:gd name="connsiteY144" fmla="*/ 0 h 3300980"/>
              <a:gd name="connsiteX145" fmla="*/ 2515564 w 9462483"/>
              <a:gd name="connsiteY145" fmla="*/ 0 h 3300980"/>
              <a:gd name="connsiteX146" fmla="*/ 2599624 w 9462483"/>
              <a:gd name="connsiteY146" fmla="*/ 84059 h 3300980"/>
              <a:gd name="connsiteX147" fmla="*/ 2599624 w 9462483"/>
              <a:gd name="connsiteY147" fmla="*/ 970893 h 3300980"/>
              <a:gd name="connsiteX148" fmla="*/ 2515564 w 9462483"/>
              <a:gd name="connsiteY148" fmla="*/ 1054952 h 3300980"/>
              <a:gd name="connsiteX149" fmla="*/ 1458576 w 9462483"/>
              <a:gd name="connsiteY149" fmla="*/ 1054952 h 3300980"/>
              <a:gd name="connsiteX150" fmla="*/ 1374517 w 9462483"/>
              <a:gd name="connsiteY150" fmla="*/ 970893 h 3300980"/>
              <a:gd name="connsiteX151" fmla="*/ 1374517 w 9462483"/>
              <a:gd name="connsiteY151" fmla="*/ 84059 h 3300980"/>
              <a:gd name="connsiteX152" fmla="*/ 1458576 w 9462483"/>
              <a:gd name="connsiteY152" fmla="*/ 0 h 3300980"/>
              <a:gd name="connsiteX153" fmla="*/ 84059 w 9462483"/>
              <a:gd name="connsiteY153" fmla="*/ 0 h 3300980"/>
              <a:gd name="connsiteX154" fmla="*/ 1141047 w 9462483"/>
              <a:gd name="connsiteY154" fmla="*/ 0 h 3300980"/>
              <a:gd name="connsiteX155" fmla="*/ 1225106 w 9462483"/>
              <a:gd name="connsiteY155" fmla="*/ 84059 h 3300980"/>
              <a:gd name="connsiteX156" fmla="*/ 1225106 w 9462483"/>
              <a:gd name="connsiteY156" fmla="*/ 970893 h 3300980"/>
              <a:gd name="connsiteX157" fmla="*/ 1141047 w 9462483"/>
              <a:gd name="connsiteY157" fmla="*/ 1054952 h 3300980"/>
              <a:gd name="connsiteX158" fmla="*/ 84059 w 9462483"/>
              <a:gd name="connsiteY158" fmla="*/ 1054952 h 3300980"/>
              <a:gd name="connsiteX159" fmla="*/ 0 w 9462483"/>
              <a:gd name="connsiteY159" fmla="*/ 970893 h 3300980"/>
              <a:gd name="connsiteX160" fmla="*/ 0 w 9462483"/>
              <a:gd name="connsiteY160" fmla="*/ 84059 h 3300980"/>
              <a:gd name="connsiteX161" fmla="*/ 84059 w 9462483"/>
              <a:gd name="connsiteY161" fmla="*/ 0 h 330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9462483" h="3300980">
                <a:moveTo>
                  <a:pt x="8321436" y="2246028"/>
                </a:moveTo>
                <a:lnTo>
                  <a:pt x="9378424" y="2246028"/>
                </a:lnTo>
                <a:cubicBezTo>
                  <a:pt x="9424849" y="2246028"/>
                  <a:pt x="9462483" y="2283662"/>
                  <a:pt x="9462483" y="2330087"/>
                </a:cubicBezTo>
                <a:lnTo>
                  <a:pt x="9462483" y="3216922"/>
                </a:lnTo>
                <a:cubicBezTo>
                  <a:pt x="9462483" y="3263346"/>
                  <a:pt x="9424849" y="3300980"/>
                  <a:pt x="9378424" y="3300980"/>
                </a:cubicBezTo>
                <a:lnTo>
                  <a:pt x="8321436" y="3300980"/>
                </a:lnTo>
                <a:cubicBezTo>
                  <a:pt x="8275011" y="3300980"/>
                  <a:pt x="8237378" y="3263346"/>
                  <a:pt x="8237378" y="3216922"/>
                </a:cubicBezTo>
                <a:lnTo>
                  <a:pt x="8237378" y="2330087"/>
                </a:lnTo>
                <a:cubicBezTo>
                  <a:pt x="8237378" y="2283662"/>
                  <a:pt x="8275011" y="2246028"/>
                  <a:pt x="8321436" y="2246028"/>
                </a:cubicBezTo>
                <a:close/>
                <a:moveTo>
                  <a:pt x="6948864" y="2246028"/>
                </a:moveTo>
                <a:lnTo>
                  <a:pt x="8005852" y="2246028"/>
                </a:lnTo>
                <a:cubicBezTo>
                  <a:pt x="8052277" y="2246028"/>
                  <a:pt x="8089911" y="2283662"/>
                  <a:pt x="8089911" y="2330087"/>
                </a:cubicBezTo>
                <a:lnTo>
                  <a:pt x="8089911" y="3216922"/>
                </a:lnTo>
                <a:cubicBezTo>
                  <a:pt x="8089911" y="3263346"/>
                  <a:pt x="8052277" y="3300980"/>
                  <a:pt x="8005852" y="3300980"/>
                </a:cubicBezTo>
                <a:lnTo>
                  <a:pt x="6948864" y="3300980"/>
                </a:lnTo>
                <a:cubicBezTo>
                  <a:pt x="6902439" y="3300980"/>
                  <a:pt x="6864805" y="3263346"/>
                  <a:pt x="6864805" y="3216922"/>
                </a:cubicBezTo>
                <a:lnTo>
                  <a:pt x="6864805" y="2330087"/>
                </a:lnTo>
                <a:cubicBezTo>
                  <a:pt x="6864805" y="2283662"/>
                  <a:pt x="6902439" y="2246028"/>
                  <a:pt x="6948864" y="2246028"/>
                </a:cubicBezTo>
                <a:close/>
                <a:moveTo>
                  <a:pt x="5564622" y="2246028"/>
                </a:moveTo>
                <a:lnTo>
                  <a:pt x="6621610" y="2246028"/>
                </a:lnTo>
                <a:cubicBezTo>
                  <a:pt x="6668035" y="2246028"/>
                  <a:pt x="6705669" y="2283662"/>
                  <a:pt x="6705669" y="2330087"/>
                </a:cubicBezTo>
                <a:lnTo>
                  <a:pt x="6705669" y="3216921"/>
                </a:lnTo>
                <a:cubicBezTo>
                  <a:pt x="6705669" y="3263346"/>
                  <a:pt x="6668035" y="3300980"/>
                  <a:pt x="6621610" y="3300980"/>
                </a:cubicBezTo>
                <a:lnTo>
                  <a:pt x="5564622" y="3300980"/>
                </a:lnTo>
                <a:cubicBezTo>
                  <a:pt x="5518197" y="3300980"/>
                  <a:pt x="5480563" y="3263346"/>
                  <a:pt x="5480563" y="3216921"/>
                </a:cubicBezTo>
                <a:lnTo>
                  <a:pt x="5480563" y="2330087"/>
                </a:lnTo>
                <a:cubicBezTo>
                  <a:pt x="5480563" y="2283662"/>
                  <a:pt x="5518197" y="2246028"/>
                  <a:pt x="5564622" y="2246028"/>
                </a:cubicBezTo>
                <a:close/>
                <a:moveTo>
                  <a:pt x="4205665" y="2246028"/>
                </a:moveTo>
                <a:lnTo>
                  <a:pt x="5262653" y="2246028"/>
                </a:lnTo>
                <a:cubicBezTo>
                  <a:pt x="5309078" y="2246028"/>
                  <a:pt x="5346712" y="2283662"/>
                  <a:pt x="5346712" y="2330087"/>
                </a:cubicBezTo>
                <a:lnTo>
                  <a:pt x="5346712" y="3216921"/>
                </a:lnTo>
                <a:cubicBezTo>
                  <a:pt x="5346712" y="3263346"/>
                  <a:pt x="5309078" y="3300980"/>
                  <a:pt x="5262653" y="3300980"/>
                </a:cubicBezTo>
                <a:lnTo>
                  <a:pt x="4205665" y="3300980"/>
                </a:lnTo>
                <a:cubicBezTo>
                  <a:pt x="4159240" y="3300980"/>
                  <a:pt x="4121606" y="3263346"/>
                  <a:pt x="4121606" y="3216921"/>
                </a:cubicBezTo>
                <a:lnTo>
                  <a:pt x="4121606" y="2330087"/>
                </a:lnTo>
                <a:cubicBezTo>
                  <a:pt x="4121606" y="2283662"/>
                  <a:pt x="4159240" y="2246028"/>
                  <a:pt x="4205665" y="2246028"/>
                </a:cubicBezTo>
                <a:close/>
                <a:moveTo>
                  <a:pt x="8321436" y="1123014"/>
                </a:moveTo>
                <a:lnTo>
                  <a:pt x="9378424" y="1123014"/>
                </a:lnTo>
                <a:cubicBezTo>
                  <a:pt x="9424849" y="1123014"/>
                  <a:pt x="9462483" y="1160648"/>
                  <a:pt x="9462483" y="1207073"/>
                </a:cubicBezTo>
                <a:lnTo>
                  <a:pt x="9462483" y="2093908"/>
                </a:lnTo>
                <a:cubicBezTo>
                  <a:pt x="9462483" y="2140332"/>
                  <a:pt x="9424849" y="2177966"/>
                  <a:pt x="9378424" y="2177966"/>
                </a:cubicBezTo>
                <a:lnTo>
                  <a:pt x="8321436" y="2177966"/>
                </a:lnTo>
                <a:cubicBezTo>
                  <a:pt x="8275011" y="2177966"/>
                  <a:pt x="8237378" y="2140332"/>
                  <a:pt x="8237378" y="2093908"/>
                </a:cubicBezTo>
                <a:lnTo>
                  <a:pt x="8237378" y="1207073"/>
                </a:lnTo>
                <a:cubicBezTo>
                  <a:pt x="8237378" y="1160648"/>
                  <a:pt x="8275011" y="1123014"/>
                  <a:pt x="8321436" y="1123014"/>
                </a:cubicBezTo>
                <a:close/>
                <a:moveTo>
                  <a:pt x="6948864" y="1123014"/>
                </a:moveTo>
                <a:lnTo>
                  <a:pt x="8005852" y="1123014"/>
                </a:lnTo>
                <a:cubicBezTo>
                  <a:pt x="8052277" y="1123014"/>
                  <a:pt x="8089911" y="1160648"/>
                  <a:pt x="8089911" y="1207073"/>
                </a:cubicBezTo>
                <a:lnTo>
                  <a:pt x="8089911" y="2093908"/>
                </a:lnTo>
                <a:cubicBezTo>
                  <a:pt x="8089911" y="2140332"/>
                  <a:pt x="8052277" y="2177966"/>
                  <a:pt x="8005852" y="2177966"/>
                </a:cubicBezTo>
                <a:lnTo>
                  <a:pt x="6948864" y="2177966"/>
                </a:lnTo>
                <a:cubicBezTo>
                  <a:pt x="6902439" y="2177966"/>
                  <a:pt x="6864805" y="2140332"/>
                  <a:pt x="6864805" y="2093908"/>
                </a:cubicBezTo>
                <a:lnTo>
                  <a:pt x="6864805" y="1207073"/>
                </a:lnTo>
                <a:cubicBezTo>
                  <a:pt x="6864805" y="1160648"/>
                  <a:pt x="6902439" y="1123014"/>
                  <a:pt x="6948864" y="1123014"/>
                </a:cubicBezTo>
                <a:close/>
                <a:moveTo>
                  <a:pt x="5576292" y="1123014"/>
                </a:moveTo>
                <a:lnTo>
                  <a:pt x="6633280" y="1123014"/>
                </a:lnTo>
                <a:cubicBezTo>
                  <a:pt x="6679705" y="1123014"/>
                  <a:pt x="6717339" y="1160648"/>
                  <a:pt x="6717339" y="1207073"/>
                </a:cubicBezTo>
                <a:lnTo>
                  <a:pt x="6717339" y="2093908"/>
                </a:lnTo>
                <a:cubicBezTo>
                  <a:pt x="6717339" y="2140332"/>
                  <a:pt x="6679705" y="2177966"/>
                  <a:pt x="6633280" y="2177966"/>
                </a:cubicBezTo>
                <a:lnTo>
                  <a:pt x="5576292" y="2177966"/>
                </a:lnTo>
                <a:cubicBezTo>
                  <a:pt x="5529867" y="2177966"/>
                  <a:pt x="5492233" y="2140332"/>
                  <a:pt x="5492233" y="2093908"/>
                </a:cubicBezTo>
                <a:lnTo>
                  <a:pt x="5492233" y="1207073"/>
                </a:lnTo>
                <a:cubicBezTo>
                  <a:pt x="5492233" y="1160648"/>
                  <a:pt x="5529867" y="1123014"/>
                  <a:pt x="5576292" y="1123014"/>
                </a:cubicBezTo>
                <a:close/>
                <a:moveTo>
                  <a:pt x="4203721" y="1123014"/>
                </a:moveTo>
                <a:lnTo>
                  <a:pt x="5260708" y="1123014"/>
                </a:lnTo>
                <a:cubicBezTo>
                  <a:pt x="5307133" y="1123014"/>
                  <a:pt x="5344767" y="1160648"/>
                  <a:pt x="5344767" y="1207073"/>
                </a:cubicBezTo>
                <a:lnTo>
                  <a:pt x="5344767" y="2093908"/>
                </a:lnTo>
                <a:cubicBezTo>
                  <a:pt x="5344767" y="2140332"/>
                  <a:pt x="5307133" y="2177966"/>
                  <a:pt x="5260708" y="2177966"/>
                </a:cubicBezTo>
                <a:lnTo>
                  <a:pt x="4203721" y="2177966"/>
                </a:lnTo>
                <a:cubicBezTo>
                  <a:pt x="4157295" y="2177966"/>
                  <a:pt x="4119661" y="2140332"/>
                  <a:pt x="4119661" y="2093908"/>
                </a:cubicBezTo>
                <a:lnTo>
                  <a:pt x="4119661" y="1207073"/>
                </a:lnTo>
                <a:cubicBezTo>
                  <a:pt x="4119661" y="1160648"/>
                  <a:pt x="4157295" y="1123014"/>
                  <a:pt x="4203721" y="1123014"/>
                </a:cubicBezTo>
                <a:close/>
                <a:moveTo>
                  <a:pt x="2831148" y="1123014"/>
                </a:moveTo>
                <a:lnTo>
                  <a:pt x="3888136" y="1123014"/>
                </a:lnTo>
                <a:cubicBezTo>
                  <a:pt x="3934561" y="1123014"/>
                  <a:pt x="3972195" y="1160648"/>
                  <a:pt x="3972195" y="1207073"/>
                </a:cubicBezTo>
                <a:lnTo>
                  <a:pt x="3972195" y="2093908"/>
                </a:lnTo>
                <a:cubicBezTo>
                  <a:pt x="3972195" y="2140332"/>
                  <a:pt x="3934561" y="2177966"/>
                  <a:pt x="3888136" y="2177966"/>
                </a:cubicBezTo>
                <a:lnTo>
                  <a:pt x="2831148" y="2177966"/>
                </a:lnTo>
                <a:cubicBezTo>
                  <a:pt x="2784723" y="2177966"/>
                  <a:pt x="2747090" y="2140332"/>
                  <a:pt x="2747090" y="2093908"/>
                </a:cubicBezTo>
                <a:lnTo>
                  <a:pt x="2747090" y="1207073"/>
                </a:lnTo>
                <a:cubicBezTo>
                  <a:pt x="2747090" y="1160648"/>
                  <a:pt x="2784723" y="1123014"/>
                  <a:pt x="2831148" y="1123014"/>
                </a:cubicBezTo>
                <a:close/>
                <a:moveTo>
                  <a:pt x="1458577" y="1113286"/>
                </a:moveTo>
                <a:lnTo>
                  <a:pt x="2515565" y="1113286"/>
                </a:lnTo>
                <a:cubicBezTo>
                  <a:pt x="2561990" y="1113286"/>
                  <a:pt x="2599624" y="1150920"/>
                  <a:pt x="2599624" y="1197345"/>
                </a:cubicBezTo>
                <a:lnTo>
                  <a:pt x="2599624" y="2084179"/>
                </a:lnTo>
                <a:cubicBezTo>
                  <a:pt x="2599624" y="2130604"/>
                  <a:pt x="2561990" y="2168238"/>
                  <a:pt x="2515565" y="2168238"/>
                </a:cubicBezTo>
                <a:lnTo>
                  <a:pt x="1458577" y="2168238"/>
                </a:lnTo>
                <a:cubicBezTo>
                  <a:pt x="1412153" y="2168238"/>
                  <a:pt x="1374519" y="2130604"/>
                  <a:pt x="1374519" y="2084179"/>
                </a:cubicBezTo>
                <a:lnTo>
                  <a:pt x="1374519" y="1197345"/>
                </a:lnTo>
                <a:cubicBezTo>
                  <a:pt x="1374519" y="1150920"/>
                  <a:pt x="1412153" y="1113286"/>
                  <a:pt x="1458577" y="1113286"/>
                </a:cubicBezTo>
                <a:close/>
                <a:moveTo>
                  <a:pt x="96690" y="1113286"/>
                </a:moveTo>
                <a:lnTo>
                  <a:pt x="1153678" y="1113286"/>
                </a:lnTo>
                <a:cubicBezTo>
                  <a:pt x="1200103" y="1113286"/>
                  <a:pt x="1237737" y="1150920"/>
                  <a:pt x="1237737" y="1197345"/>
                </a:cubicBezTo>
                <a:lnTo>
                  <a:pt x="1237737" y="2084179"/>
                </a:lnTo>
                <a:cubicBezTo>
                  <a:pt x="1237737" y="2130604"/>
                  <a:pt x="1200103" y="2168238"/>
                  <a:pt x="1153678" y="2168238"/>
                </a:cubicBezTo>
                <a:lnTo>
                  <a:pt x="96690" y="2168238"/>
                </a:lnTo>
                <a:cubicBezTo>
                  <a:pt x="50265" y="2168238"/>
                  <a:pt x="12631" y="2130604"/>
                  <a:pt x="12631" y="2084179"/>
                </a:cubicBezTo>
                <a:lnTo>
                  <a:pt x="12631" y="1197345"/>
                </a:lnTo>
                <a:cubicBezTo>
                  <a:pt x="12631" y="1150920"/>
                  <a:pt x="50265" y="1113286"/>
                  <a:pt x="96690" y="1113286"/>
                </a:cubicBezTo>
                <a:close/>
                <a:moveTo>
                  <a:pt x="8321436" y="0"/>
                </a:moveTo>
                <a:lnTo>
                  <a:pt x="9378424" y="0"/>
                </a:lnTo>
                <a:cubicBezTo>
                  <a:pt x="9424849" y="0"/>
                  <a:pt x="9462483" y="37634"/>
                  <a:pt x="9462483" y="84059"/>
                </a:cubicBezTo>
                <a:lnTo>
                  <a:pt x="9462483" y="970893"/>
                </a:lnTo>
                <a:cubicBezTo>
                  <a:pt x="9462483" y="1017318"/>
                  <a:pt x="9424849" y="1054952"/>
                  <a:pt x="9378424" y="1054952"/>
                </a:cubicBezTo>
                <a:lnTo>
                  <a:pt x="8321436" y="1054952"/>
                </a:lnTo>
                <a:cubicBezTo>
                  <a:pt x="8275011" y="1054952"/>
                  <a:pt x="8237378" y="1017318"/>
                  <a:pt x="8237378" y="970893"/>
                </a:cubicBezTo>
                <a:lnTo>
                  <a:pt x="8237378" y="84059"/>
                </a:lnTo>
                <a:cubicBezTo>
                  <a:pt x="8237378" y="37634"/>
                  <a:pt x="8275011" y="0"/>
                  <a:pt x="8321436" y="0"/>
                </a:cubicBezTo>
                <a:close/>
                <a:moveTo>
                  <a:pt x="6948864" y="0"/>
                </a:moveTo>
                <a:lnTo>
                  <a:pt x="8005852" y="0"/>
                </a:lnTo>
                <a:cubicBezTo>
                  <a:pt x="8052277" y="0"/>
                  <a:pt x="8089911" y="37634"/>
                  <a:pt x="8089911" y="84059"/>
                </a:cubicBezTo>
                <a:lnTo>
                  <a:pt x="8089911" y="970893"/>
                </a:lnTo>
                <a:cubicBezTo>
                  <a:pt x="8089911" y="1017318"/>
                  <a:pt x="8052277" y="1054952"/>
                  <a:pt x="8005852" y="1054952"/>
                </a:cubicBezTo>
                <a:lnTo>
                  <a:pt x="6948864" y="1054952"/>
                </a:lnTo>
                <a:cubicBezTo>
                  <a:pt x="6902439" y="1054952"/>
                  <a:pt x="6864805" y="1017318"/>
                  <a:pt x="6864805" y="970893"/>
                </a:cubicBezTo>
                <a:lnTo>
                  <a:pt x="6864805" y="84059"/>
                </a:lnTo>
                <a:cubicBezTo>
                  <a:pt x="6864805" y="37634"/>
                  <a:pt x="6902439" y="0"/>
                  <a:pt x="6948864" y="0"/>
                </a:cubicBezTo>
                <a:close/>
                <a:moveTo>
                  <a:pt x="5576292" y="0"/>
                </a:moveTo>
                <a:lnTo>
                  <a:pt x="6633280" y="0"/>
                </a:lnTo>
                <a:cubicBezTo>
                  <a:pt x="6679705" y="0"/>
                  <a:pt x="6717339" y="37634"/>
                  <a:pt x="6717339" y="84059"/>
                </a:cubicBezTo>
                <a:lnTo>
                  <a:pt x="6717339" y="970893"/>
                </a:lnTo>
                <a:cubicBezTo>
                  <a:pt x="6717339" y="1017318"/>
                  <a:pt x="6679705" y="1054952"/>
                  <a:pt x="6633280" y="1054952"/>
                </a:cubicBezTo>
                <a:lnTo>
                  <a:pt x="5576292" y="1054952"/>
                </a:lnTo>
                <a:cubicBezTo>
                  <a:pt x="5529867" y="1054952"/>
                  <a:pt x="5492233" y="1017318"/>
                  <a:pt x="5492233" y="970893"/>
                </a:cubicBezTo>
                <a:lnTo>
                  <a:pt x="5492233" y="84059"/>
                </a:lnTo>
                <a:cubicBezTo>
                  <a:pt x="5492233" y="37634"/>
                  <a:pt x="5529867" y="0"/>
                  <a:pt x="5576292" y="0"/>
                </a:cubicBezTo>
                <a:close/>
                <a:moveTo>
                  <a:pt x="4203721" y="0"/>
                </a:moveTo>
                <a:lnTo>
                  <a:pt x="5260708" y="0"/>
                </a:lnTo>
                <a:cubicBezTo>
                  <a:pt x="5307133" y="0"/>
                  <a:pt x="5344767" y="37634"/>
                  <a:pt x="5344767" y="84059"/>
                </a:cubicBezTo>
                <a:lnTo>
                  <a:pt x="5344767" y="970893"/>
                </a:lnTo>
                <a:cubicBezTo>
                  <a:pt x="5344767" y="1017318"/>
                  <a:pt x="5307133" y="1054952"/>
                  <a:pt x="5260708" y="1054952"/>
                </a:cubicBezTo>
                <a:lnTo>
                  <a:pt x="4203721" y="1054952"/>
                </a:lnTo>
                <a:cubicBezTo>
                  <a:pt x="4157295" y="1054952"/>
                  <a:pt x="4119661" y="1017318"/>
                  <a:pt x="4119661" y="970893"/>
                </a:cubicBezTo>
                <a:lnTo>
                  <a:pt x="4119661" y="84059"/>
                </a:lnTo>
                <a:cubicBezTo>
                  <a:pt x="4119661" y="37634"/>
                  <a:pt x="4157295" y="0"/>
                  <a:pt x="4203721" y="0"/>
                </a:cubicBezTo>
                <a:close/>
                <a:moveTo>
                  <a:pt x="2831148" y="0"/>
                </a:moveTo>
                <a:lnTo>
                  <a:pt x="3888136" y="0"/>
                </a:lnTo>
                <a:cubicBezTo>
                  <a:pt x="3934561" y="0"/>
                  <a:pt x="3972195" y="37634"/>
                  <a:pt x="3972195" y="84059"/>
                </a:cubicBezTo>
                <a:lnTo>
                  <a:pt x="3972195" y="970893"/>
                </a:lnTo>
                <a:cubicBezTo>
                  <a:pt x="3972195" y="1017318"/>
                  <a:pt x="3934561" y="1054952"/>
                  <a:pt x="3888136" y="1054952"/>
                </a:cubicBezTo>
                <a:lnTo>
                  <a:pt x="2831148" y="1054952"/>
                </a:lnTo>
                <a:cubicBezTo>
                  <a:pt x="2784723" y="1054952"/>
                  <a:pt x="2747090" y="1017318"/>
                  <a:pt x="2747090" y="970893"/>
                </a:cubicBezTo>
                <a:lnTo>
                  <a:pt x="2747090" y="84059"/>
                </a:lnTo>
                <a:cubicBezTo>
                  <a:pt x="2747090" y="37634"/>
                  <a:pt x="2784723" y="0"/>
                  <a:pt x="2831148" y="0"/>
                </a:cubicBezTo>
                <a:close/>
                <a:moveTo>
                  <a:pt x="1458576" y="0"/>
                </a:moveTo>
                <a:lnTo>
                  <a:pt x="2515564" y="0"/>
                </a:lnTo>
                <a:cubicBezTo>
                  <a:pt x="2561989" y="0"/>
                  <a:pt x="2599624" y="37634"/>
                  <a:pt x="2599624" y="84059"/>
                </a:cubicBezTo>
                <a:lnTo>
                  <a:pt x="2599624" y="970893"/>
                </a:lnTo>
                <a:cubicBezTo>
                  <a:pt x="2599624" y="1017318"/>
                  <a:pt x="2561989" y="1054952"/>
                  <a:pt x="2515564" y="1054952"/>
                </a:cubicBezTo>
                <a:lnTo>
                  <a:pt x="1458576" y="1054952"/>
                </a:lnTo>
                <a:cubicBezTo>
                  <a:pt x="1412152" y="1054952"/>
                  <a:pt x="1374517" y="1017318"/>
                  <a:pt x="1374517" y="970893"/>
                </a:cubicBezTo>
                <a:lnTo>
                  <a:pt x="1374517" y="84059"/>
                </a:lnTo>
                <a:cubicBezTo>
                  <a:pt x="1374517" y="37634"/>
                  <a:pt x="1412152" y="0"/>
                  <a:pt x="1458576" y="0"/>
                </a:cubicBezTo>
                <a:close/>
                <a:moveTo>
                  <a:pt x="84059" y="0"/>
                </a:moveTo>
                <a:lnTo>
                  <a:pt x="1141047" y="0"/>
                </a:lnTo>
                <a:cubicBezTo>
                  <a:pt x="1187472" y="0"/>
                  <a:pt x="1225106" y="37634"/>
                  <a:pt x="1225106" y="84059"/>
                </a:cubicBezTo>
                <a:lnTo>
                  <a:pt x="1225106" y="970893"/>
                </a:lnTo>
                <a:cubicBezTo>
                  <a:pt x="1225106" y="1017318"/>
                  <a:pt x="1187472" y="1054952"/>
                  <a:pt x="1141047" y="1054952"/>
                </a:cubicBezTo>
                <a:lnTo>
                  <a:pt x="84059" y="1054952"/>
                </a:lnTo>
                <a:cubicBezTo>
                  <a:pt x="37634" y="1054952"/>
                  <a:pt x="0" y="1017318"/>
                  <a:pt x="0" y="970893"/>
                </a:cubicBezTo>
                <a:lnTo>
                  <a:pt x="0" y="84059"/>
                </a:lnTo>
                <a:cubicBezTo>
                  <a:pt x="0" y="37634"/>
                  <a:pt x="37634" y="0"/>
                  <a:pt x="84059" y="0"/>
                </a:cubicBezTo>
                <a:close/>
              </a:path>
            </a:pathLst>
          </a:custGeom>
        </p:spPr>
      </p:pic>
      <p:sp>
        <p:nvSpPr>
          <p:cNvPr id="17" name="MH_Other_1"/>
          <p:cNvSpPr/>
          <p:nvPr>
            <p:custDataLst>
              <p:tags r:id="rId2"/>
            </p:custDataLst>
          </p:nvPr>
        </p:nvSpPr>
        <p:spPr>
          <a:xfrm>
            <a:off x="6130820" y="2253187"/>
            <a:ext cx="918830" cy="791214"/>
          </a:xfrm>
          <a:prstGeom prst="roundRect">
            <a:avLst>
              <a:gd name="adj" fmla="val 7968"/>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ea typeface="汉仪夏日体W" panose="00020600040101010101" pitchFamily="18" charset="-122"/>
            </a:endParaRPr>
          </a:p>
        </p:txBody>
      </p:sp>
      <p:sp>
        <p:nvSpPr>
          <p:cNvPr id="18" name="MH_Other_2"/>
          <p:cNvSpPr/>
          <p:nvPr>
            <p:custDataLst>
              <p:tags r:id="rId3"/>
            </p:custDataLst>
          </p:nvPr>
        </p:nvSpPr>
        <p:spPr>
          <a:xfrm>
            <a:off x="7160249" y="3102591"/>
            <a:ext cx="918830" cy="791214"/>
          </a:xfrm>
          <a:prstGeom prst="roundRect">
            <a:avLst>
              <a:gd name="adj" fmla="val 7968"/>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ea typeface="汉仪夏日体W" panose="00020600040101010101" pitchFamily="18" charset="-122"/>
            </a:endParaRPr>
          </a:p>
        </p:txBody>
      </p:sp>
      <p:grpSp>
        <p:nvGrpSpPr>
          <p:cNvPr id="19" name="组合 18"/>
          <p:cNvGrpSpPr/>
          <p:nvPr/>
        </p:nvGrpSpPr>
        <p:grpSpPr>
          <a:xfrm>
            <a:off x="1041797" y="3172289"/>
            <a:ext cx="2765822" cy="744599"/>
            <a:chOff x="874713" y="3325188"/>
            <a:chExt cx="3687762" cy="992799"/>
          </a:xfrm>
        </p:grpSpPr>
        <p:sp>
          <p:nvSpPr>
            <p:cNvPr id="20" name="矩形 19"/>
            <p:cNvSpPr/>
            <p:nvPr/>
          </p:nvSpPr>
          <p:spPr>
            <a:xfrm>
              <a:off x="874713" y="3677812"/>
              <a:ext cx="3687762" cy="64017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50000"/>
                      <a:lumOff val="50000"/>
                    </a:schemeClr>
                  </a:solidFill>
                  <a:latin typeface="汉仪夏日体W" panose="00020600040101010101" pitchFamily="18" charset="-122"/>
                  <a:ea typeface="汉仪夏日体W" panose="00020600040101010101" pitchFamily="18" charset="-122"/>
                </a:rPr>
                <a:t>用户可以在投影仪或者计算机上进行演示也可以将演示文稿打印出来制作成胶片</a:t>
              </a:r>
            </a:p>
          </p:txBody>
        </p:sp>
        <p:sp>
          <p:nvSpPr>
            <p:cNvPr id="21" name="矩形 20"/>
            <p:cNvSpPr/>
            <p:nvPr/>
          </p:nvSpPr>
          <p:spPr>
            <a:xfrm>
              <a:off x="874713" y="3325188"/>
              <a:ext cx="2241974" cy="4555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汉仪夏日体W" panose="00020600040101010101" pitchFamily="18" charset="-122"/>
                  <a:ea typeface="汉仪夏日体W" panose="00020600040101010101" pitchFamily="18" charset="-122"/>
                </a:rPr>
                <a:t>标题文字添加</a:t>
              </a:r>
            </a:p>
          </p:txBody>
        </p:sp>
      </p:grpSp>
    </p:spTree>
    <p:custDataLst>
      <p:tags r:id="rId1"/>
    </p:custDataLst>
    <p:extLst>
      <p:ext uri="{BB962C8B-B14F-4D97-AF65-F5344CB8AC3E}">
        <p14:creationId xmlns:p14="http://schemas.microsoft.com/office/powerpoint/2010/main" val="2213206327"/>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rot="10800000" flipH="1">
            <a:off x="1970564" y="2442726"/>
            <a:ext cx="1209675" cy="504981"/>
            <a:chOff x="1652259" y="4256917"/>
            <a:chExt cx="1206254" cy="360191"/>
          </a:xfrm>
        </p:grpSpPr>
        <p:cxnSp>
          <p:nvCxnSpPr>
            <p:cNvPr id="29" name="Straight Connector 28"/>
            <p:cNvCxnSpPr/>
            <p:nvPr/>
          </p:nvCxnSpPr>
          <p:spPr>
            <a:xfrm flipH="1">
              <a:off x="1652259" y="4256917"/>
              <a:ext cx="1206254"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652259" y="4257767"/>
              <a:ext cx="0" cy="360191"/>
            </a:xfrm>
            <a:prstGeom prst="line">
              <a:avLst/>
            </a:prstGeom>
            <a:ln>
              <a:solidFill>
                <a:schemeClr val="bg2">
                  <a:lumMod val="7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31" name="Freeform 5"/>
          <p:cNvSpPr>
            <a:spLocks/>
          </p:cNvSpPr>
          <p:nvPr/>
        </p:nvSpPr>
        <p:spPr bwMode="auto">
          <a:xfrm flipH="1">
            <a:off x="1633618" y="1556627"/>
            <a:ext cx="708422" cy="818212"/>
          </a:xfrm>
          <a:custGeom>
            <a:avLst/>
            <a:gdLst>
              <a:gd name="T0" fmla="*/ 2010 w 2010"/>
              <a:gd name="T1" fmla="*/ 1740 h 2320"/>
              <a:gd name="T2" fmla="*/ 1005 w 2010"/>
              <a:gd name="T3" fmla="*/ 2320 h 2320"/>
              <a:gd name="T4" fmla="*/ 0 w 2010"/>
              <a:gd name="T5" fmla="*/ 1740 h 2320"/>
              <a:gd name="T6" fmla="*/ 0 w 2010"/>
              <a:gd name="T7" fmla="*/ 581 h 2320"/>
              <a:gd name="T8" fmla="*/ 1005 w 2010"/>
              <a:gd name="T9" fmla="*/ 0 h 2320"/>
              <a:gd name="T10" fmla="*/ 2010 w 2010"/>
              <a:gd name="T11" fmla="*/ 581 h 2320"/>
              <a:gd name="T12" fmla="*/ 2010 w 2010"/>
              <a:gd name="T13" fmla="*/ 1740 h 2320"/>
            </a:gdLst>
            <a:ahLst/>
            <a:cxnLst>
              <a:cxn ang="0">
                <a:pos x="T0" y="T1"/>
              </a:cxn>
              <a:cxn ang="0">
                <a:pos x="T2" y="T3"/>
              </a:cxn>
              <a:cxn ang="0">
                <a:pos x="T4" y="T5"/>
              </a:cxn>
              <a:cxn ang="0">
                <a:pos x="T6" y="T7"/>
              </a:cxn>
              <a:cxn ang="0">
                <a:pos x="T8" y="T9"/>
              </a:cxn>
              <a:cxn ang="0">
                <a:pos x="T10" y="T11"/>
              </a:cxn>
              <a:cxn ang="0">
                <a:pos x="T12" y="T13"/>
              </a:cxn>
            </a:cxnLst>
            <a:rect l="0" t="0" r="r" b="b"/>
            <a:pathLst>
              <a:path w="2010" h="2320">
                <a:moveTo>
                  <a:pt x="2010" y="1740"/>
                </a:moveTo>
                <a:lnTo>
                  <a:pt x="1005" y="2320"/>
                </a:lnTo>
                <a:lnTo>
                  <a:pt x="0" y="1740"/>
                </a:lnTo>
                <a:lnTo>
                  <a:pt x="0" y="581"/>
                </a:lnTo>
                <a:lnTo>
                  <a:pt x="1005" y="0"/>
                </a:lnTo>
                <a:lnTo>
                  <a:pt x="2010" y="581"/>
                </a:lnTo>
                <a:lnTo>
                  <a:pt x="2010" y="1740"/>
                </a:lnTo>
                <a:close/>
              </a:path>
            </a:pathLst>
          </a:custGeom>
          <a:solidFill>
            <a:schemeClr val="accent3"/>
          </a:solidFill>
          <a:ln>
            <a:noFill/>
          </a:ln>
        </p:spPr>
        <p:txBody>
          <a:bodyPr lIns="68580" tIns="34290" rIns="68580" bIns="34290" anchor="ctr"/>
          <a:lstStyle/>
          <a:p>
            <a:pPr fontAlgn="auto">
              <a:spcBef>
                <a:spcPts val="0"/>
              </a:spcBef>
              <a:spcAft>
                <a:spcPts val="0"/>
              </a:spcAft>
              <a:defRPr/>
            </a:pPr>
            <a:endParaRPr lang="en-US" sz="1500" dirty="0">
              <a:solidFill>
                <a:schemeClr val="bg1"/>
              </a:solidFill>
              <a:latin typeface="FontAwesome" pitchFamily="2" charset="0"/>
              <a:ea typeface="+mn-ea"/>
            </a:endParaRPr>
          </a:p>
        </p:txBody>
      </p:sp>
      <p:sp>
        <p:nvSpPr>
          <p:cNvPr id="32" name="TextBox 31"/>
          <p:cNvSpPr txBox="1">
            <a:spLocks noChangeArrowheads="1"/>
          </p:cNvSpPr>
          <p:nvPr/>
        </p:nvSpPr>
        <p:spPr bwMode="auto">
          <a:xfrm>
            <a:off x="2423002" y="1805280"/>
            <a:ext cx="135691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l" fontAlgn="auto">
              <a:spcAft>
                <a:spcPts val="0"/>
              </a:spcAft>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l" fontAlgn="auto">
              <a:spcAft>
                <a:spcPts val="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所有文字都可以随意更改成您的文字内容 鼠标点击修改的地方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Text Placeholder 32"/>
          <p:cNvSpPr txBox="1">
            <a:spLocks/>
          </p:cNvSpPr>
          <p:nvPr/>
        </p:nvSpPr>
        <p:spPr bwMode="auto">
          <a:xfrm>
            <a:off x="2771800" y="4048708"/>
            <a:ext cx="3865637" cy="50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fontAlgn="auto">
              <a:spcAft>
                <a:spcPts val="0"/>
              </a:spcAft>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所有文字都可以随意更改成您的文字内容 鼠标点击修改的地方所有文字都可以随意更改成您的文字内容 鼠标点击修改的地方所有文字都可以随意更改成您的文字内容 鼠标点击修改的地方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fontAlgn="auto">
              <a:spcAft>
                <a:spcPts val="0"/>
              </a:spcAft>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 name="Group 16"/>
          <p:cNvGrpSpPr>
            <a:grpSpLocks/>
          </p:cNvGrpSpPr>
          <p:nvPr/>
        </p:nvGrpSpPr>
        <p:grpSpPr bwMode="auto">
          <a:xfrm>
            <a:off x="3092133" y="1523280"/>
            <a:ext cx="3227785" cy="2429625"/>
            <a:chOff x="3200238" y="2031113"/>
            <a:chExt cx="4303307" cy="3238214"/>
          </a:xfrm>
        </p:grpSpPr>
        <p:grpSp>
          <p:nvGrpSpPr>
            <p:cNvPr id="4" name="Group 3"/>
            <p:cNvGrpSpPr>
              <a:grpSpLocks/>
            </p:cNvGrpSpPr>
            <p:nvPr/>
          </p:nvGrpSpPr>
          <p:grpSpPr bwMode="auto">
            <a:xfrm>
              <a:off x="3200238" y="2031113"/>
              <a:ext cx="4303307" cy="3238214"/>
              <a:chOff x="3366492" y="2204299"/>
              <a:chExt cx="4303307" cy="3238214"/>
            </a:xfrm>
          </p:grpSpPr>
          <p:sp>
            <p:nvSpPr>
              <p:cNvPr id="108563" name="AutoShape 3"/>
              <p:cNvSpPr>
                <a:spLocks noChangeAspect="1" noChangeArrowheads="1" noTextEdit="1"/>
              </p:cNvSpPr>
              <p:nvPr/>
            </p:nvSpPr>
            <p:spPr bwMode="auto">
              <a:xfrm rot="-5400000">
                <a:off x="3987896" y="1766574"/>
                <a:ext cx="3060500" cy="411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 name="Freeform 5"/>
              <p:cNvSpPr>
                <a:spLocks/>
              </p:cNvSpPr>
              <p:nvPr/>
            </p:nvSpPr>
            <p:spPr bwMode="auto">
              <a:xfrm rot="16200000">
                <a:off x="5169718" y="4012303"/>
                <a:ext cx="1363543" cy="696847"/>
              </a:xfrm>
              <a:custGeom>
                <a:avLst/>
                <a:gdLst>
                  <a:gd name="T0" fmla="*/ 364 w 482"/>
                  <a:gd name="T1" fmla="*/ 246 h 246"/>
                  <a:gd name="T2" fmla="*/ 482 w 482"/>
                  <a:gd name="T3" fmla="*/ 128 h 246"/>
                  <a:gd name="T4" fmla="*/ 0 w 482"/>
                  <a:gd name="T5" fmla="*/ 128 h 246"/>
                  <a:gd name="T6" fmla="*/ 118 w 482"/>
                  <a:gd name="T7" fmla="*/ 246 h 246"/>
                  <a:gd name="T8" fmla="*/ 364 w 482"/>
                  <a:gd name="T9" fmla="*/ 246 h 246"/>
                </a:gdLst>
                <a:ahLst/>
                <a:cxnLst>
                  <a:cxn ang="0">
                    <a:pos x="T0" y="T1"/>
                  </a:cxn>
                  <a:cxn ang="0">
                    <a:pos x="T2" y="T3"/>
                  </a:cxn>
                  <a:cxn ang="0">
                    <a:pos x="T4" y="T5"/>
                  </a:cxn>
                  <a:cxn ang="0">
                    <a:pos x="T6" y="T7"/>
                  </a:cxn>
                  <a:cxn ang="0">
                    <a:pos x="T8" y="T9"/>
                  </a:cxn>
                </a:cxnLst>
                <a:rect l="0" t="0" r="r" b="b"/>
                <a:pathLst>
                  <a:path w="482" h="246">
                    <a:moveTo>
                      <a:pt x="364" y="246"/>
                    </a:moveTo>
                    <a:cubicBezTo>
                      <a:pt x="482" y="128"/>
                      <a:pt x="482" y="128"/>
                      <a:pt x="482" y="128"/>
                    </a:cubicBezTo>
                    <a:cubicBezTo>
                      <a:pt x="347" y="0"/>
                      <a:pt x="135" y="0"/>
                      <a:pt x="0" y="128"/>
                    </a:cubicBezTo>
                    <a:cubicBezTo>
                      <a:pt x="118" y="246"/>
                      <a:pt x="118" y="246"/>
                      <a:pt x="118" y="246"/>
                    </a:cubicBezTo>
                    <a:cubicBezTo>
                      <a:pt x="188" y="183"/>
                      <a:pt x="294" y="183"/>
                      <a:pt x="364" y="246"/>
                    </a:cubicBezTo>
                    <a:close/>
                  </a:path>
                </a:pathLst>
              </a:custGeom>
              <a:solidFill>
                <a:schemeClr val="accent3"/>
              </a:solidFill>
              <a:ln>
                <a:noFill/>
              </a:ln>
              <a:extLst/>
            </p:spPr>
            <p:txBody>
              <a:bodyPr/>
              <a:lstStyle/>
              <a:p>
                <a:pPr fontAlgn="auto">
                  <a:spcBef>
                    <a:spcPts val="0"/>
                  </a:spcBef>
                  <a:spcAft>
                    <a:spcPts val="0"/>
                  </a:spcAft>
                  <a:defRPr/>
                </a:pPr>
                <a:endParaRPr lang="en-US">
                  <a:latin typeface="+mn-lt"/>
                  <a:ea typeface="+mn-ea"/>
                </a:endParaRPr>
              </a:p>
            </p:txBody>
          </p:sp>
          <p:sp>
            <p:nvSpPr>
              <p:cNvPr id="7" name="Freeform 6"/>
              <p:cNvSpPr>
                <a:spLocks/>
              </p:cNvSpPr>
              <p:nvPr/>
            </p:nvSpPr>
            <p:spPr bwMode="auto">
              <a:xfrm rot="16200000">
                <a:off x="6641191" y="4013891"/>
                <a:ext cx="1363543" cy="693673"/>
              </a:xfrm>
              <a:custGeom>
                <a:avLst/>
                <a:gdLst>
                  <a:gd name="T0" fmla="*/ 118 w 482"/>
                  <a:gd name="T1" fmla="*/ 0 h 246"/>
                  <a:gd name="T2" fmla="*/ 0 w 482"/>
                  <a:gd name="T3" fmla="*/ 118 h 246"/>
                  <a:gd name="T4" fmla="*/ 482 w 482"/>
                  <a:gd name="T5" fmla="*/ 118 h 246"/>
                  <a:gd name="T6" fmla="*/ 364 w 482"/>
                  <a:gd name="T7" fmla="*/ 0 h 246"/>
                  <a:gd name="T8" fmla="*/ 118 w 482"/>
                  <a:gd name="T9" fmla="*/ 0 h 246"/>
                </a:gdLst>
                <a:ahLst/>
                <a:cxnLst>
                  <a:cxn ang="0">
                    <a:pos x="T0" y="T1"/>
                  </a:cxn>
                  <a:cxn ang="0">
                    <a:pos x="T2" y="T3"/>
                  </a:cxn>
                  <a:cxn ang="0">
                    <a:pos x="T4" y="T5"/>
                  </a:cxn>
                  <a:cxn ang="0">
                    <a:pos x="T6" y="T7"/>
                  </a:cxn>
                  <a:cxn ang="0">
                    <a:pos x="T8" y="T9"/>
                  </a:cxn>
                </a:cxnLst>
                <a:rect l="0" t="0" r="r" b="b"/>
                <a:pathLst>
                  <a:path w="482" h="246">
                    <a:moveTo>
                      <a:pt x="118" y="0"/>
                    </a:moveTo>
                    <a:cubicBezTo>
                      <a:pt x="0" y="118"/>
                      <a:pt x="0" y="118"/>
                      <a:pt x="0" y="118"/>
                    </a:cubicBezTo>
                    <a:cubicBezTo>
                      <a:pt x="135" y="246"/>
                      <a:pt x="347" y="246"/>
                      <a:pt x="482" y="118"/>
                    </a:cubicBezTo>
                    <a:cubicBezTo>
                      <a:pt x="364" y="0"/>
                      <a:pt x="364" y="0"/>
                      <a:pt x="364" y="0"/>
                    </a:cubicBezTo>
                    <a:cubicBezTo>
                      <a:pt x="294" y="63"/>
                      <a:pt x="188" y="63"/>
                      <a:pt x="118" y="0"/>
                    </a:cubicBezTo>
                    <a:close/>
                  </a:path>
                </a:pathLst>
              </a:custGeom>
              <a:solidFill>
                <a:schemeClr val="accent4"/>
              </a:solidFill>
              <a:ln>
                <a:noFill/>
              </a:ln>
              <a:extLst/>
            </p:spPr>
            <p:txBody>
              <a:bodyPr/>
              <a:lstStyle/>
              <a:p>
                <a:pPr fontAlgn="auto">
                  <a:spcBef>
                    <a:spcPts val="0"/>
                  </a:spcBef>
                  <a:spcAft>
                    <a:spcPts val="0"/>
                  </a:spcAft>
                  <a:defRPr/>
                </a:pPr>
                <a:endParaRPr lang="en-US">
                  <a:latin typeface="+mn-lt"/>
                  <a:ea typeface="+mn-ea"/>
                </a:endParaRPr>
              </a:p>
            </p:txBody>
          </p:sp>
          <p:sp>
            <p:nvSpPr>
              <p:cNvPr id="8" name="Freeform 7"/>
              <p:cNvSpPr>
                <a:spLocks/>
              </p:cNvSpPr>
              <p:nvPr/>
            </p:nvSpPr>
            <p:spPr bwMode="auto">
              <a:xfrm rot="16200000">
                <a:off x="6240388" y="4413114"/>
                <a:ext cx="693677" cy="1365121"/>
              </a:xfrm>
              <a:custGeom>
                <a:avLst/>
                <a:gdLst>
                  <a:gd name="T0" fmla="*/ 246 w 246"/>
                  <a:gd name="T1" fmla="*/ 118 h 483"/>
                  <a:gd name="T2" fmla="*/ 128 w 246"/>
                  <a:gd name="T3" fmla="*/ 0 h 483"/>
                  <a:gd name="T4" fmla="*/ 128 w 246"/>
                  <a:gd name="T5" fmla="*/ 483 h 483"/>
                  <a:gd name="T6" fmla="*/ 246 w 246"/>
                  <a:gd name="T7" fmla="*/ 365 h 483"/>
                  <a:gd name="T8" fmla="*/ 246 w 246"/>
                  <a:gd name="T9" fmla="*/ 118 h 483"/>
                </a:gdLst>
                <a:ahLst/>
                <a:cxnLst>
                  <a:cxn ang="0">
                    <a:pos x="T0" y="T1"/>
                  </a:cxn>
                  <a:cxn ang="0">
                    <a:pos x="T2" y="T3"/>
                  </a:cxn>
                  <a:cxn ang="0">
                    <a:pos x="T4" y="T5"/>
                  </a:cxn>
                  <a:cxn ang="0">
                    <a:pos x="T6" y="T7"/>
                  </a:cxn>
                  <a:cxn ang="0">
                    <a:pos x="T8" y="T9"/>
                  </a:cxn>
                </a:cxnLst>
                <a:rect l="0" t="0" r="r" b="b"/>
                <a:pathLst>
                  <a:path w="246" h="483">
                    <a:moveTo>
                      <a:pt x="246" y="118"/>
                    </a:moveTo>
                    <a:cubicBezTo>
                      <a:pt x="128" y="0"/>
                      <a:pt x="128" y="0"/>
                      <a:pt x="128" y="0"/>
                    </a:cubicBezTo>
                    <a:cubicBezTo>
                      <a:pt x="0" y="135"/>
                      <a:pt x="0" y="347"/>
                      <a:pt x="128" y="483"/>
                    </a:cubicBezTo>
                    <a:cubicBezTo>
                      <a:pt x="246" y="365"/>
                      <a:pt x="246" y="365"/>
                      <a:pt x="246" y="365"/>
                    </a:cubicBezTo>
                    <a:cubicBezTo>
                      <a:pt x="183" y="295"/>
                      <a:pt x="183" y="188"/>
                      <a:pt x="246"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ea typeface="+mn-ea"/>
                </a:endParaRPr>
              </a:p>
            </p:txBody>
          </p:sp>
          <p:sp>
            <p:nvSpPr>
              <p:cNvPr id="9" name="Freeform 8"/>
              <p:cNvSpPr>
                <a:spLocks/>
              </p:cNvSpPr>
              <p:nvPr/>
            </p:nvSpPr>
            <p:spPr bwMode="auto">
              <a:xfrm rot="16200000">
                <a:off x="6240388" y="2943219"/>
                <a:ext cx="693677" cy="1365121"/>
              </a:xfrm>
              <a:custGeom>
                <a:avLst/>
                <a:gdLst>
                  <a:gd name="T0" fmla="*/ 118 w 246"/>
                  <a:gd name="T1" fmla="*/ 0 h 483"/>
                  <a:gd name="T2" fmla="*/ 0 w 246"/>
                  <a:gd name="T3" fmla="*/ 118 h 483"/>
                  <a:gd name="T4" fmla="*/ 0 w 246"/>
                  <a:gd name="T5" fmla="*/ 365 h 483"/>
                  <a:gd name="T6" fmla="*/ 118 w 246"/>
                  <a:gd name="T7" fmla="*/ 483 h 483"/>
                  <a:gd name="T8" fmla="*/ 118 w 246"/>
                  <a:gd name="T9" fmla="*/ 0 h 483"/>
                </a:gdLst>
                <a:ahLst/>
                <a:cxnLst>
                  <a:cxn ang="0">
                    <a:pos x="T0" y="T1"/>
                  </a:cxn>
                  <a:cxn ang="0">
                    <a:pos x="T2" y="T3"/>
                  </a:cxn>
                  <a:cxn ang="0">
                    <a:pos x="T4" y="T5"/>
                  </a:cxn>
                  <a:cxn ang="0">
                    <a:pos x="T6" y="T7"/>
                  </a:cxn>
                  <a:cxn ang="0">
                    <a:pos x="T8" y="T9"/>
                  </a:cxn>
                </a:cxnLst>
                <a:rect l="0" t="0" r="r" b="b"/>
                <a:pathLst>
                  <a:path w="246" h="483">
                    <a:moveTo>
                      <a:pt x="118" y="0"/>
                    </a:moveTo>
                    <a:cubicBezTo>
                      <a:pt x="0" y="118"/>
                      <a:pt x="0" y="118"/>
                      <a:pt x="0" y="118"/>
                    </a:cubicBezTo>
                    <a:cubicBezTo>
                      <a:pt x="63" y="188"/>
                      <a:pt x="63" y="295"/>
                      <a:pt x="0" y="365"/>
                    </a:cubicBezTo>
                    <a:cubicBezTo>
                      <a:pt x="118" y="483"/>
                      <a:pt x="118" y="483"/>
                      <a:pt x="118" y="483"/>
                    </a:cubicBezTo>
                    <a:cubicBezTo>
                      <a:pt x="246" y="347"/>
                      <a:pt x="246" y="135"/>
                      <a:pt x="118" y="0"/>
                    </a:cubicBezTo>
                    <a:close/>
                  </a:path>
                </a:pathLst>
              </a:custGeom>
              <a:solidFill>
                <a:schemeClr val="accent3"/>
              </a:solidFill>
              <a:ln>
                <a:noFill/>
              </a:ln>
              <a:extLst/>
            </p:spPr>
            <p:txBody>
              <a:bodyPr/>
              <a:lstStyle/>
              <a:p>
                <a:pPr fontAlgn="auto">
                  <a:spcBef>
                    <a:spcPts val="0"/>
                  </a:spcBef>
                  <a:spcAft>
                    <a:spcPts val="0"/>
                  </a:spcAft>
                  <a:defRPr/>
                </a:pPr>
                <a:endParaRPr lang="en-US">
                  <a:latin typeface="+mn-lt"/>
                  <a:ea typeface="+mn-ea"/>
                </a:endParaRPr>
              </a:p>
            </p:txBody>
          </p:sp>
          <p:sp>
            <p:nvSpPr>
              <p:cNvPr id="10" name="Freeform 9"/>
              <p:cNvSpPr>
                <a:spLocks/>
              </p:cNvSpPr>
              <p:nvPr/>
            </p:nvSpPr>
            <p:spPr bwMode="auto">
              <a:xfrm rot="16200000">
                <a:off x="3030764" y="4009923"/>
                <a:ext cx="1365129" cy="693673"/>
              </a:xfrm>
              <a:custGeom>
                <a:avLst/>
                <a:gdLst>
                  <a:gd name="T0" fmla="*/ 365 w 483"/>
                  <a:gd name="T1" fmla="*/ 246 h 246"/>
                  <a:gd name="T2" fmla="*/ 483 w 483"/>
                  <a:gd name="T3" fmla="*/ 128 h 246"/>
                  <a:gd name="T4" fmla="*/ 0 w 483"/>
                  <a:gd name="T5" fmla="*/ 128 h 246"/>
                  <a:gd name="T6" fmla="*/ 118 w 483"/>
                  <a:gd name="T7" fmla="*/ 246 h 246"/>
                  <a:gd name="T8" fmla="*/ 365 w 483"/>
                  <a:gd name="T9" fmla="*/ 246 h 246"/>
                </a:gdLst>
                <a:ahLst/>
                <a:cxnLst>
                  <a:cxn ang="0">
                    <a:pos x="T0" y="T1"/>
                  </a:cxn>
                  <a:cxn ang="0">
                    <a:pos x="T2" y="T3"/>
                  </a:cxn>
                  <a:cxn ang="0">
                    <a:pos x="T4" y="T5"/>
                  </a:cxn>
                  <a:cxn ang="0">
                    <a:pos x="T6" y="T7"/>
                  </a:cxn>
                  <a:cxn ang="0">
                    <a:pos x="T8" y="T9"/>
                  </a:cxn>
                </a:cxnLst>
                <a:rect l="0" t="0" r="r" b="b"/>
                <a:pathLst>
                  <a:path w="483" h="246">
                    <a:moveTo>
                      <a:pt x="365" y="246"/>
                    </a:moveTo>
                    <a:cubicBezTo>
                      <a:pt x="483" y="128"/>
                      <a:pt x="483" y="128"/>
                      <a:pt x="483" y="128"/>
                    </a:cubicBezTo>
                    <a:cubicBezTo>
                      <a:pt x="347" y="0"/>
                      <a:pt x="135" y="0"/>
                      <a:pt x="0" y="128"/>
                    </a:cubicBezTo>
                    <a:cubicBezTo>
                      <a:pt x="118" y="246"/>
                      <a:pt x="118" y="246"/>
                      <a:pt x="118" y="246"/>
                    </a:cubicBezTo>
                    <a:cubicBezTo>
                      <a:pt x="188" y="183"/>
                      <a:pt x="295" y="183"/>
                      <a:pt x="365" y="246"/>
                    </a:cubicBezTo>
                    <a:close/>
                  </a:path>
                </a:pathLst>
              </a:custGeom>
              <a:solidFill>
                <a:schemeClr val="accent2"/>
              </a:solidFill>
              <a:ln>
                <a:noFill/>
              </a:ln>
              <a:extLst/>
            </p:spPr>
            <p:txBody>
              <a:bodyPr/>
              <a:lstStyle/>
              <a:p>
                <a:pPr fontAlgn="auto">
                  <a:spcBef>
                    <a:spcPts val="0"/>
                  </a:spcBef>
                  <a:spcAft>
                    <a:spcPts val="0"/>
                  </a:spcAft>
                  <a:defRPr/>
                </a:pPr>
                <a:endParaRPr lang="en-US">
                  <a:latin typeface="+mn-lt"/>
                  <a:ea typeface="+mn-ea"/>
                </a:endParaRPr>
              </a:p>
            </p:txBody>
          </p:sp>
          <p:sp>
            <p:nvSpPr>
              <p:cNvPr id="11" name="Freeform 10"/>
              <p:cNvSpPr>
                <a:spLocks/>
              </p:cNvSpPr>
              <p:nvPr/>
            </p:nvSpPr>
            <p:spPr bwMode="auto">
              <a:xfrm rot="16200000">
                <a:off x="4499063" y="4009923"/>
                <a:ext cx="1365129" cy="693672"/>
              </a:xfrm>
              <a:custGeom>
                <a:avLst/>
                <a:gdLst>
                  <a:gd name="T0" fmla="*/ 118 w 483"/>
                  <a:gd name="T1" fmla="*/ 0 h 246"/>
                  <a:gd name="T2" fmla="*/ 0 w 483"/>
                  <a:gd name="T3" fmla="*/ 118 h 246"/>
                  <a:gd name="T4" fmla="*/ 483 w 483"/>
                  <a:gd name="T5" fmla="*/ 118 h 246"/>
                  <a:gd name="T6" fmla="*/ 365 w 483"/>
                  <a:gd name="T7" fmla="*/ 0 h 246"/>
                  <a:gd name="T8" fmla="*/ 118 w 483"/>
                  <a:gd name="T9" fmla="*/ 0 h 246"/>
                </a:gdLst>
                <a:ahLst/>
                <a:cxnLst>
                  <a:cxn ang="0">
                    <a:pos x="T0" y="T1"/>
                  </a:cxn>
                  <a:cxn ang="0">
                    <a:pos x="T2" y="T3"/>
                  </a:cxn>
                  <a:cxn ang="0">
                    <a:pos x="T4" y="T5"/>
                  </a:cxn>
                  <a:cxn ang="0">
                    <a:pos x="T6" y="T7"/>
                  </a:cxn>
                  <a:cxn ang="0">
                    <a:pos x="T8" y="T9"/>
                  </a:cxn>
                </a:cxnLst>
                <a:rect l="0" t="0" r="r" b="b"/>
                <a:pathLst>
                  <a:path w="483" h="246">
                    <a:moveTo>
                      <a:pt x="118" y="0"/>
                    </a:moveTo>
                    <a:cubicBezTo>
                      <a:pt x="0" y="118"/>
                      <a:pt x="0" y="118"/>
                      <a:pt x="0" y="118"/>
                    </a:cubicBezTo>
                    <a:cubicBezTo>
                      <a:pt x="135" y="246"/>
                      <a:pt x="347" y="246"/>
                      <a:pt x="483" y="118"/>
                    </a:cubicBezTo>
                    <a:cubicBezTo>
                      <a:pt x="365" y="0"/>
                      <a:pt x="365" y="0"/>
                      <a:pt x="365" y="0"/>
                    </a:cubicBezTo>
                    <a:cubicBezTo>
                      <a:pt x="295" y="63"/>
                      <a:pt x="188" y="63"/>
                      <a:pt x="118" y="0"/>
                    </a:cubicBezTo>
                    <a:close/>
                  </a:path>
                </a:pathLst>
              </a:custGeom>
              <a:solidFill>
                <a:schemeClr val="accent3"/>
              </a:solidFill>
              <a:ln>
                <a:noFill/>
              </a:ln>
              <a:extLst/>
            </p:spPr>
            <p:txBody>
              <a:bodyPr/>
              <a:lstStyle/>
              <a:p>
                <a:pPr fontAlgn="auto">
                  <a:spcBef>
                    <a:spcPts val="0"/>
                  </a:spcBef>
                  <a:spcAft>
                    <a:spcPts val="0"/>
                  </a:spcAft>
                  <a:defRPr/>
                </a:pPr>
                <a:endParaRPr lang="en-US">
                  <a:latin typeface="+mn-lt"/>
                  <a:ea typeface="+mn-ea"/>
                </a:endParaRPr>
              </a:p>
            </p:txBody>
          </p:sp>
          <p:sp>
            <p:nvSpPr>
              <p:cNvPr id="12" name="Freeform 11"/>
              <p:cNvSpPr>
                <a:spLocks/>
              </p:cNvSpPr>
              <p:nvPr/>
            </p:nvSpPr>
            <p:spPr bwMode="auto">
              <a:xfrm rot="16200000">
                <a:off x="4099846" y="4410733"/>
                <a:ext cx="695264" cy="1361947"/>
              </a:xfrm>
              <a:custGeom>
                <a:avLst/>
                <a:gdLst>
                  <a:gd name="T0" fmla="*/ 246 w 246"/>
                  <a:gd name="T1" fmla="*/ 118 h 482"/>
                  <a:gd name="T2" fmla="*/ 128 w 246"/>
                  <a:gd name="T3" fmla="*/ 0 h 482"/>
                  <a:gd name="T4" fmla="*/ 128 w 246"/>
                  <a:gd name="T5" fmla="*/ 482 h 482"/>
                  <a:gd name="T6" fmla="*/ 246 w 246"/>
                  <a:gd name="T7" fmla="*/ 364 h 482"/>
                  <a:gd name="T8" fmla="*/ 246 w 246"/>
                  <a:gd name="T9" fmla="*/ 118 h 482"/>
                </a:gdLst>
                <a:ahLst/>
                <a:cxnLst>
                  <a:cxn ang="0">
                    <a:pos x="T0" y="T1"/>
                  </a:cxn>
                  <a:cxn ang="0">
                    <a:pos x="T2" y="T3"/>
                  </a:cxn>
                  <a:cxn ang="0">
                    <a:pos x="T4" y="T5"/>
                  </a:cxn>
                  <a:cxn ang="0">
                    <a:pos x="T6" y="T7"/>
                  </a:cxn>
                  <a:cxn ang="0">
                    <a:pos x="T8" y="T9"/>
                  </a:cxn>
                </a:cxnLst>
                <a:rect l="0" t="0" r="r" b="b"/>
                <a:pathLst>
                  <a:path w="246" h="482">
                    <a:moveTo>
                      <a:pt x="246" y="118"/>
                    </a:moveTo>
                    <a:cubicBezTo>
                      <a:pt x="128" y="0"/>
                      <a:pt x="128" y="0"/>
                      <a:pt x="128" y="0"/>
                    </a:cubicBezTo>
                    <a:cubicBezTo>
                      <a:pt x="0" y="135"/>
                      <a:pt x="0" y="347"/>
                      <a:pt x="128" y="482"/>
                    </a:cubicBezTo>
                    <a:cubicBezTo>
                      <a:pt x="246" y="364"/>
                      <a:pt x="246" y="364"/>
                      <a:pt x="246" y="364"/>
                    </a:cubicBezTo>
                    <a:cubicBezTo>
                      <a:pt x="183" y="294"/>
                      <a:pt x="183" y="188"/>
                      <a:pt x="246" y="11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ea typeface="+mn-ea"/>
                </a:endParaRPr>
              </a:p>
            </p:txBody>
          </p:sp>
          <p:sp>
            <p:nvSpPr>
              <p:cNvPr id="13" name="Freeform 12"/>
              <p:cNvSpPr>
                <a:spLocks/>
              </p:cNvSpPr>
              <p:nvPr/>
            </p:nvSpPr>
            <p:spPr bwMode="auto">
              <a:xfrm rot="16200000">
                <a:off x="4099846" y="2939250"/>
                <a:ext cx="695264" cy="1361947"/>
              </a:xfrm>
              <a:custGeom>
                <a:avLst/>
                <a:gdLst>
                  <a:gd name="T0" fmla="*/ 118 w 246"/>
                  <a:gd name="T1" fmla="*/ 0 h 482"/>
                  <a:gd name="T2" fmla="*/ 0 w 246"/>
                  <a:gd name="T3" fmla="*/ 118 h 482"/>
                  <a:gd name="T4" fmla="*/ 0 w 246"/>
                  <a:gd name="T5" fmla="*/ 364 h 482"/>
                  <a:gd name="T6" fmla="*/ 118 w 246"/>
                  <a:gd name="T7" fmla="*/ 482 h 482"/>
                  <a:gd name="T8" fmla="*/ 118 w 246"/>
                  <a:gd name="T9" fmla="*/ 0 h 482"/>
                </a:gdLst>
                <a:ahLst/>
                <a:cxnLst>
                  <a:cxn ang="0">
                    <a:pos x="T0" y="T1"/>
                  </a:cxn>
                  <a:cxn ang="0">
                    <a:pos x="T2" y="T3"/>
                  </a:cxn>
                  <a:cxn ang="0">
                    <a:pos x="T4" y="T5"/>
                  </a:cxn>
                  <a:cxn ang="0">
                    <a:pos x="T6" y="T7"/>
                  </a:cxn>
                  <a:cxn ang="0">
                    <a:pos x="T8" y="T9"/>
                  </a:cxn>
                </a:cxnLst>
                <a:rect l="0" t="0" r="r" b="b"/>
                <a:pathLst>
                  <a:path w="246" h="482">
                    <a:moveTo>
                      <a:pt x="118" y="0"/>
                    </a:moveTo>
                    <a:cubicBezTo>
                      <a:pt x="0" y="118"/>
                      <a:pt x="0" y="118"/>
                      <a:pt x="0" y="118"/>
                    </a:cubicBezTo>
                    <a:cubicBezTo>
                      <a:pt x="62" y="188"/>
                      <a:pt x="62" y="294"/>
                      <a:pt x="0" y="364"/>
                    </a:cubicBezTo>
                    <a:cubicBezTo>
                      <a:pt x="118" y="482"/>
                      <a:pt x="118" y="482"/>
                      <a:pt x="118" y="482"/>
                    </a:cubicBezTo>
                    <a:cubicBezTo>
                      <a:pt x="246" y="347"/>
                      <a:pt x="246" y="135"/>
                      <a:pt x="118" y="0"/>
                    </a:cubicBezTo>
                    <a:close/>
                  </a:path>
                </a:pathLst>
              </a:custGeom>
              <a:solidFill>
                <a:schemeClr val="accent3"/>
              </a:solidFill>
              <a:ln>
                <a:noFill/>
              </a:ln>
              <a:extLst/>
            </p:spPr>
            <p:txBody>
              <a:bodyPr/>
              <a:lstStyle/>
              <a:p>
                <a:pPr fontAlgn="auto">
                  <a:spcBef>
                    <a:spcPts val="0"/>
                  </a:spcBef>
                  <a:spcAft>
                    <a:spcPts val="0"/>
                  </a:spcAft>
                  <a:defRPr/>
                </a:pPr>
                <a:endParaRPr lang="en-US">
                  <a:latin typeface="+mn-lt"/>
                  <a:ea typeface="+mn-ea"/>
                </a:endParaRPr>
              </a:p>
            </p:txBody>
          </p:sp>
          <p:sp>
            <p:nvSpPr>
              <p:cNvPr id="14" name="Freeform 13"/>
              <p:cNvSpPr>
                <a:spLocks/>
              </p:cNvSpPr>
              <p:nvPr/>
            </p:nvSpPr>
            <p:spPr bwMode="auto">
              <a:xfrm rot="16200000">
                <a:off x="4096669" y="2939248"/>
                <a:ext cx="1361955" cy="695259"/>
              </a:xfrm>
              <a:custGeom>
                <a:avLst/>
                <a:gdLst>
                  <a:gd name="T0" fmla="*/ 364 w 482"/>
                  <a:gd name="T1" fmla="*/ 246 h 246"/>
                  <a:gd name="T2" fmla="*/ 482 w 482"/>
                  <a:gd name="T3" fmla="*/ 128 h 246"/>
                  <a:gd name="T4" fmla="*/ 0 w 482"/>
                  <a:gd name="T5" fmla="*/ 128 h 246"/>
                  <a:gd name="T6" fmla="*/ 118 w 482"/>
                  <a:gd name="T7" fmla="*/ 246 h 246"/>
                  <a:gd name="T8" fmla="*/ 364 w 482"/>
                  <a:gd name="T9" fmla="*/ 246 h 246"/>
                </a:gdLst>
                <a:ahLst/>
                <a:cxnLst>
                  <a:cxn ang="0">
                    <a:pos x="T0" y="T1"/>
                  </a:cxn>
                  <a:cxn ang="0">
                    <a:pos x="T2" y="T3"/>
                  </a:cxn>
                  <a:cxn ang="0">
                    <a:pos x="T4" y="T5"/>
                  </a:cxn>
                  <a:cxn ang="0">
                    <a:pos x="T6" y="T7"/>
                  </a:cxn>
                  <a:cxn ang="0">
                    <a:pos x="T8" y="T9"/>
                  </a:cxn>
                </a:cxnLst>
                <a:rect l="0" t="0" r="r" b="b"/>
                <a:pathLst>
                  <a:path w="482" h="246">
                    <a:moveTo>
                      <a:pt x="364" y="246"/>
                    </a:moveTo>
                    <a:cubicBezTo>
                      <a:pt x="482" y="128"/>
                      <a:pt x="482" y="128"/>
                      <a:pt x="482" y="128"/>
                    </a:cubicBezTo>
                    <a:cubicBezTo>
                      <a:pt x="347" y="0"/>
                      <a:pt x="135" y="0"/>
                      <a:pt x="0" y="128"/>
                    </a:cubicBezTo>
                    <a:cubicBezTo>
                      <a:pt x="118" y="246"/>
                      <a:pt x="118" y="246"/>
                      <a:pt x="118" y="246"/>
                    </a:cubicBezTo>
                    <a:cubicBezTo>
                      <a:pt x="188" y="184"/>
                      <a:pt x="294" y="184"/>
                      <a:pt x="364" y="246"/>
                    </a:cubicBezTo>
                    <a:close/>
                  </a:path>
                </a:pathLst>
              </a:custGeom>
              <a:solidFill>
                <a:schemeClr val="accent2"/>
              </a:solidFill>
              <a:ln>
                <a:noFill/>
              </a:ln>
              <a:extLst/>
            </p:spPr>
            <p:txBody>
              <a:bodyPr/>
              <a:lstStyle/>
              <a:p>
                <a:pPr fontAlgn="auto">
                  <a:spcBef>
                    <a:spcPts val="0"/>
                  </a:spcBef>
                  <a:spcAft>
                    <a:spcPts val="0"/>
                  </a:spcAft>
                  <a:defRPr/>
                </a:pPr>
                <a:endParaRPr lang="en-US">
                  <a:latin typeface="+mn-lt"/>
                  <a:ea typeface="+mn-ea"/>
                </a:endParaRPr>
              </a:p>
            </p:txBody>
          </p:sp>
          <p:sp>
            <p:nvSpPr>
              <p:cNvPr id="15" name="Freeform 14"/>
              <p:cNvSpPr>
                <a:spLocks/>
              </p:cNvSpPr>
              <p:nvPr/>
            </p:nvSpPr>
            <p:spPr bwMode="auto">
              <a:xfrm rot="16200000">
                <a:off x="5568143" y="2939248"/>
                <a:ext cx="1361955" cy="695259"/>
              </a:xfrm>
              <a:custGeom>
                <a:avLst/>
                <a:gdLst>
                  <a:gd name="T0" fmla="*/ 118 w 482"/>
                  <a:gd name="T1" fmla="*/ 0 h 246"/>
                  <a:gd name="T2" fmla="*/ 0 w 482"/>
                  <a:gd name="T3" fmla="*/ 118 h 246"/>
                  <a:gd name="T4" fmla="*/ 482 w 482"/>
                  <a:gd name="T5" fmla="*/ 118 h 246"/>
                  <a:gd name="T6" fmla="*/ 364 w 482"/>
                  <a:gd name="T7" fmla="*/ 0 h 246"/>
                  <a:gd name="T8" fmla="*/ 118 w 482"/>
                  <a:gd name="T9" fmla="*/ 0 h 246"/>
                </a:gdLst>
                <a:ahLst/>
                <a:cxnLst>
                  <a:cxn ang="0">
                    <a:pos x="T0" y="T1"/>
                  </a:cxn>
                  <a:cxn ang="0">
                    <a:pos x="T2" y="T3"/>
                  </a:cxn>
                  <a:cxn ang="0">
                    <a:pos x="T4" y="T5"/>
                  </a:cxn>
                  <a:cxn ang="0">
                    <a:pos x="T6" y="T7"/>
                  </a:cxn>
                  <a:cxn ang="0">
                    <a:pos x="T8" y="T9"/>
                  </a:cxn>
                </a:cxnLst>
                <a:rect l="0" t="0" r="r" b="b"/>
                <a:pathLst>
                  <a:path w="482" h="246">
                    <a:moveTo>
                      <a:pt x="118" y="0"/>
                    </a:moveTo>
                    <a:cubicBezTo>
                      <a:pt x="0" y="118"/>
                      <a:pt x="0" y="118"/>
                      <a:pt x="0" y="118"/>
                    </a:cubicBezTo>
                    <a:cubicBezTo>
                      <a:pt x="135" y="246"/>
                      <a:pt x="347" y="246"/>
                      <a:pt x="482" y="118"/>
                    </a:cubicBezTo>
                    <a:cubicBezTo>
                      <a:pt x="364" y="0"/>
                      <a:pt x="364" y="0"/>
                      <a:pt x="364" y="0"/>
                    </a:cubicBezTo>
                    <a:cubicBezTo>
                      <a:pt x="294" y="63"/>
                      <a:pt x="188" y="63"/>
                      <a:pt x="118" y="0"/>
                    </a:cubicBezTo>
                    <a:close/>
                  </a:path>
                </a:pathLst>
              </a:custGeom>
              <a:solidFill>
                <a:schemeClr val="accent2"/>
              </a:solidFill>
              <a:ln>
                <a:noFill/>
              </a:ln>
              <a:extLst/>
            </p:spPr>
            <p:txBody>
              <a:bodyPr/>
              <a:lstStyle/>
              <a:p>
                <a:pPr fontAlgn="auto">
                  <a:spcBef>
                    <a:spcPts val="0"/>
                  </a:spcBef>
                  <a:spcAft>
                    <a:spcPts val="0"/>
                  </a:spcAft>
                  <a:defRPr/>
                </a:pPr>
                <a:endParaRPr lang="en-US">
                  <a:latin typeface="+mn-lt"/>
                  <a:ea typeface="+mn-ea"/>
                </a:endParaRPr>
              </a:p>
            </p:txBody>
          </p:sp>
          <p:sp>
            <p:nvSpPr>
              <p:cNvPr id="16" name="Freeform 15"/>
              <p:cNvSpPr>
                <a:spLocks/>
              </p:cNvSpPr>
              <p:nvPr/>
            </p:nvSpPr>
            <p:spPr bwMode="auto">
              <a:xfrm rot="16200000">
                <a:off x="5165751" y="1870165"/>
                <a:ext cx="695264" cy="1363533"/>
              </a:xfrm>
              <a:custGeom>
                <a:avLst/>
                <a:gdLst>
                  <a:gd name="T0" fmla="*/ 118 w 246"/>
                  <a:gd name="T1" fmla="*/ 0 h 483"/>
                  <a:gd name="T2" fmla="*/ 0 w 246"/>
                  <a:gd name="T3" fmla="*/ 118 h 483"/>
                  <a:gd name="T4" fmla="*/ 0 w 246"/>
                  <a:gd name="T5" fmla="*/ 365 h 483"/>
                  <a:gd name="T6" fmla="*/ 118 w 246"/>
                  <a:gd name="T7" fmla="*/ 483 h 483"/>
                  <a:gd name="T8" fmla="*/ 118 w 246"/>
                  <a:gd name="T9" fmla="*/ 0 h 483"/>
                </a:gdLst>
                <a:ahLst/>
                <a:cxnLst>
                  <a:cxn ang="0">
                    <a:pos x="T0" y="T1"/>
                  </a:cxn>
                  <a:cxn ang="0">
                    <a:pos x="T2" y="T3"/>
                  </a:cxn>
                  <a:cxn ang="0">
                    <a:pos x="T4" y="T5"/>
                  </a:cxn>
                  <a:cxn ang="0">
                    <a:pos x="T6" y="T7"/>
                  </a:cxn>
                  <a:cxn ang="0">
                    <a:pos x="T8" y="T9"/>
                  </a:cxn>
                </a:cxnLst>
                <a:rect l="0" t="0" r="r" b="b"/>
                <a:pathLst>
                  <a:path w="246" h="483">
                    <a:moveTo>
                      <a:pt x="118" y="0"/>
                    </a:moveTo>
                    <a:cubicBezTo>
                      <a:pt x="0" y="118"/>
                      <a:pt x="0" y="118"/>
                      <a:pt x="0" y="118"/>
                    </a:cubicBezTo>
                    <a:cubicBezTo>
                      <a:pt x="63" y="188"/>
                      <a:pt x="63" y="295"/>
                      <a:pt x="0" y="365"/>
                    </a:cubicBezTo>
                    <a:cubicBezTo>
                      <a:pt x="118" y="483"/>
                      <a:pt x="118" y="483"/>
                      <a:pt x="118" y="483"/>
                    </a:cubicBezTo>
                    <a:cubicBezTo>
                      <a:pt x="246" y="348"/>
                      <a:pt x="246" y="136"/>
                      <a:pt x="11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ea typeface="+mn-ea"/>
                </a:endParaRPr>
              </a:p>
            </p:txBody>
          </p:sp>
        </p:grpSp>
        <p:sp>
          <p:nvSpPr>
            <p:cNvPr id="34" name="Freeform 27"/>
            <p:cNvSpPr>
              <a:spLocks noChangeArrowheads="1"/>
            </p:cNvSpPr>
            <p:nvPr/>
          </p:nvSpPr>
          <p:spPr bwMode="auto">
            <a:xfrm>
              <a:off x="3987374" y="3936359"/>
              <a:ext cx="604682" cy="473227"/>
            </a:xfrm>
            <a:custGeom>
              <a:avLst/>
              <a:gdLst>
                <a:gd name="T0" fmla="*/ 518640 w 506"/>
                <a:gd name="T1" fmla="*/ 83022 h 399"/>
                <a:gd name="T2" fmla="*/ 518640 w 506"/>
                <a:gd name="T3" fmla="*/ 83022 h 399"/>
                <a:gd name="T4" fmla="*/ 200764 w 506"/>
                <a:gd name="T5" fmla="*/ 41511 h 399"/>
                <a:gd name="T6" fmla="*/ 10755 w 506"/>
                <a:gd name="T7" fmla="*/ 262113 h 399"/>
                <a:gd name="T8" fmla="*/ 233030 w 506"/>
                <a:gd name="T9" fmla="*/ 472041 h 399"/>
                <a:gd name="T10" fmla="*/ 455304 w 506"/>
                <a:gd name="T11" fmla="*/ 367670 h 399"/>
                <a:gd name="T12" fmla="*/ 433794 w 506"/>
                <a:gd name="T13" fmla="*/ 251439 h 399"/>
                <a:gd name="T14" fmla="*/ 560466 w 506"/>
                <a:gd name="T15" fmla="*/ 240765 h 399"/>
                <a:gd name="T16" fmla="*/ 518640 w 506"/>
                <a:gd name="T17" fmla="*/ 83022 h 399"/>
                <a:gd name="T18" fmla="*/ 327436 w 506"/>
                <a:gd name="T19" fmla="*/ 356996 h 399"/>
                <a:gd name="T20" fmla="*/ 327436 w 506"/>
                <a:gd name="T21" fmla="*/ 356996 h 399"/>
                <a:gd name="T22" fmla="*/ 285611 w 506"/>
                <a:gd name="T23" fmla="*/ 314299 h 399"/>
                <a:gd name="T24" fmla="*/ 327436 w 506"/>
                <a:gd name="T25" fmla="*/ 272787 h 399"/>
                <a:gd name="T26" fmla="*/ 369262 w 506"/>
                <a:gd name="T27" fmla="*/ 314299 h 399"/>
                <a:gd name="T28" fmla="*/ 327436 w 506"/>
                <a:gd name="T29" fmla="*/ 356996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rgbClr val="77777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sp>
          <p:nvSpPr>
            <p:cNvPr id="35" name="Freeform 97"/>
            <p:cNvSpPr>
              <a:spLocks noChangeArrowheads="1"/>
            </p:cNvSpPr>
            <p:nvPr/>
          </p:nvSpPr>
          <p:spPr bwMode="auto">
            <a:xfrm>
              <a:off x="5071610" y="2885136"/>
              <a:ext cx="556310" cy="477540"/>
            </a:xfrm>
            <a:custGeom>
              <a:avLst/>
              <a:gdLst>
                <a:gd name="T0" fmla="*/ 257447 w 497"/>
                <a:gd name="T1" fmla="*/ 258948 h 426"/>
                <a:gd name="T2" fmla="*/ 257447 w 497"/>
                <a:gd name="T3" fmla="*/ 258948 h 426"/>
                <a:gd name="T4" fmla="*/ 306698 w 497"/>
                <a:gd name="T5" fmla="*/ 258948 h 426"/>
                <a:gd name="T6" fmla="*/ 306698 w 497"/>
                <a:gd name="T7" fmla="*/ 308271 h 426"/>
                <a:gd name="T8" fmla="*/ 555191 w 497"/>
                <a:gd name="T9" fmla="*/ 308271 h 426"/>
                <a:gd name="T10" fmla="*/ 545117 w 497"/>
                <a:gd name="T11" fmla="*/ 149091 h 426"/>
                <a:gd name="T12" fmla="*/ 495866 w 497"/>
                <a:gd name="T13" fmla="*/ 89679 h 426"/>
                <a:gd name="T14" fmla="*/ 406319 w 497"/>
                <a:gd name="T15" fmla="*/ 89679 h 426"/>
                <a:gd name="T16" fmla="*/ 377216 w 497"/>
                <a:gd name="T17" fmla="*/ 30267 h 426"/>
                <a:gd name="T18" fmla="*/ 335801 w 497"/>
                <a:gd name="T19" fmla="*/ 0 h 426"/>
                <a:gd name="T20" fmla="*/ 217151 w 497"/>
                <a:gd name="T21" fmla="*/ 0 h 426"/>
                <a:gd name="T22" fmla="*/ 188048 w 497"/>
                <a:gd name="T23" fmla="*/ 30267 h 426"/>
                <a:gd name="T24" fmla="*/ 148872 w 497"/>
                <a:gd name="T25" fmla="*/ 89679 h 426"/>
                <a:gd name="T26" fmla="*/ 59325 w 497"/>
                <a:gd name="T27" fmla="*/ 89679 h 426"/>
                <a:gd name="T28" fmla="*/ 10074 w 497"/>
                <a:gd name="T29" fmla="*/ 149091 h 426"/>
                <a:gd name="T30" fmla="*/ 0 w 497"/>
                <a:gd name="T31" fmla="*/ 308271 h 426"/>
                <a:gd name="T32" fmla="*/ 257447 w 497"/>
                <a:gd name="T33" fmla="*/ 308271 h 426"/>
                <a:gd name="T34" fmla="*/ 257447 w 497"/>
                <a:gd name="T35" fmla="*/ 258948 h 426"/>
                <a:gd name="T36" fmla="*/ 208196 w 497"/>
                <a:gd name="T37" fmla="*/ 59412 h 426"/>
                <a:gd name="T38" fmla="*/ 208196 w 497"/>
                <a:gd name="T39" fmla="*/ 59412 h 426"/>
                <a:gd name="T40" fmla="*/ 237299 w 497"/>
                <a:gd name="T41" fmla="*/ 40355 h 426"/>
                <a:gd name="T42" fmla="*/ 317891 w 497"/>
                <a:gd name="T43" fmla="*/ 40355 h 426"/>
                <a:gd name="T44" fmla="*/ 345875 w 497"/>
                <a:gd name="T45" fmla="*/ 59412 h 426"/>
                <a:gd name="T46" fmla="*/ 357068 w 497"/>
                <a:gd name="T47" fmla="*/ 89679 h 426"/>
                <a:gd name="T48" fmla="*/ 198122 w 497"/>
                <a:gd name="T49" fmla="*/ 89679 h 426"/>
                <a:gd name="T50" fmla="*/ 208196 w 497"/>
                <a:gd name="T51" fmla="*/ 59412 h 426"/>
                <a:gd name="T52" fmla="*/ 306698 w 497"/>
                <a:gd name="T53" fmla="*/ 397950 h 426"/>
                <a:gd name="T54" fmla="*/ 306698 w 497"/>
                <a:gd name="T55" fmla="*/ 397950 h 426"/>
                <a:gd name="T56" fmla="*/ 257447 w 497"/>
                <a:gd name="T57" fmla="*/ 397950 h 426"/>
                <a:gd name="T58" fmla="*/ 257447 w 497"/>
                <a:gd name="T59" fmla="*/ 338538 h 426"/>
                <a:gd name="T60" fmla="*/ 10074 w 497"/>
                <a:gd name="T61" fmla="*/ 338538 h 426"/>
                <a:gd name="T62" fmla="*/ 19029 w 497"/>
                <a:gd name="T63" fmla="*/ 427096 h 426"/>
                <a:gd name="T64" fmla="*/ 69399 w 497"/>
                <a:gd name="T65" fmla="*/ 476419 h 426"/>
                <a:gd name="T66" fmla="*/ 485792 w 497"/>
                <a:gd name="T67" fmla="*/ 476419 h 426"/>
                <a:gd name="T68" fmla="*/ 535043 w 497"/>
                <a:gd name="T69" fmla="*/ 427096 h 426"/>
                <a:gd name="T70" fmla="*/ 545117 w 497"/>
                <a:gd name="T71" fmla="*/ 338538 h 426"/>
                <a:gd name="T72" fmla="*/ 306698 w 497"/>
                <a:gd name="T73" fmla="*/ 338538 h 426"/>
                <a:gd name="T74" fmla="*/ 306698 w 497"/>
                <a:gd name="T75" fmla="*/ 397950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77777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sp>
          <p:nvSpPr>
            <p:cNvPr id="36" name="Freeform 116"/>
            <p:cNvSpPr>
              <a:spLocks noChangeArrowheads="1"/>
            </p:cNvSpPr>
            <p:nvPr/>
          </p:nvSpPr>
          <p:spPr bwMode="auto">
            <a:xfrm>
              <a:off x="6194390" y="3947764"/>
              <a:ext cx="433260" cy="450415"/>
            </a:xfrm>
            <a:custGeom>
              <a:avLst/>
              <a:gdLst>
                <a:gd name="T0" fmla="*/ 389447 w 445"/>
                <a:gd name="T1" fmla="*/ 155013 h 462"/>
                <a:gd name="T2" fmla="*/ 389447 w 445"/>
                <a:gd name="T3" fmla="*/ 155013 h 462"/>
                <a:gd name="T4" fmla="*/ 258982 w 445"/>
                <a:gd name="T5" fmla="*/ 7799 h 462"/>
                <a:gd name="T6" fmla="*/ 35050 w 445"/>
                <a:gd name="T7" fmla="*/ 241781 h 462"/>
                <a:gd name="T8" fmla="*/ 8763 w 445"/>
                <a:gd name="T9" fmla="*/ 311001 h 462"/>
                <a:gd name="T10" fmla="*/ 78863 w 445"/>
                <a:gd name="T11" fmla="*/ 346098 h 462"/>
                <a:gd name="T12" fmla="*/ 95415 w 445"/>
                <a:gd name="T13" fmla="*/ 337324 h 462"/>
                <a:gd name="T14" fmla="*/ 130465 w 445"/>
                <a:gd name="T15" fmla="*/ 362672 h 462"/>
                <a:gd name="T16" fmla="*/ 155779 w 445"/>
                <a:gd name="T17" fmla="*/ 423117 h 462"/>
                <a:gd name="T18" fmla="*/ 182067 w 445"/>
                <a:gd name="T19" fmla="*/ 440666 h 462"/>
                <a:gd name="T20" fmla="*/ 233668 w 445"/>
                <a:gd name="T21" fmla="*/ 423117 h 462"/>
                <a:gd name="T22" fmla="*/ 242431 w 445"/>
                <a:gd name="T23" fmla="*/ 405568 h 462"/>
                <a:gd name="T24" fmla="*/ 224906 w 445"/>
                <a:gd name="T25" fmla="*/ 380220 h 462"/>
                <a:gd name="T26" fmla="*/ 198618 w 445"/>
                <a:gd name="T27" fmla="*/ 328549 h 462"/>
                <a:gd name="T28" fmla="*/ 224906 w 445"/>
                <a:gd name="T29" fmla="*/ 302227 h 462"/>
                <a:gd name="T30" fmla="*/ 405999 w 445"/>
                <a:gd name="T31" fmla="*/ 346098 h 462"/>
                <a:gd name="T32" fmla="*/ 389447 w 445"/>
                <a:gd name="T33" fmla="*/ 155013 h 462"/>
                <a:gd name="T34" fmla="*/ 379711 w 445"/>
                <a:gd name="T35" fmla="*/ 302227 h 462"/>
                <a:gd name="T36" fmla="*/ 379711 w 445"/>
                <a:gd name="T37" fmla="*/ 302227 h 462"/>
                <a:gd name="T38" fmla="*/ 294033 w 445"/>
                <a:gd name="T39" fmla="*/ 198885 h 462"/>
                <a:gd name="T40" fmla="*/ 276508 w 445"/>
                <a:gd name="T41" fmla="*/ 60445 h 462"/>
                <a:gd name="T42" fmla="*/ 354397 w 445"/>
                <a:gd name="T43" fmla="*/ 172562 h 462"/>
                <a:gd name="T44" fmla="*/ 379711 w 445"/>
                <a:gd name="T45" fmla="*/ 30222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77777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sp>
        <p:nvSpPr>
          <p:cNvPr id="37" name="Freeform 27"/>
          <p:cNvSpPr>
            <a:spLocks noChangeArrowheads="1"/>
          </p:cNvSpPr>
          <p:nvPr/>
        </p:nvSpPr>
        <p:spPr bwMode="auto">
          <a:xfrm>
            <a:off x="1782445" y="1773389"/>
            <a:ext cx="453629" cy="354916"/>
          </a:xfrm>
          <a:custGeom>
            <a:avLst/>
            <a:gdLst>
              <a:gd name="T0" fmla="*/ 518640 w 506"/>
              <a:gd name="T1" fmla="*/ 83022 h 399"/>
              <a:gd name="T2" fmla="*/ 518640 w 506"/>
              <a:gd name="T3" fmla="*/ 83022 h 399"/>
              <a:gd name="T4" fmla="*/ 200764 w 506"/>
              <a:gd name="T5" fmla="*/ 41511 h 399"/>
              <a:gd name="T6" fmla="*/ 10755 w 506"/>
              <a:gd name="T7" fmla="*/ 262113 h 399"/>
              <a:gd name="T8" fmla="*/ 233030 w 506"/>
              <a:gd name="T9" fmla="*/ 472041 h 399"/>
              <a:gd name="T10" fmla="*/ 455304 w 506"/>
              <a:gd name="T11" fmla="*/ 367670 h 399"/>
              <a:gd name="T12" fmla="*/ 433794 w 506"/>
              <a:gd name="T13" fmla="*/ 251439 h 399"/>
              <a:gd name="T14" fmla="*/ 560466 w 506"/>
              <a:gd name="T15" fmla="*/ 240765 h 399"/>
              <a:gd name="T16" fmla="*/ 518640 w 506"/>
              <a:gd name="T17" fmla="*/ 83022 h 399"/>
              <a:gd name="T18" fmla="*/ 327436 w 506"/>
              <a:gd name="T19" fmla="*/ 356996 h 399"/>
              <a:gd name="T20" fmla="*/ 327436 w 506"/>
              <a:gd name="T21" fmla="*/ 356996 h 399"/>
              <a:gd name="T22" fmla="*/ 285611 w 506"/>
              <a:gd name="T23" fmla="*/ 314299 h 399"/>
              <a:gd name="T24" fmla="*/ 327436 w 506"/>
              <a:gd name="T25" fmla="*/ 272787 h 399"/>
              <a:gd name="T26" fmla="*/ 369262 w 506"/>
              <a:gd name="T27" fmla="*/ 314299 h 399"/>
              <a:gd name="T28" fmla="*/ 327436 w 506"/>
              <a:gd name="T29" fmla="*/ 356996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68580" tIns="34290" rIns="68580" bIns="34290" anchor="ctr"/>
          <a:lstStyle/>
          <a:p>
            <a:endParaRPr lang="zh-CN" altLang="en-US"/>
          </a:p>
        </p:txBody>
      </p:sp>
      <p:sp>
        <p:nvSpPr>
          <p:cNvPr id="38" name="Text Placeholder 2"/>
          <p:cNvSpPr txBox="1">
            <a:spLocks/>
          </p:cNvSpPr>
          <p:nvPr/>
        </p:nvSpPr>
        <p:spPr>
          <a:xfrm>
            <a:off x="2400381" y="1674638"/>
            <a:ext cx="1735931" cy="285838"/>
          </a:xfrm>
          <a:prstGeom prst="rect">
            <a:avLst/>
          </a:prstGeom>
        </p:spPr>
        <p:txBody>
          <a:bodyPr lIns="68580" tIns="34290" rIns="68580" bIns="34290"/>
          <a:lstStyle>
            <a:lvl1pPr marL="0" indent="0" algn="l" defTabSz="457200" rtl="0" eaLnBrk="1" latinLnBrk="0" hangingPunct="1">
              <a:spcBef>
                <a:spcPct val="20000"/>
              </a:spcBef>
              <a:buFont typeface="Arial"/>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082" fontAlgn="auto">
              <a:spcAft>
                <a:spcPts val="0"/>
              </a:spcAft>
              <a:defRPr/>
            </a:pPr>
            <a:r>
              <a:rPr lang="zh-CN" altLang="en-US" dirty="0">
                <a:solidFill>
                  <a:schemeClr val="tx1">
                    <a:lumMod val="75000"/>
                    <a:lumOff val="25000"/>
                  </a:schemeClr>
                </a:solidFill>
                <a:ea typeface="微软雅黑" pitchFamily="34" charset="-122"/>
              </a:rPr>
              <a:t>请在这里输入标题</a:t>
            </a:r>
            <a:endParaRPr lang="en-AU" altLang="zh-CN" dirty="0">
              <a:solidFill>
                <a:schemeClr val="tx1">
                  <a:lumMod val="75000"/>
                  <a:lumOff val="25000"/>
                </a:schemeClr>
              </a:solidFill>
              <a:latin typeface="Roboto Condensed" panose="02000000000000000000" pitchFamily="2" charset="0"/>
              <a:ea typeface="Arial"/>
              <a:cs typeface="Arial"/>
            </a:endParaRPr>
          </a:p>
        </p:txBody>
      </p:sp>
    </p:spTree>
    <p:extLst>
      <p:ext uri="{BB962C8B-B14F-4D97-AF65-F5344CB8AC3E}">
        <p14:creationId xmlns:p14="http://schemas.microsoft.com/office/powerpoint/2010/main" val="3688188524"/>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C32B75-01AF-4FB2-9E8E-3895BCB01343}"/>
              </a:ext>
            </a:extLst>
          </p:cNvPr>
          <p:cNvPicPr>
            <a:picLocks noChangeAspect="1"/>
          </p:cNvPicPr>
          <p:nvPr/>
        </p:nvPicPr>
        <p:blipFill>
          <a:blip r:embed="rId3"/>
          <a:stretch>
            <a:fillRect/>
          </a:stretch>
        </p:blipFill>
        <p:spPr>
          <a:xfrm>
            <a:off x="1662" y="2385"/>
            <a:ext cx="9144019" cy="5144599"/>
          </a:xfrm>
          <a:prstGeom prst="rect">
            <a:avLst/>
          </a:prstGeom>
        </p:spPr>
      </p:pic>
      <p:sp>
        <p:nvSpPr>
          <p:cNvPr id="15" name="TextBox 11"/>
          <p:cNvSpPr txBox="1">
            <a:spLocks noChangeArrowheads="1"/>
          </p:cNvSpPr>
          <p:nvPr/>
        </p:nvSpPr>
        <p:spPr bwMode="auto">
          <a:xfrm>
            <a:off x="4206559" y="2127571"/>
            <a:ext cx="229289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dirty="0">
                <a:solidFill>
                  <a:schemeClr val="bg1">
                    <a:lumMod val="95000"/>
                  </a:schemeClr>
                </a:solidFill>
                <a:latin typeface="微软雅黑" panose="020B0503020204020204" pitchFamily="34" charset="-122"/>
                <a:ea typeface="微软雅黑" panose="020B0503020204020204" pitchFamily="34" charset="-122"/>
              </a:rPr>
              <a:t>工作规划和展望</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TextBox 1"/>
          <p:cNvSpPr txBox="1">
            <a:spLocks noChangeArrowheads="1"/>
          </p:cNvSpPr>
          <p:nvPr/>
        </p:nvSpPr>
        <p:spPr bwMode="auto">
          <a:xfrm>
            <a:off x="4189774" y="2697977"/>
            <a:ext cx="2519392" cy="48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900" dirty="0">
                <a:solidFill>
                  <a:schemeClr val="bg1">
                    <a:lumMod val="95000"/>
                  </a:schemeClr>
                </a:solidFill>
                <a:latin typeface="微软雅黑" pitchFamily="34" charset="-122"/>
                <a:ea typeface="微软雅黑" pitchFamily="34" charset="-122"/>
              </a:rPr>
              <a:t>这里可以用一段简洁的文字描述出本章中心思想，或者作为章节导语。还可以列出本章的小节标题。</a:t>
            </a:r>
          </a:p>
        </p:txBody>
      </p:sp>
      <p:grpSp>
        <p:nvGrpSpPr>
          <p:cNvPr id="10" name="组合 9">
            <a:extLst>
              <a:ext uri="{FF2B5EF4-FFF2-40B4-BE49-F238E27FC236}">
                <a16:creationId xmlns:a16="http://schemas.microsoft.com/office/drawing/2014/main" id="{AF085B08-1E75-4DD2-B440-49C3A2C07DA0}"/>
              </a:ext>
            </a:extLst>
          </p:cNvPr>
          <p:cNvGrpSpPr/>
          <p:nvPr/>
        </p:nvGrpSpPr>
        <p:grpSpPr>
          <a:xfrm>
            <a:off x="3087449" y="2103736"/>
            <a:ext cx="1068818" cy="1068817"/>
            <a:chOff x="4353170" y="1223943"/>
            <a:chExt cx="1068877" cy="1068876"/>
          </a:xfrm>
        </p:grpSpPr>
        <p:sp>
          <p:nvSpPr>
            <p:cNvPr id="11" name="Freeform: Shape 2">
              <a:extLst>
                <a:ext uri="{FF2B5EF4-FFF2-40B4-BE49-F238E27FC236}">
                  <a16:creationId xmlns:a16="http://schemas.microsoft.com/office/drawing/2014/main" id="{D410E72F-356E-4AA2-9E4F-17C52BBEFEB9}"/>
                </a:ext>
              </a:extLst>
            </p:cNvPr>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a:extLst/>
          </p:spPr>
          <p:txBody>
            <a:bodyPr anchor="ctr"/>
            <a:lstStyle/>
            <a:p>
              <a:pPr algn="ctr"/>
              <a:endParaRPr sz="1280">
                <a:solidFill>
                  <a:schemeClr val="bg1">
                    <a:lumMod val="95000"/>
                  </a:schemeClr>
                </a:solidFill>
              </a:endParaRPr>
            </a:p>
          </p:txBody>
        </p:sp>
        <p:sp>
          <p:nvSpPr>
            <p:cNvPr id="12" name="Freeform: Shape 9">
              <a:extLst>
                <a:ext uri="{FF2B5EF4-FFF2-40B4-BE49-F238E27FC236}">
                  <a16:creationId xmlns:a16="http://schemas.microsoft.com/office/drawing/2014/main" id="{ED646FE5-C2B4-4381-93D7-27FDC8CDB86A}"/>
                </a:ext>
              </a:extLst>
            </p:cNvPr>
            <p:cNvSpPr>
              <a:spLocks/>
            </p:cNvSpPr>
            <p:nvPr/>
          </p:nvSpPr>
          <p:spPr bwMode="auto">
            <a:xfrm>
              <a:off x="4661998" y="1406987"/>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3200" b="1" dirty="0">
                  <a:solidFill>
                    <a:schemeClr val="bg1">
                      <a:lumMod val="95000"/>
                    </a:schemeClr>
                  </a:solidFill>
                </a:rPr>
                <a:t>0</a:t>
              </a:r>
              <a:r>
                <a:rPr lang="en-US" sz="3200" b="1" dirty="0">
                  <a:solidFill>
                    <a:schemeClr val="bg1">
                      <a:lumMod val="95000"/>
                    </a:schemeClr>
                  </a:solidFill>
                </a:rPr>
                <a:t>4</a:t>
              </a:r>
              <a:endParaRPr lang="id-ID" sz="3200" b="1" dirty="0">
                <a:solidFill>
                  <a:schemeClr val="bg1">
                    <a:lumMod val="95000"/>
                  </a:schemeClr>
                </a:solidFill>
              </a:endParaRPr>
            </a:p>
          </p:txBody>
        </p:sp>
      </p:grpSp>
    </p:spTree>
    <p:extLst>
      <p:ext uri="{BB962C8B-B14F-4D97-AF65-F5344CB8AC3E}">
        <p14:creationId xmlns:p14="http://schemas.microsoft.com/office/powerpoint/2010/main" val="1155720719"/>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FB19DBEC-7A9F-41F2-8870-BE3034FEDFDF}"/>
              </a:ext>
            </a:extLst>
          </p:cNvPr>
          <p:cNvPicPr>
            <a:picLocks noChangeAspect="1"/>
          </p:cNvPicPr>
          <p:nvPr/>
        </p:nvPicPr>
        <p:blipFill>
          <a:blip r:embed="rId3"/>
          <a:stretch>
            <a:fillRect/>
          </a:stretch>
        </p:blipFill>
        <p:spPr>
          <a:xfrm>
            <a:off x="1662" y="2385"/>
            <a:ext cx="9144019" cy="5144599"/>
          </a:xfrm>
          <a:prstGeom prst="rect">
            <a:avLst/>
          </a:prstGeom>
        </p:spPr>
      </p:pic>
      <p:sp>
        <p:nvSpPr>
          <p:cNvPr id="2" name="矩形 1">
            <a:extLst>
              <a:ext uri="{FF2B5EF4-FFF2-40B4-BE49-F238E27FC236}">
                <a16:creationId xmlns:a16="http://schemas.microsoft.com/office/drawing/2014/main" id="{1B60A75C-2AEC-433B-8B60-6734BC4395E1}"/>
              </a:ext>
            </a:extLst>
          </p:cNvPr>
          <p:cNvSpPr/>
          <p:nvPr/>
        </p:nvSpPr>
        <p:spPr>
          <a:xfrm>
            <a:off x="0" y="360608"/>
            <a:ext cx="9144000" cy="4623516"/>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2867573" y="1899017"/>
            <a:ext cx="1068818" cy="1068817"/>
            <a:chOff x="4353170" y="1223943"/>
            <a:chExt cx="1068877" cy="1068876"/>
          </a:xfrm>
        </p:grpSpPr>
        <p:sp>
          <p:nvSpPr>
            <p:cNvPr id="4" name="Freeform: Shape 2"/>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a:extLst/>
          </p:spPr>
          <p:txBody>
            <a:bodyPr anchor="ctr"/>
            <a:lstStyle/>
            <a:p>
              <a:pPr algn="ctr"/>
              <a:endParaRPr sz="1280"/>
            </a:p>
          </p:txBody>
        </p:sp>
        <p:sp>
          <p:nvSpPr>
            <p:cNvPr id="11" name="Freeform: Shape 9"/>
            <p:cNvSpPr>
              <a:spLocks/>
            </p:cNvSpPr>
            <p:nvPr/>
          </p:nvSpPr>
          <p:spPr bwMode="auto">
            <a:xfrm>
              <a:off x="4926443" y="1790435"/>
              <a:ext cx="186776" cy="2009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1200" b="1" dirty="0">
                  <a:solidFill>
                    <a:srgbClr val="FFFFFF"/>
                  </a:solidFill>
                </a:rPr>
                <a:t>01</a:t>
              </a:r>
            </a:p>
          </p:txBody>
        </p:sp>
      </p:grpSp>
      <p:grpSp>
        <p:nvGrpSpPr>
          <p:cNvPr id="25" name="组合 24"/>
          <p:cNvGrpSpPr/>
          <p:nvPr/>
        </p:nvGrpSpPr>
        <p:grpSpPr>
          <a:xfrm>
            <a:off x="4501848" y="2712034"/>
            <a:ext cx="1068818" cy="1069434"/>
            <a:chOff x="4353170" y="2037004"/>
            <a:chExt cx="1068877" cy="1069493"/>
          </a:xfrm>
        </p:grpSpPr>
        <p:sp>
          <p:nvSpPr>
            <p:cNvPr id="6" name="Freeform: Shape 4"/>
            <p:cNvSpPr>
              <a:spLocks/>
            </p:cNvSpPr>
            <p:nvPr/>
          </p:nvSpPr>
          <p:spPr bwMode="auto">
            <a:xfrm>
              <a:off x="4353170" y="2037004"/>
              <a:ext cx="1068877" cy="1069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4"/>
            </a:solidFill>
            <a:ln w="19050">
              <a:solidFill>
                <a:schemeClr val="bg1"/>
              </a:solidFill>
            </a:ln>
            <a:effectLst/>
            <a:extLst/>
          </p:spPr>
          <p:txBody>
            <a:bodyPr anchor="ctr"/>
            <a:lstStyle/>
            <a:p>
              <a:pPr algn="ctr"/>
              <a:endParaRPr sz="1280"/>
            </a:p>
          </p:txBody>
        </p:sp>
        <p:sp>
          <p:nvSpPr>
            <p:cNvPr id="17" name="Freeform: Shape 15"/>
            <p:cNvSpPr>
              <a:spLocks/>
            </p:cNvSpPr>
            <p:nvPr/>
          </p:nvSpPr>
          <p:spPr bwMode="auto">
            <a:xfrm>
              <a:off x="4926443" y="2572058"/>
              <a:ext cx="186776" cy="200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1200" b="1" dirty="0">
                  <a:solidFill>
                    <a:srgbClr val="FFFFFF"/>
                  </a:solidFill>
                </a:rPr>
                <a:t>04</a:t>
              </a:r>
            </a:p>
          </p:txBody>
        </p:sp>
      </p:grpSp>
      <p:grpSp>
        <p:nvGrpSpPr>
          <p:cNvPr id="24" name="组合 23"/>
          <p:cNvGrpSpPr/>
          <p:nvPr/>
        </p:nvGrpSpPr>
        <p:grpSpPr>
          <a:xfrm>
            <a:off x="3691912" y="2712034"/>
            <a:ext cx="1069434" cy="1069434"/>
            <a:chOff x="3543190" y="2037004"/>
            <a:chExt cx="1069493" cy="1069493"/>
          </a:xfrm>
        </p:grpSpPr>
        <p:sp>
          <p:nvSpPr>
            <p:cNvPr id="7" name="Freeform: Shape 5"/>
            <p:cNvSpPr>
              <a:spLocks/>
            </p:cNvSpPr>
            <p:nvPr/>
          </p:nvSpPr>
          <p:spPr bwMode="auto">
            <a:xfrm>
              <a:off x="3543190" y="2037004"/>
              <a:ext cx="1069493" cy="1069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3"/>
            </a:solidFill>
            <a:ln w="19050">
              <a:solidFill>
                <a:schemeClr val="bg1"/>
              </a:solidFill>
            </a:ln>
            <a:effectLst/>
            <a:extLst/>
          </p:spPr>
          <p:txBody>
            <a:bodyPr anchor="ctr"/>
            <a:lstStyle/>
            <a:p>
              <a:pPr algn="ctr"/>
              <a:endParaRPr sz="1280"/>
            </a:p>
          </p:txBody>
        </p:sp>
        <p:sp>
          <p:nvSpPr>
            <p:cNvPr id="18" name="Freeform: Shape 16"/>
            <p:cNvSpPr>
              <a:spLocks/>
            </p:cNvSpPr>
            <p:nvPr/>
          </p:nvSpPr>
          <p:spPr bwMode="auto">
            <a:xfrm>
              <a:off x="4129408" y="2572058"/>
              <a:ext cx="187393" cy="200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1200" b="1" dirty="0">
                  <a:solidFill>
                    <a:srgbClr val="FFFFFF"/>
                  </a:solidFill>
                </a:rPr>
                <a:t>03</a:t>
              </a:r>
            </a:p>
          </p:txBody>
        </p:sp>
      </p:grpSp>
      <p:grpSp>
        <p:nvGrpSpPr>
          <p:cNvPr id="23" name="组合 22"/>
          <p:cNvGrpSpPr/>
          <p:nvPr/>
        </p:nvGrpSpPr>
        <p:grpSpPr>
          <a:xfrm>
            <a:off x="3676891" y="1899017"/>
            <a:ext cx="1069435" cy="1068817"/>
            <a:chOff x="5162533" y="1223943"/>
            <a:chExt cx="1069494" cy="1068876"/>
          </a:xfrm>
        </p:grpSpPr>
        <p:sp>
          <p:nvSpPr>
            <p:cNvPr id="5" name="Freeform: Shape 3"/>
            <p:cNvSpPr>
              <a:spLocks/>
            </p:cNvSpPr>
            <p:nvPr/>
          </p:nvSpPr>
          <p:spPr bwMode="auto">
            <a:xfrm>
              <a:off x="5162533" y="1223943"/>
              <a:ext cx="1069494"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2"/>
            </a:solidFill>
            <a:ln w="19050">
              <a:solidFill>
                <a:schemeClr val="bg1"/>
              </a:solidFill>
            </a:ln>
            <a:effectLst/>
            <a:extLst/>
          </p:spPr>
          <p:txBody>
            <a:bodyPr anchor="ctr"/>
            <a:lstStyle/>
            <a:p>
              <a:pPr algn="ctr"/>
              <a:endParaRPr sz="1280"/>
            </a:p>
          </p:txBody>
        </p:sp>
        <p:sp>
          <p:nvSpPr>
            <p:cNvPr id="21" name="Freeform: Shape 19"/>
            <p:cNvSpPr>
              <a:spLocks/>
            </p:cNvSpPr>
            <p:nvPr/>
          </p:nvSpPr>
          <p:spPr bwMode="auto">
            <a:xfrm>
              <a:off x="5738889" y="1790435"/>
              <a:ext cx="187393" cy="2009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1200" b="1" dirty="0">
                  <a:solidFill>
                    <a:srgbClr val="FFFFFF"/>
                  </a:solidFill>
                </a:rPr>
                <a:t>02</a:t>
              </a:r>
            </a:p>
          </p:txBody>
        </p:sp>
      </p:grpSp>
      <p:sp>
        <p:nvSpPr>
          <p:cNvPr id="29" name="矩形 28">
            <a:extLst>
              <a:ext uri="{FF2B5EF4-FFF2-40B4-BE49-F238E27FC236}">
                <a16:creationId xmlns:a16="http://schemas.microsoft.com/office/drawing/2014/main" id="{47FDAD7C-ABFA-455D-99A2-B3C854211BC8}"/>
              </a:ext>
            </a:extLst>
          </p:cNvPr>
          <p:cNvSpPr/>
          <p:nvPr/>
        </p:nvSpPr>
        <p:spPr>
          <a:xfrm>
            <a:off x="1612425" y="2058381"/>
            <a:ext cx="959176" cy="595515"/>
          </a:xfrm>
          <a:prstGeom prst="rect">
            <a:avLst/>
          </a:prstGeom>
        </p:spPr>
        <p:txBody>
          <a:bodyPr wrap="none" lIns="68550" tIns="34274" rIns="68550" bIns="34274">
            <a:spAutoFit/>
          </a:bodyPr>
          <a:lstStyle/>
          <a:p>
            <a:pPr algn="ctr">
              <a:lnSpc>
                <a:spcPct val="130000"/>
              </a:lnSpc>
              <a:defRPr/>
            </a:pPr>
            <a:r>
              <a:rPr lang="en-US" altLang="zh-CN" sz="14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01</a:t>
            </a: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工作评价</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a:extLst>
              <a:ext uri="{FF2B5EF4-FFF2-40B4-BE49-F238E27FC236}">
                <a16:creationId xmlns:a16="http://schemas.microsoft.com/office/drawing/2014/main" id="{8648C78C-AC44-4DC0-8D5A-AA87C41F1651}"/>
              </a:ext>
            </a:extLst>
          </p:cNvPr>
          <p:cNvSpPr/>
          <p:nvPr/>
        </p:nvSpPr>
        <p:spPr>
          <a:xfrm>
            <a:off x="5076056" y="1973989"/>
            <a:ext cx="959176" cy="595515"/>
          </a:xfrm>
          <a:prstGeom prst="rect">
            <a:avLst/>
          </a:prstGeom>
        </p:spPr>
        <p:txBody>
          <a:bodyPr wrap="none" lIns="68550" tIns="34274" rIns="68550" bIns="34274">
            <a:spAutoFit/>
          </a:bodyPr>
          <a:lstStyle/>
          <a:p>
            <a:pPr>
              <a:lnSpc>
                <a:spcPct val="130000"/>
              </a:lnSpc>
              <a:defRPr/>
            </a:pPr>
            <a:r>
              <a:rPr lang="en-US" altLang="zh-CN" sz="14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02</a:t>
            </a: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自我评价</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3D921078-B06D-4099-BB45-7843E332D5C2}"/>
              </a:ext>
            </a:extLst>
          </p:cNvPr>
          <p:cNvSpPr/>
          <p:nvPr/>
        </p:nvSpPr>
        <p:spPr>
          <a:xfrm>
            <a:off x="2352684" y="2998654"/>
            <a:ext cx="959176" cy="595515"/>
          </a:xfrm>
          <a:prstGeom prst="rect">
            <a:avLst/>
          </a:prstGeom>
        </p:spPr>
        <p:txBody>
          <a:bodyPr wrap="none" lIns="68550" tIns="34274" rIns="68550" bIns="34274">
            <a:spAutoFit/>
          </a:bodyPr>
          <a:lstStyle/>
          <a:p>
            <a:pPr algn="r">
              <a:lnSpc>
                <a:spcPct val="130000"/>
              </a:lnSpc>
              <a:defRPr/>
            </a:pPr>
            <a:r>
              <a:rPr lang="en-US" altLang="zh-CN" sz="14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03</a:t>
            </a:r>
          </a:p>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工作体会</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a:extLst>
              <a:ext uri="{FF2B5EF4-FFF2-40B4-BE49-F238E27FC236}">
                <a16:creationId xmlns:a16="http://schemas.microsoft.com/office/drawing/2014/main" id="{54BEA2E7-6DDA-496E-A7B1-E22B9FE107A2}"/>
              </a:ext>
            </a:extLst>
          </p:cNvPr>
          <p:cNvSpPr/>
          <p:nvPr/>
        </p:nvSpPr>
        <p:spPr>
          <a:xfrm>
            <a:off x="5877591" y="2910093"/>
            <a:ext cx="1574729" cy="595515"/>
          </a:xfrm>
          <a:prstGeom prst="rect">
            <a:avLst/>
          </a:prstGeom>
        </p:spPr>
        <p:txBody>
          <a:bodyPr wrap="none" lIns="68550" tIns="34274" rIns="68550" bIns="34274">
            <a:spAutoFit/>
          </a:bodyPr>
          <a:lstStyle/>
          <a:p>
            <a:pPr>
              <a:lnSpc>
                <a:spcPct val="130000"/>
              </a:lnSpc>
              <a:defRPr/>
            </a:pPr>
            <a:r>
              <a:rPr lang="en-US" altLang="zh-CN" sz="1400" kern="100" dirty="0">
                <a:solidFill>
                  <a:schemeClr val="accent1"/>
                </a:solidFill>
                <a:latin typeface="微软雅黑" panose="020B0503020204020204" pitchFamily="34" charset="-122"/>
                <a:ea typeface="微软雅黑" panose="020B0503020204020204" pitchFamily="34" charset="-122"/>
                <a:cs typeface="Times New Roman" panose="02020603050405020304" pitchFamily="18" charset="0"/>
              </a:rPr>
              <a:t>PART 04</a:t>
            </a: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工作规划和展望</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TextBox 59">
            <a:extLst>
              <a:ext uri="{FF2B5EF4-FFF2-40B4-BE49-F238E27FC236}">
                <a16:creationId xmlns:a16="http://schemas.microsoft.com/office/drawing/2014/main" id="{B37ECE3F-D2A7-47EA-81A7-6F10D7ACBA39}"/>
              </a:ext>
            </a:extLst>
          </p:cNvPr>
          <p:cNvSpPr txBox="1">
            <a:spLocks noChangeArrowheads="1"/>
          </p:cNvSpPr>
          <p:nvPr/>
        </p:nvSpPr>
        <p:spPr bwMode="auto">
          <a:xfrm>
            <a:off x="451639" y="700336"/>
            <a:ext cx="1343851" cy="807881"/>
          </a:xfrm>
          <a:prstGeom prst="rect">
            <a:avLst/>
          </a:prstGeom>
          <a:noFill/>
          <a:ln>
            <a:noFill/>
          </a:ln>
          <a:extLst/>
        </p:spPr>
        <p:txBody>
          <a:bodyPr wrap="square" lIns="68550" tIns="34274" rIns="68550" bIns="34274">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defTabSz="685469">
              <a:lnSpc>
                <a:spcPct val="120000"/>
              </a:lnSpc>
              <a:defRPr/>
            </a:pPr>
            <a:r>
              <a:rPr lang="zh-CN" altLang="en-US" sz="2400" kern="0" dirty="0">
                <a:solidFill>
                  <a:schemeClr val="tx1">
                    <a:lumMod val="75000"/>
                    <a:lumOff val="25000"/>
                  </a:schemeClr>
                </a:solidFill>
                <a:latin typeface="微软雅黑" pitchFamily="34" charset="-122"/>
                <a:ea typeface="微软雅黑" pitchFamily="34" charset="-122"/>
              </a:rPr>
              <a:t>目录</a:t>
            </a:r>
            <a:r>
              <a:rPr lang="zh-CN" altLang="en-US" sz="2000" kern="0" dirty="0">
                <a:solidFill>
                  <a:schemeClr val="tx1">
                    <a:lumMod val="75000"/>
                    <a:lumOff val="25000"/>
                  </a:schemeClr>
                </a:solidFill>
                <a:latin typeface="微软雅黑" pitchFamily="34" charset="-122"/>
                <a:ea typeface="微软雅黑" pitchFamily="34" charset="-122"/>
              </a:rPr>
              <a:t> </a:t>
            </a:r>
            <a:endParaRPr lang="en-US" altLang="zh-CN" sz="2000" kern="0" dirty="0">
              <a:solidFill>
                <a:schemeClr val="tx1">
                  <a:lumMod val="75000"/>
                  <a:lumOff val="25000"/>
                </a:schemeClr>
              </a:solidFill>
              <a:latin typeface="微软雅黑" pitchFamily="34" charset="-122"/>
              <a:ea typeface="微软雅黑" pitchFamily="34" charset="-122"/>
            </a:endParaRPr>
          </a:p>
          <a:p>
            <a:pPr algn="ctr" defTabSz="685469">
              <a:lnSpc>
                <a:spcPct val="120000"/>
              </a:lnSpc>
              <a:defRPr/>
            </a:pPr>
            <a:r>
              <a:rPr lang="en-US" altLang="zh-CN" sz="1600" kern="0" dirty="0">
                <a:solidFill>
                  <a:schemeClr val="tx1">
                    <a:lumMod val="75000"/>
                    <a:lumOff val="25000"/>
                  </a:schemeClr>
                </a:solidFill>
                <a:latin typeface="微软雅黑" pitchFamily="34" charset="-122"/>
                <a:ea typeface="微软雅黑" pitchFamily="34" charset="-122"/>
              </a:rPr>
              <a:t>Contents</a:t>
            </a:r>
            <a:endParaRPr lang="en-US" altLang="ko-KR" sz="1600" kern="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802794631"/>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1+#ppt_w/2"/>
                                          </p:val>
                                        </p:tav>
                                        <p:tav tm="100000">
                                          <p:val>
                                            <p:strVal val="#ppt_x"/>
                                          </p:val>
                                        </p:tav>
                                      </p:tavLst>
                                    </p:anim>
                                    <p:anim calcmode="lin" valueType="num">
                                      <p:cBhvr additive="base">
                                        <p:cTn id="17" dur="500" fill="hold"/>
                                        <p:tgtEl>
                                          <p:spTgt spid="2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0-#ppt_w/2"/>
                                          </p:val>
                                        </p:tav>
                                        <p:tav tm="100000">
                                          <p:val>
                                            <p:strVal val="#ppt_x"/>
                                          </p:val>
                                        </p:tav>
                                      </p:tavLst>
                                    </p:anim>
                                    <p:anim calcmode="lin" valueType="num">
                                      <p:cBhvr additive="base">
                                        <p:cTn id="22" dur="500" fill="hold"/>
                                        <p:tgtEl>
                                          <p:spTgt spid="2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ppt_w</p:attrName>
                                        </p:attrNameLst>
                                      </p:cBhvr>
                                      <p:tavLst>
                                        <p:tav tm="0">
                                          <p:val>
                                            <p:fltVal val="0"/>
                                          </p:val>
                                        </p:tav>
                                        <p:tav tm="100000">
                                          <p:val>
                                            <p:strVal val="#ppt_w"/>
                                          </p:val>
                                        </p:tav>
                                      </p:tavLst>
                                    </p:anim>
                                    <p:anim calcmode="lin" valueType="num">
                                      <p:cBhvr>
                                        <p:cTn id="47" dur="500" fill="hold"/>
                                        <p:tgtEl>
                                          <p:spTgt spid="32"/>
                                        </p:tgtEl>
                                        <p:attrNameLst>
                                          <p:attrName>ppt_h</p:attrName>
                                        </p:attrNameLst>
                                      </p:cBhvr>
                                      <p:tavLst>
                                        <p:tav tm="0">
                                          <p:val>
                                            <p:fltVal val="0"/>
                                          </p:val>
                                        </p:tav>
                                        <p:tav tm="100000">
                                          <p:val>
                                            <p:strVal val="#ppt_h"/>
                                          </p:val>
                                        </p:tav>
                                      </p:tavLst>
                                    </p:anim>
                                    <p:animEffect transition="in" filter="fade">
                                      <p:cBhvr>
                                        <p:cTn id="4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16419" y="2458720"/>
            <a:ext cx="1101437" cy="863092"/>
          </a:xfrm>
          <a:prstGeom prst="rect">
            <a:avLst/>
          </a:prstGeom>
          <a:solidFill>
            <a:schemeClr val="accent1"/>
          </a:solidFill>
          <a:ln>
            <a:noFill/>
          </a:ln>
          <a:effectLst/>
          <a:scene3d>
            <a:camera prst="orthographicFront">
              <a:rot lat="24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r>
              <a:rPr lang="en-US" altLang="zh-CN" sz="2100" b="1" dirty="0">
                <a:solidFill>
                  <a:schemeClr val="bg1"/>
                </a:solidFill>
                <a:latin typeface="微软雅黑" panose="020B0503020204020204" pitchFamily="34" charset="-122"/>
                <a:ea typeface="微软雅黑" panose="020B0503020204020204" pitchFamily="34" charset="-122"/>
              </a:rPr>
              <a:t>01</a:t>
            </a:r>
          </a:p>
          <a:p>
            <a:pPr algn="ctr" fontAlgn="base">
              <a:spcBef>
                <a:spcPct val="0"/>
              </a:spcBef>
              <a:spcAft>
                <a:spcPct val="0"/>
              </a:spcAft>
            </a:pPr>
            <a:r>
              <a:rPr lang="zh-CN" altLang="en-US" sz="1200" dirty="0">
                <a:solidFill>
                  <a:schemeClr val="bg1"/>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7" name="矩形 6"/>
          <p:cNvSpPr/>
          <p:nvPr/>
        </p:nvSpPr>
        <p:spPr>
          <a:xfrm>
            <a:off x="4447041" y="2458720"/>
            <a:ext cx="1101437" cy="863092"/>
          </a:xfrm>
          <a:prstGeom prst="rect">
            <a:avLst/>
          </a:prstGeom>
          <a:solidFill>
            <a:schemeClr val="accent2"/>
          </a:solidFill>
          <a:ln>
            <a:noFill/>
          </a:ln>
          <a:effectLst/>
          <a:scene3d>
            <a:camera prst="orthographicFront">
              <a:rot lat="2400000" lon="19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r>
              <a:rPr lang="en-US" altLang="zh-CN" sz="2100" b="1" dirty="0">
                <a:solidFill>
                  <a:schemeClr val="bg1"/>
                </a:solidFill>
                <a:latin typeface="微软雅黑" panose="020B0503020204020204" pitchFamily="34" charset="-122"/>
                <a:ea typeface="微软雅黑" panose="020B0503020204020204" pitchFamily="34" charset="-122"/>
              </a:rPr>
              <a:t>02</a:t>
            </a:r>
          </a:p>
          <a:p>
            <a:pPr algn="ctr" fontAlgn="base">
              <a:spcBef>
                <a:spcPct val="0"/>
              </a:spcBef>
              <a:spcAft>
                <a:spcPct val="0"/>
              </a:spcAft>
            </a:pPr>
            <a:r>
              <a:rPr lang="zh-CN" altLang="en-US" sz="1200" dirty="0">
                <a:solidFill>
                  <a:schemeClr val="bg1"/>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8" name="矩形 7"/>
          <p:cNvSpPr/>
          <p:nvPr/>
        </p:nvSpPr>
        <p:spPr>
          <a:xfrm>
            <a:off x="809334" y="2326780"/>
            <a:ext cx="2922968" cy="65953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lstStyle/>
          <a:p>
            <a:r>
              <a:rPr lang="zh-CN" altLang="en-US" sz="900" dirty="0">
                <a:solidFill>
                  <a:schemeClr val="bg1"/>
                </a:solidFill>
                <a:latin typeface="微软雅黑" pitchFamily="34" charset="-122"/>
                <a:ea typeface="微软雅黑" pitchFamily="34" charset="-122"/>
              </a:rPr>
              <a:t>您的内容打在这里在此框中选择粘贴，并选择只保留文字。您的内容打在这里，或者通过复制您的文本</a:t>
            </a:r>
            <a:endParaRPr lang="en-GB" altLang="zh-CN" sz="900" dirty="0">
              <a:solidFill>
                <a:schemeClr val="bg1"/>
              </a:solidFill>
              <a:latin typeface="微软雅黑" pitchFamily="34" charset="-122"/>
              <a:ea typeface="微软雅黑" pitchFamily="34" charset="-122"/>
            </a:endParaRPr>
          </a:p>
          <a:p>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5432595" y="2326780"/>
            <a:ext cx="2922968" cy="65953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lstStyle/>
          <a:p>
            <a:r>
              <a:rPr lang="zh-CN" altLang="en-US" sz="900" dirty="0">
                <a:solidFill>
                  <a:schemeClr val="bg1"/>
                </a:solidFill>
                <a:latin typeface="微软雅黑" pitchFamily="34" charset="-122"/>
                <a:ea typeface="微软雅黑" pitchFamily="34" charset="-122"/>
              </a:rPr>
              <a:t>您的内容打在这里在此框中选择粘贴，并选择只保留文字。您的内容打在这里，或者通过复制您的文本</a:t>
            </a:r>
            <a:endParaRPr lang="en-GB" altLang="zh-CN" sz="900" dirty="0">
              <a:solidFill>
                <a:schemeClr val="bg1"/>
              </a:solidFill>
              <a:latin typeface="微软雅黑" pitchFamily="34" charset="-122"/>
              <a:ea typeface="微软雅黑" pitchFamily="34" charset="-122"/>
            </a:endParaRPr>
          </a:p>
          <a:p>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3616419" y="3406982"/>
            <a:ext cx="1101437" cy="863092"/>
          </a:xfrm>
          <a:prstGeom prst="rect">
            <a:avLst/>
          </a:prstGeom>
          <a:solidFill>
            <a:schemeClr val="accent4"/>
          </a:solidFill>
          <a:ln>
            <a:noFill/>
          </a:ln>
          <a:effectLst/>
          <a:scene3d>
            <a:camera prst="orthographicFront">
              <a:rot lat="24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r>
              <a:rPr lang="en-US" altLang="zh-CN" sz="2100" b="1" dirty="0">
                <a:solidFill>
                  <a:schemeClr val="bg1"/>
                </a:solidFill>
                <a:latin typeface="微软雅黑" panose="020B0503020204020204" pitchFamily="34" charset="-122"/>
                <a:ea typeface="微软雅黑" panose="020B0503020204020204" pitchFamily="34" charset="-122"/>
              </a:rPr>
              <a:t>03</a:t>
            </a:r>
          </a:p>
          <a:p>
            <a:pPr algn="ctr" fontAlgn="base">
              <a:spcBef>
                <a:spcPct val="0"/>
              </a:spcBef>
              <a:spcAft>
                <a:spcPct val="0"/>
              </a:spcAft>
            </a:pPr>
            <a:r>
              <a:rPr lang="zh-CN" altLang="en-US" sz="1200" dirty="0">
                <a:solidFill>
                  <a:schemeClr val="bg1"/>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11" name="矩形 10"/>
          <p:cNvSpPr/>
          <p:nvPr/>
        </p:nvSpPr>
        <p:spPr>
          <a:xfrm>
            <a:off x="4447041" y="3406982"/>
            <a:ext cx="1101437" cy="863092"/>
          </a:xfrm>
          <a:prstGeom prst="rect">
            <a:avLst/>
          </a:prstGeom>
          <a:solidFill>
            <a:schemeClr val="accent3"/>
          </a:solidFill>
          <a:ln>
            <a:noFill/>
          </a:ln>
          <a:effectLst/>
          <a:scene3d>
            <a:camera prst="orthographicFront">
              <a:rot lat="2400000" lon="19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r>
              <a:rPr lang="en-US" altLang="zh-CN" sz="2100" b="1" dirty="0">
                <a:solidFill>
                  <a:schemeClr val="bg1"/>
                </a:solidFill>
                <a:latin typeface="微软雅黑" panose="020B0503020204020204" pitchFamily="34" charset="-122"/>
                <a:ea typeface="微软雅黑" panose="020B0503020204020204" pitchFamily="34" charset="-122"/>
              </a:rPr>
              <a:t>04</a:t>
            </a:r>
          </a:p>
          <a:p>
            <a:pPr algn="ctr" fontAlgn="base">
              <a:spcBef>
                <a:spcPct val="0"/>
              </a:spcBef>
              <a:spcAft>
                <a:spcPct val="0"/>
              </a:spcAft>
            </a:pPr>
            <a:r>
              <a:rPr lang="zh-CN" altLang="en-US" sz="1200" dirty="0">
                <a:solidFill>
                  <a:schemeClr val="bg1"/>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bg1"/>
              </a:solidFill>
              <a:latin typeface="微软雅黑" pitchFamily="34" charset="-122"/>
              <a:ea typeface="微软雅黑" pitchFamily="34" charset="-122"/>
              <a:sym typeface="方正兰亭黑_GBK" panose="02000000000000000000" pitchFamily="2" charset="-122"/>
            </a:endParaRPr>
          </a:p>
        </p:txBody>
      </p:sp>
      <p:sp>
        <p:nvSpPr>
          <p:cNvPr id="12" name="矩形 11"/>
          <p:cNvSpPr/>
          <p:nvPr/>
        </p:nvSpPr>
        <p:spPr>
          <a:xfrm>
            <a:off x="809334" y="3275042"/>
            <a:ext cx="2922968" cy="65953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lstStyle/>
          <a:p>
            <a:r>
              <a:rPr lang="zh-CN" altLang="en-US" sz="900" dirty="0">
                <a:solidFill>
                  <a:schemeClr val="bg1"/>
                </a:solidFill>
                <a:latin typeface="微软雅黑" pitchFamily="34" charset="-122"/>
                <a:ea typeface="微软雅黑" pitchFamily="34" charset="-122"/>
              </a:rPr>
              <a:t>您的内容打在这里在此框中选择粘贴，并选择只保留文字。您的内容打在这里，或者通过复制您的文本</a:t>
            </a:r>
            <a:endParaRPr lang="en-GB" altLang="zh-CN" sz="900" dirty="0">
              <a:solidFill>
                <a:schemeClr val="bg1"/>
              </a:solidFill>
              <a:latin typeface="微软雅黑" pitchFamily="34" charset="-122"/>
              <a:ea typeface="微软雅黑" pitchFamily="34" charset="-122"/>
            </a:endParaRPr>
          </a:p>
          <a:p>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5432595" y="3275042"/>
            <a:ext cx="2922968" cy="65953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lstStyle/>
          <a:p>
            <a:r>
              <a:rPr lang="zh-CN" altLang="en-US" sz="900" dirty="0">
                <a:solidFill>
                  <a:schemeClr val="bg1"/>
                </a:solidFill>
                <a:latin typeface="微软雅黑" pitchFamily="34" charset="-122"/>
                <a:ea typeface="微软雅黑" pitchFamily="34" charset="-122"/>
              </a:rPr>
              <a:t>您的内容打在这里在此框中选择粘贴，并选择只保留文字。您的内容打在这里，或者通过复制您的文本</a:t>
            </a:r>
            <a:endParaRPr lang="en-GB" altLang="zh-CN" sz="900" dirty="0">
              <a:solidFill>
                <a:schemeClr val="bg1"/>
              </a:solidFill>
              <a:latin typeface="微软雅黑" pitchFamily="34" charset="-122"/>
              <a:ea typeface="微软雅黑" pitchFamily="34" charset="-122"/>
            </a:endParaRPr>
          </a:p>
          <a:p>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541136" y="1519450"/>
            <a:ext cx="8431827" cy="484748"/>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itchFamily="34" charset="-122"/>
                <a:ea typeface="微软雅黑" pitchFamily="34" charset="-122"/>
              </a:rPr>
              <a:t>在此框中选择粘贴，并选择只保留文字。您的内容打在这里，或者通过复制您的在此框中选择粘贴，并选择只保留文字。您的内容打在这里在此框中选择粘贴，并选择只保留文字。您的内容打在这里，或者通过复制您的文本</a:t>
            </a:r>
            <a:endParaRPr lang="en-GB" altLang="zh-CN" sz="900" dirty="0">
              <a:solidFill>
                <a:schemeClr val="tx1">
                  <a:lumMod val="50000"/>
                  <a:lumOff val="50000"/>
                </a:schemeClr>
              </a:solidFill>
              <a:latin typeface="微软雅黑" pitchFamily="34" charset="-122"/>
              <a:ea typeface="微软雅黑" pitchFamily="34" charset="-122"/>
            </a:endParaRPr>
          </a:p>
          <a:p>
            <a:endParaRPr lang="zh-CN" altLang="en-US" sz="9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49654308"/>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35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5850"/>
                            </p:stCondLst>
                            <p:childTnLst>
                              <p:par>
                                <p:cTn id="13" presetID="2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1000"/>
                                        <p:tgtEl>
                                          <p:spTgt spid="8"/>
                                        </p:tgtEl>
                                      </p:cBhvr>
                                    </p:animEffect>
                                  </p:childTnLst>
                                </p:cTn>
                              </p:par>
                            </p:childTnLst>
                          </p:cTn>
                        </p:par>
                        <p:par>
                          <p:cTn id="16" fill="hold">
                            <p:stCondLst>
                              <p:cond delay="685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735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8350"/>
                            </p:stCondLst>
                            <p:childTnLst>
                              <p:par>
                                <p:cTn id="25" presetID="2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8850"/>
                            </p:stCondLst>
                            <p:childTnLst>
                              <p:par>
                                <p:cTn id="29" presetID="22" presetClass="entr" presetSubtype="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1000"/>
                                        <p:tgtEl>
                                          <p:spTgt spid="12"/>
                                        </p:tgtEl>
                                      </p:cBhvr>
                                    </p:animEffect>
                                  </p:childTnLst>
                                </p:cTn>
                              </p:par>
                            </p:childTnLst>
                          </p:cTn>
                        </p:par>
                        <p:par>
                          <p:cTn id="32" fill="hold">
                            <p:stCondLst>
                              <p:cond delay="985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103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1"/>
          <p:cNvGrpSpPr>
            <a:grpSpLocks/>
          </p:cNvGrpSpPr>
          <p:nvPr/>
        </p:nvGrpSpPr>
        <p:grpSpPr bwMode="auto">
          <a:xfrm>
            <a:off x="2023603" y="1780595"/>
            <a:ext cx="4319710" cy="3504441"/>
            <a:chOff x="67198" y="1770765"/>
            <a:chExt cx="7541523" cy="6116367"/>
          </a:xfrm>
        </p:grpSpPr>
        <p:grpSp>
          <p:nvGrpSpPr>
            <p:cNvPr id="7" name="Group 61"/>
            <p:cNvGrpSpPr>
              <a:grpSpLocks/>
            </p:cNvGrpSpPr>
            <p:nvPr/>
          </p:nvGrpSpPr>
          <p:grpSpPr bwMode="auto">
            <a:xfrm rot="-4051556">
              <a:off x="574405" y="3583286"/>
              <a:ext cx="1849437" cy="2863851"/>
              <a:chOff x="2031209" y="3465939"/>
              <a:chExt cx="1849437" cy="2863851"/>
            </a:xfrm>
          </p:grpSpPr>
          <p:sp>
            <p:nvSpPr>
              <p:cNvPr id="63" name="Freeform 17"/>
              <p:cNvSpPr>
                <a:spLocks/>
              </p:cNvSpPr>
              <p:nvPr/>
            </p:nvSpPr>
            <p:spPr bwMode="auto">
              <a:xfrm>
                <a:off x="2882125" y="6006753"/>
                <a:ext cx="142869" cy="322301"/>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1">
                  <a:lumMod val="75000"/>
                </a:schemeClr>
              </a:solidFill>
              <a:ln>
                <a:noFill/>
              </a:ln>
            </p:spPr>
            <p:txBody>
              <a:bodyPr/>
              <a:lstStyle/>
              <a:p>
                <a:pPr>
                  <a:defRPr/>
                </a:pPr>
                <a:endParaRPr lang="id-ID" dirty="0"/>
              </a:p>
            </p:txBody>
          </p:sp>
          <p:sp>
            <p:nvSpPr>
              <p:cNvPr id="61493" name="Freeform 63"/>
              <p:cNvSpPr>
                <a:spLocks/>
              </p:cNvSpPr>
              <p:nvPr/>
            </p:nvSpPr>
            <p:spPr bwMode="auto">
              <a:xfrm>
                <a:off x="2031209" y="3465939"/>
                <a:ext cx="923925" cy="2566988"/>
              </a:xfrm>
              <a:custGeom>
                <a:avLst/>
                <a:gdLst>
                  <a:gd name="T0" fmla="*/ 0 w 245"/>
                  <a:gd name="T1" fmla="*/ 1614718 h 682"/>
                  <a:gd name="T2" fmla="*/ 923925 w 245"/>
                  <a:gd name="T3" fmla="*/ 2566988 h 682"/>
                  <a:gd name="T4" fmla="*/ 923925 w 245"/>
                  <a:gd name="T5" fmla="*/ 0 h 682"/>
                  <a:gd name="T6" fmla="*/ 0 w 245"/>
                  <a:gd name="T7" fmla="*/ 1614718 h 6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1"/>
              </a:solidFill>
              <a:ln w="9525">
                <a:noFill/>
                <a:round/>
                <a:headEnd/>
                <a:tailEnd/>
              </a:ln>
            </p:spPr>
            <p:txBody>
              <a:bodyPr/>
              <a:lstStyle/>
              <a:p>
                <a:endParaRPr lang="zh-CN" altLang="en-US"/>
              </a:p>
            </p:txBody>
          </p:sp>
          <p:sp>
            <p:nvSpPr>
              <p:cNvPr id="65" name="Freeform 64"/>
              <p:cNvSpPr>
                <a:spLocks/>
              </p:cNvSpPr>
              <p:nvPr/>
            </p:nvSpPr>
            <p:spPr bwMode="auto">
              <a:xfrm>
                <a:off x="2956012" y="3465005"/>
                <a:ext cx="925471" cy="2567293"/>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1">
                  <a:lumMod val="75000"/>
                </a:schemeClr>
              </a:solidFill>
              <a:ln>
                <a:noFill/>
              </a:ln>
            </p:spPr>
            <p:txBody>
              <a:bodyPr/>
              <a:lstStyle/>
              <a:p>
                <a:pPr>
                  <a:defRPr/>
                </a:pPr>
                <a:endParaRPr lang="id-ID" dirty="0"/>
              </a:p>
            </p:txBody>
          </p:sp>
          <p:grpSp>
            <p:nvGrpSpPr>
              <p:cNvPr id="8" name="Group 65"/>
              <p:cNvGrpSpPr/>
              <p:nvPr/>
            </p:nvGrpSpPr>
            <p:grpSpPr>
              <a:xfrm>
                <a:off x="2307434" y="3958064"/>
                <a:ext cx="1296987" cy="1885951"/>
                <a:chOff x="4360863" y="3244850"/>
                <a:chExt cx="1296987" cy="1885951"/>
              </a:xfrm>
              <a:solidFill>
                <a:srgbClr val="FFFFFF">
                  <a:alpha val="10000"/>
                </a:srgbClr>
              </a:solidFill>
            </p:grpSpPr>
            <p:sp>
              <p:nvSpPr>
                <p:cNvPr id="67"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extLst>
              </p:spPr>
              <p:txBody>
                <a:bodyPr/>
                <a:lstStyle/>
                <a:p>
                  <a:pPr>
                    <a:defRPr/>
                  </a:pPr>
                  <a:endParaRPr lang="id-ID" dirty="0"/>
                </a:p>
              </p:txBody>
            </p:sp>
            <p:sp>
              <p:nvSpPr>
                <p:cNvPr id="68"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extLst>
              </p:spPr>
              <p:txBody>
                <a:bodyPr/>
                <a:lstStyle/>
                <a:p>
                  <a:pPr>
                    <a:defRPr/>
                  </a:pPr>
                  <a:endParaRPr lang="id-ID" dirty="0"/>
                </a:p>
              </p:txBody>
            </p:sp>
            <p:sp>
              <p:nvSpPr>
                <p:cNvPr id="69"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extLst>
              </p:spPr>
              <p:txBody>
                <a:bodyPr/>
                <a:lstStyle/>
                <a:p>
                  <a:pPr>
                    <a:defRPr/>
                  </a:pPr>
                  <a:endParaRPr lang="id-ID" dirty="0"/>
                </a:p>
              </p:txBody>
            </p:sp>
            <p:sp>
              <p:nvSpPr>
                <p:cNvPr id="70"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extLst>
              </p:spPr>
              <p:txBody>
                <a:bodyPr/>
                <a:lstStyle/>
                <a:p>
                  <a:pPr>
                    <a:defRPr/>
                  </a:pPr>
                  <a:endParaRPr lang="id-ID" dirty="0"/>
                </a:p>
              </p:txBody>
            </p:sp>
            <p:sp>
              <p:nvSpPr>
                <p:cNvPr id="71"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extLst>
              </p:spPr>
              <p:txBody>
                <a:bodyPr/>
                <a:lstStyle/>
                <a:p>
                  <a:pPr>
                    <a:defRPr/>
                  </a:pPr>
                  <a:endParaRPr lang="id-ID" dirty="0"/>
                </a:p>
              </p:txBody>
            </p:sp>
            <p:sp>
              <p:nvSpPr>
                <p:cNvPr id="72"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extLst>
              </p:spPr>
              <p:txBody>
                <a:bodyPr/>
                <a:lstStyle/>
                <a:p>
                  <a:pPr>
                    <a:defRPr/>
                  </a:pPr>
                  <a:endParaRPr lang="id-ID" dirty="0"/>
                </a:p>
              </p:txBody>
            </p:sp>
          </p:grpSp>
        </p:grpSp>
        <p:sp>
          <p:nvSpPr>
            <p:cNvPr id="73" name="Freeform 72"/>
            <p:cNvSpPr>
              <a:spLocks/>
            </p:cNvSpPr>
            <p:nvPr/>
          </p:nvSpPr>
          <p:spPr bwMode="auto">
            <a:xfrm>
              <a:off x="3175893" y="4691636"/>
              <a:ext cx="1482902" cy="3195496"/>
            </a:xfrm>
            <a:custGeom>
              <a:avLst/>
              <a:gdLst>
                <a:gd name="T0" fmla="*/ 558 w 679"/>
                <a:gd name="T1" fmla="*/ 1235 h 1235"/>
                <a:gd name="T2" fmla="*/ 517 w 679"/>
                <a:gd name="T3" fmla="*/ 546 h 1235"/>
                <a:gd name="T4" fmla="*/ 669 w 679"/>
                <a:gd name="T5" fmla="*/ 191 h 1235"/>
                <a:gd name="T6" fmla="*/ 593 w 679"/>
                <a:gd name="T7" fmla="*/ 207 h 1235"/>
                <a:gd name="T8" fmla="*/ 451 w 679"/>
                <a:gd name="T9" fmla="*/ 310 h 1235"/>
                <a:gd name="T10" fmla="*/ 331 w 679"/>
                <a:gd name="T11" fmla="*/ 25 h 1235"/>
                <a:gd name="T12" fmla="*/ 319 w 679"/>
                <a:gd name="T13" fmla="*/ 214 h 1235"/>
                <a:gd name="T14" fmla="*/ 199 w 679"/>
                <a:gd name="T15" fmla="*/ 139 h 1235"/>
                <a:gd name="T16" fmla="*/ 110 w 679"/>
                <a:gd name="T17" fmla="*/ 71 h 1235"/>
                <a:gd name="T18" fmla="*/ 216 w 679"/>
                <a:gd name="T19" fmla="*/ 311 h 1235"/>
                <a:gd name="T20" fmla="*/ 40 w 679"/>
                <a:gd name="T21" fmla="*/ 150 h 1235"/>
                <a:gd name="T22" fmla="*/ 37 w 679"/>
                <a:gd name="T23" fmla="*/ 224 h 1235"/>
                <a:gd name="T24" fmla="*/ 180 w 679"/>
                <a:gd name="T25" fmla="*/ 388 h 1235"/>
                <a:gd name="T26" fmla="*/ 44 w 679"/>
                <a:gd name="T27" fmla="*/ 317 h 1235"/>
                <a:gd name="T28" fmla="*/ 85 w 679"/>
                <a:gd name="T29" fmla="*/ 408 h 1235"/>
                <a:gd name="T30" fmla="*/ 303 w 679"/>
                <a:gd name="T31" fmla="*/ 668 h 1235"/>
                <a:gd name="T32" fmla="*/ 275 w 679"/>
                <a:gd name="T33" fmla="*/ 1139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9" h="1235">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solidFill>
              <a:schemeClr val="accent1">
                <a:lumMod val="75000"/>
              </a:schemeClr>
            </a:solidFill>
            <a:ln>
              <a:noFill/>
            </a:ln>
            <a:extLst/>
          </p:spPr>
          <p:txBody>
            <a:bodyPr lIns="121878" tIns="60938" rIns="121878" bIns="60938"/>
            <a:lstStyle/>
            <a:p>
              <a:pPr>
                <a:defRPr/>
              </a:pPr>
              <a:endParaRPr lang="en-US" sz="2400" dirty="0"/>
            </a:p>
          </p:txBody>
        </p:sp>
        <p:grpSp>
          <p:nvGrpSpPr>
            <p:cNvPr id="9" name="Group 73"/>
            <p:cNvGrpSpPr>
              <a:grpSpLocks/>
            </p:cNvGrpSpPr>
            <p:nvPr/>
          </p:nvGrpSpPr>
          <p:grpSpPr bwMode="auto">
            <a:xfrm rot="-1075517">
              <a:off x="1992330" y="1882257"/>
              <a:ext cx="1849437" cy="2863851"/>
              <a:chOff x="2031209" y="3465939"/>
              <a:chExt cx="1849437" cy="2863851"/>
            </a:xfrm>
          </p:grpSpPr>
          <p:sp>
            <p:nvSpPr>
              <p:cNvPr id="75" name="Freeform 17"/>
              <p:cNvSpPr>
                <a:spLocks/>
              </p:cNvSpPr>
              <p:nvPr/>
            </p:nvSpPr>
            <p:spPr bwMode="auto">
              <a:xfrm>
                <a:off x="2884206" y="6006436"/>
                <a:ext cx="141304" cy="322249"/>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lumMod val="75000"/>
                </a:schemeClr>
              </a:solidFill>
              <a:ln>
                <a:noFill/>
              </a:ln>
            </p:spPr>
            <p:txBody>
              <a:bodyPr/>
              <a:lstStyle/>
              <a:p>
                <a:pPr>
                  <a:defRPr/>
                </a:pPr>
                <a:endParaRPr lang="id-ID" dirty="0"/>
              </a:p>
            </p:txBody>
          </p:sp>
          <p:sp>
            <p:nvSpPr>
              <p:cNvPr id="61489" name="Freeform 75"/>
              <p:cNvSpPr>
                <a:spLocks/>
              </p:cNvSpPr>
              <p:nvPr/>
            </p:nvSpPr>
            <p:spPr bwMode="auto">
              <a:xfrm>
                <a:off x="2031209" y="3465939"/>
                <a:ext cx="923925" cy="2566988"/>
              </a:xfrm>
              <a:custGeom>
                <a:avLst/>
                <a:gdLst>
                  <a:gd name="T0" fmla="*/ 0 w 245"/>
                  <a:gd name="T1" fmla="*/ 1614718 h 682"/>
                  <a:gd name="T2" fmla="*/ 923925 w 245"/>
                  <a:gd name="T3" fmla="*/ 2566988 h 682"/>
                  <a:gd name="T4" fmla="*/ 923925 w 245"/>
                  <a:gd name="T5" fmla="*/ 0 h 682"/>
                  <a:gd name="T6" fmla="*/ 0 w 245"/>
                  <a:gd name="T7" fmla="*/ 1614718 h 6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2"/>
              </a:solidFill>
              <a:ln w="9525">
                <a:noFill/>
                <a:round/>
                <a:headEnd/>
                <a:tailEnd/>
              </a:ln>
            </p:spPr>
            <p:txBody>
              <a:bodyPr/>
              <a:lstStyle/>
              <a:p>
                <a:endParaRPr lang="zh-CN" altLang="en-US"/>
              </a:p>
            </p:txBody>
          </p:sp>
          <p:sp>
            <p:nvSpPr>
              <p:cNvPr id="77" name="Freeform 76"/>
              <p:cNvSpPr>
                <a:spLocks/>
              </p:cNvSpPr>
              <p:nvPr/>
            </p:nvSpPr>
            <p:spPr bwMode="auto">
              <a:xfrm>
                <a:off x="2956440" y="3464083"/>
                <a:ext cx="924035" cy="2566874"/>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2">
                  <a:lumMod val="75000"/>
                </a:schemeClr>
              </a:solidFill>
              <a:ln>
                <a:noFill/>
              </a:ln>
            </p:spPr>
            <p:txBody>
              <a:bodyPr/>
              <a:lstStyle/>
              <a:p>
                <a:pPr>
                  <a:defRPr/>
                </a:pPr>
                <a:endParaRPr lang="id-ID" dirty="0"/>
              </a:p>
            </p:txBody>
          </p:sp>
          <p:grpSp>
            <p:nvGrpSpPr>
              <p:cNvPr id="10" name="Group 77"/>
              <p:cNvGrpSpPr/>
              <p:nvPr/>
            </p:nvGrpSpPr>
            <p:grpSpPr>
              <a:xfrm>
                <a:off x="2307434" y="3958064"/>
                <a:ext cx="1296987" cy="1885951"/>
                <a:chOff x="4360863" y="3244850"/>
                <a:chExt cx="1296987" cy="1885951"/>
              </a:xfrm>
              <a:solidFill>
                <a:srgbClr val="FFFFFF">
                  <a:alpha val="10000"/>
                </a:srgbClr>
              </a:solidFill>
            </p:grpSpPr>
            <p:sp>
              <p:nvSpPr>
                <p:cNvPr id="79"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extLst>
              </p:spPr>
              <p:txBody>
                <a:bodyPr/>
                <a:lstStyle/>
                <a:p>
                  <a:pPr>
                    <a:defRPr/>
                  </a:pPr>
                  <a:endParaRPr lang="id-ID" dirty="0"/>
                </a:p>
              </p:txBody>
            </p:sp>
            <p:sp>
              <p:nvSpPr>
                <p:cNvPr id="80"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extLst>
              </p:spPr>
              <p:txBody>
                <a:bodyPr/>
                <a:lstStyle/>
                <a:p>
                  <a:pPr>
                    <a:defRPr/>
                  </a:pPr>
                  <a:endParaRPr lang="id-ID" dirty="0"/>
                </a:p>
              </p:txBody>
            </p:sp>
            <p:sp>
              <p:nvSpPr>
                <p:cNvPr id="81"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extLst>
              </p:spPr>
              <p:txBody>
                <a:bodyPr/>
                <a:lstStyle/>
                <a:p>
                  <a:pPr>
                    <a:defRPr/>
                  </a:pPr>
                  <a:endParaRPr lang="id-ID" dirty="0"/>
                </a:p>
              </p:txBody>
            </p:sp>
            <p:sp>
              <p:nvSpPr>
                <p:cNvPr id="82"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extLst>
              </p:spPr>
              <p:txBody>
                <a:bodyPr/>
                <a:lstStyle/>
                <a:p>
                  <a:pPr>
                    <a:defRPr/>
                  </a:pPr>
                  <a:endParaRPr lang="id-ID" dirty="0"/>
                </a:p>
              </p:txBody>
            </p:sp>
            <p:sp>
              <p:nvSpPr>
                <p:cNvPr id="83"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extLst>
              </p:spPr>
              <p:txBody>
                <a:bodyPr/>
                <a:lstStyle/>
                <a:p>
                  <a:pPr>
                    <a:defRPr/>
                  </a:pPr>
                  <a:endParaRPr lang="id-ID" dirty="0"/>
                </a:p>
              </p:txBody>
            </p:sp>
            <p:sp>
              <p:nvSpPr>
                <p:cNvPr id="84"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extLst>
              </p:spPr>
              <p:txBody>
                <a:bodyPr/>
                <a:lstStyle/>
                <a:p>
                  <a:pPr>
                    <a:defRPr/>
                  </a:pPr>
                  <a:endParaRPr lang="id-ID" dirty="0"/>
                </a:p>
              </p:txBody>
            </p:sp>
          </p:grpSp>
        </p:grpSp>
        <p:grpSp>
          <p:nvGrpSpPr>
            <p:cNvPr id="11" name="Group 84"/>
            <p:cNvGrpSpPr>
              <a:grpSpLocks/>
            </p:cNvGrpSpPr>
            <p:nvPr/>
          </p:nvGrpSpPr>
          <p:grpSpPr bwMode="auto">
            <a:xfrm rot="1429292">
              <a:off x="4171297" y="1770765"/>
              <a:ext cx="1849437" cy="2863851"/>
              <a:chOff x="2031209" y="3465939"/>
              <a:chExt cx="1849437" cy="2863851"/>
            </a:xfrm>
          </p:grpSpPr>
          <p:sp>
            <p:nvSpPr>
              <p:cNvPr id="86" name="Freeform 17"/>
              <p:cNvSpPr>
                <a:spLocks/>
              </p:cNvSpPr>
              <p:nvPr/>
            </p:nvSpPr>
            <p:spPr bwMode="auto">
              <a:xfrm>
                <a:off x="2882388" y="6006937"/>
                <a:ext cx="142892" cy="322249"/>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3">
                  <a:lumMod val="75000"/>
                </a:schemeClr>
              </a:solidFill>
              <a:ln>
                <a:noFill/>
              </a:ln>
            </p:spPr>
            <p:txBody>
              <a:bodyPr/>
              <a:lstStyle/>
              <a:p>
                <a:pPr>
                  <a:defRPr/>
                </a:pPr>
                <a:endParaRPr lang="id-ID" dirty="0"/>
              </a:p>
            </p:txBody>
          </p:sp>
          <p:sp>
            <p:nvSpPr>
              <p:cNvPr id="87" name="Freeform 86"/>
              <p:cNvSpPr>
                <a:spLocks/>
              </p:cNvSpPr>
              <p:nvPr/>
            </p:nvSpPr>
            <p:spPr bwMode="auto">
              <a:xfrm>
                <a:off x="2029587" y="3464463"/>
                <a:ext cx="924035" cy="2566873"/>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3"/>
              </a:solidFill>
              <a:ln>
                <a:noFill/>
              </a:ln>
            </p:spPr>
            <p:txBody>
              <a:bodyPr/>
              <a:lstStyle/>
              <a:p>
                <a:pPr>
                  <a:defRPr/>
                </a:pPr>
                <a:endParaRPr lang="id-ID" dirty="0"/>
              </a:p>
            </p:txBody>
          </p:sp>
          <p:sp>
            <p:nvSpPr>
              <p:cNvPr id="88" name="Freeform 87"/>
              <p:cNvSpPr>
                <a:spLocks/>
              </p:cNvSpPr>
              <p:nvPr/>
            </p:nvSpPr>
            <p:spPr bwMode="auto">
              <a:xfrm>
                <a:off x="2953548" y="3465771"/>
                <a:ext cx="925623" cy="2566873"/>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3">
                  <a:lumMod val="75000"/>
                </a:schemeClr>
              </a:solidFill>
              <a:ln>
                <a:noFill/>
              </a:ln>
            </p:spPr>
            <p:txBody>
              <a:bodyPr/>
              <a:lstStyle/>
              <a:p>
                <a:pPr>
                  <a:defRPr/>
                </a:pPr>
                <a:endParaRPr lang="id-ID" dirty="0"/>
              </a:p>
            </p:txBody>
          </p:sp>
          <p:grpSp>
            <p:nvGrpSpPr>
              <p:cNvPr id="12" name="Group 88"/>
              <p:cNvGrpSpPr/>
              <p:nvPr/>
            </p:nvGrpSpPr>
            <p:grpSpPr>
              <a:xfrm>
                <a:off x="2307434" y="3958064"/>
                <a:ext cx="1296987" cy="1885951"/>
                <a:chOff x="4360863" y="3244850"/>
                <a:chExt cx="1296987" cy="1885951"/>
              </a:xfrm>
              <a:solidFill>
                <a:srgbClr val="FFFFFF">
                  <a:alpha val="10000"/>
                </a:srgbClr>
              </a:solidFill>
            </p:grpSpPr>
            <p:sp>
              <p:nvSpPr>
                <p:cNvPr id="90"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extLst>
              </p:spPr>
              <p:txBody>
                <a:bodyPr/>
                <a:lstStyle/>
                <a:p>
                  <a:pPr>
                    <a:defRPr/>
                  </a:pPr>
                  <a:endParaRPr lang="id-ID" dirty="0"/>
                </a:p>
              </p:txBody>
            </p:sp>
            <p:sp>
              <p:nvSpPr>
                <p:cNvPr id="91"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extLst>
              </p:spPr>
              <p:txBody>
                <a:bodyPr/>
                <a:lstStyle/>
                <a:p>
                  <a:pPr>
                    <a:defRPr/>
                  </a:pPr>
                  <a:endParaRPr lang="id-ID" dirty="0"/>
                </a:p>
              </p:txBody>
            </p:sp>
            <p:sp>
              <p:nvSpPr>
                <p:cNvPr id="92"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extLst>
              </p:spPr>
              <p:txBody>
                <a:bodyPr/>
                <a:lstStyle/>
                <a:p>
                  <a:pPr>
                    <a:defRPr/>
                  </a:pPr>
                  <a:endParaRPr lang="id-ID" dirty="0"/>
                </a:p>
              </p:txBody>
            </p:sp>
            <p:sp>
              <p:nvSpPr>
                <p:cNvPr id="93"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extLst>
              </p:spPr>
              <p:txBody>
                <a:bodyPr/>
                <a:lstStyle/>
                <a:p>
                  <a:pPr>
                    <a:defRPr/>
                  </a:pPr>
                  <a:endParaRPr lang="id-ID" dirty="0"/>
                </a:p>
              </p:txBody>
            </p:sp>
            <p:sp>
              <p:nvSpPr>
                <p:cNvPr id="94"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extLst>
              </p:spPr>
              <p:txBody>
                <a:bodyPr/>
                <a:lstStyle/>
                <a:p>
                  <a:pPr>
                    <a:defRPr/>
                  </a:pPr>
                  <a:endParaRPr lang="id-ID" dirty="0"/>
                </a:p>
              </p:txBody>
            </p:sp>
            <p:sp>
              <p:nvSpPr>
                <p:cNvPr id="95"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extLst>
              </p:spPr>
              <p:txBody>
                <a:bodyPr/>
                <a:lstStyle/>
                <a:p>
                  <a:pPr>
                    <a:defRPr/>
                  </a:pPr>
                  <a:endParaRPr lang="id-ID" dirty="0"/>
                </a:p>
              </p:txBody>
            </p:sp>
          </p:grpSp>
        </p:grpSp>
        <p:grpSp>
          <p:nvGrpSpPr>
            <p:cNvPr id="13" name="Group 95"/>
            <p:cNvGrpSpPr>
              <a:grpSpLocks/>
            </p:cNvGrpSpPr>
            <p:nvPr/>
          </p:nvGrpSpPr>
          <p:grpSpPr bwMode="auto">
            <a:xfrm rot="4330128">
              <a:off x="5252077" y="3644657"/>
              <a:ext cx="1849437" cy="2863851"/>
              <a:chOff x="2031209" y="3465939"/>
              <a:chExt cx="1849437" cy="2863851"/>
            </a:xfrm>
          </p:grpSpPr>
          <p:sp>
            <p:nvSpPr>
              <p:cNvPr id="97" name="Freeform 17"/>
              <p:cNvSpPr>
                <a:spLocks/>
              </p:cNvSpPr>
              <p:nvPr/>
            </p:nvSpPr>
            <p:spPr bwMode="auto">
              <a:xfrm>
                <a:off x="2882796" y="6009717"/>
                <a:ext cx="142869" cy="322301"/>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4">
                  <a:lumMod val="75000"/>
                </a:schemeClr>
              </a:solidFill>
              <a:ln>
                <a:noFill/>
              </a:ln>
            </p:spPr>
            <p:txBody>
              <a:bodyPr/>
              <a:lstStyle/>
              <a:p>
                <a:pPr>
                  <a:defRPr/>
                </a:pPr>
                <a:endParaRPr lang="id-ID" dirty="0"/>
              </a:p>
            </p:txBody>
          </p:sp>
          <p:sp>
            <p:nvSpPr>
              <p:cNvPr id="98" name="Freeform 97"/>
              <p:cNvSpPr>
                <a:spLocks/>
              </p:cNvSpPr>
              <p:nvPr/>
            </p:nvSpPr>
            <p:spPr bwMode="auto">
              <a:xfrm>
                <a:off x="2030034" y="3467638"/>
                <a:ext cx="923884" cy="2567293"/>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4"/>
              </a:solidFill>
              <a:ln>
                <a:noFill/>
              </a:ln>
            </p:spPr>
            <p:txBody>
              <a:bodyPr/>
              <a:lstStyle/>
              <a:p>
                <a:pPr>
                  <a:defRPr/>
                </a:pPr>
                <a:endParaRPr lang="id-ID" dirty="0"/>
              </a:p>
            </p:txBody>
          </p:sp>
          <p:sp>
            <p:nvSpPr>
              <p:cNvPr id="99" name="Freeform 98"/>
              <p:cNvSpPr>
                <a:spLocks/>
              </p:cNvSpPr>
              <p:nvPr/>
            </p:nvSpPr>
            <p:spPr bwMode="auto">
              <a:xfrm>
                <a:off x="2953711" y="3468187"/>
                <a:ext cx="925471" cy="2567293"/>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4">
                  <a:lumMod val="75000"/>
                </a:schemeClr>
              </a:solidFill>
              <a:ln>
                <a:noFill/>
              </a:ln>
            </p:spPr>
            <p:txBody>
              <a:bodyPr/>
              <a:lstStyle/>
              <a:p>
                <a:pPr>
                  <a:defRPr/>
                </a:pPr>
                <a:endParaRPr lang="id-ID" dirty="0"/>
              </a:p>
            </p:txBody>
          </p:sp>
          <p:grpSp>
            <p:nvGrpSpPr>
              <p:cNvPr id="14" name="Group 99"/>
              <p:cNvGrpSpPr/>
              <p:nvPr/>
            </p:nvGrpSpPr>
            <p:grpSpPr>
              <a:xfrm>
                <a:off x="2307434" y="3958064"/>
                <a:ext cx="1296987" cy="1885951"/>
                <a:chOff x="4360863" y="3244850"/>
                <a:chExt cx="1296987" cy="1885951"/>
              </a:xfrm>
              <a:solidFill>
                <a:srgbClr val="FFFFFF">
                  <a:alpha val="10000"/>
                </a:srgbClr>
              </a:solidFill>
            </p:grpSpPr>
            <p:sp>
              <p:nvSpPr>
                <p:cNvPr id="101"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extLst>
              </p:spPr>
              <p:txBody>
                <a:bodyPr/>
                <a:lstStyle/>
                <a:p>
                  <a:pPr>
                    <a:defRPr/>
                  </a:pPr>
                  <a:endParaRPr lang="id-ID" dirty="0"/>
                </a:p>
              </p:txBody>
            </p:sp>
            <p:sp>
              <p:nvSpPr>
                <p:cNvPr id="102"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extLst>
              </p:spPr>
              <p:txBody>
                <a:bodyPr/>
                <a:lstStyle/>
                <a:p>
                  <a:pPr>
                    <a:defRPr/>
                  </a:pPr>
                  <a:endParaRPr lang="id-ID" dirty="0"/>
                </a:p>
              </p:txBody>
            </p:sp>
            <p:sp>
              <p:nvSpPr>
                <p:cNvPr id="103"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extLst>
              </p:spPr>
              <p:txBody>
                <a:bodyPr/>
                <a:lstStyle/>
                <a:p>
                  <a:pPr>
                    <a:defRPr/>
                  </a:pPr>
                  <a:endParaRPr lang="id-ID" dirty="0"/>
                </a:p>
              </p:txBody>
            </p:sp>
            <p:sp>
              <p:nvSpPr>
                <p:cNvPr id="104"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extLst>
              </p:spPr>
              <p:txBody>
                <a:bodyPr/>
                <a:lstStyle/>
                <a:p>
                  <a:pPr>
                    <a:defRPr/>
                  </a:pPr>
                  <a:endParaRPr lang="id-ID" dirty="0"/>
                </a:p>
              </p:txBody>
            </p:sp>
            <p:sp>
              <p:nvSpPr>
                <p:cNvPr id="105"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extLst>
              </p:spPr>
              <p:txBody>
                <a:bodyPr/>
                <a:lstStyle/>
                <a:p>
                  <a:pPr>
                    <a:defRPr/>
                  </a:pPr>
                  <a:endParaRPr lang="id-ID" dirty="0"/>
                </a:p>
              </p:txBody>
            </p:sp>
            <p:sp>
              <p:nvSpPr>
                <p:cNvPr id="106"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extLst>
              </p:spPr>
              <p:txBody>
                <a:bodyPr/>
                <a:lstStyle/>
                <a:p>
                  <a:pPr>
                    <a:defRPr/>
                  </a:pPr>
                  <a:endParaRPr lang="id-ID" dirty="0"/>
                </a:p>
              </p:txBody>
            </p:sp>
          </p:grpSp>
        </p:grpSp>
        <p:sp>
          <p:nvSpPr>
            <p:cNvPr id="107" name="Oval 20"/>
            <p:cNvSpPr>
              <a:spLocks noChangeArrowheads="1"/>
            </p:cNvSpPr>
            <p:nvPr/>
          </p:nvSpPr>
          <p:spPr bwMode="auto">
            <a:xfrm rot="19193214">
              <a:off x="945190" y="4397962"/>
              <a:ext cx="1305080" cy="1304867"/>
            </a:xfrm>
            <a:prstGeom prst="ellipse">
              <a:avLst/>
            </a:prstGeom>
            <a:solidFill>
              <a:schemeClr val="bg1"/>
            </a:solidFill>
            <a:ln w="76200">
              <a:solidFill>
                <a:schemeClr val="accent1">
                  <a:lumMod val="75000"/>
                </a:schemeClr>
              </a:solidFill>
            </a:ln>
            <a:extLst/>
          </p:spPr>
          <p:txBody>
            <a:bodyPr/>
            <a:lstStyle/>
            <a:p>
              <a:pPr eaLnBrk="1" hangingPunct="1"/>
              <a:endParaRPr lang="zh-CN" altLang="zh-CN"/>
            </a:p>
          </p:txBody>
        </p:sp>
        <p:sp>
          <p:nvSpPr>
            <p:cNvPr id="108" name="Oval 21"/>
            <p:cNvSpPr>
              <a:spLocks noChangeArrowheads="1"/>
            </p:cNvSpPr>
            <p:nvPr/>
          </p:nvSpPr>
          <p:spPr bwMode="auto">
            <a:xfrm rot="19193214">
              <a:off x="2289963" y="2735922"/>
              <a:ext cx="1306668" cy="1308042"/>
            </a:xfrm>
            <a:prstGeom prst="ellipse">
              <a:avLst/>
            </a:prstGeom>
            <a:solidFill>
              <a:schemeClr val="bg1"/>
            </a:solidFill>
            <a:ln w="76200">
              <a:solidFill>
                <a:schemeClr val="accent2">
                  <a:lumMod val="75000"/>
                </a:schemeClr>
              </a:solidFill>
            </a:ln>
            <a:extLst/>
          </p:spPr>
          <p:txBody>
            <a:bodyPr/>
            <a:lstStyle/>
            <a:p>
              <a:pPr eaLnBrk="1" hangingPunct="1"/>
              <a:endParaRPr lang="zh-CN" altLang="zh-CN"/>
            </a:p>
          </p:txBody>
        </p:sp>
        <p:sp>
          <p:nvSpPr>
            <p:cNvPr id="109" name="Oval 25"/>
            <p:cNvSpPr>
              <a:spLocks noChangeArrowheads="1"/>
            </p:cNvSpPr>
            <p:nvPr/>
          </p:nvSpPr>
          <p:spPr bwMode="auto">
            <a:xfrm rot="19193214">
              <a:off x="4373011" y="2654964"/>
              <a:ext cx="1306668" cy="1304867"/>
            </a:xfrm>
            <a:prstGeom prst="ellipse">
              <a:avLst/>
            </a:prstGeom>
            <a:solidFill>
              <a:schemeClr val="bg1"/>
            </a:solidFill>
            <a:ln w="76200">
              <a:solidFill>
                <a:schemeClr val="accent3">
                  <a:lumMod val="75000"/>
                </a:schemeClr>
              </a:solidFill>
            </a:ln>
            <a:extLst/>
          </p:spPr>
          <p:txBody>
            <a:bodyPr/>
            <a:lstStyle/>
            <a:p>
              <a:pPr eaLnBrk="1" hangingPunct="1"/>
              <a:endParaRPr lang="zh-CN" altLang="zh-CN"/>
            </a:p>
          </p:txBody>
        </p:sp>
        <p:sp>
          <p:nvSpPr>
            <p:cNvPr id="110" name="Oval 29"/>
            <p:cNvSpPr>
              <a:spLocks noChangeArrowheads="1"/>
            </p:cNvSpPr>
            <p:nvPr/>
          </p:nvSpPr>
          <p:spPr bwMode="auto">
            <a:xfrm rot="19193214">
              <a:off x="5451051" y="4470983"/>
              <a:ext cx="1306669" cy="1304867"/>
            </a:xfrm>
            <a:prstGeom prst="ellipse">
              <a:avLst/>
            </a:prstGeom>
            <a:solidFill>
              <a:schemeClr val="bg1"/>
            </a:solidFill>
            <a:ln w="76200">
              <a:solidFill>
                <a:schemeClr val="accent4">
                  <a:lumMod val="75000"/>
                </a:schemeClr>
              </a:solidFill>
            </a:ln>
            <a:extLst/>
          </p:spPr>
          <p:txBody>
            <a:bodyPr/>
            <a:lstStyle/>
            <a:p>
              <a:pPr eaLnBrk="1" hangingPunct="1"/>
              <a:endParaRPr lang="zh-CN" altLang="zh-CN"/>
            </a:p>
          </p:txBody>
        </p:sp>
        <p:grpSp>
          <p:nvGrpSpPr>
            <p:cNvPr id="15" name="Group 110"/>
            <p:cNvGrpSpPr/>
            <p:nvPr/>
          </p:nvGrpSpPr>
          <p:grpSpPr>
            <a:xfrm>
              <a:off x="1362510" y="4912004"/>
              <a:ext cx="598488" cy="277813"/>
              <a:chOff x="3917950" y="2146300"/>
              <a:chExt cx="598488" cy="277813"/>
            </a:xfrm>
            <a:solidFill>
              <a:schemeClr val="accent1"/>
            </a:solidFill>
          </p:grpSpPr>
          <p:sp>
            <p:nvSpPr>
              <p:cNvPr id="112" name="Freeform 155"/>
              <p:cNvSpPr>
                <a:spLocks noEditPoints="1"/>
              </p:cNvSpPr>
              <p:nvPr/>
            </p:nvSpPr>
            <p:spPr bwMode="auto">
              <a:xfrm>
                <a:off x="3917950" y="2146300"/>
                <a:ext cx="598488" cy="277813"/>
              </a:xfrm>
              <a:custGeom>
                <a:avLst/>
                <a:gdLst>
                  <a:gd name="T0" fmla="*/ 306 w 317"/>
                  <a:gd name="T1" fmla="*/ 49 h 147"/>
                  <a:gd name="T2" fmla="*/ 302 w 317"/>
                  <a:gd name="T3" fmla="*/ 50 h 147"/>
                  <a:gd name="T4" fmla="*/ 302 w 317"/>
                  <a:gd name="T5" fmla="*/ 44 h 147"/>
                  <a:gd name="T6" fmla="*/ 259 w 317"/>
                  <a:gd name="T7" fmla="*/ 1 h 147"/>
                  <a:gd name="T8" fmla="*/ 44 w 317"/>
                  <a:gd name="T9" fmla="*/ 0 h 147"/>
                  <a:gd name="T10" fmla="*/ 1 w 317"/>
                  <a:gd name="T11" fmla="*/ 43 h 147"/>
                  <a:gd name="T12" fmla="*/ 0 w 317"/>
                  <a:gd name="T13" fmla="*/ 104 h 147"/>
                  <a:gd name="T14" fmla="*/ 43 w 317"/>
                  <a:gd name="T15" fmla="*/ 147 h 147"/>
                  <a:gd name="T16" fmla="*/ 259 w 317"/>
                  <a:gd name="T17" fmla="*/ 147 h 147"/>
                  <a:gd name="T18" fmla="*/ 302 w 317"/>
                  <a:gd name="T19" fmla="*/ 104 h 147"/>
                  <a:gd name="T20" fmla="*/ 302 w 317"/>
                  <a:gd name="T21" fmla="*/ 99 h 147"/>
                  <a:gd name="T22" fmla="*/ 305 w 317"/>
                  <a:gd name="T23" fmla="*/ 99 h 147"/>
                  <a:gd name="T24" fmla="*/ 317 w 317"/>
                  <a:gd name="T25" fmla="*/ 89 h 147"/>
                  <a:gd name="T26" fmla="*/ 317 w 317"/>
                  <a:gd name="T27" fmla="*/ 59 h 147"/>
                  <a:gd name="T28" fmla="*/ 306 w 317"/>
                  <a:gd name="T29" fmla="*/ 49 h 147"/>
                  <a:gd name="T30" fmla="*/ 291 w 317"/>
                  <a:gd name="T31" fmla="*/ 104 h 147"/>
                  <a:gd name="T32" fmla="*/ 259 w 317"/>
                  <a:gd name="T33" fmla="*/ 136 h 147"/>
                  <a:gd name="T34" fmla="*/ 43 w 317"/>
                  <a:gd name="T35" fmla="*/ 135 h 147"/>
                  <a:gd name="T36" fmla="*/ 12 w 317"/>
                  <a:gd name="T37" fmla="*/ 104 h 147"/>
                  <a:gd name="T38" fmla="*/ 12 w 317"/>
                  <a:gd name="T39" fmla="*/ 43 h 147"/>
                  <a:gd name="T40" fmla="*/ 44 w 317"/>
                  <a:gd name="T41" fmla="*/ 12 h 147"/>
                  <a:gd name="T42" fmla="*/ 259 w 317"/>
                  <a:gd name="T43" fmla="*/ 12 h 147"/>
                  <a:gd name="T44" fmla="*/ 291 w 317"/>
                  <a:gd name="T45" fmla="*/ 44 h 147"/>
                  <a:gd name="T46" fmla="*/ 291 w 317"/>
                  <a:gd name="T47" fmla="*/ 10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7" h="147">
                    <a:moveTo>
                      <a:pt x="306" y="49"/>
                    </a:moveTo>
                    <a:cubicBezTo>
                      <a:pt x="304" y="49"/>
                      <a:pt x="303" y="49"/>
                      <a:pt x="302" y="50"/>
                    </a:cubicBezTo>
                    <a:cubicBezTo>
                      <a:pt x="302" y="44"/>
                      <a:pt x="302" y="44"/>
                      <a:pt x="302" y="44"/>
                    </a:cubicBezTo>
                    <a:cubicBezTo>
                      <a:pt x="302" y="20"/>
                      <a:pt x="283" y="1"/>
                      <a:pt x="259" y="1"/>
                    </a:cubicBezTo>
                    <a:cubicBezTo>
                      <a:pt x="44" y="0"/>
                      <a:pt x="44" y="0"/>
                      <a:pt x="44" y="0"/>
                    </a:cubicBezTo>
                    <a:cubicBezTo>
                      <a:pt x="20" y="0"/>
                      <a:pt x="1" y="19"/>
                      <a:pt x="1" y="43"/>
                    </a:cubicBezTo>
                    <a:cubicBezTo>
                      <a:pt x="0" y="104"/>
                      <a:pt x="0" y="104"/>
                      <a:pt x="0" y="104"/>
                    </a:cubicBezTo>
                    <a:cubicBezTo>
                      <a:pt x="0" y="128"/>
                      <a:pt x="20" y="147"/>
                      <a:pt x="43" y="147"/>
                    </a:cubicBezTo>
                    <a:cubicBezTo>
                      <a:pt x="259" y="147"/>
                      <a:pt x="259" y="147"/>
                      <a:pt x="259" y="147"/>
                    </a:cubicBezTo>
                    <a:cubicBezTo>
                      <a:pt x="283" y="147"/>
                      <a:pt x="302" y="128"/>
                      <a:pt x="302" y="104"/>
                    </a:cubicBezTo>
                    <a:cubicBezTo>
                      <a:pt x="302" y="99"/>
                      <a:pt x="302" y="99"/>
                      <a:pt x="302" y="99"/>
                    </a:cubicBezTo>
                    <a:cubicBezTo>
                      <a:pt x="303" y="99"/>
                      <a:pt x="304" y="99"/>
                      <a:pt x="305" y="99"/>
                    </a:cubicBezTo>
                    <a:cubicBezTo>
                      <a:pt x="312" y="99"/>
                      <a:pt x="317" y="95"/>
                      <a:pt x="317" y="89"/>
                    </a:cubicBezTo>
                    <a:cubicBezTo>
                      <a:pt x="317" y="59"/>
                      <a:pt x="317" y="59"/>
                      <a:pt x="317" y="59"/>
                    </a:cubicBezTo>
                    <a:cubicBezTo>
                      <a:pt x="317" y="54"/>
                      <a:pt x="312" y="49"/>
                      <a:pt x="306" y="49"/>
                    </a:cubicBezTo>
                    <a:close/>
                    <a:moveTo>
                      <a:pt x="291" y="104"/>
                    </a:moveTo>
                    <a:cubicBezTo>
                      <a:pt x="291" y="122"/>
                      <a:pt x="276" y="136"/>
                      <a:pt x="259" y="136"/>
                    </a:cubicBezTo>
                    <a:cubicBezTo>
                      <a:pt x="43" y="135"/>
                      <a:pt x="43" y="135"/>
                      <a:pt x="43" y="135"/>
                    </a:cubicBezTo>
                    <a:cubicBezTo>
                      <a:pt x="26" y="135"/>
                      <a:pt x="12" y="121"/>
                      <a:pt x="12" y="104"/>
                    </a:cubicBezTo>
                    <a:cubicBezTo>
                      <a:pt x="12" y="43"/>
                      <a:pt x="12" y="43"/>
                      <a:pt x="12" y="43"/>
                    </a:cubicBezTo>
                    <a:cubicBezTo>
                      <a:pt x="12" y="26"/>
                      <a:pt x="26" y="12"/>
                      <a:pt x="44" y="12"/>
                    </a:cubicBezTo>
                    <a:cubicBezTo>
                      <a:pt x="259" y="12"/>
                      <a:pt x="259" y="12"/>
                      <a:pt x="259" y="12"/>
                    </a:cubicBezTo>
                    <a:cubicBezTo>
                      <a:pt x="277" y="12"/>
                      <a:pt x="291" y="26"/>
                      <a:pt x="291" y="44"/>
                    </a:cubicBezTo>
                    <a:lnTo>
                      <a:pt x="291"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13" name="Rectangle 156"/>
              <p:cNvSpPr>
                <a:spLocks noChangeArrowheads="1"/>
              </p:cNvSpPr>
              <p:nvPr/>
            </p:nvSpPr>
            <p:spPr bwMode="auto">
              <a:xfrm>
                <a:off x="4019550" y="2182813"/>
                <a:ext cx="47625" cy="20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p>
            </p:txBody>
          </p:sp>
          <p:sp>
            <p:nvSpPr>
              <p:cNvPr id="114" name="Rectangle 157"/>
              <p:cNvSpPr>
                <a:spLocks noChangeArrowheads="1"/>
              </p:cNvSpPr>
              <p:nvPr/>
            </p:nvSpPr>
            <p:spPr bwMode="auto">
              <a:xfrm>
                <a:off x="4084638" y="2182813"/>
                <a:ext cx="47625" cy="206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p>
            </p:txBody>
          </p:sp>
          <p:sp>
            <p:nvSpPr>
              <p:cNvPr id="115" name="Freeform 158"/>
              <p:cNvSpPr>
                <a:spLocks/>
              </p:cNvSpPr>
              <p:nvPr/>
            </p:nvSpPr>
            <p:spPr bwMode="auto">
              <a:xfrm>
                <a:off x="3954463" y="2182813"/>
                <a:ext cx="47625" cy="206375"/>
              </a:xfrm>
              <a:custGeom>
                <a:avLst/>
                <a:gdLst>
                  <a:gd name="T0" fmla="*/ 0 w 25"/>
                  <a:gd name="T1" fmla="*/ 22 h 109"/>
                  <a:gd name="T2" fmla="*/ 0 w 25"/>
                  <a:gd name="T3" fmla="*/ 91 h 109"/>
                  <a:gd name="T4" fmla="*/ 15 w 25"/>
                  <a:gd name="T5" fmla="*/ 109 h 109"/>
                  <a:gd name="T6" fmla="*/ 25 w 25"/>
                  <a:gd name="T7" fmla="*/ 109 h 109"/>
                  <a:gd name="T8" fmla="*/ 25 w 25"/>
                  <a:gd name="T9" fmla="*/ 0 h 109"/>
                  <a:gd name="T10" fmla="*/ 17 w 25"/>
                  <a:gd name="T11" fmla="*/ 0 h 109"/>
                  <a:gd name="T12" fmla="*/ 0 w 25"/>
                  <a:gd name="T13" fmla="*/ 22 h 109"/>
                </a:gdLst>
                <a:ahLst/>
                <a:cxnLst>
                  <a:cxn ang="0">
                    <a:pos x="T0" y="T1"/>
                  </a:cxn>
                  <a:cxn ang="0">
                    <a:pos x="T2" y="T3"/>
                  </a:cxn>
                  <a:cxn ang="0">
                    <a:pos x="T4" y="T5"/>
                  </a:cxn>
                  <a:cxn ang="0">
                    <a:pos x="T6" y="T7"/>
                  </a:cxn>
                  <a:cxn ang="0">
                    <a:pos x="T8" y="T9"/>
                  </a:cxn>
                  <a:cxn ang="0">
                    <a:pos x="T10" y="T11"/>
                  </a:cxn>
                  <a:cxn ang="0">
                    <a:pos x="T12" y="T13"/>
                  </a:cxn>
                </a:cxnLst>
                <a:rect l="0" t="0" r="r" b="b"/>
                <a:pathLst>
                  <a:path w="25" h="109">
                    <a:moveTo>
                      <a:pt x="0" y="22"/>
                    </a:moveTo>
                    <a:cubicBezTo>
                      <a:pt x="0" y="91"/>
                      <a:pt x="0" y="91"/>
                      <a:pt x="0" y="91"/>
                    </a:cubicBezTo>
                    <a:cubicBezTo>
                      <a:pt x="2" y="97"/>
                      <a:pt x="6" y="104"/>
                      <a:pt x="15" y="109"/>
                    </a:cubicBezTo>
                    <a:cubicBezTo>
                      <a:pt x="25" y="109"/>
                      <a:pt x="25" y="109"/>
                      <a:pt x="25" y="109"/>
                    </a:cubicBezTo>
                    <a:cubicBezTo>
                      <a:pt x="25" y="0"/>
                      <a:pt x="25" y="0"/>
                      <a:pt x="25" y="0"/>
                    </a:cubicBezTo>
                    <a:cubicBezTo>
                      <a:pt x="17" y="0"/>
                      <a:pt x="17" y="0"/>
                      <a:pt x="17" y="0"/>
                    </a:cubicBezTo>
                    <a:cubicBezTo>
                      <a:pt x="12" y="2"/>
                      <a:pt x="3" y="7"/>
                      <a:pt x="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grpSp>
          <p:nvGrpSpPr>
            <p:cNvPr id="16" name="Group 115"/>
            <p:cNvGrpSpPr/>
            <p:nvPr/>
          </p:nvGrpSpPr>
          <p:grpSpPr>
            <a:xfrm>
              <a:off x="2689832" y="3159836"/>
              <a:ext cx="481012" cy="482600"/>
              <a:chOff x="4198938" y="2905126"/>
              <a:chExt cx="481012" cy="482600"/>
            </a:xfrm>
            <a:solidFill>
              <a:schemeClr val="accent2"/>
            </a:solidFill>
          </p:grpSpPr>
          <p:sp>
            <p:nvSpPr>
              <p:cNvPr id="117" name="Freeform 57"/>
              <p:cNvSpPr>
                <a:spLocks noEditPoints="1"/>
              </p:cNvSpPr>
              <p:nvPr/>
            </p:nvSpPr>
            <p:spPr bwMode="auto">
              <a:xfrm>
                <a:off x="41989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dirty="0"/>
              </a:p>
            </p:txBody>
          </p:sp>
          <p:sp>
            <p:nvSpPr>
              <p:cNvPr id="118" name="Freeform 58"/>
              <p:cNvSpPr>
                <a:spLocks noEditPoints="1"/>
              </p:cNvSpPr>
              <p:nvPr/>
            </p:nvSpPr>
            <p:spPr bwMode="auto">
              <a:xfrm>
                <a:off x="4529138" y="2905126"/>
                <a:ext cx="150812" cy="48260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dirty="0"/>
              </a:p>
            </p:txBody>
          </p:sp>
          <p:sp>
            <p:nvSpPr>
              <p:cNvPr id="119" name="Freeform 59"/>
              <p:cNvSpPr>
                <a:spLocks noEditPoints="1"/>
              </p:cNvSpPr>
              <p:nvPr/>
            </p:nvSpPr>
            <p:spPr bwMode="auto">
              <a:xfrm>
                <a:off x="4364038" y="2905126"/>
                <a:ext cx="150812" cy="48260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id-ID" dirty="0"/>
              </a:p>
            </p:txBody>
          </p:sp>
        </p:grpSp>
        <p:sp>
          <p:nvSpPr>
            <p:cNvPr id="120" name="Freeform 107"/>
            <p:cNvSpPr>
              <a:spLocks noEditPoints="1"/>
            </p:cNvSpPr>
            <p:nvPr/>
          </p:nvSpPr>
          <p:spPr bwMode="auto">
            <a:xfrm>
              <a:off x="4815975" y="3008960"/>
              <a:ext cx="474720" cy="549251"/>
            </a:xfrm>
            <a:custGeom>
              <a:avLst/>
              <a:gdLst>
                <a:gd name="T0" fmla="*/ 251 w 252"/>
                <a:gd name="T1" fmla="*/ 83 h 291"/>
                <a:gd name="T2" fmla="*/ 248 w 252"/>
                <a:gd name="T3" fmla="*/ 80 h 291"/>
                <a:gd name="T4" fmla="*/ 142 w 252"/>
                <a:gd name="T5" fmla="*/ 34 h 291"/>
                <a:gd name="T6" fmla="*/ 141 w 252"/>
                <a:gd name="T7" fmla="*/ 34 h 291"/>
                <a:gd name="T8" fmla="*/ 72 w 252"/>
                <a:gd name="T9" fmla="*/ 0 h 291"/>
                <a:gd name="T10" fmla="*/ 66 w 252"/>
                <a:gd name="T11" fmla="*/ 1 h 291"/>
                <a:gd name="T12" fmla="*/ 20 w 252"/>
                <a:gd name="T13" fmla="*/ 41 h 291"/>
                <a:gd name="T14" fmla="*/ 34 w 252"/>
                <a:gd name="T15" fmla="*/ 237 h 291"/>
                <a:gd name="T16" fmla="*/ 20 w 252"/>
                <a:gd name="T17" fmla="*/ 262 h 291"/>
                <a:gd name="T18" fmla="*/ 49 w 252"/>
                <a:gd name="T19" fmla="*/ 291 h 291"/>
                <a:gd name="T20" fmla="*/ 132 w 252"/>
                <a:gd name="T21" fmla="*/ 291 h 291"/>
                <a:gd name="T22" fmla="*/ 161 w 252"/>
                <a:gd name="T23" fmla="*/ 262 h 291"/>
                <a:gd name="T24" fmla="*/ 132 w 252"/>
                <a:gd name="T25" fmla="*/ 233 h 291"/>
                <a:gd name="T26" fmla="*/ 123 w 252"/>
                <a:gd name="T27" fmla="*/ 233 h 291"/>
                <a:gd name="T28" fmla="*/ 123 w 252"/>
                <a:gd name="T29" fmla="*/ 229 h 291"/>
                <a:gd name="T30" fmla="*/ 112 w 252"/>
                <a:gd name="T31" fmla="*/ 218 h 291"/>
                <a:gd name="T32" fmla="*/ 104 w 252"/>
                <a:gd name="T33" fmla="*/ 218 h 291"/>
                <a:gd name="T34" fmla="*/ 93 w 252"/>
                <a:gd name="T35" fmla="*/ 229 h 291"/>
                <a:gd name="T36" fmla="*/ 94 w 252"/>
                <a:gd name="T37" fmla="*/ 233 h 291"/>
                <a:gd name="T38" fmla="*/ 74 w 252"/>
                <a:gd name="T39" fmla="*/ 233 h 291"/>
                <a:gd name="T40" fmla="*/ 56 w 252"/>
                <a:gd name="T41" fmla="*/ 56 h 291"/>
                <a:gd name="T42" fmla="*/ 71 w 252"/>
                <a:gd name="T43" fmla="*/ 39 h 291"/>
                <a:gd name="T44" fmla="*/ 73 w 252"/>
                <a:gd name="T45" fmla="*/ 39 h 291"/>
                <a:gd name="T46" fmla="*/ 118 w 252"/>
                <a:gd name="T47" fmla="*/ 66 h 291"/>
                <a:gd name="T48" fmla="*/ 118 w 252"/>
                <a:gd name="T49" fmla="*/ 67 h 291"/>
                <a:gd name="T50" fmla="*/ 117 w 252"/>
                <a:gd name="T51" fmla="*/ 72 h 291"/>
                <a:gd name="T52" fmla="*/ 149 w 252"/>
                <a:gd name="T53" fmla="*/ 159 h 291"/>
                <a:gd name="T54" fmla="*/ 155 w 252"/>
                <a:gd name="T55" fmla="*/ 163 h 291"/>
                <a:gd name="T56" fmla="*/ 155 w 252"/>
                <a:gd name="T57" fmla="*/ 163 h 291"/>
                <a:gd name="T58" fmla="*/ 189 w 252"/>
                <a:gd name="T59" fmla="*/ 153 h 291"/>
                <a:gd name="T60" fmla="*/ 226 w 252"/>
                <a:gd name="T61" fmla="*/ 149 h 291"/>
                <a:gd name="T62" fmla="*/ 231 w 252"/>
                <a:gd name="T63" fmla="*/ 116 h 291"/>
                <a:gd name="T64" fmla="*/ 230 w 252"/>
                <a:gd name="T65" fmla="*/ 116 h 291"/>
                <a:gd name="T66" fmla="*/ 251 w 252"/>
                <a:gd name="T67" fmla="*/ 88 h 291"/>
                <a:gd name="T68" fmla="*/ 251 w 252"/>
                <a:gd name="T69" fmla="*/ 83 h 291"/>
                <a:gd name="T70" fmla="*/ 150 w 252"/>
                <a:gd name="T71" fmla="*/ 262 h 291"/>
                <a:gd name="T72" fmla="*/ 132 w 252"/>
                <a:gd name="T73" fmla="*/ 280 h 291"/>
                <a:gd name="T74" fmla="*/ 49 w 252"/>
                <a:gd name="T75" fmla="*/ 280 h 291"/>
                <a:gd name="T76" fmla="*/ 32 w 252"/>
                <a:gd name="T77" fmla="*/ 262 h 291"/>
                <a:gd name="T78" fmla="*/ 49 w 252"/>
                <a:gd name="T79" fmla="*/ 245 h 291"/>
                <a:gd name="T80" fmla="*/ 132 w 252"/>
                <a:gd name="T81" fmla="*/ 245 h 291"/>
                <a:gd name="T82" fmla="*/ 150 w 252"/>
                <a:gd name="T83" fmla="*/ 262 h 291"/>
                <a:gd name="T84" fmla="*/ 73 w 252"/>
                <a:gd name="T85" fmla="*/ 28 h 291"/>
                <a:gd name="T86" fmla="*/ 69 w 252"/>
                <a:gd name="T87" fmla="*/ 28 h 291"/>
                <a:gd name="T88" fmla="*/ 46 w 252"/>
                <a:gd name="T89" fmla="*/ 52 h 291"/>
                <a:gd name="T90" fmla="*/ 45 w 252"/>
                <a:gd name="T91" fmla="*/ 52 h 291"/>
                <a:gd name="T92" fmla="*/ 62 w 252"/>
                <a:gd name="T93" fmla="*/ 233 h 291"/>
                <a:gd name="T94" fmla="*/ 49 w 252"/>
                <a:gd name="T95" fmla="*/ 233 h 291"/>
                <a:gd name="T96" fmla="*/ 45 w 252"/>
                <a:gd name="T97" fmla="*/ 233 h 291"/>
                <a:gd name="T98" fmla="*/ 31 w 252"/>
                <a:gd name="T99" fmla="*/ 46 h 291"/>
                <a:gd name="T100" fmla="*/ 67 w 252"/>
                <a:gd name="T101" fmla="*/ 12 h 291"/>
                <a:gd name="T102" fmla="*/ 72 w 252"/>
                <a:gd name="T103" fmla="*/ 12 h 291"/>
                <a:gd name="T104" fmla="*/ 132 w 252"/>
                <a:gd name="T105" fmla="*/ 41 h 291"/>
                <a:gd name="T106" fmla="*/ 124 w 252"/>
                <a:gd name="T107" fmla="*/ 55 h 291"/>
                <a:gd name="T108" fmla="*/ 73 w 252"/>
                <a:gd name="T109" fmla="*/ 28 h 291"/>
                <a:gd name="T110" fmla="*/ 159 w 252"/>
                <a:gd name="T111" fmla="*/ 151 h 291"/>
                <a:gd name="T112" fmla="*/ 129 w 252"/>
                <a:gd name="T113" fmla="*/ 70 h 291"/>
                <a:gd name="T114" fmla="*/ 142 w 252"/>
                <a:gd name="T115" fmla="*/ 46 h 291"/>
                <a:gd name="T116" fmla="*/ 237 w 252"/>
                <a:gd name="T117" fmla="*/ 88 h 291"/>
                <a:gd name="T118" fmla="*/ 159 w 252"/>
                <a:gd name="T119" fmla="*/ 15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2" h="291">
                  <a:moveTo>
                    <a:pt x="251" y="83"/>
                  </a:moveTo>
                  <a:cubicBezTo>
                    <a:pt x="251" y="82"/>
                    <a:pt x="250" y="80"/>
                    <a:pt x="248" y="80"/>
                  </a:cubicBezTo>
                  <a:cubicBezTo>
                    <a:pt x="142" y="34"/>
                    <a:pt x="142" y="34"/>
                    <a:pt x="142" y="34"/>
                  </a:cubicBezTo>
                  <a:cubicBezTo>
                    <a:pt x="142" y="34"/>
                    <a:pt x="142" y="34"/>
                    <a:pt x="141" y="34"/>
                  </a:cubicBezTo>
                  <a:cubicBezTo>
                    <a:pt x="121" y="16"/>
                    <a:pt x="97" y="0"/>
                    <a:pt x="72" y="0"/>
                  </a:cubicBezTo>
                  <a:cubicBezTo>
                    <a:pt x="70" y="0"/>
                    <a:pt x="68" y="0"/>
                    <a:pt x="66" y="1"/>
                  </a:cubicBezTo>
                  <a:cubicBezTo>
                    <a:pt x="52" y="2"/>
                    <a:pt x="32" y="11"/>
                    <a:pt x="20" y="41"/>
                  </a:cubicBezTo>
                  <a:cubicBezTo>
                    <a:pt x="18" y="47"/>
                    <a:pt x="0" y="97"/>
                    <a:pt x="34" y="237"/>
                  </a:cubicBezTo>
                  <a:cubicBezTo>
                    <a:pt x="26" y="242"/>
                    <a:pt x="20" y="252"/>
                    <a:pt x="20" y="262"/>
                  </a:cubicBezTo>
                  <a:cubicBezTo>
                    <a:pt x="20" y="278"/>
                    <a:pt x="33" y="291"/>
                    <a:pt x="49" y="291"/>
                  </a:cubicBezTo>
                  <a:cubicBezTo>
                    <a:pt x="132" y="291"/>
                    <a:pt x="132" y="291"/>
                    <a:pt x="132" y="291"/>
                  </a:cubicBezTo>
                  <a:cubicBezTo>
                    <a:pt x="148" y="291"/>
                    <a:pt x="161" y="278"/>
                    <a:pt x="161" y="262"/>
                  </a:cubicBezTo>
                  <a:cubicBezTo>
                    <a:pt x="161" y="246"/>
                    <a:pt x="148" y="233"/>
                    <a:pt x="132" y="233"/>
                  </a:cubicBezTo>
                  <a:cubicBezTo>
                    <a:pt x="123" y="233"/>
                    <a:pt x="123" y="233"/>
                    <a:pt x="123" y="233"/>
                  </a:cubicBezTo>
                  <a:cubicBezTo>
                    <a:pt x="123" y="232"/>
                    <a:pt x="123" y="231"/>
                    <a:pt x="123" y="229"/>
                  </a:cubicBezTo>
                  <a:cubicBezTo>
                    <a:pt x="123" y="223"/>
                    <a:pt x="118" y="218"/>
                    <a:pt x="112" y="218"/>
                  </a:cubicBezTo>
                  <a:cubicBezTo>
                    <a:pt x="104" y="218"/>
                    <a:pt x="104" y="218"/>
                    <a:pt x="104" y="218"/>
                  </a:cubicBezTo>
                  <a:cubicBezTo>
                    <a:pt x="98" y="218"/>
                    <a:pt x="93" y="223"/>
                    <a:pt x="93" y="229"/>
                  </a:cubicBezTo>
                  <a:cubicBezTo>
                    <a:pt x="93" y="231"/>
                    <a:pt x="93" y="232"/>
                    <a:pt x="94" y="233"/>
                  </a:cubicBezTo>
                  <a:cubicBezTo>
                    <a:pt x="74" y="233"/>
                    <a:pt x="74" y="233"/>
                    <a:pt x="74" y="233"/>
                  </a:cubicBezTo>
                  <a:cubicBezTo>
                    <a:pt x="42" y="106"/>
                    <a:pt x="56" y="58"/>
                    <a:pt x="56" y="56"/>
                  </a:cubicBezTo>
                  <a:cubicBezTo>
                    <a:pt x="61" y="46"/>
                    <a:pt x="65" y="40"/>
                    <a:pt x="71" y="39"/>
                  </a:cubicBezTo>
                  <a:cubicBezTo>
                    <a:pt x="71" y="39"/>
                    <a:pt x="72" y="39"/>
                    <a:pt x="73" y="39"/>
                  </a:cubicBezTo>
                  <a:cubicBezTo>
                    <a:pt x="85" y="39"/>
                    <a:pt x="102" y="51"/>
                    <a:pt x="118" y="66"/>
                  </a:cubicBezTo>
                  <a:cubicBezTo>
                    <a:pt x="118" y="67"/>
                    <a:pt x="118" y="67"/>
                    <a:pt x="118" y="67"/>
                  </a:cubicBezTo>
                  <a:cubicBezTo>
                    <a:pt x="117" y="68"/>
                    <a:pt x="117" y="70"/>
                    <a:pt x="117" y="72"/>
                  </a:cubicBezTo>
                  <a:cubicBezTo>
                    <a:pt x="149" y="159"/>
                    <a:pt x="149" y="159"/>
                    <a:pt x="149" y="159"/>
                  </a:cubicBezTo>
                  <a:cubicBezTo>
                    <a:pt x="150" y="162"/>
                    <a:pt x="152" y="163"/>
                    <a:pt x="155" y="163"/>
                  </a:cubicBezTo>
                  <a:cubicBezTo>
                    <a:pt x="155" y="163"/>
                    <a:pt x="155" y="163"/>
                    <a:pt x="155" y="163"/>
                  </a:cubicBezTo>
                  <a:cubicBezTo>
                    <a:pt x="167" y="163"/>
                    <a:pt x="179" y="159"/>
                    <a:pt x="189" y="153"/>
                  </a:cubicBezTo>
                  <a:cubicBezTo>
                    <a:pt x="207" y="163"/>
                    <a:pt x="226" y="149"/>
                    <a:pt x="226" y="149"/>
                  </a:cubicBezTo>
                  <a:cubicBezTo>
                    <a:pt x="243" y="136"/>
                    <a:pt x="231" y="116"/>
                    <a:pt x="231" y="116"/>
                  </a:cubicBezTo>
                  <a:cubicBezTo>
                    <a:pt x="231" y="116"/>
                    <a:pt x="231" y="116"/>
                    <a:pt x="230" y="116"/>
                  </a:cubicBezTo>
                  <a:cubicBezTo>
                    <a:pt x="243" y="102"/>
                    <a:pt x="250" y="89"/>
                    <a:pt x="251" y="88"/>
                  </a:cubicBezTo>
                  <a:cubicBezTo>
                    <a:pt x="252" y="86"/>
                    <a:pt x="252" y="85"/>
                    <a:pt x="251" y="83"/>
                  </a:cubicBezTo>
                  <a:close/>
                  <a:moveTo>
                    <a:pt x="150" y="262"/>
                  </a:moveTo>
                  <a:cubicBezTo>
                    <a:pt x="150" y="272"/>
                    <a:pt x="142" y="280"/>
                    <a:pt x="132" y="280"/>
                  </a:cubicBezTo>
                  <a:cubicBezTo>
                    <a:pt x="49" y="280"/>
                    <a:pt x="49" y="280"/>
                    <a:pt x="49" y="280"/>
                  </a:cubicBezTo>
                  <a:cubicBezTo>
                    <a:pt x="40" y="280"/>
                    <a:pt x="32" y="272"/>
                    <a:pt x="32" y="262"/>
                  </a:cubicBezTo>
                  <a:cubicBezTo>
                    <a:pt x="32" y="253"/>
                    <a:pt x="40" y="245"/>
                    <a:pt x="49" y="245"/>
                  </a:cubicBezTo>
                  <a:cubicBezTo>
                    <a:pt x="132" y="245"/>
                    <a:pt x="132" y="245"/>
                    <a:pt x="132" y="245"/>
                  </a:cubicBezTo>
                  <a:cubicBezTo>
                    <a:pt x="142" y="245"/>
                    <a:pt x="150" y="253"/>
                    <a:pt x="150" y="262"/>
                  </a:cubicBezTo>
                  <a:close/>
                  <a:moveTo>
                    <a:pt x="73" y="28"/>
                  </a:moveTo>
                  <a:cubicBezTo>
                    <a:pt x="72" y="28"/>
                    <a:pt x="70" y="28"/>
                    <a:pt x="69" y="28"/>
                  </a:cubicBezTo>
                  <a:cubicBezTo>
                    <a:pt x="66" y="28"/>
                    <a:pt x="54" y="30"/>
                    <a:pt x="46" y="52"/>
                  </a:cubicBezTo>
                  <a:cubicBezTo>
                    <a:pt x="45" y="52"/>
                    <a:pt x="45" y="52"/>
                    <a:pt x="45" y="52"/>
                  </a:cubicBezTo>
                  <a:cubicBezTo>
                    <a:pt x="45" y="54"/>
                    <a:pt x="30" y="101"/>
                    <a:pt x="62" y="233"/>
                  </a:cubicBezTo>
                  <a:cubicBezTo>
                    <a:pt x="49" y="233"/>
                    <a:pt x="49" y="233"/>
                    <a:pt x="49" y="233"/>
                  </a:cubicBezTo>
                  <a:cubicBezTo>
                    <a:pt x="48" y="233"/>
                    <a:pt x="46" y="233"/>
                    <a:pt x="45" y="233"/>
                  </a:cubicBezTo>
                  <a:cubicBezTo>
                    <a:pt x="13" y="97"/>
                    <a:pt x="28" y="51"/>
                    <a:pt x="31" y="46"/>
                  </a:cubicBezTo>
                  <a:cubicBezTo>
                    <a:pt x="41" y="20"/>
                    <a:pt x="56" y="13"/>
                    <a:pt x="67" y="12"/>
                  </a:cubicBezTo>
                  <a:cubicBezTo>
                    <a:pt x="69" y="12"/>
                    <a:pt x="71" y="12"/>
                    <a:pt x="72" y="12"/>
                  </a:cubicBezTo>
                  <a:cubicBezTo>
                    <a:pt x="91" y="12"/>
                    <a:pt x="113" y="25"/>
                    <a:pt x="132" y="41"/>
                  </a:cubicBezTo>
                  <a:cubicBezTo>
                    <a:pt x="124" y="55"/>
                    <a:pt x="124" y="55"/>
                    <a:pt x="124" y="55"/>
                  </a:cubicBezTo>
                  <a:cubicBezTo>
                    <a:pt x="107" y="41"/>
                    <a:pt x="88" y="28"/>
                    <a:pt x="73" y="28"/>
                  </a:cubicBezTo>
                  <a:close/>
                  <a:moveTo>
                    <a:pt x="159" y="151"/>
                  </a:moveTo>
                  <a:cubicBezTo>
                    <a:pt x="129" y="70"/>
                    <a:pt x="129" y="70"/>
                    <a:pt x="129" y="70"/>
                  </a:cubicBezTo>
                  <a:cubicBezTo>
                    <a:pt x="142" y="46"/>
                    <a:pt x="142" y="46"/>
                    <a:pt x="142" y="46"/>
                  </a:cubicBezTo>
                  <a:cubicBezTo>
                    <a:pt x="237" y="88"/>
                    <a:pt x="237" y="88"/>
                    <a:pt x="237" y="88"/>
                  </a:cubicBezTo>
                  <a:cubicBezTo>
                    <a:pt x="227" y="103"/>
                    <a:pt x="195" y="148"/>
                    <a:pt x="159" y="151"/>
                  </a:cubicBezTo>
                  <a:close/>
                </a:path>
              </a:pathLst>
            </a:custGeom>
            <a:solidFill>
              <a:schemeClr val="accent3"/>
            </a:solidFill>
            <a:ln>
              <a:noFill/>
            </a:ln>
            <a:extLst/>
          </p:spPr>
          <p:txBody>
            <a:bodyPr/>
            <a:lstStyle/>
            <a:p>
              <a:pPr>
                <a:defRPr/>
              </a:pPr>
              <a:endParaRPr lang="en-US" dirty="0"/>
            </a:p>
          </p:txBody>
        </p:sp>
        <p:sp>
          <p:nvSpPr>
            <p:cNvPr id="121" name="Freeform 29"/>
            <p:cNvSpPr>
              <a:spLocks noEditPoints="1"/>
            </p:cNvSpPr>
            <p:nvPr/>
          </p:nvSpPr>
          <p:spPr bwMode="auto">
            <a:xfrm>
              <a:off x="5862263" y="4893240"/>
              <a:ext cx="481069" cy="480991"/>
            </a:xfrm>
            <a:custGeom>
              <a:avLst/>
              <a:gdLst>
                <a:gd name="T0" fmla="*/ 114 w 128"/>
                <a:gd name="T1" fmla="*/ 29 h 128"/>
                <a:gd name="T2" fmla="*/ 112 w 128"/>
                <a:gd name="T3" fmla="*/ 8 h 128"/>
                <a:gd name="T4" fmla="*/ 24 w 128"/>
                <a:gd name="T5" fmla="*/ 0 h 128"/>
                <a:gd name="T6" fmla="*/ 16 w 128"/>
                <a:gd name="T7" fmla="*/ 27 h 128"/>
                <a:gd name="T8" fmla="*/ 2 w 128"/>
                <a:gd name="T9" fmla="*/ 45 h 128"/>
                <a:gd name="T10" fmla="*/ 0 w 128"/>
                <a:gd name="T11" fmla="*/ 56 h 128"/>
                <a:gd name="T12" fmla="*/ 12 w 128"/>
                <a:gd name="T13" fmla="*/ 68 h 128"/>
                <a:gd name="T14" fmla="*/ 20 w 128"/>
                <a:gd name="T15" fmla="*/ 128 h 128"/>
                <a:gd name="T16" fmla="*/ 116 w 128"/>
                <a:gd name="T17" fmla="*/ 120 h 128"/>
                <a:gd name="T18" fmla="*/ 116 w 128"/>
                <a:gd name="T19" fmla="*/ 68 h 128"/>
                <a:gd name="T20" fmla="*/ 128 w 128"/>
                <a:gd name="T21" fmla="*/ 52 h 128"/>
                <a:gd name="T22" fmla="*/ 104 w 128"/>
                <a:gd name="T23" fmla="*/ 8 h 128"/>
                <a:gd name="T24" fmla="*/ 24 w 128"/>
                <a:gd name="T25" fmla="*/ 24 h 128"/>
                <a:gd name="T26" fmla="*/ 24 w 128"/>
                <a:gd name="T27" fmla="*/ 8 h 128"/>
                <a:gd name="T28" fmla="*/ 41 w 128"/>
                <a:gd name="T29" fmla="*/ 60 h 128"/>
                <a:gd name="T30" fmla="*/ 40 w 128"/>
                <a:gd name="T31" fmla="*/ 32 h 128"/>
                <a:gd name="T32" fmla="*/ 41 w 128"/>
                <a:gd name="T33" fmla="*/ 60 h 128"/>
                <a:gd name="T34" fmla="*/ 62 w 128"/>
                <a:gd name="T35" fmla="*/ 32 h 128"/>
                <a:gd name="T36" fmla="*/ 45 w 128"/>
                <a:gd name="T37" fmla="*/ 60 h 128"/>
                <a:gd name="T38" fmla="*/ 66 w 128"/>
                <a:gd name="T39" fmla="*/ 32 h 128"/>
                <a:gd name="T40" fmla="*/ 83 w 128"/>
                <a:gd name="T41" fmla="*/ 60 h 128"/>
                <a:gd name="T42" fmla="*/ 66 w 128"/>
                <a:gd name="T43" fmla="*/ 32 h 128"/>
                <a:gd name="T44" fmla="*/ 88 w 128"/>
                <a:gd name="T45" fmla="*/ 32 h 128"/>
                <a:gd name="T46" fmla="*/ 87 w 128"/>
                <a:gd name="T47" fmla="*/ 60 h 128"/>
                <a:gd name="T48" fmla="*/ 8 w 128"/>
                <a:gd name="T49" fmla="*/ 56 h 128"/>
                <a:gd name="T50" fmla="*/ 9 w 128"/>
                <a:gd name="T51" fmla="*/ 50 h 128"/>
                <a:gd name="T52" fmla="*/ 24 w 128"/>
                <a:gd name="T53" fmla="*/ 32 h 128"/>
                <a:gd name="T54" fmla="*/ 19 w 128"/>
                <a:gd name="T55" fmla="*/ 60 h 128"/>
                <a:gd name="T56" fmla="*/ 8 w 128"/>
                <a:gd name="T57" fmla="*/ 56 h 128"/>
                <a:gd name="T58" fmla="*/ 50 w 128"/>
                <a:gd name="T59" fmla="*/ 120 h 128"/>
                <a:gd name="T60" fmla="*/ 80 w 128"/>
                <a:gd name="T61" fmla="*/ 80 h 128"/>
                <a:gd name="T62" fmla="*/ 108 w 128"/>
                <a:gd name="T63" fmla="*/ 120 h 128"/>
                <a:gd name="T64" fmla="*/ 84 w 128"/>
                <a:gd name="T65" fmla="*/ 80 h 128"/>
                <a:gd name="T66" fmla="*/ 50 w 128"/>
                <a:gd name="T67" fmla="*/ 76 h 128"/>
                <a:gd name="T68" fmla="*/ 46 w 128"/>
                <a:gd name="T69" fmla="*/ 120 h 128"/>
                <a:gd name="T70" fmla="*/ 20 w 128"/>
                <a:gd name="T71" fmla="*/ 68 h 128"/>
                <a:gd name="T72" fmla="*/ 108 w 128"/>
                <a:gd name="T73" fmla="*/ 120 h 128"/>
                <a:gd name="T74" fmla="*/ 116 w 128"/>
                <a:gd name="T75" fmla="*/ 60 h 128"/>
                <a:gd name="T76" fmla="*/ 93 w 128"/>
                <a:gd name="T77" fmla="*/ 32 h 128"/>
                <a:gd name="T78" fmla="*/ 104 w 128"/>
                <a:gd name="T79" fmla="*/ 32 h 128"/>
                <a:gd name="T80" fmla="*/ 119 w 128"/>
                <a:gd name="T81" fmla="*/ 50 h 128"/>
                <a:gd name="T82" fmla="*/ 120 w 128"/>
                <a:gd name="T83"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8" h="128">
                  <a:moveTo>
                    <a:pt x="126" y="45"/>
                  </a:moveTo>
                  <a:cubicBezTo>
                    <a:pt x="114" y="29"/>
                    <a:pt x="114" y="29"/>
                    <a:pt x="114" y="29"/>
                  </a:cubicBezTo>
                  <a:cubicBezTo>
                    <a:pt x="113" y="28"/>
                    <a:pt x="113" y="28"/>
                    <a:pt x="112" y="27"/>
                  </a:cubicBezTo>
                  <a:cubicBezTo>
                    <a:pt x="112" y="8"/>
                    <a:pt x="112" y="8"/>
                    <a:pt x="112" y="8"/>
                  </a:cubicBezTo>
                  <a:cubicBezTo>
                    <a:pt x="112" y="4"/>
                    <a:pt x="108" y="0"/>
                    <a:pt x="104" y="0"/>
                  </a:cubicBezTo>
                  <a:cubicBezTo>
                    <a:pt x="24" y="0"/>
                    <a:pt x="24" y="0"/>
                    <a:pt x="24" y="0"/>
                  </a:cubicBezTo>
                  <a:cubicBezTo>
                    <a:pt x="20" y="0"/>
                    <a:pt x="16" y="4"/>
                    <a:pt x="16" y="8"/>
                  </a:cubicBezTo>
                  <a:cubicBezTo>
                    <a:pt x="16" y="27"/>
                    <a:pt x="16" y="27"/>
                    <a:pt x="16" y="27"/>
                  </a:cubicBezTo>
                  <a:cubicBezTo>
                    <a:pt x="15" y="28"/>
                    <a:pt x="15" y="28"/>
                    <a:pt x="14" y="29"/>
                  </a:cubicBezTo>
                  <a:cubicBezTo>
                    <a:pt x="2" y="45"/>
                    <a:pt x="2" y="45"/>
                    <a:pt x="2" y="45"/>
                  </a:cubicBezTo>
                  <a:cubicBezTo>
                    <a:pt x="1" y="47"/>
                    <a:pt x="0" y="49"/>
                    <a:pt x="0" y="52"/>
                  </a:cubicBezTo>
                  <a:cubicBezTo>
                    <a:pt x="0" y="56"/>
                    <a:pt x="0" y="56"/>
                    <a:pt x="0" y="56"/>
                  </a:cubicBezTo>
                  <a:cubicBezTo>
                    <a:pt x="0" y="63"/>
                    <a:pt x="5" y="68"/>
                    <a:pt x="12" y="68"/>
                  </a:cubicBezTo>
                  <a:cubicBezTo>
                    <a:pt x="12" y="68"/>
                    <a:pt x="12" y="68"/>
                    <a:pt x="12" y="68"/>
                  </a:cubicBezTo>
                  <a:cubicBezTo>
                    <a:pt x="12" y="120"/>
                    <a:pt x="12" y="120"/>
                    <a:pt x="12" y="120"/>
                  </a:cubicBezTo>
                  <a:cubicBezTo>
                    <a:pt x="12" y="124"/>
                    <a:pt x="16" y="128"/>
                    <a:pt x="20" y="128"/>
                  </a:cubicBezTo>
                  <a:cubicBezTo>
                    <a:pt x="108" y="128"/>
                    <a:pt x="108" y="128"/>
                    <a:pt x="108" y="128"/>
                  </a:cubicBezTo>
                  <a:cubicBezTo>
                    <a:pt x="112" y="128"/>
                    <a:pt x="116" y="124"/>
                    <a:pt x="116" y="120"/>
                  </a:cubicBezTo>
                  <a:cubicBezTo>
                    <a:pt x="116" y="68"/>
                    <a:pt x="116" y="68"/>
                    <a:pt x="116" y="68"/>
                  </a:cubicBezTo>
                  <a:cubicBezTo>
                    <a:pt x="116" y="68"/>
                    <a:pt x="116" y="68"/>
                    <a:pt x="116" y="68"/>
                  </a:cubicBezTo>
                  <a:cubicBezTo>
                    <a:pt x="123" y="68"/>
                    <a:pt x="128" y="63"/>
                    <a:pt x="128" y="56"/>
                  </a:cubicBezTo>
                  <a:cubicBezTo>
                    <a:pt x="128" y="52"/>
                    <a:pt x="128" y="52"/>
                    <a:pt x="128" y="52"/>
                  </a:cubicBezTo>
                  <a:cubicBezTo>
                    <a:pt x="128" y="49"/>
                    <a:pt x="127" y="47"/>
                    <a:pt x="126" y="45"/>
                  </a:cubicBezTo>
                  <a:close/>
                  <a:moveTo>
                    <a:pt x="104" y="8"/>
                  </a:moveTo>
                  <a:cubicBezTo>
                    <a:pt x="104" y="24"/>
                    <a:pt x="104" y="24"/>
                    <a:pt x="104" y="24"/>
                  </a:cubicBezTo>
                  <a:cubicBezTo>
                    <a:pt x="24" y="24"/>
                    <a:pt x="24" y="24"/>
                    <a:pt x="24" y="24"/>
                  </a:cubicBezTo>
                  <a:cubicBezTo>
                    <a:pt x="24" y="24"/>
                    <a:pt x="24" y="24"/>
                    <a:pt x="24" y="24"/>
                  </a:cubicBezTo>
                  <a:cubicBezTo>
                    <a:pt x="24" y="8"/>
                    <a:pt x="24" y="8"/>
                    <a:pt x="24" y="8"/>
                  </a:cubicBezTo>
                  <a:lnTo>
                    <a:pt x="104" y="8"/>
                  </a:lnTo>
                  <a:close/>
                  <a:moveTo>
                    <a:pt x="41" y="60"/>
                  </a:moveTo>
                  <a:cubicBezTo>
                    <a:pt x="24" y="60"/>
                    <a:pt x="24" y="60"/>
                    <a:pt x="24" y="60"/>
                  </a:cubicBezTo>
                  <a:cubicBezTo>
                    <a:pt x="40" y="32"/>
                    <a:pt x="40" y="32"/>
                    <a:pt x="40" y="32"/>
                  </a:cubicBezTo>
                  <a:cubicBezTo>
                    <a:pt x="49" y="32"/>
                    <a:pt x="49" y="32"/>
                    <a:pt x="49" y="32"/>
                  </a:cubicBezTo>
                  <a:lnTo>
                    <a:pt x="41" y="60"/>
                  </a:lnTo>
                  <a:close/>
                  <a:moveTo>
                    <a:pt x="53" y="32"/>
                  </a:moveTo>
                  <a:cubicBezTo>
                    <a:pt x="62" y="32"/>
                    <a:pt x="62" y="32"/>
                    <a:pt x="62" y="32"/>
                  </a:cubicBezTo>
                  <a:cubicBezTo>
                    <a:pt x="62" y="60"/>
                    <a:pt x="62" y="60"/>
                    <a:pt x="62" y="60"/>
                  </a:cubicBezTo>
                  <a:cubicBezTo>
                    <a:pt x="45" y="60"/>
                    <a:pt x="45" y="60"/>
                    <a:pt x="45" y="60"/>
                  </a:cubicBezTo>
                  <a:lnTo>
                    <a:pt x="53" y="32"/>
                  </a:lnTo>
                  <a:close/>
                  <a:moveTo>
                    <a:pt x="66" y="32"/>
                  </a:moveTo>
                  <a:cubicBezTo>
                    <a:pt x="75" y="32"/>
                    <a:pt x="75" y="32"/>
                    <a:pt x="75" y="32"/>
                  </a:cubicBezTo>
                  <a:cubicBezTo>
                    <a:pt x="83" y="60"/>
                    <a:pt x="83" y="60"/>
                    <a:pt x="83" y="60"/>
                  </a:cubicBezTo>
                  <a:cubicBezTo>
                    <a:pt x="66" y="60"/>
                    <a:pt x="66" y="60"/>
                    <a:pt x="66" y="60"/>
                  </a:cubicBezTo>
                  <a:lnTo>
                    <a:pt x="66" y="32"/>
                  </a:lnTo>
                  <a:close/>
                  <a:moveTo>
                    <a:pt x="79" y="32"/>
                  </a:moveTo>
                  <a:cubicBezTo>
                    <a:pt x="88" y="32"/>
                    <a:pt x="88" y="32"/>
                    <a:pt x="88" y="32"/>
                  </a:cubicBezTo>
                  <a:cubicBezTo>
                    <a:pt x="104" y="60"/>
                    <a:pt x="104" y="60"/>
                    <a:pt x="104" y="60"/>
                  </a:cubicBezTo>
                  <a:cubicBezTo>
                    <a:pt x="87" y="60"/>
                    <a:pt x="87" y="60"/>
                    <a:pt x="87" y="60"/>
                  </a:cubicBezTo>
                  <a:lnTo>
                    <a:pt x="79" y="32"/>
                  </a:lnTo>
                  <a:close/>
                  <a:moveTo>
                    <a:pt x="8" y="56"/>
                  </a:moveTo>
                  <a:cubicBezTo>
                    <a:pt x="8" y="52"/>
                    <a:pt x="8" y="52"/>
                    <a:pt x="8" y="52"/>
                  </a:cubicBezTo>
                  <a:cubicBezTo>
                    <a:pt x="8" y="51"/>
                    <a:pt x="8" y="50"/>
                    <a:pt x="9" y="50"/>
                  </a:cubicBezTo>
                  <a:cubicBezTo>
                    <a:pt x="21" y="34"/>
                    <a:pt x="21" y="34"/>
                    <a:pt x="21" y="34"/>
                  </a:cubicBezTo>
                  <a:cubicBezTo>
                    <a:pt x="22" y="33"/>
                    <a:pt x="23" y="32"/>
                    <a:pt x="24" y="32"/>
                  </a:cubicBezTo>
                  <a:cubicBezTo>
                    <a:pt x="35" y="32"/>
                    <a:pt x="35" y="32"/>
                    <a:pt x="35" y="32"/>
                  </a:cubicBezTo>
                  <a:cubicBezTo>
                    <a:pt x="19" y="60"/>
                    <a:pt x="19" y="60"/>
                    <a:pt x="19" y="60"/>
                  </a:cubicBezTo>
                  <a:cubicBezTo>
                    <a:pt x="12" y="60"/>
                    <a:pt x="12" y="60"/>
                    <a:pt x="12" y="60"/>
                  </a:cubicBezTo>
                  <a:cubicBezTo>
                    <a:pt x="10" y="60"/>
                    <a:pt x="8" y="58"/>
                    <a:pt x="8" y="56"/>
                  </a:cubicBezTo>
                  <a:close/>
                  <a:moveTo>
                    <a:pt x="80" y="120"/>
                  </a:moveTo>
                  <a:cubicBezTo>
                    <a:pt x="50" y="120"/>
                    <a:pt x="50" y="120"/>
                    <a:pt x="50" y="120"/>
                  </a:cubicBezTo>
                  <a:cubicBezTo>
                    <a:pt x="50" y="80"/>
                    <a:pt x="50" y="80"/>
                    <a:pt x="50" y="80"/>
                  </a:cubicBezTo>
                  <a:cubicBezTo>
                    <a:pt x="80" y="80"/>
                    <a:pt x="80" y="80"/>
                    <a:pt x="80" y="80"/>
                  </a:cubicBezTo>
                  <a:lnTo>
                    <a:pt x="80" y="120"/>
                  </a:lnTo>
                  <a:close/>
                  <a:moveTo>
                    <a:pt x="108" y="120"/>
                  </a:moveTo>
                  <a:cubicBezTo>
                    <a:pt x="84" y="120"/>
                    <a:pt x="84" y="120"/>
                    <a:pt x="84" y="120"/>
                  </a:cubicBezTo>
                  <a:cubicBezTo>
                    <a:pt x="84" y="80"/>
                    <a:pt x="84" y="80"/>
                    <a:pt x="84" y="80"/>
                  </a:cubicBezTo>
                  <a:cubicBezTo>
                    <a:pt x="84" y="78"/>
                    <a:pt x="82" y="76"/>
                    <a:pt x="80" y="76"/>
                  </a:cubicBezTo>
                  <a:cubicBezTo>
                    <a:pt x="50" y="76"/>
                    <a:pt x="50" y="76"/>
                    <a:pt x="50" y="76"/>
                  </a:cubicBezTo>
                  <a:cubicBezTo>
                    <a:pt x="48" y="76"/>
                    <a:pt x="46" y="78"/>
                    <a:pt x="46" y="80"/>
                  </a:cubicBezTo>
                  <a:cubicBezTo>
                    <a:pt x="46" y="120"/>
                    <a:pt x="46" y="120"/>
                    <a:pt x="46" y="120"/>
                  </a:cubicBezTo>
                  <a:cubicBezTo>
                    <a:pt x="20" y="120"/>
                    <a:pt x="20" y="120"/>
                    <a:pt x="20" y="120"/>
                  </a:cubicBezTo>
                  <a:cubicBezTo>
                    <a:pt x="20" y="68"/>
                    <a:pt x="20" y="68"/>
                    <a:pt x="20" y="68"/>
                  </a:cubicBezTo>
                  <a:cubicBezTo>
                    <a:pt x="108" y="68"/>
                    <a:pt x="108" y="68"/>
                    <a:pt x="108" y="68"/>
                  </a:cubicBezTo>
                  <a:lnTo>
                    <a:pt x="108" y="120"/>
                  </a:lnTo>
                  <a:close/>
                  <a:moveTo>
                    <a:pt x="120" y="56"/>
                  </a:moveTo>
                  <a:cubicBezTo>
                    <a:pt x="120" y="58"/>
                    <a:pt x="118" y="60"/>
                    <a:pt x="116" y="60"/>
                  </a:cubicBezTo>
                  <a:cubicBezTo>
                    <a:pt x="109" y="60"/>
                    <a:pt x="109" y="60"/>
                    <a:pt x="109" y="60"/>
                  </a:cubicBezTo>
                  <a:cubicBezTo>
                    <a:pt x="93" y="32"/>
                    <a:pt x="93" y="32"/>
                    <a:pt x="93" y="32"/>
                  </a:cubicBezTo>
                  <a:cubicBezTo>
                    <a:pt x="104" y="32"/>
                    <a:pt x="104" y="32"/>
                    <a:pt x="104" y="32"/>
                  </a:cubicBezTo>
                  <a:cubicBezTo>
                    <a:pt x="104" y="32"/>
                    <a:pt x="104" y="32"/>
                    <a:pt x="104" y="32"/>
                  </a:cubicBezTo>
                  <a:cubicBezTo>
                    <a:pt x="105" y="32"/>
                    <a:pt x="106" y="33"/>
                    <a:pt x="107" y="34"/>
                  </a:cubicBezTo>
                  <a:cubicBezTo>
                    <a:pt x="119" y="50"/>
                    <a:pt x="119" y="50"/>
                    <a:pt x="119" y="50"/>
                  </a:cubicBezTo>
                  <a:cubicBezTo>
                    <a:pt x="120" y="50"/>
                    <a:pt x="120" y="51"/>
                    <a:pt x="120" y="52"/>
                  </a:cubicBezTo>
                  <a:lnTo>
                    <a:pt x="120" y="56"/>
                  </a:lnTo>
                  <a:close/>
                </a:path>
              </a:pathLst>
            </a:custGeom>
            <a:solidFill>
              <a:schemeClr val="accent4"/>
            </a:solidFill>
            <a:ln>
              <a:noFill/>
            </a:ln>
            <a:extLst/>
          </p:spPr>
          <p:txBody>
            <a:bodyPr/>
            <a:lstStyle/>
            <a:p>
              <a:pPr>
                <a:defRPr/>
              </a:pPr>
              <a:endParaRPr lang="id-ID" dirty="0"/>
            </a:p>
          </p:txBody>
        </p:sp>
      </p:grpSp>
      <p:sp>
        <p:nvSpPr>
          <p:cNvPr id="5" name="Rounded Rectangle 4"/>
          <p:cNvSpPr/>
          <p:nvPr/>
        </p:nvSpPr>
        <p:spPr>
          <a:xfrm>
            <a:off x="8576569" y="272348"/>
            <a:ext cx="358317" cy="246450"/>
          </a:xfrm>
          <a:prstGeom prst="roundRect">
            <a:avLst/>
          </a:prstGeom>
          <a:solidFill>
            <a:schemeClr val="tx2">
              <a:lumMod val="40000"/>
              <a:lumOff val="60000"/>
            </a:schemeClr>
          </a:solidFill>
          <a:ln w="381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anchor="ctr"/>
          <a:lstStyle/>
          <a:p>
            <a:pPr algn="ctr" eaLnBrk="1" hangingPunct="1"/>
            <a:fld id="{4E9E6644-5637-4C3F-8238-B4A46BA1E569}" type="slidenum">
              <a:rPr lang="id-ID" sz="900">
                <a:solidFill>
                  <a:srgbClr val="FFFFFF"/>
                </a:solidFill>
              </a:rPr>
              <a:pPr algn="ctr" eaLnBrk="1" hangingPunct="1"/>
              <a:t>21</a:t>
            </a:fld>
            <a:endParaRPr lang="en-US" altLang="zh-CN" sz="900" dirty="0">
              <a:solidFill>
                <a:srgbClr val="FFFFFF"/>
              </a:solidFill>
            </a:endParaRPr>
          </a:p>
        </p:txBody>
      </p:sp>
      <p:grpSp>
        <p:nvGrpSpPr>
          <p:cNvPr id="17" name="Group 122"/>
          <p:cNvGrpSpPr>
            <a:grpSpLocks/>
          </p:cNvGrpSpPr>
          <p:nvPr/>
        </p:nvGrpSpPr>
        <p:grpSpPr bwMode="auto">
          <a:xfrm>
            <a:off x="5379105" y="3710738"/>
            <a:ext cx="3364123" cy="742921"/>
            <a:chOff x="5891539" y="1092425"/>
            <a:chExt cx="4486782" cy="990904"/>
          </a:xfrm>
        </p:grpSpPr>
        <p:grpSp>
          <p:nvGrpSpPr>
            <p:cNvPr id="18" name="Group 123"/>
            <p:cNvGrpSpPr>
              <a:grpSpLocks/>
            </p:cNvGrpSpPr>
            <p:nvPr/>
          </p:nvGrpSpPr>
          <p:grpSpPr bwMode="auto">
            <a:xfrm>
              <a:off x="5891539" y="1092425"/>
              <a:ext cx="1606953" cy="538575"/>
              <a:chOff x="7794624" y="1615788"/>
              <a:chExt cx="1606953" cy="538575"/>
            </a:xfrm>
          </p:grpSpPr>
          <p:cxnSp>
            <p:nvCxnSpPr>
              <p:cNvPr id="126" name="Straight Connector 125"/>
              <p:cNvCxnSpPr/>
              <p:nvPr/>
            </p:nvCxnSpPr>
            <p:spPr>
              <a:xfrm flipH="1" flipV="1">
                <a:off x="7794624" y="1615788"/>
                <a:ext cx="220688" cy="514508"/>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8015312" y="2154116"/>
                <a:ext cx="1386044"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61464" name="Content Placeholder 2"/>
            <p:cNvSpPr txBox="1">
              <a:spLocks/>
            </p:cNvSpPr>
            <p:nvPr/>
          </p:nvSpPr>
          <p:spPr bwMode="auto">
            <a:xfrm>
              <a:off x="7678645" y="1193290"/>
              <a:ext cx="2699676" cy="890039"/>
            </a:xfrm>
            <a:prstGeom prst="rect">
              <a:avLst/>
            </a:prstGeom>
            <a:noFill/>
            <a:ln w="9525">
              <a:noFill/>
              <a:miter lim="800000"/>
              <a:headEnd/>
              <a:tailEnd/>
            </a:ln>
          </p:spPr>
          <p:txBody>
            <a:bodyPr/>
            <a:lstStyle/>
            <a:p>
              <a:pPr>
                <a:spcBef>
                  <a:spcPct val="20000"/>
                </a:spcBef>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br>
                <a:rPr lang="en-US" altLang="zh-CN" sz="1100" b="1" dirty="0">
                  <a:solidFill>
                    <a:schemeClr val="tx1">
                      <a:lumMod val="50000"/>
                      <a:lumOff val="50000"/>
                    </a:schemeClr>
                  </a:solidFill>
                </a:rPr>
              </a:br>
              <a:r>
                <a:rPr lang="en-US" altLang="zh-CN" sz="800" dirty="0" err="1">
                  <a:solidFill>
                    <a:schemeClr val="tx1">
                      <a:lumMod val="50000"/>
                      <a:lumOff val="50000"/>
                    </a:schemeClr>
                  </a:solidFill>
                </a:rPr>
                <a:t>Lorem</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ipsum</a:t>
              </a:r>
              <a:r>
                <a:rPr lang="en-US" altLang="zh-CN" sz="800" dirty="0">
                  <a:solidFill>
                    <a:schemeClr val="tx1">
                      <a:lumMod val="50000"/>
                      <a:lumOff val="50000"/>
                    </a:schemeClr>
                  </a:solidFill>
                </a:rPr>
                <a:t> dolor sit </a:t>
              </a:r>
              <a:r>
                <a:rPr lang="en-US" altLang="zh-CN" sz="800" dirty="0" err="1">
                  <a:solidFill>
                    <a:schemeClr val="tx1">
                      <a:lumMod val="50000"/>
                      <a:lumOff val="50000"/>
                    </a:schemeClr>
                  </a:solidFill>
                </a:rPr>
                <a:t>amet</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consectetur</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adipiscing</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elit</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Curabitur</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elementum</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posuere</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pretium</a:t>
              </a:r>
              <a:r>
                <a:rPr lang="en-US" altLang="zh-CN" sz="800" dirty="0">
                  <a:solidFill>
                    <a:schemeClr val="tx1">
                      <a:lumMod val="50000"/>
                      <a:lumOff val="50000"/>
                    </a:schemeClr>
                  </a:solidFill>
                </a:rPr>
                <a:t>. </a:t>
              </a:r>
            </a:p>
          </p:txBody>
        </p:sp>
      </p:grpSp>
      <p:grpSp>
        <p:nvGrpSpPr>
          <p:cNvPr id="19" name="Group 127"/>
          <p:cNvGrpSpPr>
            <a:grpSpLocks/>
          </p:cNvGrpSpPr>
          <p:nvPr/>
        </p:nvGrpSpPr>
        <p:grpSpPr bwMode="auto">
          <a:xfrm>
            <a:off x="5267040" y="1176936"/>
            <a:ext cx="3306983" cy="666724"/>
            <a:chOff x="7700496" y="2055707"/>
            <a:chExt cx="4409988" cy="890039"/>
          </a:xfrm>
        </p:grpSpPr>
        <p:grpSp>
          <p:nvGrpSpPr>
            <p:cNvPr id="20" name="Group 128"/>
            <p:cNvGrpSpPr>
              <a:grpSpLocks/>
            </p:cNvGrpSpPr>
            <p:nvPr/>
          </p:nvGrpSpPr>
          <p:grpSpPr bwMode="auto">
            <a:xfrm>
              <a:off x="7700496" y="2401485"/>
              <a:ext cx="1606953" cy="515155"/>
              <a:chOff x="7794624" y="2150772"/>
              <a:chExt cx="1606953" cy="515155"/>
            </a:xfrm>
          </p:grpSpPr>
          <p:cxnSp>
            <p:nvCxnSpPr>
              <p:cNvPr id="131" name="Straight Connector 130"/>
              <p:cNvCxnSpPr/>
              <p:nvPr/>
            </p:nvCxnSpPr>
            <p:spPr>
              <a:xfrm flipV="1">
                <a:off x="7794624" y="2151474"/>
                <a:ext cx="220659" cy="514951"/>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015283" y="2154653"/>
                <a:ext cx="1385859"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61460" name="Content Placeholder 2"/>
            <p:cNvSpPr txBox="1">
              <a:spLocks/>
            </p:cNvSpPr>
            <p:nvPr/>
          </p:nvSpPr>
          <p:spPr bwMode="auto">
            <a:xfrm>
              <a:off x="9410808" y="2055707"/>
              <a:ext cx="2699676" cy="890039"/>
            </a:xfrm>
            <a:prstGeom prst="rect">
              <a:avLst/>
            </a:prstGeom>
            <a:noFill/>
            <a:ln w="9525">
              <a:noFill/>
              <a:miter lim="800000"/>
              <a:headEnd/>
              <a:tailEnd/>
            </a:ln>
          </p:spPr>
          <p:txBody>
            <a:bodyPr/>
            <a:lstStyle/>
            <a:p>
              <a:pPr>
                <a:spcBef>
                  <a:spcPct val="20000"/>
                </a:spcBef>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br>
                <a:rPr lang="en-US" altLang="zh-CN" sz="1100" b="1" dirty="0">
                  <a:solidFill>
                    <a:schemeClr val="tx1">
                      <a:lumMod val="50000"/>
                      <a:lumOff val="50000"/>
                    </a:schemeClr>
                  </a:solidFill>
                </a:rPr>
              </a:br>
              <a:r>
                <a:rPr lang="en-US" altLang="zh-CN" sz="800" dirty="0" err="1">
                  <a:solidFill>
                    <a:schemeClr val="tx1">
                      <a:lumMod val="50000"/>
                      <a:lumOff val="50000"/>
                    </a:schemeClr>
                  </a:solidFill>
                </a:rPr>
                <a:t>Lorem</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ipsum</a:t>
              </a:r>
              <a:r>
                <a:rPr lang="en-US" altLang="zh-CN" sz="800" dirty="0">
                  <a:solidFill>
                    <a:schemeClr val="tx1">
                      <a:lumMod val="50000"/>
                      <a:lumOff val="50000"/>
                    </a:schemeClr>
                  </a:solidFill>
                </a:rPr>
                <a:t> dolor sit </a:t>
              </a:r>
              <a:r>
                <a:rPr lang="en-US" altLang="zh-CN" sz="800" dirty="0" err="1">
                  <a:solidFill>
                    <a:schemeClr val="tx1">
                      <a:lumMod val="50000"/>
                      <a:lumOff val="50000"/>
                    </a:schemeClr>
                  </a:solidFill>
                </a:rPr>
                <a:t>amet</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consectetur</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adipiscing</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elit</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Curabitur</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elementum</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posuere</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pretium</a:t>
              </a:r>
              <a:r>
                <a:rPr lang="en-US" altLang="zh-CN" sz="800" dirty="0">
                  <a:solidFill>
                    <a:schemeClr val="tx1">
                      <a:lumMod val="50000"/>
                      <a:lumOff val="50000"/>
                    </a:schemeClr>
                  </a:solidFill>
                </a:rPr>
                <a:t>. </a:t>
              </a:r>
            </a:p>
          </p:txBody>
        </p:sp>
      </p:grpSp>
      <p:grpSp>
        <p:nvGrpSpPr>
          <p:cNvPr id="21" name="Group 132"/>
          <p:cNvGrpSpPr>
            <a:grpSpLocks/>
          </p:cNvGrpSpPr>
          <p:nvPr/>
        </p:nvGrpSpPr>
        <p:grpSpPr bwMode="auto">
          <a:xfrm>
            <a:off x="283870" y="1178528"/>
            <a:ext cx="3073660" cy="677439"/>
            <a:chOff x="10029" y="2066885"/>
            <a:chExt cx="4098608" cy="903343"/>
          </a:xfrm>
        </p:grpSpPr>
        <p:grpSp>
          <p:nvGrpSpPr>
            <p:cNvPr id="22" name="Group 133"/>
            <p:cNvGrpSpPr>
              <a:grpSpLocks/>
            </p:cNvGrpSpPr>
            <p:nvPr/>
          </p:nvGrpSpPr>
          <p:grpSpPr bwMode="auto">
            <a:xfrm flipH="1">
              <a:off x="2760127" y="2440861"/>
              <a:ext cx="1348510" cy="515155"/>
              <a:chOff x="7794624" y="2150772"/>
              <a:chExt cx="1606953" cy="515155"/>
            </a:xfrm>
          </p:grpSpPr>
          <p:cxnSp>
            <p:nvCxnSpPr>
              <p:cNvPr id="136" name="Straight Connector 135"/>
              <p:cNvCxnSpPr/>
              <p:nvPr/>
            </p:nvCxnSpPr>
            <p:spPr>
              <a:xfrm flipV="1">
                <a:off x="7794624" y="2151469"/>
                <a:ext cx="221317" cy="514381"/>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8015941" y="2154644"/>
                <a:ext cx="1386543"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61456" name="Content Placeholder 2"/>
            <p:cNvSpPr txBox="1">
              <a:spLocks/>
            </p:cNvSpPr>
            <p:nvPr/>
          </p:nvSpPr>
          <p:spPr bwMode="auto">
            <a:xfrm>
              <a:off x="10029" y="2066885"/>
              <a:ext cx="2699676" cy="903343"/>
            </a:xfrm>
            <a:prstGeom prst="rect">
              <a:avLst/>
            </a:prstGeom>
            <a:noFill/>
            <a:ln w="9525">
              <a:noFill/>
              <a:miter lim="800000"/>
              <a:headEnd/>
              <a:tailEnd/>
            </a:ln>
          </p:spPr>
          <p:txBody>
            <a:bodyPr/>
            <a:lstStyle/>
            <a:p>
              <a:pPr algn="r">
                <a:spcBef>
                  <a:spcPct val="20000"/>
                </a:spcBef>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br>
                <a:rPr lang="en-US" altLang="zh-CN" sz="1100" b="1" dirty="0">
                  <a:solidFill>
                    <a:schemeClr val="tx1">
                      <a:lumMod val="50000"/>
                      <a:lumOff val="50000"/>
                    </a:schemeClr>
                  </a:solidFill>
                </a:rPr>
              </a:br>
              <a:r>
                <a:rPr lang="en-US" altLang="zh-CN" sz="800" dirty="0" err="1">
                  <a:solidFill>
                    <a:schemeClr val="tx1">
                      <a:lumMod val="50000"/>
                      <a:lumOff val="50000"/>
                    </a:schemeClr>
                  </a:solidFill>
                </a:rPr>
                <a:t>Lorem</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ipsum</a:t>
              </a:r>
              <a:r>
                <a:rPr lang="en-US" altLang="zh-CN" sz="800" dirty="0">
                  <a:solidFill>
                    <a:schemeClr val="tx1">
                      <a:lumMod val="50000"/>
                      <a:lumOff val="50000"/>
                    </a:schemeClr>
                  </a:solidFill>
                </a:rPr>
                <a:t> dolor sit </a:t>
              </a:r>
              <a:r>
                <a:rPr lang="en-US" altLang="zh-CN" sz="800" dirty="0" err="1">
                  <a:solidFill>
                    <a:schemeClr val="tx1">
                      <a:lumMod val="50000"/>
                      <a:lumOff val="50000"/>
                    </a:schemeClr>
                  </a:solidFill>
                </a:rPr>
                <a:t>amet</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consectetur</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adipiscing</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elit</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Curabitur</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elementum</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posuere</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pretium</a:t>
              </a:r>
              <a:r>
                <a:rPr lang="en-US" altLang="zh-CN" sz="800" dirty="0">
                  <a:solidFill>
                    <a:schemeClr val="tx1">
                      <a:lumMod val="50000"/>
                      <a:lumOff val="50000"/>
                    </a:schemeClr>
                  </a:solidFill>
                </a:rPr>
                <a:t>. </a:t>
              </a:r>
            </a:p>
          </p:txBody>
        </p:sp>
      </p:grpSp>
      <p:grpSp>
        <p:nvGrpSpPr>
          <p:cNvPr id="23" name="Group 137"/>
          <p:cNvGrpSpPr>
            <a:grpSpLocks/>
          </p:cNvGrpSpPr>
          <p:nvPr/>
        </p:nvGrpSpPr>
        <p:grpSpPr bwMode="auto">
          <a:xfrm>
            <a:off x="-111106" y="3627399"/>
            <a:ext cx="3285555" cy="807213"/>
            <a:chOff x="9630" y="5086811"/>
            <a:chExt cx="4380610" cy="1076109"/>
          </a:xfrm>
        </p:grpSpPr>
        <p:grpSp>
          <p:nvGrpSpPr>
            <p:cNvPr id="24" name="Group 138"/>
            <p:cNvGrpSpPr>
              <a:grpSpLocks/>
            </p:cNvGrpSpPr>
            <p:nvPr/>
          </p:nvGrpSpPr>
          <p:grpSpPr bwMode="auto">
            <a:xfrm flipH="1">
              <a:off x="2783287" y="5086811"/>
              <a:ext cx="1606953" cy="538575"/>
              <a:chOff x="7794624" y="1615788"/>
              <a:chExt cx="1606953" cy="538575"/>
            </a:xfrm>
          </p:grpSpPr>
          <p:cxnSp>
            <p:nvCxnSpPr>
              <p:cNvPr id="141" name="Straight Connector 140"/>
              <p:cNvCxnSpPr/>
              <p:nvPr/>
            </p:nvCxnSpPr>
            <p:spPr>
              <a:xfrm flipH="1" flipV="1">
                <a:off x="7794624" y="1615788"/>
                <a:ext cx="220617" cy="514247"/>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8015241" y="2153843"/>
                <a:ext cx="1385607" cy="0"/>
              </a:xfrm>
              <a:prstGeom prst="line">
                <a:avLst/>
              </a:prstGeom>
              <a:ln>
                <a:solidFill>
                  <a:schemeClr val="bg1">
                    <a:lumMod val="8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61452" name="Content Placeholder 2"/>
            <p:cNvSpPr txBox="1">
              <a:spLocks/>
            </p:cNvSpPr>
            <p:nvPr/>
          </p:nvSpPr>
          <p:spPr bwMode="auto">
            <a:xfrm>
              <a:off x="9630" y="5272881"/>
              <a:ext cx="2699676" cy="890039"/>
            </a:xfrm>
            <a:prstGeom prst="rect">
              <a:avLst/>
            </a:prstGeom>
            <a:noFill/>
            <a:ln w="9525">
              <a:noFill/>
              <a:miter lim="800000"/>
              <a:headEnd/>
              <a:tailEnd/>
            </a:ln>
          </p:spPr>
          <p:txBody>
            <a:bodyPr/>
            <a:lstStyle/>
            <a:p>
              <a:pPr algn="r">
                <a:spcBef>
                  <a:spcPct val="20000"/>
                </a:spcBef>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单击编辑标题</a:t>
              </a:r>
              <a:br>
                <a:rPr lang="en-US" altLang="zh-CN" sz="1100" b="1" dirty="0">
                  <a:solidFill>
                    <a:schemeClr val="tx1">
                      <a:lumMod val="50000"/>
                      <a:lumOff val="50000"/>
                    </a:schemeClr>
                  </a:solidFill>
                </a:rPr>
              </a:br>
              <a:r>
                <a:rPr lang="en-US" altLang="zh-CN" sz="800" dirty="0" err="1">
                  <a:solidFill>
                    <a:schemeClr val="tx1">
                      <a:lumMod val="50000"/>
                      <a:lumOff val="50000"/>
                    </a:schemeClr>
                  </a:solidFill>
                </a:rPr>
                <a:t>Lorem</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ipsum</a:t>
              </a:r>
              <a:r>
                <a:rPr lang="en-US" altLang="zh-CN" sz="800" dirty="0">
                  <a:solidFill>
                    <a:schemeClr val="tx1">
                      <a:lumMod val="50000"/>
                      <a:lumOff val="50000"/>
                    </a:schemeClr>
                  </a:solidFill>
                </a:rPr>
                <a:t> dolor sit </a:t>
              </a:r>
              <a:r>
                <a:rPr lang="en-US" altLang="zh-CN" sz="800" dirty="0" err="1">
                  <a:solidFill>
                    <a:schemeClr val="tx1">
                      <a:lumMod val="50000"/>
                      <a:lumOff val="50000"/>
                    </a:schemeClr>
                  </a:solidFill>
                </a:rPr>
                <a:t>amet</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consectetur</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adipiscing</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elit</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Curabitur</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elementum</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posuere</a:t>
              </a:r>
              <a:r>
                <a:rPr lang="en-US" altLang="zh-CN" sz="800" dirty="0">
                  <a:solidFill>
                    <a:schemeClr val="tx1">
                      <a:lumMod val="50000"/>
                      <a:lumOff val="50000"/>
                    </a:schemeClr>
                  </a:solidFill>
                </a:rPr>
                <a:t> </a:t>
              </a:r>
              <a:r>
                <a:rPr lang="en-US" altLang="zh-CN" sz="800" dirty="0" err="1">
                  <a:solidFill>
                    <a:schemeClr val="tx1">
                      <a:lumMod val="50000"/>
                      <a:lumOff val="50000"/>
                    </a:schemeClr>
                  </a:solidFill>
                </a:rPr>
                <a:t>pretium</a:t>
              </a:r>
              <a:r>
                <a:rPr lang="en-US" altLang="zh-CN" sz="800" dirty="0">
                  <a:solidFill>
                    <a:schemeClr val="tx1">
                      <a:lumMod val="50000"/>
                      <a:lumOff val="50000"/>
                    </a:schemeClr>
                  </a:solidFill>
                </a:rPr>
                <a:t>. </a:t>
              </a:r>
            </a:p>
          </p:txBody>
        </p:sp>
      </p:grpSp>
    </p:spTree>
    <p:extLst>
      <p:ext uri="{BB962C8B-B14F-4D97-AF65-F5344CB8AC3E}">
        <p14:creationId xmlns:p14="http://schemas.microsoft.com/office/powerpoint/2010/main" val="2743775819"/>
      </p:ext>
    </p:extLst>
  </p:cSld>
  <p:clrMapOvr>
    <a:masterClrMapping/>
  </p:clrMapOvr>
  <p:transition spd="slow" advClick="0" advTm="3000">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3878523" y="1493440"/>
            <a:ext cx="3145487" cy="1571369"/>
            <a:chOff x="5170690" y="1991099"/>
            <a:chExt cx="4193436" cy="2094997"/>
          </a:xfrm>
        </p:grpSpPr>
        <p:sp>
          <p:nvSpPr>
            <p:cNvPr id="9" name="任意多边形 8"/>
            <p:cNvSpPr/>
            <p:nvPr/>
          </p:nvSpPr>
          <p:spPr>
            <a:xfrm rot="2700000" flipH="1">
              <a:off x="6665409" y="1089791"/>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b="1">
                <a:solidFill>
                  <a:schemeClr val="bg1"/>
                </a:solidFill>
              </a:endParaRPr>
            </a:p>
          </p:txBody>
        </p:sp>
        <p:sp>
          <p:nvSpPr>
            <p:cNvPr id="10" name="任意多边形 9"/>
            <p:cNvSpPr/>
            <p:nvPr/>
          </p:nvSpPr>
          <p:spPr>
            <a:xfrm rot="2700000" flipH="1">
              <a:off x="6368381" y="1367627"/>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b="1">
                <a:solidFill>
                  <a:schemeClr val="bg1"/>
                </a:solidFill>
              </a:endParaRPr>
            </a:p>
          </p:txBody>
        </p:sp>
        <p:sp>
          <p:nvSpPr>
            <p:cNvPr id="11" name="文本框 19"/>
            <p:cNvSpPr txBox="1"/>
            <p:nvPr/>
          </p:nvSpPr>
          <p:spPr>
            <a:xfrm rot="18900000" flipH="1">
              <a:off x="7064660" y="2363939"/>
              <a:ext cx="1520941" cy="369284"/>
            </a:xfrm>
            <a:prstGeom prst="rect">
              <a:avLst/>
            </a:prstGeom>
            <a:noFill/>
            <a:effectLst>
              <a:innerShdw blurRad="63500" dist="50800" dir="13500000">
                <a:prstClr val="black">
                  <a:alpha val="50000"/>
                </a:prstClr>
              </a:innerShdw>
            </a:effectLst>
          </p:spPr>
          <p:txBody>
            <a:bodyPr wrap="square" rtlCol="0">
              <a:spAutoFit/>
            </a:bodyPr>
            <a:lstStyle/>
            <a:p>
              <a:pPr algn="ctr"/>
              <a:r>
                <a:rPr lang="zh-CN" altLang="en-US" sz="1200" b="1" dirty="0">
                  <a:solidFill>
                    <a:schemeClr val="bg1"/>
                  </a:solidFill>
                  <a:effectLst>
                    <a:innerShdw blurRad="25400" dist="25400" dir="16200000">
                      <a:prstClr val="black">
                        <a:alpha val="50000"/>
                      </a:prstClr>
                    </a:innerShdw>
                  </a:effectLst>
                  <a:latin typeface="微软雅黑" pitchFamily="34" charset="-122"/>
                  <a:ea typeface="微软雅黑" pitchFamily="34" charset="-122"/>
                </a:rPr>
                <a:t>添加标题</a:t>
              </a:r>
              <a:r>
                <a:rPr lang="en-US" altLang="zh-CN" sz="1200" b="1" dirty="0">
                  <a:solidFill>
                    <a:schemeClr val="bg1"/>
                  </a:solidFill>
                  <a:effectLst>
                    <a:innerShdw blurRad="25400" dist="25400" dir="16200000">
                      <a:prstClr val="black">
                        <a:alpha val="50000"/>
                      </a:prstClr>
                    </a:innerShdw>
                  </a:effectLst>
                  <a:latin typeface="微软雅黑" pitchFamily="34" charset="-122"/>
                  <a:ea typeface="微软雅黑" pitchFamily="34" charset="-122"/>
                </a:rPr>
                <a:t> 4</a:t>
              </a:r>
              <a:endParaRPr lang="zh-CN" altLang="en-US" sz="1200" b="1" dirty="0">
                <a:solidFill>
                  <a:schemeClr val="bg1"/>
                </a:solidFill>
                <a:effectLst>
                  <a:innerShdw blurRad="25400" dist="25400" dir="16200000">
                    <a:prstClr val="black">
                      <a:alpha val="50000"/>
                    </a:prstClr>
                  </a:innerShdw>
                </a:effectLst>
                <a:latin typeface="微软雅黑" pitchFamily="34" charset="-122"/>
                <a:ea typeface="微软雅黑" pitchFamily="34" charset="-122"/>
              </a:endParaRPr>
            </a:p>
          </p:txBody>
        </p:sp>
      </p:grpSp>
      <p:grpSp>
        <p:nvGrpSpPr>
          <p:cNvPr id="3" name="组合 11"/>
          <p:cNvGrpSpPr/>
          <p:nvPr/>
        </p:nvGrpSpPr>
        <p:grpSpPr>
          <a:xfrm>
            <a:off x="2089324" y="2332226"/>
            <a:ext cx="3183536" cy="1622751"/>
            <a:chOff x="2785403" y="3109394"/>
            <a:chExt cx="4244162" cy="2163501"/>
          </a:xfrm>
        </p:grpSpPr>
        <p:sp>
          <p:nvSpPr>
            <p:cNvPr id="13" name="任意多边形 12"/>
            <p:cNvSpPr/>
            <p:nvPr/>
          </p:nvSpPr>
          <p:spPr>
            <a:xfrm rot="2700000" flipV="1">
              <a:off x="3686711" y="2574178"/>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b="1">
                <a:solidFill>
                  <a:schemeClr val="bg1"/>
                </a:solidFill>
              </a:endParaRPr>
            </a:p>
          </p:txBody>
        </p:sp>
        <p:sp>
          <p:nvSpPr>
            <p:cNvPr id="14" name="任意多边形 13"/>
            <p:cNvSpPr/>
            <p:nvPr/>
          </p:nvSpPr>
          <p:spPr>
            <a:xfrm rot="2700000" flipV="1">
              <a:off x="4311096" y="1911703"/>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b="1">
                <a:solidFill>
                  <a:schemeClr val="bg1"/>
                </a:solidFill>
              </a:endParaRPr>
            </a:p>
          </p:txBody>
        </p:sp>
        <p:sp>
          <p:nvSpPr>
            <p:cNvPr id="15" name="文本框 16"/>
            <p:cNvSpPr txBox="1"/>
            <p:nvPr/>
          </p:nvSpPr>
          <p:spPr>
            <a:xfrm rot="18900000">
              <a:off x="3497300" y="4340854"/>
              <a:ext cx="1728572" cy="369303"/>
            </a:xfrm>
            <a:prstGeom prst="rect">
              <a:avLst/>
            </a:prstGeom>
            <a:noFill/>
            <a:effectLst>
              <a:innerShdw blurRad="63500" dist="50800" dir="13500000">
                <a:prstClr val="black">
                  <a:alpha val="50000"/>
                </a:prstClr>
              </a:innerShdw>
            </a:effectLst>
          </p:spPr>
          <p:txBody>
            <a:bodyPr wrap="square" rtlCol="0">
              <a:spAutoFit/>
            </a:bodyPr>
            <a:lstStyle/>
            <a:p>
              <a:pPr algn="ctr"/>
              <a:r>
                <a:rPr lang="zh-CN" altLang="en-US" sz="1200" b="1" dirty="0">
                  <a:solidFill>
                    <a:schemeClr val="bg1"/>
                  </a:solidFill>
                  <a:effectLst>
                    <a:innerShdw blurRad="25400" dist="25400" dir="16200000">
                      <a:prstClr val="black">
                        <a:alpha val="50000"/>
                      </a:prstClr>
                    </a:innerShdw>
                  </a:effectLst>
                  <a:latin typeface="微软雅黑" pitchFamily="34" charset="-122"/>
                  <a:ea typeface="微软雅黑" pitchFamily="34" charset="-122"/>
                </a:rPr>
                <a:t>添加标题</a:t>
              </a:r>
              <a:r>
                <a:rPr lang="en-US" altLang="zh-CN" sz="1200" b="1" dirty="0">
                  <a:solidFill>
                    <a:schemeClr val="bg1"/>
                  </a:solidFill>
                  <a:effectLst>
                    <a:innerShdw blurRad="25400" dist="25400" dir="16200000">
                      <a:prstClr val="black">
                        <a:alpha val="50000"/>
                      </a:prstClr>
                    </a:innerShdw>
                  </a:effectLst>
                  <a:latin typeface="微软雅黑" pitchFamily="34" charset="-122"/>
                  <a:ea typeface="微软雅黑" pitchFamily="34" charset="-122"/>
                </a:rPr>
                <a:t> 2</a:t>
              </a:r>
              <a:endParaRPr lang="zh-CN" altLang="en-US" sz="1200" b="1" dirty="0">
                <a:solidFill>
                  <a:schemeClr val="bg1"/>
                </a:solidFill>
                <a:effectLst>
                  <a:innerShdw blurRad="25400" dist="25400" dir="16200000">
                    <a:prstClr val="black">
                      <a:alpha val="50000"/>
                    </a:prstClr>
                  </a:innerShdw>
                </a:effectLst>
                <a:latin typeface="微软雅黑" pitchFamily="34" charset="-122"/>
                <a:ea typeface="微软雅黑" pitchFamily="34" charset="-122"/>
              </a:endParaRPr>
            </a:p>
          </p:txBody>
        </p:sp>
      </p:grpSp>
      <p:grpSp>
        <p:nvGrpSpPr>
          <p:cNvPr id="4" name="组合 15"/>
          <p:cNvGrpSpPr/>
          <p:nvPr/>
        </p:nvGrpSpPr>
        <p:grpSpPr>
          <a:xfrm>
            <a:off x="2786828" y="844681"/>
            <a:ext cx="1588018" cy="3118466"/>
            <a:chOff x="3715286" y="1126154"/>
            <a:chExt cx="2117081" cy="4157634"/>
          </a:xfrm>
        </p:grpSpPr>
        <p:sp>
          <p:nvSpPr>
            <p:cNvPr id="17" name="任意多边形 16"/>
            <p:cNvSpPr/>
            <p:nvPr/>
          </p:nvSpPr>
          <p:spPr>
            <a:xfrm rot="18900000">
              <a:off x="3715286" y="1126154"/>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b="1">
                <a:solidFill>
                  <a:schemeClr val="bg1"/>
                </a:solidFill>
              </a:endParaRPr>
            </a:p>
          </p:txBody>
        </p:sp>
        <p:sp>
          <p:nvSpPr>
            <p:cNvPr id="18" name="任意多边形 17"/>
            <p:cNvSpPr/>
            <p:nvPr/>
          </p:nvSpPr>
          <p:spPr>
            <a:xfrm rot="18900000">
              <a:off x="4311589" y="1367628"/>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b="1">
                <a:solidFill>
                  <a:schemeClr val="bg1"/>
                </a:solidFill>
              </a:endParaRPr>
            </a:p>
          </p:txBody>
        </p:sp>
        <p:sp>
          <p:nvSpPr>
            <p:cNvPr id="19" name="文本框 4"/>
            <p:cNvSpPr txBox="1"/>
            <p:nvPr/>
          </p:nvSpPr>
          <p:spPr>
            <a:xfrm rot="2700000">
              <a:off x="3749531" y="2659155"/>
              <a:ext cx="1695452" cy="369284"/>
            </a:xfrm>
            <a:prstGeom prst="rect">
              <a:avLst/>
            </a:prstGeom>
            <a:noFill/>
            <a:effectLst>
              <a:innerShdw blurRad="63500" dist="50800" dir="13500000">
                <a:prstClr val="black">
                  <a:alpha val="50000"/>
                </a:prstClr>
              </a:innerShdw>
            </a:effectLst>
          </p:spPr>
          <p:txBody>
            <a:bodyPr wrap="square" rtlCol="0">
              <a:spAutoFit/>
            </a:bodyPr>
            <a:lstStyle/>
            <a:p>
              <a:pPr algn="ctr"/>
              <a:r>
                <a:rPr lang="zh-CN" altLang="en-US" sz="1200" b="1" dirty="0">
                  <a:solidFill>
                    <a:schemeClr val="bg1"/>
                  </a:solidFill>
                  <a:effectLst>
                    <a:innerShdw blurRad="25400" dist="25400" dir="10800000">
                      <a:prstClr val="black">
                        <a:alpha val="50000"/>
                      </a:prstClr>
                    </a:innerShdw>
                  </a:effectLst>
                  <a:latin typeface="微软雅黑" pitchFamily="34" charset="-122"/>
                  <a:ea typeface="微软雅黑" pitchFamily="34" charset="-122"/>
                </a:rPr>
                <a:t>添加标题</a:t>
              </a:r>
              <a:r>
                <a:rPr lang="en-US" altLang="zh-CN" sz="1200" b="1" dirty="0">
                  <a:solidFill>
                    <a:schemeClr val="bg1"/>
                  </a:solidFill>
                  <a:effectLst>
                    <a:innerShdw blurRad="25400" dist="25400" dir="10800000">
                      <a:prstClr val="black">
                        <a:alpha val="50000"/>
                      </a:prstClr>
                    </a:innerShdw>
                  </a:effectLst>
                  <a:latin typeface="微软雅黑" pitchFamily="34" charset="-122"/>
                  <a:ea typeface="微软雅黑" pitchFamily="34" charset="-122"/>
                </a:rPr>
                <a:t>1</a:t>
              </a:r>
              <a:endParaRPr lang="zh-CN" altLang="en-US" sz="1200" b="1" dirty="0">
                <a:solidFill>
                  <a:schemeClr val="bg1"/>
                </a:solidFill>
                <a:effectLst>
                  <a:innerShdw blurRad="25400" dist="25400" dir="10800000">
                    <a:prstClr val="black">
                      <a:alpha val="50000"/>
                    </a:prstClr>
                  </a:innerShdw>
                </a:effectLst>
                <a:latin typeface="微软雅黑" pitchFamily="34" charset="-122"/>
                <a:ea typeface="微软雅黑" pitchFamily="34" charset="-122"/>
              </a:endParaRPr>
            </a:p>
          </p:txBody>
        </p:sp>
      </p:grpSp>
      <p:grpSp>
        <p:nvGrpSpPr>
          <p:cNvPr id="8" name="组合 19"/>
          <p:cNvGrpSpPr/>
          <p:nvPr/>
        </p:nvGrpSpPr>
        <p:grpSpPr>
          <a:xfrm>
            <a:off x="4776539" y="1433889"/>
            <a:ext cx="1585691" cy="3198424"/>
            <a:chOff x="6367888" y="1911704"/>
            <a:chExt cx="2113980" cy="4264236"/>
          </a:xfrm>
        </p:grpSpPr>
        <p:sp>
          <p:nvSpPr>
            <p:cNvPr id="21" name="任意多边形 20"/>
            <p:cNvSpPr/>
            <p:nvPr/>
          </p:nvSpPr>
          <p:spPr>
            <a:xfrm rot="18900000" flipH="1" flipV="1">
              <a:off x="6684459" y="2575915"/>
              <a:ext cx="1797409" cy="3600025"/>
            </a:xfrm>
            <a:custGeom>
              <a:avLst/>
              <a:gdLst>
                <a:gd name="connsiteX0" fmla="*/ 255574 w 1520778"/>
                <a:gd name="connsiteY0" fmla="*/ 2887114 h 2887114"/>
                <a:gd name="connsiteX1" fmla="*/ 1264783 w 1520778"/>
                <a:gd name="connsiteY1" fmla="*/ 2887114 h 2887114"/>
                <a:gd name="connsiteX2" fmla="*/ 1264783 w 1520778"/>
                <a:gd name="connsiteY2" fmla="*/ 2323543 h 2887114"/>
                <a:gd name="connsiteX3" fmla="*/ 1264628 w 1520778"/>
                <a:gd name="connsiteY3" fmla="*/ 2323543 h 2887114"/>
                <a:gd name="connsiteX4" fmla="*/ 1264627 w 1520778"/>
                <a:gd name="connsiteY4" fmla="*/ 898812 h 2887114"/>
                <a:gd name="connsiteX5" fmla="*/ 1272244 w 1520778"/>
                <a:gd name="connsiteY5" fmla="*/ 906947 h 2887114"/>
                <a:gd name="connsiteX6" fmla="*/ 1478137 w 1520778"/>
                <a:gd name="connsiteY6" fmla="*/ 906946 h 2887114"/>
                <a:gd name="connsiteX7" fmla="*/ 1478137 w 1520778"/>
                <a:gd name="connsiteY7" fmla="*/ 687063 h 2887114"/>
                <a:gd name="connsiteX8" fmla="*/ 1464592 w 1520778"/>
                <a:gd name="connsiteY8" fmla="*/ 672597 h 2887114"/>
                <a:gd name="connsiteX9" fmla="*/ 1457674 w 1520778"/>
                <a:gd name="connsiteY9" fmla="*/ 663080 h 2887114"/>
                <a:gd name="connsiteX10" fmla="*/ 890811 w 1520778"/>
                <a:gd name="connsiteY10" fmla="*/ 57693 h 2887114"/>
                <a:gd name="connsiteX11" fmla="*/ 760389 w 1520778"/>
                <a:gd name="connsiteY11" fmla="*/ 0 h 2887114"/>
                <a:gd name="connsiteX12" fmla="*/ 629968 w 1520778"/>
                <a:gd name="connsiteY12" fmla="*/ 57693 h 2887114"/>
                <a:gd name="connsiteX13" fmla="*/ 63103 w 1520778"/>
                <a:gd name="connsiteY13" fmla="*/ 663080 h 2887114"/>
                <a:gd name="connsiteX14" fmla="*/ 56184 w 1520778"/>
                <a:gd name="connsiteY14" fmla="*/ 672600 h 2887114"/>
                <a:gd name="connsiteX15" fmla="*/ 42642 w 1520778"/>
                <a:gd name="connsiteY15" fmla="*/ 687063 h 2887114"/>
                <a:gd name="connsiteX16" fmla="*/ 42642 w 1520778"/>
                <a:gd name="connsiteY16" fmla="*/ 906946 h 2887114"/>
                <a:gd name="connsiteX17" fmla="*/ 248534 w 1520778"/>
                <a:gd name="connsiteY17" fmla="*/ 906947 h 2887114"/>
                <a:gd name="connsiteX18" fmla="*/ 256150 w 1520778"/>
                <a:gd name="connsiteY18" fmla="*/ 898813 h 2887114"/>
                <a:gd name="connsiteX19" fmla="*/ 256150 w 1520778"/>
                <a:gd name="connsiteY19" fmla="*/ 2323543 h 2887114"/>
                <a:gd name="connsiteX20" fmla="*/ 255573 w 1520778"/>
                <a:gd name="connsiteY20" fmla="*/ 2323543 h 2887114"/>
                <a:gd name="connsiteX0-1" fmla="*/ 255574 w 1520778"/>
                <a:gd name="connsiteY0-2" fmla="*/ 2887114 h 2887114"/>
                <a:gd name="connsiteX1-3" fmla="*/ 1264783 w 1520778"/>
                <a:gd name="connsiteY1-4" fmla="*/ 2887114 h 2887114"/>
                <a:gd name="connsiteX2-5" fmla="*/ 1264783 w 1520778"/>
                <a:gd name="connsiteY2-6" fmla="*/ 2323543 h 2887114"/>
                <a:gd name="connsiteX3-7" fmla="*/ 1264628 w 1520778"/>
                <a:gd name="connsiteY3-8" fmla="*/ 2323543 h 2887114"/>
                <a:gd name="connsiteX4-9" fmla="*/ 1264627 w 1520778"/>
                <a:gd name="connsiteY4-10" fmla="*/ 898812 h 2887114"/>
                <a:gd name="connsiteX5-11" fmla="*/ 1272244 w 1520778"/>
                <a:gd name="connsiteY5-12" fmla="*/ 906947 h 2887114"/>
                <a:gd name="connsiteX6-13" fmla="*/ 1478137 w 1520778"/>
                <a:gd name="connsiteY6-14" fmla="*/ 906946 h 2887114"/>
                <a:gd name="connsiteX7-15" fmla="*/ 1478137 w 1520778"/>
                <a:gd name="connsiteY7-16" fmla="*/ 687063 h 2887114"/>
                <a:gd name="connsiteX8-17" fmla="*/ 1464592 w 1520778"/>
                <a:gd name="connsiteY8-18" fmla="*/ 672597 h 2887114"/>
                <a:gd name="connsiteX9-19" fmla="*/ 1457674 w 1520778"/>
                <a:gd name="connsiteY9-20" fmla="*/ 663080 h 2887114"/>
                <a:gd name="connsiteX10-21" fmla="*/ 890811 w 1520778"/>
                <a:gd name="connsiteY10-22" fmla="*/ 57693 h 2887114"/>
                <a:gd name="connsiteX11-23" fmla="*/ 760389 w 1520778"/>
                <a:gd name="connsiteY11-24" fmla="*/ 0 h 2887114"/>
                <a:gd name="connsiteX12-25" fmla="*/ 629968 w 1520778"/>
                <a:gd name="connsiteY12-26" fmla="*/ 57693 h 2887114"/>
                <a:gd name="connsiteX13-27" fmla="*/ 63103 w 1520778"/>
                <a:gd name="connsiteY13-28" fmla="*/ 663080 h 2887114"/>
                <a:gd name="connsiteX14-29" fmla="*/ 56184 w 1520778"/>
                <a:gd name="connsiteY14-30" fmla="*/ 672600 h 2887114"/>
                <a:gd name="connsiteX15-31" fmla="*/ 42642 w 1520778"/>
                <a:gd name="connsiteY15-32" fmla="*/ 687063 h 2887114"/>
                <a:gd name="connsiteX16-33" fmla="*/ 42642 w 1520778"/>
                <a:gd name="connsiteY16-34" fmla="*/ 906946 h 2887114"/>
                <a:gd name="connsiteX17-35" fmla="*/ 248534 w 1520778"/>
                <a:gd name="connsiteY17-36" fmla="*/ 906947 h 2887114"/>
                <a:gd name="connsiteX18-37" fmla="*/ 256150 w 1520778"/>
                <a:gd name="connsiteY18-38" fmla="*/ 2323543 h 2887114"/>
                <a:gd name="connsiteX19-39" fmla="*/ 255573 w 1520778"/>
                <a:gd name="connsiteY19-40" fmla="*/ 2323543 h 2887114"/>
                <a:gd name="connsiteX20-41" fmla="*/ 255574 w 1520778"/>
                <a:gd name="connsiteY20-42" fmla="*/ 2887114 h 2887114"/>
                <a:gd name="connsiteX0-43" fmla="*/ 248045 w 1513249"/>
                <a:gd name="connsiteY0-44" fmla="*/ 2887114 h 2887114"/>
                <a:gd name="connsiteX1-45" fmla="*/ 1257254 w 1513249"/>
                <a:gd name="connsiteY1-46" fmla="*/ 2887114 h 2887114"/>
                <a:gd name="connsiteX2-47" fmla="*/ 1257254 w 1513249"/>
                <a:gd name="connsiteY2-48" fmla="*/ 2323543 h 2887114"/>
                <a:gd name="connsiteX3-49" fmla="*/ 1257099 w 1513249"/>
                <a:gd name="connsiteY3-50" fmla="*/ 2323543 h 2887114"/>
                <a:gd name="connsiteX4-51" fmla="*/ 1257098 w 1513249"/>
                <a:gd name="connsiteY4-52" fmla="*/ 898812 h 2887114"/>
                <a:gd name="connsiteX5-53" fmla="*/ 1264715 w 1513249"/>
                <a:gd name="connsiteY5-54" fmla="*/ 906947 h 2887114"/>
                <a:gd name="connsiteX6-55" fmla="*/ 1470608 w 1513249"/>
                <a:gd name="connsiteY6-56" fmla="*/ 906946 h 2887114"/>
                <a:gd name="connsiteX7-57" fmla="*/ 1470608 w 1513249"/>
                <a:gd name="connsiteY7-58" fmla="*/ 687063 h 2887114"/>
                <a:gd name="connsiteX8-59" fmla="*/ 1457063 w 1513249"/>
                <a:gd name="connsiteY8-60" fmla="*/ 672597 h 2887114"/>
                <a:gd name="connsiteX9-61" fmla="*/ 1450145 w 1513249"/>
                <a:gd name="connsiteY9-62" fmla="*/ 663080 h 2887114"/>
                <a:gd name="connsiteX10-63" fmla="*/ 883282 w 1513249"/>
                <a:gd name="connsiteY10-64" fmla="*/ 57693 h 2887114"/>
                <a:gd name="connsiteX11-65" fmla="*/ 752860 w 1513249"/>
                <a:gd name="connsiteY11-66" fmla="*/ 0 h 2887114"/>
                <a:gd name="connsiteX12-67" fmla="*/ 622439 w 1513249"/>
                <a:gd name="connsiteY12-68" fmla="*/ 57693 h 2887114"/>
                <a:gd name="connsiteX13-69" fmla="*/ 55574 w 1513249"/>
                <a:gd name="connsiteY13-70" fmla="*/ 663080 h 2887114"/>
                <a:gd name="connsiteX14-71" fmla="*/ 48655 w 1513249"/>
                <a:gd name="connsiteY14-72" fmla="*/ 672600 h 2887114"/>
                <a:gd name="connsiteX15-73" fmla="*/ 35113 w 1513249"/>
                <a:gd name="connsiteY15-74" fmla="*/ 687063 h 2887114"/>
                <a:gd name="connsiteX16-75" fmla="*/ 35113 w 1513249"/>
                <a:gd name="connsiteY16-76" fmla="*/ 906946 h 2887114"/>
                <a:gd name="connsiteX17-77" fmla="*/ 248621 w 1513249"/>
                <a:gd name="connsiteY17-78" fmla="*/ 2323543 h 2887114"/>
                <a:gd name="connsiteX18-79" fmla="*/ 248044 w 1513249"/>
                <a:gd name="connsiteY18-80" fmla="*/ 2323543 h 2887114"/>
                <a:gd name="connsiteX19-81" fmla="*/ 248045 w 1513249"/>
                <a:gd name="connsiteY19-82" fmla="*/ 2887114 h 2887114"/>
                <a:gd name="connsiteX0-83" fmla="*/ 248045 w 1513249"/>
                <a:gd name="connsiteY0-84" fmla="*/ 2887114 h 2887114"/>
                <a:gd name="connsiteX1-85" fmla="*/ 1257254 w 1513249"/>
                <a:gd name="connsiteY1-86" fmla="*/ 2887114 h 2887114"/>
                <a:gd name="connsiteX2-87" fmla="*/ 1257254 w 1513249"/>
                <a:gd name="connsiteY2-88" fmla="*/ 2323543 h 2887114"/>
                <a:gd name="connsiteX3-89" fmla="*/ 1257099 w 1513249"/>
                <a:gd name="connsiteY3-90" fmla="*/ 2323543 h 2887114"/>
                <a:gd name="connsiteX4-91" fmla="*/ 1257098 w 1513249"/>
                <a:gd name="connsiteY4-92" fmla="*/ 898812 h 2887114"/>
                <a:gd name="connsiteX5-93" fmla="*/ 1470608 w 1513249"/>
                <a:gd name="connsiteY5-94" fmla="*/ 906946 h 2887114"/>
                <a:gd name="connsiteX6-95" fmla="*/ 1470608 w 1513249"/>
                <a:gd name="connsiteY6-96" fmla="*/ 687063 h 2887114"/>
                <a:gd name="connsiteX7-97" fmla="*/ 1457063 w 1513249"/>
                <a:gd name="connsiteY7-98" fmla="*/ 672597 h 2887114"/>
                <a:gd name="connsiteX8-99" fmla="*/ 1450145 w 1513249"/>
                <a:gd name="connsiteY8-100" fmla="*/ 663080 h 2887114"/>
                <a:gd name="connsiteX9-101" fmla="*/ 883282 w 1513249"/>
                <a:gd name="connsiteY9-102" fmla="*/ 57693 h 2887114"/>
                <a:gd name="connsiteX10-103" fmla="*/ 752860 w 1513249"/>
                <a:gd name="connsiteY10-104" fmla="*/ 0 h 2887114"/>
                <a:gd name="connsiteX11-105" fmla="*/ 622439 w 1513249"/>
                <a:gd name="connsiteY11-106" fmla="*/ 57693 h 2887114"/>
                <a:gd name="connsiteX12-107" fmla="*/ 55574 w 1513249"/>
                <a:gd name="connsiteY12-108" fmla="*/ 663080 h 2887114"/>
                <a:gd name="connsiteX13-109" fmla="*/ 48655 w 1513249"/>
                <a:gd name="connsiteY13-110" fmla="*/ 672600 h 2887114"/>
                <a:gd name="connsiteX14-111" fmla="*/ 35113 w 1513249"/>
                <a:gd name="connsiteY14-112" fmla="*/ 687063 h 2887114"/>
                <a:gd name="connsiteX15-113" fmla="*/ 35113 w 1513249"/>
                <a:gd name="connsiteY15-114" fmla="*/ 906946 h 2887114"/>
                <a:gd name="connsiteX16-115" fmla="*/ 248621 w 1513249"/>
                <a:gd name="connsiteY16-116" fmla="*/ 2323543 h 2887114"/>
                <a:gd name="connsiteX17-117" fmla="*/ 248044 w 1513249"/>
                <a:gd name="connsiteY17-118" fmla="*/ 2323543 h 2887114"/>
                <a:gd name="connsiteX18-119" fmla="*/ 248045 w 1513249"/>
                <a:gd name="connsiteY18-120" fmla="*/ 2887114 h 2887114"/>
                <a:gd name="connsiteX0-121" fmla="*/ 248045 w 1513249"/>
                <a:gd name="connsiteY0-122" fmla="*/ 2887114 h 2887114"/>
                <a:gd name="connsiteX1-123" fmla="*/ 1257254 w 1513249"/>
                <a:gd name="connsiteY1-124" fmla="*/ 2887114 h 2887114"/>
                <a:gd name="connsiteX2-125" fmla="*/ 1257254 w 1513249"/>
                <a:gd name="connsiteY2-126" fmla="*/ 2323543 h 2887114"/>
                <a:gd name="connsiteX3-127" fmla="*/ 1257099 w 1513249"/>
                <a:gd name="connsiteY3-128" fmla="*/ 2323543 h 2887114"/>
                <a:gd name="connsiteX4-129" fmla="*/ 1470608 w 1513249"/>
                <a:gd name="connsiteY4-130" fmla="*/ 906946 h 2887114"/>
                <a:gd name="connsiteX5-131" fmla="*/ 1470608 w 1513249"/>
                <a:gd name="connsiteY5-132" fmla="*/ 687063 h 2887114"/>
                <a:gd name="connsiteX6-133" fmla="*/ 1457063 w 1513249"/>
                <a:gd name="connsiteY6-134" fmla="*/ 672597 h 2887114"/>
                <a:gd name="connsiteX7-135" fmla="*/ 1450145 w 1513249"/>
                <a:gd name="connsiteY7-136" fmla="*/ 663080 h 2887114"/>
                <a:gd name="connsiteX8-137" fmla="*/ 883282 w 1513249"/>
                <a:gd name="connsiteY8-138" fmla="*/ 57693 h 2887114"/>
                <a:gd name="connsiteX9-139" fmla="*/ 752860 w 1513249"/>
                <a:gd name="connsiteY9-140" fmla="*/ 0 h 2887114"/>
                <a:gd name="connsiteX10-141" fmla="*/ 622439 w 1513249"/>
                <a:gd name="connsiteY10-142" fmla="*/ 57693 h 2887114"/>
                <a:gd name="connsiteX11-143" fmla="*/ 55574 w 1513249"/>
                <a:gd name="connsiteY11-144" fmla="*/ 663080 h 2887114"/>
                <a:gd name="connsiteX12-145" fmla="*/ 48655 w 1513249"/>
                <a:gd name="connsiteY12-146" fmla="*/ 672600 h 2887114"/>
                <a:gd name="connsiteX13-147" fmla="*/ 35113 w 1513249"/>
                <a:gd name="connsiteY13-148" fmla="*/ 687063 h 2887114"/>
                <a:gd name="connsiteX14-149" fmla="*/ 35113 w 1513249"/>
                <a:gd name="connsiteY14-150" fmla="*/ 906946 h 2887114"/>
                <a:gd name="connsiteX15-151" fmla="*/ 248621 w 1513249"/>
                <a:gd name="connsiteY15-152" fmla="*/ 2323543 h 2887114"/>
                <a:gd name="connsiteX16-153" fmla="*/ 248044 w 1513249"/>
                <a:gd name="connsiteY16-154" fmla="*/ 2323543 h 2887114"/>
                <a:gd name="connsiteX17-155" fmla="*/ 248045 w 1513249"/>
                <a:gd name="connsiteY17-156" fmla="*/ 2887114 h 2887114"/>
                <a:gd name="connsiteX0-157" fmla="*/ 212932 w 1478136"/>
                <a:gd name="connsiteY0-158" fmla="*/ 2887114 h 2887114"/>
                <a:gd name="connsiteX1-159" fmla="*/ 1222141 w 1478136"/>
                <a:gd name="connsiteY1-160" fmla="*/ 2887114 h 2887114"/>
                <a:gd name="connsiteX2-161" fmla="*/ 1222141 w 1478136"/>
                <a:gd name="connsiteY2-162" fmla="*/ 2323543 h 2887114"/>
                <a:gd name="connsiteX3-163" fmla="*/ 1221986 w 1478136"/>
                <a:gd name="connsiteY3-164" fmla="*/ 2323543 h 2887114"/>
                <a:gd name="connsiteX4-165" fmla="*/ 1435495 w 1478136"/>
                <a:gd name="connsiteY4-166" fmla="*/ 906946 h 2887114"/>
                <a:gd name="connsiteX5-167" fmla="*/ 1435495 w 1478136"/>
                <a:gd name="connsiteY5-168" fmla="*/ 687063 h 2887114"/>
                <a:gd name="connsiteX6-169" fmla="*/ 1421950 w 1478136"/>
                <a:gd name="connsiteY6-170" fmla="*/ 672597 h 2887114"/>
                <a:gd name="connsiteX7-171" fmla="*/ 1415032 w 1478136"/>
                <a:gd name="connsiteY7-172" fmla="*/ 663080 h 2887114"/>
                <a:gd name="connsiteX8-173" fmla="*/ 848169 w 1478136"/>
                <a:gd name="connsiteY8-174" fmla="*/ 57693 h 2887114"/>
                <a:gd name="connsiteX9-175" fmla="*/ 717747 w 1478136"/>
                <a:gd name="connsiteY9-176" fmla="*/ 0 h 2887114"/>
                <a:gd name="connsiteX10-177" fmla="*/ 587326 w 1478136"/>
                <a:gd name="connsiteY10-178" fmla="*/ 57693 h 2887114"/>
                <a:gd name="connsiteX11-179" fmla="*/ 20461 w 1478136"/>
                <a:gd name="connsiteY11-180" fmla="*/ 663080 h 2887114"/>
                <a:gd name="connsiteX12-181" fmla="*/ 13542 w 1478136"/>
                <a:gd name="connsiteY12-182" fmla="*/ 672600 h 2887114"/>
                <a:gd name="connsiteX13-183" fmla="*/ 0 w 1478136"/>
                <a:gd name="connsiteY13-184" fmla="*/ 906946 h 2887114"/>
                <a:gd name="connsiteX14-185" fmla="*/ 213508 w 1478136"/>
                <a:gd name="connsiteY14-186" fmla="*/ 2323543 h 2887114"/>
                <a:gd name="connsiteX15-187" fmla="*/ 212931 w 1478136"/>
                <a:gd name="connsiteY15-188" fmla="*/ 2323543 h 2887114"/>
                <a:gd name="connsiteX16-189" fmla="*/ 212932 w 1478136"/>
                <a:gd name="connsiteY16-190" fmla="*/ 2887114 h 2887114"/>
                <a:gd name="connsiteX0-191" fmla="*/ 212932 w 1478136"/>
                <a:gd name="connsiteY0-192" fmla="*/ 2887114 h 2887114"/>
                <a:gd name="connsiteX1-193" fmla="*/ 1222141 w 1478136"/>
                <a:gd name="connsiteY1-194" fmla="*/ 2887114 h 2887114"/>
                <a:gd name="connsiteX2-195" fmla="*/ 1222141 w 1478136"/>
                <a:gd name="connsiteY2-196" fmla="*/ 2323543 h 2887114"/>
                <a:gd name="connsiteX3-197" fmla="*/ 1221986 w 1478136"/>
                <a:gd name="connsiteY3-198" fmla="*/ 2323543 h 2887114"/>
                <a:gd name="connsiteX4-199" fmla="*/ 1435495 w 1478136"/>
                <a:gd name="connsiteY4-200" fmla="*/ 906946 h 2887114"/>
                <a:gd name="connsiteX5-201" fmla="*/ 1435495 w 1478136"/>
                <a:gd name="connsiteY5-202" fmla="*/ 687063 h 2887114"/>
                <a:gd name="connsiteX6-203" fmla="*/ 1421950 w 1478136"/>
                <a:gd name="connsiteY6-204" fmla="*/ 672597 h 2887114"/>
                <a:gd name="connsiteX7-205" fmla="*/ 848169 w 1478136"/>
                <a:gd name="connsiteY7-206" fmla="*/ 57693 h 2887114"/>
                <a:gd name="connsiteX8-207" fmla="*/ 717747 w 1478136"/>
                <a:gd name="connsiteY8-208" fmla="*/ 0 h 2887114"/>
                <a:gd name="connsiteX9-209" fmla="*/ 587326 w 1478136"/>
                <a:gd name="connsiteY9-210" fmla="*/ 57693 h 2887114"/>
                <a:gd name="connsiteX10-211" fmla="*/ 20461 w 1478136"/>
                <a:gd name="connsiteY10-212" fmla="*/ 663080 h 2887114"/>
                <a:gd name="connsiteX11-213" fmla="*/ 13542 w 1478136"/>
                <a:gd name="connsiteY11-214" fmla="*/ 672600 h 2887114"/>
                <a:gd name="connsiteX12-215" fmla="*/ 0 w 1478136"/>
                <a:gd name="connsiteY12-216" fmla="*/ 906946 h 2887114"/>
                <a:gd name="connsiteX13-217" fmla="*/ 213508 w 1478136"/>
                <a:gd name="connsiteY13-218" fmla="*/ 2323543 h 2887114"/>
                <a:gd name="connsiteX14-219" fmla="*/ 212931 w 1478136"/>
                <a:gd name="connsiteY14-220" fmla="*/ 2323543 h 2887114"/>
                <a:gd name="connsiteX15-221" fmla="*/ 212932 w 1478136"/>
                <a:gd name="connsiteY15-222" fmla="*/ 2887114 h 2887114"/>
                <a:gd name="connsiteX0-223" fmla="*/ 212932 w 1478136"/>
                <a:gd name="connsiteY0-224" fmla="*/ 2887114 h 2887114"/>
                <a:gd name="connsiteX1-225" fmla="*/ 1222141 w 1478136"/>
                <a:gd name="connsiteY1-226" fmla="*/ 2887114 h 2887114"/>
                <a:gd name="connsiteX2-227" fmla="*/ 1222141 w 1478136"/>
                <a:gd name="connsiteY2-228" fmla="*/ 2323543 h 2887114"/>
                <a:gd name="connsiteX3-229" fmla="*/ 1221986 w 1478136"/>
                <a:gd name="connsiteY3-230" fmla="*/ 2323543 h 2887114"/>
                <a:gd name="connsiteX4-231" fmla="*/ 1435495 w 1478136"/>
                <a:gd name="connsiteY4-232" fmla="*/ 906946 h 2887114"/>
                <a:gd name="connsiteX5-233" fmla="*/ 1435495 w 1478136"/>
                <a:gd name="connsiteY5-234" fmla="*/ 687063 h 2887114"/>
                <a:gd name="connsiteX6-235" fmla="*/ 848169 w 1478136"/>
                <a:gd name="connsiteY6-236" fmla="*/ 57693 h 2887114"/>
                <a:gd name="connsiteX7-237" fmla="*/ 717747 w 1478136"/>
                <a:gd name="connsiteY7-238" fmla="*/ 0 h 2887114"/>
                <a:gd name="connsiteX8-239" fmla="*/ 587326 w 1478136"/>
                <a:gd name="connsiteY8-240" fmla="*/ 57693 h 2887114"/>
                <a:gd name="connsiteX9-241" fmla="*/ 20461 w 1478136"/>
                <a:gd name="connsiteY9-242" fmla="*/ 663080 h 2887114"/>
                <a:gd name="connsiteX10-243" fmla="*/ 13542 w 1478136"/>
                <a:gd name="connsiteY10-244" fmla="*/ 672600 h 2887114"/>
                <a:gd name="connsiteX11-245" fmla="*/ 0 w 1478136"/>
                <a:gd name="connsiteY11-246" fmla="*/ 906946 h 2887114"/>
                <a:gd name="connsiteX12-247" fmla="*/ 213508 w 1478136"/>
                <a:gd name="connsiteY12-248" fmla="*/ 2323543 h 2887114"/>
                <a:gd name="connsiteX13-249" fmla="*/ 212931 w 1478136"/>
                <a:gd name="connsiteY13-250" fmla="*/ 2323543 h 2887114"/>
                <a:gd name="connsiteX14-251" fmla="*/ 212932 w 1478136"/>
                <a:gd name="connsiteY14-252" fmla="*/ 2887114 h 2887114"/>
                <a:gd name="connsiteX0-253" fmla="*/ 212932 w 1435495"/>
                <a:gd name="connsiteY0-254" fmla="*/ 2915686 h 2915686"/>
                <a:gd name="connsiteX1-255" fmla="*/ 1222141 w 1435495"/>
                <a:gd name="connsiteY1-256" fmla="*/ 2915686 h 2915686"/>
                <a:gd name="connsiteX2-257" fmla="*/ 1222141 w 1435495"/>
                <a:gd name="connsiteY2-258" fmla="*/ 2352115 h 2915686"/>
                <a:gd name="connsiteX3-259" fmla="*/ 1221986 w 1435495"/>
                <a:gd name="connsiteY3-260" fmla="*/ 2352115 h 2915686"/>
                <a:gd name="connsiteX4-261" fmla="*/ 1435495 w 1435495"/>
                <a:gd name="connsiteY4-262" fmla="*/ 935518 h 2915686"/>
                <a:gd name="connsiteX5-263" fmla="*/ 848169 w 1435495"/>
                <a:gd name="connsiteY5-264" fmla="*/ 86265 h 2915686"/>
                <a:gd name="connsiteX6-265" fmla="*/ 717747 w 1435495"/>
                <a:gd name="connsiteY6-266" fmla="*/ 28572 h 2915686"/>
                <a:gd name="connsiteX7-267" fmla="*/ 587326 w 1435495"/>
                <a:gd name="connsiteY7-268" fmla="*/ 86265 h 2915686"/>
                <a:gd name="connsiteX8-269" fmla="*/ 20461 w 1435495"/>
                <a:gd name="connsiteY8-270" fmla="*/ 691652 h 2915686"/>
                <a:gd name="connsiteX9-271" fmla="*/ 13542 w 1435495"/>
                <a:gd name="connsiteY9-272" fmla="*/ 701172 h 2915686"/>
                <a:gd name="connsiteX10-273" fmla="*/ 0 w 1435495"/>
                <a:gd name="connsiteY10-274" fmla="*/ 935518 h 2915686"/>
                <a:gd name="connsiteX11-275" fmla="*/ 213508 w 1435495"/>
                <a:gd name="connsiteY11-276" fmla="*/ 2352115 h 2915686"/>
                <a:gd name="connsiteX12-277" fmla="*/ 212931 w 1435495"/>
                <a:gd name="connsiteY12-278" fmla="*/ 2352115 h 2915686"/>
                <a:gd name="connsiteX13-279" fmla="*/ 212932 w 1435495"/>
                <a:gd name="connsiteY13-280" fmla="*/ 2915686 h 2915686"/>
                <a:gd name="connsiteX0-281" fmla="*/ 212932 w 1435495"/>
                <a:gd name="connsiteY0-282" fmla="*/ 2915686 h 2915686"/>
                <a:gd name="connsiteX1-283" fmla="*/ 1222141 w 1435495"/>
                <a:gd name="connsiteY1-284" fmla="*/ 2915686 h 2915686"/>
                <a:gd name="connsiteX2-285" fmla="*/ 1222141 w 1435495"/>
                <a:gd name="connsiteY2-286" fmla="*/ 2352115 h 2915686"/>
                <a:gd name="connsiteX3-287" fmla="*/ 1221986 w 1435495"/>
                <a:gd name="connsiteY3-288" fmla="*/ 2352115 h 2915686"/>
                <a:gd name="connsiteX4-289" fmla="*/ 1435495 w 1435495"/>
                <a:gd name="connsiteY4-290" fmla="*/ 935518 h 2915686"/>
                <a:gd name="connsiteX5-291" fmla="*/ 848169 w 1435495"/>
                <a:gd name="connsiteY5-292" fmla="*/ 86265 h 2915686"/>
                <a:gd name="connsiteX6-293" fmla="*/ 717747 w 1435495"/>
                <a:gd name="connsiteY6-294" fmla="*/ 28572 h 2915686"/>
                <a:gd name="connsiteX7-295" fmla="*/ 587326 w 1435495"/>
                <a:gd name="connsiteY7-296" fmla="*/ 86265 h 2915686"/>
                <a:gd name="connsiteX8-297" fmla="*/ 20461 w 1435495"/>
                <a:gd name="connsiteY8-298" fmla="*/ 691652 h 2915686"/>
                <a:gd name="connsiteX9-299" fmla="*/ 0 w 1435495"/>
                <a:gd name="connsiteY9-300" fmla="*/ 935518 h 2915686"/>
                <a:gd name="connsiteX10-301" fmla="*/ 213508 w 1435495"/>
                <a:gd name="connsiteY10-302" fmla="*/ 2352115 h 2915686"/>
                <a:gd name="connsiteX11-303" fmla="*/ 212931 w 1435495"/>
                <a:gd name="connsiteY11-304" fmla="*/ 2352115 h 2915686"/>
                <a:gd name="connsiteX12-305" fmla="*/ 212932 w 1435495"/>
                <a:gd name="connsiteY12-306" fmla="*/ 2915686 h 29156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1435495" h="2915686">
                  <a:moveTo>
                    <a:pt x="212932" y="2915686"/>
                  </a:moveTo>
                  <a:lnTo>
                    <a:pt x="1222141" y="2915686"/>
                  </a:lnTo>
                  <a:lnTo>
                    <a:pt x="1222141" y="2352115"/>
                  </a:lnTo>
                  <a:lnTo>
                    <a:pt x="1221986" y="2352115"/>
                  </a:lnTo>
                  <a:cubicBezTo>
                    <a:pt x="1257545" y="2116016"/>
                    <a:pt x="1399910" y="1208265"/>
                    <a:pt x="1435495" y="935518"/>
                  </a:cubicBezTo>
                  <a:cubicBezTo>
                    <a:pt x="1373192" y="557876"/>
                    <a:pt x="967794" y="237423"/>
                    <a:pt x="848169" y="86265"/>
                  </a:cubicBezTo>
                  <a:cubicBezTo>
                    <a:pt x="728544" y="-64893"/>
                    <a:pt x="764951" y="28571"/>
                    <a:pt x="717747" y="28572"/>
                  </a:cubicBezTo>
                  <a:cubicBezTo>
                    <a:pt x="670544" y="28571"/>
                    <a:pt x="623340" y="47803"/>
                    <a:pt x="587326" y="86265"/>
                  </a:cubicBezTo>
                  <a:lnTo>
                    <a:pt x="20461" y="691652"/>
                  </a:lnTo>
                  <a:lnTo>
                    <a:pt x="0" y="935518"/>
                  </a:lnTo>
                  <a:cubicBezTo>
                    <a:pt x="35585" y="1208265"/>
                    <a:pt x="178020" y="2116016"/>
                    <a:pt x="213508" y="2352115"/>
                  </a:cubicBezTo>
                  <a:lnTo>
                    <a:pt x="212931" y="2352115"/>
                  </a:lnTo>
                  <a:cubicBezTo>
                    <a:pt x="212931" y="2539972"/>
                    <a:pt x="212932" y="2727829"/>
                    <a:pt x="212932" y="2915686"/>
                  </a:cubicBezTo>
                  <a:close/>
                </a:path>
              </a:pathLst>
            </a:custGeom>
            <a:gradFill flip="none" rotWithShape="1">
              <a:gsLst>
                <a:gs pos="51000">
                  <a:schemeClr val="tx1">
                    <a:alpha val="10000"/>
                  </a:schemeClr>
                </a:gs>
                <a:gs pos="0">
                  <a:srgbClr val="3C2246">
                    <a:alpha val="33000"/>
                  </a:srgbClr>
                </a:gs>
                <a:gs pos="100000">
                  <a:schemeClr val="bg1">
                    <a:alpha val="0"/>
                  </a:schemeClr>
                </a:gs>
              </a:gsLst>
              <a:path path="circle">
                <a:fillToRect l="50000" t="50000" r="50000" b="50000"/>
              </a:path>
              <a:tileRect/>
            </a:gra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b="1">
                <a:solidFill>
                  <a:schemeClr val="bg1"/>
                </a:solidFill>
              </a:endParaRPr>
            </a:p>
          </p:txBody>
        </p:sp>
        <p:sp>
          <p:nvSpPr>
            <p:cNvPr id="22" name="任意多边形 21"/>
            <p:cNvSpPr/>
            <p:nvPr/>
          </p:nvSpPr>
          <p:spPr>
            <a:xfrm rot="18900000" flipH="1" flipV="1">
              <a:off x="6367888" y="1911704"/>
              <a:ext cx="1520778" cy="3916160"/>
            </a:xfrm>
            <a:custGeom>
              <a:avLst/>
              <a:gdLst>
                <a:gd name="connsiteX0" fmla="*/ 1204282 w 2055930"/>
                <a:gd name="connsiteY0" fmla="*/ 77995 h 5294232"/>
                <a:gd name="connsiteX1" fmla="*/ 1970620 w 2055930"/>
                <a:gd name="connsiteY1" fmla="*/ 896414 h 5294232"/>
                <a:gd name="connsiteX2" fmla="*/ 1979972 w 2055930"/>
                <a:gd name="connsiteY2" fmla="*/ 909280 h 5294232"/>
                <a:gd name="connsiteX3" fmla="*/ 1998283 w 2055930"/>
                <a:gd name="connsiteY3" fmla="*/ 928836 h 5294232"/>
                <a:gd name="connsiteX4" fmla="*/ 1998283 w 2055930"/>
                <a:gd name="connsiteY4" fmla="*/ 1226095 h 5294232"/>
                <a:gd name="connsiteX5" fmla="*/ 1719939 w 2055930"/>
                <a:gd name="connsiteY5" fmla="*/ 1226095 h 5294232"/>
                <a:gd name="connsiteX6" fmla="*/ 1709641 w 2055930"/>
                <a:gd name="connsiteY6" fmla="*/ 1215098 h 5294232"/>
                <a:gd name="connsiteX7" fmla="*/ 1709642 w 2055930"/>
                <a:gd name="connsiteY7" fmla="*/ 3141183 h 5294232"/>
                <a:gd name="connsiteX8" fmla="*/ 1709852 w 2055930"/>
                <a:gd name="connsiteY8" fmla="*/ 3141183 h 5294232"/>
                <a:gd name="connsiteX9" fmla="*/ 1709852 w 2055930"/>
                <a:gd name="connsiteY9" fmla="*/ 5294232 h 5294232"/>
                <a:gd name="connsiteX10" fmla="*/ 345508 w 2055930"/>
                <a:gd name="connsiteY10" fmla="*/ 3929889 h 5294232"/>
                <a:gd name="connsiteX11" fmla="*/ 345508 w 2055930"/>
                <a:gd name="connsiteY11" fmla="*/ 3141183 h 5294232"/>
                <a:gd name="connsiteX12" fmla="*/ 346288 w 2055930"/>
                <a:gd name="connsiteY12" fmla="*/ 3141183 h 5294232"/>
                <a:gd name="connsiteX13" fmla="*/ 346287 w 2055930"/>
                <a:gd name="connsiteY13" fmla="*/ 1215100 h 5294232"/>
                <a:gd name="connsiteX14" fmla="*/ 335992 w 2055930"/>
                <a:gd name="connsiteY14" fmla="*/ 1226095 h 5294232"/>
                <a:gd name="connsiteX15" fmla="*/ 57647 w 2055930"/>
                <a:gd name="connsiteY15" fmla="*/ 1226095 h 5294232"/>
                <a:gd name="connsiteX16" fmla="*/ 57647 w 2055930"/>
                <a:gd name="connsiteY16" fmla="*/ 928836 h 5294232"/>
                <a:gd name="connsiteX17" fmla="*/ 75954 w 2055930"/>
                <a:gd name="connsiteY17" fmla="*/ 909284 h 5294232"/>
                <a:gd name="connsiteX18" fmla="*/ 85309 w 2055930"/>
                <a:gd name="connsiteY18" fmla="*/ 896413 h 5294232"/>
                <a:gd name="connsiteX19" fmla="*/ 851649 w 2055930"/>
                <a:gd name="connsiteY19" fmla="*/ 77995 h 5294232"/>
                <a:gd name="connsiteX20" fmla="*/ 1027965 w 2055930"/>
                <a:gd name="connsiteY20" fmla="*/ 0 h 5294232"/>
                <a:gd name="connsiteX21" fmla="*/ 1204282 w 2055930"/>
                <a:gd name="connsiteY21" fmla="*/ 77995 h 52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930" h="5294232">
                  <a:moveTo>
                    <a:pt x="1204282" y="77995"/>
                  </a:moveTo>
                  <a:lnTo>
                    <a:pt x="1970620" y="896414"/>
                  </a:lnTo>
                  <a:lnTo>
                    <a:pt x="1979972" y="909280"/>
                  </a:lnTo>
                  <a:lnTo>
                    <a:pt x="1998283" y="928836"/>
                  </a:lnTo>
                  <a:cubicBezTo>
                    <a:pt x="2075146" y="1010922"/>
                    <a:pt x="2075146" y="1144010"/>
                    <a:pt x="1998283" y="1226095"/>
                  </a:cubicBezTo>
                  <a:cubicBezTo>
                    <a:pt x="1921420" y="1308181"/>
                    <a:pt x="1796802" y="1308181"/>
                    <a:pt x="1719939" y="1226095"/>
                  </a:cubicBezTo>
                  <a:lnTo>
                    <a:pt x="1709641" y="1215098"/>
                  </a:lnTo>
                  <a:lnTo>
                    <a:pt x="1709642" y="3141183"/>
                  </a:lnTo>
                  <a:lnTo>
                    <a:pt x="1709852" y="3141183"/>
                  </a:lnTo>
                  <a:lnTo>
                    <a:pt x="1709852" y="5294232"/>
                  </a:lnTo>
                  <a:lnTo>
                    <a:pt x="345508" y="3929889"/>
                  </a:lnTo>
                  <a:lnTo>
                    <a:pt x="345508" y="3141183"/>
                  </a:lnTo>
                  <a:lnTo>
                    <a:pt x="346288" y="3141183"/>
                  </a:lnTo>
                  <a:lnTo>
                    <a:pt x="346287" y="1215100"/>
                  </a:lnTo>
                  <a:lnTo>
                    <a:pt x="335992" y="1226095"/>
                  </a:lnTo>
                  <a:cubicBezTo>
                    <a:pt x="259128" y="1308181"/>
                    <a:pt x="134510" y="1308181"/>
                    <a:pt x="57647" y="1226095"/>
                  </a:cubicBezTo>
                  <a:cubicBezTo>
                    <a:pt x="-19216" y="1144009"/>
                    <a:pt x="-19216" y="1010922"/>
                    <a:pt x="57647" y="928836"/>
                  </a:cubicBezTo>
                  <a:lnTo>
                    <a:pt x="75954" y="909284"/>
                  </a:lnTo>
                  <a:lnTo>
                    <a:pt x="85309" y="896413"/>
                  </a:lnTo>
                  <a:lnTo>
                    <a:pt x="851649" y="77995"/>
                  </a:lnTo>
                  <a:cubicBezTo>
                    <a:pt x="900337" y="25998"/>
                    <a:pt x="964152" y="-1"/>
                    <a:pt x="1027965" y="0"/>
                  </a:cubicBezTo>
                  <a:cubicBezTo>
                    <a:pt x="1091779" y="-1"/>
                    <a:pt x="1155594" y="25998"/>
                    <a:pt x="1204282" y="77995"/>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200" b="1">
                <a:solidFill>
                  <a:schemeClr val="bg1"/>
                </a:solidFill>
              </a:endParaRPr>
            </a:p>
          </p:txBody>
        </p:sp>
        <p:sp>
          <p:nvSpPr>
            <p:cNvPr id="23" name="文本框 20"/>
            <p:cNvSpPr txBox="1"/>
            <p:nvPr/>
          </p:nvSpPr>
          <p:spPr>
            <a:xfrm rot="2700000" flipH="1">
              <a:off x="6531296" y="4028694"/>
              <a:ext cx="1846816" cy="369303"/>
            </a:xfrm>
            <a:prstGeom prst="rect">
              <a:avLst/>
            </a:prstGeom>
            <a:noFill/>
            <a:effectLst>
              <a:innerShdw blurRad="63500" dist="50800" dir="13500000">
                <a:prstClr val="black">
                  <a:alpha val="50000"/>
                </a:prstClr>
              </a:innerShdw>
            </a:effectLst>
          </p:spPr>
          <p:txBody>
            <a:bodyPr wrap="square" rtlCol="0">
              <a:spAutoFit/>
            </a:bodyPr>
            <a:lstStyle/>
            <a:p>
              <a:pPr algn="ctr"/>
              <a:r>
                <a:rPr lang="zh-CN" altLang="en-US" sz="1200" b="1" dirty="0">
                  <a:solidFill>
                    <a:schemeClr val="bg1"/>
                  </a:solidFill>
                  <a:effectLst>
                    <a:innerShdw blurRad="25400" dist="25400" dir="10800000">
                      <a:prstClr val="black">
                        <a:alpha val="50000"/>
                      </a:prstClr>
                    </a:innerShdw>
                  </a:effectLst>
                  <a:latin typeface="微软雅黑" pitchFamily="34" charset="-122"/>
                  <a:ea typeface="微软雅黑" pitchFamily="34" charset="-122"/>
                </a:rPr>
                <a:t>添加标题</a:t>
              </a:r>
              <a:r>
                <a:rPr lang="en-US" altLang="zh-CN" sz="1200" b="1" dirty="0">
                  <a:solidFill>
                    <a:schemeClr val="bg1"/>
                  </a:solidFill>
                  <a:effectLst>
                    <a:innerShdw blurRad="25400" dist="25400" dir="10800000">
                      <a:prstClr val="black">
                        <a:alpha val="50000"/>
                      </a:prstClr>
                    </a:innerShdw>
                  </a:effectLst>
                  <a:latin typeface="微软雅黑" pitchFamily="34" charset="-122"/>
                  <a:ea typeface="微软雅黑" pitchFamily="34" charset="-122"/>
                </a:rPr>
                <a:t> 3</a:t>
              </a:r>
              <a:endParaRPr lang="zh-CN" altLang="en-US" sz="1200" b="1" dirty="0">
                <a:solidFill>
                  <a:schemeClr val="bg1"/>
                </a:solidFill>
                <a:effectLst>
                  <a:innerShdw blurRad="25400" dist="25400" dir="10800000">
                    <a:prstClr val="black">
                      <a:alpha val="50000"/>
                    </a:prstClr>
                  </a:innerShdw>
                </a:effectLst>
                <a:latin typeface="微软雅黑" pitchFamily="34" charset="-122"/>
                <a:ea typeface="微软雅黑" pitchFamily="34" charset="-122"/>
              </a:endParaRPr>
            </a:p>
          </p:txBody>
        </p:sp>
      </p:grpSp>
      <p:grpSp>
        <p:nvGrpSpPr>
          <p:cNvPr id="12" name="Group 4"/>
          <p:cNvGrpSpPr>
            <a:grpSpLocks noChangeAspect="1"/>
          </p:cNvGrpSpPr>
          <p:nvPr/>
        </p:nvGrpSpPr>
        <p:grpSpPr bwMode="auto">
          <a:xfrm>
            <a:off x="6600433" y="1485927"/>
            <a:ext cx="308531" cy="238561"/>
            <a:chOff x="3494" y="1896"/>
            <a:chExt cx="688" cy="532"/>
          </a:xfrm>
          <a:solidFill>
            <a:schemeClr val="accent3"/>
          </a:solidFill>
        </p:grpSpPr>
        <p:sp>
          <p:nvSpPr>
            <p:cNvPr id="25" name="Rectangle 5"/>
            <p:cNvSpPr>
              <a:spLocks noChangeArrowheads="1"/>
            </p:cNvSpPr>
            <p:nvPr/>
          </p:nvSpPr>
          <p:spPr bwMode="auto">
            <a:xfrm>
              <a:off x="4124" y="2007"/>
              <a:ext cx="58"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6"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27" name="Rectangle 7"/>
            <p:cNvSpPr>
              <a:spLocks noChangeArrowheads="1"/>
            </p:cNvSpPr>
            <p:nvPr/>
          </p:nvSpPr>
          <p:spPr bwMode="auto">
            <a:xfrm>
              <a:off x="3494" y="2007"/>
              <a:ext cx="57" cy="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16" name="组合 27"/>
          <p:cNvGrpSpPr/>
          <p:nvPr/>
        </p:nvGrpSpPr>
        <p:grpSpPr>
          <a:xfrm>
            <a:off x="6607264" y="3155002"/>
            <a:ext cx="264416" cy="265175"/>
            <a:chOff x="458010" y="4063526"/>
            <a:chExt cx="1087437" cy="1090612"/>
          </a:xfrm>
          <a:solidFill>
            <a:schemeClr val="accent4"/>
          </a:solidFill>
        </p:grpSpPr>
        <p:sp>
          <p:nvSpPr>
            <p:cNvPr id="29"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0"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1" name="Rectangle 13"/>
            <p:cNvSpPr>
              <a:spLocks noChangeArrowheads="1"/>
            </p:cNvSpPr>
            <p:nvPr/>
          </p:nvSpPr>
          <p:spPr bwMode="auto">
            <a:xfrm>
              <a:off x="682625" y="4562475"/>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2"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grpSp>
        <p:nvGrpSpPr>
          <p:cNvPr id="20" name="Group 17"/>
          <p:cNvGrpSpPr>
            <a:grpSpLocks noChangeAspect="1"/>
          </p:cNvGrpSpPr>
          <p:nvPr/>
        </p:nvGrpSpPr>
        <p:grpSpPr bwMode="auto">
          <a:xfrm>
            <a:off x="570360" y="3109617"/>
            <a:ext cx="318530" cy="341906"/>
            <a:chOff x="231" y="1205"/>
            <a:chExt cx="640" cy="687"/>
          </a:xfrm>
          <a:solidFill>
            <a:schemeClr val="accent2"/>
          </a:solidFill>
        </p:grpSpPr>
        <p:sp>
          <p:nvSpPr>
            <p:cNvPr id="34"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sp>
          <p:nvSpPr>
            <p:cNvPr id="35"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prstClr val="black"/>
                </a:solidFill>
              </a:endParaRPr>
            </a:p>
          </p:txBody>
        </p:sp>
      </p:grpSp>
      <p:sp>
        <p:nvSpPr>
          <p:cNvPr id="36" name="Freeform 310"/>
          <p:cNvSpPr>
            <a:spLocks noEditPoints="1"/>
          </p:cNvSpPr>
          <p:nvPr/>
        </p:nvSpPr>
        <p:spPr bwMode="auto">
          <a:xfrm>
            <a:off x="575900" y="1451551"/>
            <a:ext cx="314106" cy="309958"/>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chemeClr val="accent1"/>
          </a:solidFill>
          <a:ln>
            <a:noFill/>
          </a:ln>
        </p:spPr>
        <p:txBody>
          <a:bodyPr vert="horz" wrap="square" lIns="68580" tIns="34290" rIns="68580" bIns="34290" numCol="1" anchor="t" anchorCtr="0" compatLnSpc="1"/>
          <a:lstStyle/>
          <a:p>
            <a:endParaRPr lang="zh-CN" altLang="en-US" sz="1015">
              <a:solidFill>
                <a:prstClr val="black"/>
              </a:solidFill>
            </a:endParaRPr>
          </a:p>
        </p:txBody>
      </p:sp>
      <p:sp>
        <p:nvSpPr>
          <p:cNvPr id="37" name="文本框 35"/>
          <p:cNvSpPr txBox="1"/>
          <p:nvPr/>
        </p:nvSpPr>
        <p:spPr>
          <a:xfrm>
            <a:off x="859180" y="1482199"/>
            <a:ext cx="1120532" cy="276999"/>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itchFamily="34" charset="-122"/>
                <a:ea typeface="微软雅黑" pitchFamily="34" charset="-122"/>
              </a:rPr>
              <a:t>添加标题</a:t>
            </a:r>
          </a:p>
        </p:txBody>
      </p:sp>
      <p:sp>
        <p:nvSpPr>
          <p:cNvPr id="38" name="文本框 37"/>
          <p:cNvSpPr txBox="1"/>
          <p:nvPr/>
        </p:nvSpPr>
        <p:spPr>
          <a:xfrm>
            <a:off x="859180" y="3159641"/>
            <a:ext cx="1120532" cy="276999"/>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itchFamily="34" charset="-122"/>
                <a:ea typeface="微软雅黑" pitchFamily="34" charset="-122"/>
              </a:rPr>
              <a:t>添加标题</a:t>
            </a:r>
          </a:p>
        </p:txBody>
      </p:sp>
      <p:sp>
        <p:nvSpPr>
          <p:cNvPr id="39" name="文本框 39"/>
          <p:cNvSpPr txBox="1"/>
          <p:nvPr/>
        </p:nvSpPr>
        <p:spPr>
          <a:xfrm>
            <a:off x="6887864" y="1423079"/>
            <a:ext cx="1120532" cy="276999"/>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itchFamily="34" charset="-122"/>
                <a:ea typeface="微软雅黑" pitchFamily="34" charset="-122"/>
              </a:rPr>
              <a:t>添加标题</a:t>
            </a:r>
          </a:p>
        </p:txBody>
      </p:sp>
      <p:sp>
        <p:nvSpPr>
          <p:cNvPr id="40" name="文本框 41"/>
          <p:cNvSpPr txBox="1"/>
          <p:nvPr/>
        </p:nvSpPr>
        <p:spPr>
          <a:xfrm>
            <a:off x="6887864" y="3100521"/>
            <a:ext cx="1120532" cy="276999"/>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itchFamily="34" charset="-122"/>
                <a:ea typeface="微软雅黑" pitchFamily="34" charset="-122"/>
              </a:rPr>
              <a:t>添加标题</a:t>
            </a:r>
          </a:p>
        </p:txBody>
      </p:sp>
      <p:sp>
        <p:nvSpPr>
          <p:cNvPr id="41" name="文本框 113"/>
          <p:cNvSpPr txBox="1"/>
          <p:nvPr/>
        </p:nvSpPr>
        <p:spPr>
          <a:xfrm>
            <a:off x="809856" y="1708381"/>
            <a:ext cx="1817928" cy="507831"/>
          </a:xfrm>
          <a:prstGeom prst="rect">
            <a:avLst/>
          </a:prstGeom>
          <a:noFill/>
        </p:spPr>
        <p:txBody>
          <a:bodyPr wrap="square" rtlCol="0">
            <a:spAutoFit/>
          </a:bodyPr>
          <a:lstStyle/>
          <a:p>
            <a:pPr algn="just">
              <a:lnSpc>
                <a:spcPct val="150000"/>
              </a:lnSpc>
            </a:pPr>
            <a:r>
              <a:rPr lang="zh-CN" altLang="en-US" sz="900" dirty="0">
                <a:solidFill>
                  <a:schemeClr val="tx1">
                    <a:lumMod val="50000"/>
                    <a:lumOff val="50000"/>
                  </a:schemeClr>
                </a:solidFill>
                <a:latin typeface="微软雅黑" pitchFamily="34" charset="-122"/>
                <a:ea typeface="微软雅黑" pitchFamily="34" charset="-122"/>
              </a:rPr>
              <a:t>单击添加详细文字说明，或复制文本黏贴自此右键只保留文字</a:t>
            </a:r>
          </a:p>
        </p:txBody>
      </p:sp>
      <p:sp>
        <p:nvSpPr>
          <p:cNvPr id="42" name="文本框 113"/>
          <p:cNvSpPr txBox="1"/>
          <p:nvPr/>
        </p:nvSpPr>
        <p:spPr>
          <a:xfrm>
            <a:off x="776847" y="3436640"/>
            <a:ext cx="1817928" cy="507831"/>
          </a:xfrm>
          <a:prstGeom prst="rect">
            <a:avLst/>
          </a:prstGeom>
          <a:noFill/>
        </p:spPr>
        <p:txBody>
          <a:bodyPr wrap="square" rtlCol="0">
            <a:spAutoFit/>
          </a:bodyPr>
          <a:lstStyle/>
          <a:p>
            <a:pPr algn="just">
              <a:lnSpc>
                <a:spcPct val="150000"/>
              </a:lnSpc>
            </a:pPr>
            <a:r>
              <a:rPr lang="zh-CN" altLang="en-US" sz="900" dirty="0">
                <a:solidFill>
                  <a:schemeClr val="tx1">
                    <a:lumMod val="50000"/>
                    <a:lumOff val="50000"/>
                  </a:schemeClr>
                </a:solidFill>
                <a:latin typeface="微软雅黑" pitchFamily="34" charset="-122"/>
                <a:ea typeface="微软雅黑" pitchFamily="34" charset="-122"/>
              </a:rPr>
              <a:t>单击添加详细文字说明，或复制文本黏贴自此右键只保留文字</a:t>
            </a:r>
          </a:p>
        </p:txBody>
      </p:sp>
      <p:sp>
        <p:nvSpPr>
          <p:cNvPr id="43" name="文本框 113"/>
          <p:cNvSpPr txBox="1"/>
          <p:nvPr/>
        </p:nvSpPr>
        <p:spPr>
          <a:xfrm>
            <a:off x="6909265" y="1672444"/>
            <a:ext cx="1817928" cy="507831"/>
          </a:xfrm>
          <a:prstGeom prst="rect">
            <a:avLst/>
          </a:prstGeom>
          <a:noFill/>
        </p:spPr>
        <p:txBody>
          <a:bodyPr wrap="square" rtlCol="0">
            <a:spAutoFit/>
          </a:bodyPr>
          <a:lstStyle/>
          <a:p>
            <a:pPr algn="just">
              <a:lnSpc>
                <a:spcPct val="150000"/>
              </a:lnSpc>
            </a:pPr>
            <a:r>
              <a:rPr lang="zh-CN" altLang="en-US" sz="900" dirty="0">
                <a:solidFill>
                  <a:schemeClr val="tx1">
                    <a:lumMod val="50000"/>
                    <a:lumOff val="50000"/>
                  </a:schemeClr>
                </a:solidFill>
                <a:latin typeface="微软雅黑" pitchFamily="34" charset="-122"/>
                <a:ea typeface="微软雅黑" pitchFamily="34" charset="-122"/>
              </a:rPr>
              <a:t>单击添加详细文字说明，或复制文本黏贴自此右键只保留文字</a:t>
            </a:r>
          </a:p>
        </p:txBody>
      </p:sp>
      <p:sp>
        <p:nvSpPr>
          <p:cNvPr id="44" name="文本框 113"/>
          <p:cNvSpPr txBox="1"/>
          <p:nvPr/>
        </p:nvSpPr>
        <p:spPr>
          <a:xfrm>
            <a:off x="6876256" y="3400636"/>
            <a:ext cx="1817928" cy="507831"/>
          </a:xfrm>
          <a:prstGeom prst="rect">
            <a:avLst/>
          </a:prstGeom>
          <a:noFill/>
        </p:spPr>
        <p:txBody>
          <a:bodyPr wrap="square" rtlCol="0">
            <a:spAutoFit/>
          </a:bodyPr>
          <a:lstStyle/>
          <a:p>
            <a:pPr algn="just">
              <a:lnSpc>
                <a:spcPct val="150000"/>
              </a:lnSpc>
            </a:pPr>
            <a:r>
              <a:rPr lang="zh-CN" altLang="en-US" sz="900" dirty="0">
                <a:solidFill>
                  <a:schemeClr val="tx1">
                    <a:lumMod val="50000"/>
                    <a:lumOff val="50000"/>
                  </a:schemeClr>
                </a:solidFill>
                <a:latin typeface="微软雅黑" pitchFamily="34" charset="-122"/>
                <a:ea typeface="微软雅黑" pitchFamily="34" charset="-122"/>
              </a:rPr>
              <a:t>单击添加详细文字说明，或复制文本黏贴自此右键只保留文字</a:t>
            </a:r>
          </a:p>
        </p:txBody>
      </p:sp>
    </p:spTree>
    <p:extLst>
      <p:ext uri="{BB962C8B-B14F-4D97-AF65-F5344CB8AC3E}">
        <p14:creationId xmlns:p14="http://schemas.microsoft.com/office/powerpoint/2010/main" val="2569630718"/>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par>
                                <p:cTn id="26" presetID="53" presetClass="entr" presetSubtype="16"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ppt_w</p:attrName>
                                        </p:attrNameLst>
                                      </p:cBhvr>
                                      <p:tavLst>
                                        <p:tav tm="0">
                                          <p:val>
                                            <p:fltVal val="0"/>
                                          </p:val>
                                        </p:tav>
                                        <p:tav tm="100000">
                                          <p:val>
                                            <p:strVal val="#ppt_w"/>
                                          </p:val>
                                        </p:tav>
                                      </p:tavLst>
                                    </p:anim>
                                    <p:anim calcmode="lin" valueType="num">
                                      <p:cBhvr>
                                        <p:cTn id="39" dur="500" fill="hold"/>
                                        <p:tgtEl>
                                          <p:spTgt spid="16"/>
                                        </p:tgtEl>
                                        <p:attrNameLst>
                                          <p:attrName>ppt_h</p:attrName>
                                        </p:attrNameLst>
                                      </p:cBhvr>
                                      <p:tavLst>
                                        <p:tav tm="0">
                                          <p:val>
                                            <p:fltVal val="0"/>
                                          </p:val>
                                        </p:tav>
                                        <p:tav tm="100000">
                                          <p:val>
                                            <p:strVal val="#ppt_h"/>
                                          </p:val>
                                        </p:tav>
                                      </p:tavLst>
                                    </p:anim>
                                    <p:animEffect transition="in" filter="fade">
                                      <p:cBhvr>
                                        <p:cTn id="40" dur="500"/>
                                        <p:tgtEl>
                                          <p:spTgt spid="16"/>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left)">
                                      <p:cBhvr>
                                        <p:cTn id="50" dur="500"/>
                                        <p:tgtEl>
                                          <p:spTgt spid="40"/>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childTnLst>
                          </p:cTn>
                        </p:par>
                        <p:par>
                          <p:cTn id="54" fill="hold">
                            <p:stCondLst>
                              <p:cond delay="3000"/>
                            </p:stCondLst>
                            <p:childTnLst>
                              <p:par>
                                <p:cTn id="55" presetID="22" presetClass="entr" presetSubtype="1"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up)">
                                      <p:cBhvr>
                                        <p:cTn id="57" dur="500"/>
                                        <p:tgtEl>
                                          <p:spTgt spid="41"/>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up)">
                                      <p:cBhvr>
                                        <p:cTn id="60" dur="500"/>
                                        <p:tgtEl>
                                          <p:spTgt spid="43"/>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up)">
                                      <p:cBhvr>
                                        <p:cTn id="63" dur="500"/>
                                        <p:tgtEl>
                                          <p:spTgt spid="42"/>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up)">
                                      <p:cBhvr>
                                        <p:cTn id="6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57044" y="2483854"/>
            <a:ext cx="4034032" cy="1296543"/>
            <a:chOff x="2557044" y="2483087"/>
            <a:chExt cx="4034032" cy="1296143"/>
          </a:xfrm>
        </p:grpSpPr>
        <p:sp>
          <p:nvSpPr>
            <p:cNvPr id="3" name="Line 34"/>
            <p:cNvSpPr>
              <a:spLocks noChangeShapeType="1"/>
            </p:cNvSpPr>
            <p:nvPr/>
          </p:nvSpPr>
          <p:spPr bwMode="auto">
            <a:xfrm rot="618245" flipV="1">
              <a:off x="4879539" y="2483087"/>
              <a:ext cx="117053" cy="1046336"/>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4" name="Line 35"/>
            <p:cNvSpPr>
              <a:spLocks noChangeShapeType="1"/>
            </p:cNvSpPr>
            <p:nvPr/>
          </p:nvSpPr>
          <p:spPr bwMode="auto">
            <a:xfrm rot="618245" flipH="1" flipV="1">
              <a:off x="4208628" y="2554460"/>
              <a:ext cx="432523" cy="849346"/>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5" name="Line 36"/>
            <p:cNvSpPr>
              <a:spLocks noChangeShapeType="1"/>
            </p:cNvSpPr>
            <p:nvPr/>
          </p:nvSpPr>
          <p:spPr bwMode="auto">
            <a:xfrm rot="618245" flipH="1" flipV="1">
              <a:off x="3363565" y="2982702"/>
              <a:ext cx="1029206" cy="466783"/>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6" name="Line 37"/>
            <p:cNvSpPr>
              <a:spLocks noChangeShapeType="1"/>
            </p:cNvSpPr>
            <p:nvPr/>
          </p:nvSpPr>
          <p:spPr bwMode="auto">
            <a:xfrm rot="618245" flipH="1">
              <a:off x="2557044" y="3566538"/>
              <a:ext cx="1750079" cy="24267"/>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7" name="Line 38"/>
            <p:cNvSpPr>
              <a:spLocks noChangeShapeType="1"/>
            </p:cNvSpPr>
            <p:nvPr/>
          </p:nvSpPr>
          <p:spPr bwMode="auto">
            <a:xfrm rot="618245" flipV="1">
              <a:off x="5096515" y="2825680"/>
              <a:ext cx="662346" cy="765124"/>
            </a:xfrm>
            <a:prstGeom prst="line">
              <a:avLst/>
            </a:prstGeom>
            <a:noFill/>
            <a:ln w="9525">
              <a:solidFill>
                <a:schemeClr val="tx2"/>
              </a:solidFill>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8" name="Line 39"/>
            <p:cNvSpPr>
              <a:spLocks noChangeShapeType="1"/>
            </p:cNvSpPr>
            <p:nvPr/>
          </p:nvSpPr>
          <p:spPr bwMode="auto">
            <a:xfrm rot="618245" flipV="1">
              <a:off x="5293506" y="3303883"/>
              <a:ext cx="1297570" cy="475347"/>
            </a:xfrm>
            <a:prstGeom prst="line">
              <a:avLst/>
            </a:prstGeom>
            <a:noFill/>
            <a:ln w="9525">
              <a:solidFill>
                <a:schemeClr val="tx1"/>
              </a:solidFill>
              <a:prstDash val="dash"/>
              <a:round/>
              <a:tailEnd type="triangle" w="med" len="med"/>
            </a:ln>
          </p:spPr>
          <p:txBody>
            <a:bodyPr/>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9" name="Oval 20"/>
          <p:cNvSpPr>
            <a:spLocks noChangeArrowheads="1"/>
          </p:cNvSpPr>
          <p:nvPr/>
        </p:nvSpPr>
        <p:spPr bwMode="auto">
          <a:xfrm>
            <a:off x="3770394" y="1577130"/>
            <a:ext cx="807948" cy="805343"/>
          </a:xfrm>
          <a:prstGeom prst="ellipse">
            <a:avLst/>
          </a:prstGeom>
          <a:solidFill>
            <a:schemeClr val="accent3"/>
          </a:solidFill>
          <a:ln w="9525" algn="ctr">
            <a:noFill/>
            <a:round/>
          </a:ln>
        </p:spPr>
        <p:txBody>
          <a:bodyPr wrap="none" anchor="ct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rPr>
              <a:t>3</a:t>
            </a:r>
          </a:p>
        </p:txBody>
      </p:sp>
      <p:sp>
        <p:nvSpPr>
          <p:cNvPr id="10" name="Oval 25"/>
          <p:cNvSpPr>
            <a:spLocks noChangeArrowheads="1"/>
          </p:cNvSpPr>
          <p:nvPr/>
        </p:nvSpPr>
        <p:spPr bwMode="auto">
          <a:xfrm>
            <a:off x="4918082" y="1611401"/>
            <a:ext cx="807949" cy="805342"/>
          </a:xfrm>
          <a:prstGeom prst="ellipse">
            <a:avLst/>
          </a:prstGeom>
          <a:solidFill>
            <a:schemeClr val="accent4"/>
          </a:solidFill>
          <a:ln w="9525" algn="ctr">
            <a:noFill/>
            <a:round/>
          </a:ln>
        </p:spPr>
        <p:txBody>
          <a:bodyPr wrap="none" anchor="ct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rPr>
              <a:t>4</a:t>
            </a:r>
          </a:p>
        </p:txBody>
      </p:sp>
      <p:sp>
        <p:nvSpPr>
          <p:cNvPr id="11" name="Oval 5"/>
          <p:cNvSpPr>
            <a:spLocks noChangeArrowheads="1"/>
          </p:cNvSpPr>
          <p:nvPr/>
        </p:nvSpPr>
        <p:spPr bwMode="auto">
          <a:xfrm>
            <a:off x="1714836" y="2947924"/>
            <a:ext cx="807948" cy="805343"/>
          </a:xfrm>
          <a:prstGeom prst="ellipse">
            <a:avLst/>
          </a:prstGeom>
          <a:solidFill>
            <a:schemeClr val="accent1"/>
          </a:solidFill>
          <a:ln w="9525" algn="ctr">
            <a:noFill/>
            <a:round/>
          </a:ln>
        </p:spPr>
        <p:txBody>
          <a:bodyPr wrap="none" anchor="ct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rPr>
              <a:t>1</a:t>
            </a:r>
          </a:p>
        </p:txBody>
      </p:sp>
      <p:sp>
        <p:nvSpPr>
          <p:cNvPr id="12" name="Oval 30"/>
          <p:cNvSpPr>
            <a:spLocks noChangeArrowheads="1"/>
          </p:cNvSpPr>
          <p:nvPr/>
        </p:nvSpPr>
        <p:spPr bwMode="auto">
          <a:xfrm>
            <a:off x="6733823" y="2982194"/>
            <a:ext cx="807948" cy="805343"/>
          </a:xfrm>
          <a:prstGeom prst="ellipse">
            <a:avLst/>
          </a:prstGeom>
          <a:solidFill>
            <a:schemeClr val="accent2"/>
          </a:solidFill>
          <a:ln w="9525" algn="ctr">
            <a:noFill/>
            <a:round/>
          </a:ln>
        </p:spPr>
        <p:txBody>
          <a:bodyPr wrap="none" anchor="ct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rPr>
              <a:t>6</a:t>
            </a:r>
          </a:p>
        </p:txBody>
      </p:sp>
      <p:sp>
        <p:nvSpPr>
          <p:cNvPr id="13" name="Oval 10"/>
          <p:cNvSpPr>
            <a:spLocks noChangeArrowheads="1"/>
          </p:cNvSpPr>
          <p:nvPr/>
        </p:nvSpPr>
        <p:spPr bwMode="auto">
          <a:xfrm>
            <a:off x="2554192" y="2142582"/>
            <a:ext cx="807949" cy="805342"/>
          </a:xfrm>
          <a:prstGeom prst="ellipse">
            <a:avLst/>
          </a:prstGeom>
          <a:solidFill>
            <a:schemeClr val="accent2"/>
          </a:solidFill>
          <a:ln w="9525" algn="ctr">
            <a:noFill/>
            <a:round/>
          </a:ln>
        </p:spPr>
        <p:txBody>
          <a:bodyPr wrap="none" anchor="ct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rPr>
              <a:t>2</a:t>
            </a:r>
          </a:p>
        </p:txBody>
      </p:sp>
      <p:sp>
        <p:nvSpPr>
          <p:cNvPr id="14" name="Oval 15"/>
          <p:cNvSpPr>
            <a:spLocks noChangeArrowheads="1"/>
          </p:cNvSpPr>
          <p:nvPr/>
        </p:nvSpPr>
        <p:spPr bwMode="auto">
          <a:xfrm>
            <a:off x="5891613" y="2118309"/>
            <a:ext cx="807948" cy="805343"/>
          </a:xfrm>
          <a:prstGeom prst="ellipse">
            <a:avLst/>
          </a:prstGeom>
          <a:solidFill>
            <a:schemeClr val="accent1"/>
          </a:solidFill>
          <a:ln w="9525" algn="ctr">
            <a:noFill/>
            <a:round/>
          </a:ln>
        </p:spPr>
        <p:txBody>
          <a:bodyPr wrap="none" anchor="ctr"/>
          <a:lstStyle/>
          <a:p>
            <a:pPr algn="ctr"/>
            <a:r>
              <a:rPr lang="en-US" altLang="zh-CN" sz="2400" dirty="0">
                <a:solidFill>
                  <a:schemeClr val="bg1">
                    <a:lumMod val="95000"/>
                  </a:schemeClr>
                </a:solidFill>
                <a:latin typeface="微软雅黑" panose="020B0503020204020204" pitchFamily="34" charset="-122"/>
                <a:ea typeface="微软雅黑" panose="020B0503020204020204" pitchFamily="34" charset="-122"/>
              </a:rPr>
              <a:t>5</a:t>
            </a:r>
          </a:p>
        </p:txBody>
      </p:sp>
      <p:grpSp>
        <p:nvGrpSpPr>
          <p:cNvPr id="15" name="组合 14"/>
          <p:cNvGrpSpPr/>
          <p:nvPr/>
        </p:nvGrpSpPr>
        <p:grpSpPr>
          <a:xfrm>
            <a:off x="467544" y="1059387"/>
            <a:ext cx="8280920" cy="1754229"/>
            <a:chOff x="467544" y="1059061"/>
            <a:chExt cx="8280920" cy="1753688"/>
          </a:xfrm>
        </p:grpSpPr>
        <p:sp>
          <p:nvSpPr>
            <p:cNvPr id="16" name="Rectangle 58"/>
            <p:cNvSpPr>
              <a:spLocks noChangeArrowheads="1"/>
            </p:cNvSpPr>
            <p:nvPr/>
          </p:nvSpPr>
          <p:spPr bwMode="auto">
            <a:xfrm>
              <a:off x="3186561" y="1059061"/>
              <a:ext cx="1781483" cy="396909"/>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a:p>
              <a:pPr algn="ct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p:txBody>
        </p:sp>
        <p:sp>
          <p:nvSpPr>
            <p:cNvPr id="17" name="Rectangle 61"/>
            <p:cNvSpPr>
              <a:spLocks noChangeArrowheads="1"/>
            </p:cNvSpPr>
            <p:nvPr/>
          </p:nvSpPr>
          <p:spPr bwMode="auto">
            <a:xfrm>
              <a:off x="4716016" y="1059062"/>
              <a:ext cx="1781483" cy="396910"/>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a:p>
              <a:pPr algn="ct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p:txBody>
        </p:sp>
        <p:sp>
          <p:nvSpPr>
            <p:cNvPr id="18" name="Rectangle 64"/>
            <p:cNvSpPr>
              <a:spLocks noChangeArrowheads="1"/>
            </p:cNvSpPr>
            <p:nvPr/>
          </p:nvSpPr>
          <p:spPr bwMode="auto">
            <a:xfrm>
              <a:off x="467544" y="2355726"/>
              <a:ext cx="1781483" cy="396909"/>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a:p>
              <a:pPr algn="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p:txBody>
        </p:sp>
        <p:sp>
          <p:nvSpPr>
            <p:cNvPr id="19" name="Rectangle 67"/>
            <p:cNvSpPr>
              <a:spLocks noChangeArrowheads="1"/>
            </p:cNvSpPr>
            <p:nvPr/>
          </p:nvSpPr>
          <p:spPr bwMode="auto">
            <a:xfrm>
              <a:off x="6966981" y="2415839"/>
              <a:ext cx="1781483" cy="396910"/>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a:p>
              <a:pP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p:txBody>
        </p:sp>
        <p:sp>
          <p:nvSpPr>
            <p:cNvPr id="20" name="Rectangle 70"/>
            <p:cNvSpPr>
              <a:spLocks noChangeArrowheads="1"/>
            </p:cNvSpPr>
            <p:nvPr/>
          </p:nvSpPr>
          <p:spPr bwMode="auto">
            <a:xfrm>
              <a:off x="1187624" y="1553754"/>
              <a:ext cx="1781484" cy="396909"/>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a:p>
              <a:pPr algn="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p:txBody>
        </p:sp>
        <p:sp>
          <p:nvSpPr>
            <p:cNvPr id="21" name="Rectangle 73"/>
            <p:cNvSpPr>
              <a:spLocks noChangeArrowheads="1"/>
            </p:cNvSpPr>
            <p:nvPr/>
          </p:nvSpPr>
          <p:spPr bwMode="auto">
            <a:xfrm>
              <a:off x="6750958" y="1641106"/>
              <a:ext cx="1781482" cy="396910"/>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a:p>
              <a:pPr>
                <a:spcBef>
                  <a:spcPct val="20000"/>
                </a:spcBef>
                <a:buClr>
                  <a:srgbClr val="E1B40C"/>
                </a:buClr>
                <a:buFont typeface="微软雅黑" panose="020B0503020204020204" pitchFamily="34" charset="-122"/>
                <a:buNone/>
              </a:pPr>
              <a:r>
                <a:rPr lang="zh-CN" altLang="en-US" sz="900" b="0" dirty="0">
                  <a:solidFill>
                    <a:schemeClr val="tx1">
                      <a:lumMod val="50000"/>
                      <a:lumOff val="50000"/>
                    </a:schemeClr>
                  </a:solidFill>
                  <a:latin typeface="微软雅黑" panose="020B0503020204020204" pitchFamily="34" charset="-122"/>
                  <a:ea typeface="微软雅黑" panose="020B0503020204020204" pitchFamily="34" charset="-122"/>
                </a:rPr>
                <a:t>单击此处添加文字内容</a:t>
              </a:r>
            </a:p>
          </p:txBody>
        </p:sp>
      </p:grpSp>
      <p:sp>
        <p:nvSpPr>
          <p:cNvPr id="22" name="Oval 44"/>
          <p:cNvSpPr>
            <a:spLocks noChangeArrowheads="1"/>
          </p:cNvSpPr>
          <p:nvPr/>
        </p:nvSpPr>
        <p:spPr bwMode="gray">
          <a:xfrm>
            <a:off x="4004502" y="3363449"/>
            <a:ext cx="1313274" cy="1297972"/>
          </a:xfrm>
          <a:prstGeom prst="ellipse">
            <a:avLst/>
          </a:prstGeom>
          <a:solidFill>
            <a:schemeClr val="accent1"/>
          </a:solidFill>
          <a:ln w="9525" algn="ctr">
            <a:noFill/>
            <a:round/>
          </a:ln>
        </p:spPr>
        <p:txBody>
          <a:bodyPr wrap="none" anchor="ct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单击此处</a:t>
            </a:r>
          </a:p>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添加文字</a:t>
            </a:r>
          </a:p>
        </p:txBody>
      </p:sp>
    </p:spTree>
    <p:extLst>
      <p:ext uri="{BB962C8B-B14F-4D97-AF65-F5344CB8AC3E}">
        <p14:creationId xmlns:p14="http://schemas.microsoft.com/office/powerpoint/2010/main" val="1697543449"/>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5012C27-A147-4548-88B3-C50073C6A69E}"/>
              </a:ext>
            </a:extLst>
          </p:cNvPr>
          <p:cNvPicPr>
            <a:picLocks noChangeAspect="1"/>
          </p:cNvPicPr>
          <p:nvPr/>
        </p:nvPicPr>
        <p:blipFill>
          <a:blip r:embed="rId3"/>
          <a:stretch>
            <a:fillRect/>
          </a:stretch>
        </p:blipFill>
        <p:spPr>
          <a:xfrm>
            <a:off x="1662" y="2385"/>
            <a:ext cx="9144019" cy="5144599"/>
          </a:xfrm>
          <a:prstGeom prst="rect">
            <a:avLst/>
          </a:prstGeom>
        </p:spPr>
      </p:pic>
      <p:sp>
        <p:nvSpPr>
          <p:cNvPr id="3" name="矩形 2">
            <a:extLst>
              <a:ext uri="{FF2B5EF4-FFF2-40B4-BE49-F238E27FC236}">
                <a16:creationId xmlns:a16="http://schemas.microsoft.com/office/drawing/2014/main" id="{F1E2EBB7-BF84-4347-8FF9-408FE994B4ED}"/>
              </a:ext>
            </a:extLst>
          </p:cNvPr>
          <p:cNvSpPr/>
          <p:nvPr/>
        </p:nvSpPr>
        <p:spPr>
          <a:xfrm>
            <a:off x="2890496" y="1989700"/>
            <a:ext cx="4014240" cy="646331"/>
          </a:xfrm>
          <a:prstGeom prst="rect">
            <a:avLst/>
          </a:prstGeom>
        </p:spPr>
        <p:txBody>
          <a:bodyPr wrap="none">
            <a:spAutoFit/>
            <a:scene3d>
              <a:camera prst="perspectiveFront"/>
              <a:lightRig rig="threePt" dir="t"/>
            </a:scene3d>
            <a:sp3d>
              <a:bevelT w="6350"/>
            </a:sp3d>
          </a:bodyPr>
          <a:lstStyle/>
          <a:p>
            <a:pPr algn="ctr">
              <a:defRPr/>
            </a:pPr>
            <a:r>
              <a:rPr lang="zh-CN" altLang="en-US" sz="3600" dirty="0">
                <a:solidFill>
                  <a:schemeClr val="bg1">
                    <a:lumMod val="95000"/>
                  </a:schemeClr>
                </a:solidFill>
                <a:latin typeface="微软雅黑" pitchFamily="34" charset="-122"/>
                <a:ea typeface="微软雅黑" pitchFamily="34" charset="-122"/>
                <a:sym typeface="微软雅黑" pitchFamily="34" charset="-122"/>
              </a:rPr>
              <a:t>演讲完毕 谢谢观看</a:t>
            </a:r>
          </a:p>
        </p:txBody>
      </p:sp>
      <p:sp>
        <p:nvSpPr>
          <p:cNvPr id="6" name="文本框 5">
            <a:extLst>
              <a:ext uri="{FF2B5EF4-FFF2-40B4-BE49-F238E27FC236}">
                <a16:creationId xmlns:a16="http://schemas.microsoft.com/office/drawing/2014/main" id="{C67DCFCD-0A5B-458B-A565-2D089FC94DDD}"/>
              </a:ext>
            </a:extLst>
          </p:cNvPr>
          <p:cNvSpPr txBox="1"/>
          <p:nvPr/>
        </p:nvSpPr>
        <p:spPr>
          <a:xfrm>
            <a:off x="2641273" y="2607466"/>
            <a:ext cx="802396" cy="844063"/>
          </a:xfrm>
          <a:prstGeom prst="rect">
            <a:avLst/>
          </a:prstGeom>
          <a:noFill/>
        </p:spPr>
        <p:txBody>
          <a:bodyPr wrap="none" rtlCol="0">
            <a:prstTxWarp prst="textWave4">
              <a:avLst/>
            </a:prstTxWarp>
            <a:spAutoFit/>
            <a:scene3d>
              <a:camera prst="orthographicFront"/>
              <a:lightRig rig="glow" dir="t"/>
            </a:scene3d>
            <a:sp3d>
              <a:bevelT w="12700" h="12700"/>
              <a:bevelB w="31750" h="25400"/>
            </a:sp3d>
          </a:bodyPr>
          <a:lstStyle/>
          <a:p>
            <a:pPr algn="ctr"/>
            <a:r>
              <a:rPr lang="zh-CN" altLang="en-US" sz="4800" b="1" dirty="0">
                <a:solidFill>
                  <a:srgbClr val="81C784"/>
                </a:solidFill>
                <a:effectLst>
                  <a:outerShdw blurRad="25400" dist="38100" dir="2700000" algn="tl" rotWithShape="0">
                    <a:prstClr val="black">
                      <a:alpha val="44000"/>
                    </a:prstClr>
                  </a:outerShdw>
                </a:effectLst>
                <a:latin typeface="汉仪夏日体W" panose="00020600040101010101" pitchFamily="18" charset="-122"/>
                <a:ea typeface="汉仪夏日体W" panose="00020600040101010101" pitchFamily="18" charset="-122"/>
              </a:rPr>
              <a:t>通</a:t>
            </a:r>
            <a:endParaRPr lang="zh-CN" altLang="en-US" sz="4800" b="1" dirty="0">
              <a:solidFill>
                <a:srgbClr val="FFCB28"/>
              </a:solidFill>
              <a:effectLst>
                <a:outerShdw blurRad="25400" dist="38100" dir="2700000" algn="tl" rotWithShape="0">
                  <a:prstClr val="black">
                    <a:alpha val="44000"/>
                  </a:prstClr>
                </a:outerShdw>
              </a:effectLst>
              <a:latin typeface="汉仪夏日体W" panose="00020600040101010101" pitchFamily="18" charset="-122"/>
              <a:ea typeface="汉仪夏日体W" panose="00020600040101010101" pitchFamily="18" charset="-122"/>
            </a:endParaRPr>
          </a:p>
        </p:txBody>
      </p:sp>
      <p:sp>
        <p:nvSpPr>
          <p:cNvPr id="7" name="文本框 6">
            <a:extLst>
              <a:ext uri="{FF2B5EF4-FFF2-40B4-BE49-F238E27FC236}">
                <a16:creationId xmlns:a16="http://schemas.microsoft.com/office/drawing/2014/main" id="{B539D7DD-C9C4-462D-B502-A9E535856BB7}"/>
              </a:ext>
            </a:extLst>
          </p:cNvPr>
          <p:cNvSpPr txBox="1"/>
          <p:nvPr/>
        </p:nvSpPr>
        <p:spPr>
          <a:xfrm>
            <a:off x="1855538" y="1968025"/>
            <a:ext cx="1041892" cy="924351"/>
          </a:xfrm>
          <a:prstGeom prst="rect">
            <a:avLst/>
          </a:prstGeom>
          <a:noFill/>
        </p:spPr>
        <p:txBody>
          <a:bodyPr wrap="none" rtlCol="0">
            <a:prstTxWarp prst="textWave4">
              <a:avLst>
                <a:gd name="adj1" fmla="val 12500"/>
                <a:gd name="adj2" fmla="val 5216"/>
              </a:avLst>
            </a:prstTxWarp>
            <a:spAutoFit/>
            <a:scene3d>
              <a:camera prst="orthographicFront"/>
              <a:lightRig rig="glow" dir="t"/>
            </a:scene3d>
            <a:sp3d>
              <a:bevelT w="12700" h="12700"/>
              <a:bevelB w="31750" h="25400"/>
            </a:sp3d>
          </a:bodyPr>
          <a:lstStyle/>
          <a:p>
            <a:pPr algn="ctr"/>
            <a:r>
              <a:rPr lang="zh-CN" altLang="en-US" sz="3600" b="1" dirty="0">
                <a:solidFill>
                  <a:srgbClr val="81C784"/>
                </a:solidFill>
                <a:effectLst>
                  <a:outerShdw blurRad="25400" dist="38100" dir="2700000" algn="tl" rotWithShape="0">
                    <a:prstClr val="black">
                      <a:alpha val="44000"/>
                    </a:prstClr>
                  </a:outerShdw>
                </a:effectLst>
                <a:latin typeface="汉仪夏日体W" panose="00020600040101010101" pitchFamily="18" charset="-122"/>
                <a:ea typeface="汉仪夏日体W" panose="00020600040101010101" pitchFamily="18" charset="-122"/>
              </a:rPr>
              <a:t>卡</a:t>
            </a:r>
            <a:endParaRPr lang="zh-CN" altLang="en-US" sz="3600" b="1" dirty="0">
              <a:solidFill>
                <a:srgbClr val="FFCB28"/>
              </a:solidFill>
              <a:effectLst>
                <a:outerShdw blurRad="25400" dist="38100" dir="2700000" algn="tl" rotWithShape="0">
                  <a:prstClr val="black">
                    <a:alpha val="44000"/>
                  </a:prstClr>
                </a:outerShdw>
              </a:effectLst>
              <a:latin typeface="汉仪夏日体W" panose="00020600040101010101" pitchFamily="18" charset="-122"/>
              <a:ea typeface="汉仪夏日体W" panose="00020600040101010101" pitchFamily="18" charset="-122"/>
            </a:endParaRPr>
          </a:p>
        </p:txBody>
      </p:sp>
      <p:sp>
        <p:nvSpPr>
          <p:cNvPr id="8" name="原创设计师QQ598969553                 _16">
            <a:extLst>
              <a:ext uri="{FF2B5EF4-FFF2-40B4-BE49-F238E27FC236}">
                <a16:creationId xmlns:a16="http://schemas.microsoft.com/office/drawing/2014/main" id="{4680B65B-3EE9-4DDB-9662-C815A98CD24C}"/>
              </a:ext>
            </a:extLst>
          </p:cNvPr>
          <p:cNvSpPr txBox="1"/>
          <p:nvPr/>
        </p:nvSpPr>
        <p:spPr>
          <a:xfrm>
            <a:off x="3443669" y="2779327"/>
            <a:ext cx="3665469" cy="484748"/>
          </a:xfrm>
          <a:prstGeom prst="rect">
            <a:avLst/>
          </a:prstGeom>
          <a:noFill/>
          <a:effectLst/>
        </p:spPr>
        <p:txBody>
          <a:bodyPr wrap="square" lIns="68580" tIns="34290" rIns="68580" bIns="34290" rtlCol="0">
            <a:spAutoFit/>
          </a:bodyPr>
          <a:lstStyle/>
          <a:p>
            <a:pPr>
              <a:lnSpc>
                <a:spcPct val="150000"/>
              </a:lnSpc>
              <a:buNone/>
            </a:pPr>
            <a:r>
              <a:rPr lang="en-US" altLang="zh-CN" sz="600" dirty="0">
                <a:solidFill>
                  <a:schemeClr val="bg1">
                    <a:lumMod val="95000"/>
                  </a:schemeClr>
                </a:solidFill>
                <a:latin typeface="Arial" panose="020B0604020202020204" pitchFamily="34" charset="0"/>
                <a:cs typeface="Arial" panose="020B0604020202020204" pitchFamily="34" charset="0"/>
              </a:rPr>
              <a:t>CONTRACTED WIND POWERPOINT TEMPLATE DESIGNS CONTRACTED WIND POWERPOINT TEMPLATE DESIGNS CONTRACTED WIND POWERPOINT TEMPLATE DESIGNS CONTRACTED WIND POWERPOINT</a:t>
            </a:r>
            <a:endParaRPr lang="zh-CN" altLang="en-US" sz="6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2038088"/>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gtEl>
                                        <p:attrNameLst>
                                          <p:attrName>ppt_y</p:attrName>
                                        </p:attrNameLst>
                                      </p:cBhvr>
                                      <p:tavLst>
                                        <p:tav tm="0">
                                          <p:val>
                                            <p:strVal val="#ppt_y"/>
                                          </p:val>
                                        </p:tav>
                                        <p:tav tm="100000">
                                          <p:val>
                                            <p:strVal val="#ppt_y"/>
                                          </p:val>
                                        </p:tav>
                                      </p:tavLst>
                                    </p:anim>
                                    <p:anim calcmode="lin" valueType="num">
                                      <p:cBhvr>
                                        <p:cTn id="2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gtEl>
                                      </p:cBhvr>
                                    </p:animEffect>
                                  </p:childTnLst>
                                </p:cTn>
                              </p:par>
                            </p:childTnLst>
                          </p:cTn>
                        </p:par>
                        <p:par>
                          <p:cTn id="30" fill="hold">
                            <p:stCondLst>
                              <p:cond delay="3850"/>
                            </p:stCondLst>
                            <p:childTnLst>
                              <p:par>
                                <p:cTn id="31" presetID="22"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3130990-E755-47AE-91B6-BB3AD2DF0AA6}"/>
              </a:ext>
            </a:extLst>
          </p:cNvPr>
          <p:cNvPicPr>
            <a:picLocks noChangeAspect="1"/>
          </p:cNvPicPr>
          <p:nvPr/>
        </p:nvPicPr>
        <p:blipFill>
          <a:blip r:embed="rId3"/>
          <a:stretch>
            <a:fillRect/>
          </a:stretch>
        </p:blipFill>
        <p:spPr>
          <a:xfrm>
            <a:off x="1662" y="2385"/>
            <a:ext cx="9144019" cy="5144599"/>
          </a:xfrm>
          <a:prstGeom prst="rect">
            <a:avLst/>
          </a:prstGeom>
        </p:spPr>
      </p:pic>
      <p:sp>
        <p:nvSpPr>
          <p:cNvPr id="15" name="TextBox 11"/>
          <p:cNvSpPr txBox="1">
            <a:spLocks noChangeArrowheads="1"/>
          </p:cNvSpPr>
          <p:nvPr/>
        </p:nvSpPr>
        <p:spPr bwMode="auto">
          <a:xfrm>
            <a:off x="4184734" y="2212495"/>
            <a:ext cx="136956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buFontTx/>
              <a:buNone/>
            </a:pPr>
            <a:r>
              <a:rPr lang="zh-CN" altLang="en-US" sz="2400" dirty="0">
                <a:solidFill>
                  <a:schemeClr val="bg1">
                    <a:lumMod val="95000"/>
                  </a:schemeClr>
                </a:solidFill>
                <a:latin typeface="微软雅黑" pitchFamily="34" charset="-122"/>
                <a:ea typeface="微软雅黑" pitchFamily="34" charset="-122"/>
              </a:rPr>
              <a:t>工作回顾</a:t>
            </a:r>
          </a:p>
        </p:txBody>
      </p:sp>
      <p:sp>
        <p:nvSpPr>
          <p:cNvPr id="17" name="TextBox 1"/>
          <p:cNvSpPr txBox="1">
            <a:spLocks noChangeArrowheads="1"/>
          </p:cNvSpPr>
          <p:nvPr/>
        </p:nvSpPr>
        <p:spPr bwMode="auto">
          <a:xfrm>
            <a:off x="4167949" y="2782901"/>
            <a:ext cx="2634646" cy="34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900" dirty="0">
                <a:solidFill>
                  <a:schemeClr val="bg1">
                    <a:lumMod val="95000"/>
                  </a:schemeClr>
                </a:solidFill>
                <a:latin typeface="微软雅黑" pitchFamily="34" charset="-122"/>
                <a:ea typeface="微软雅黑" pitchFamily="34" charset="-122"/>
              </a:rPr>
              <a:t>这里可以用一段简洁的文字描述出本章中心思想，或者作为章节导语。还可以列出本章的小节标题。</a:t>
            </a:r>
          </a:p>
        </p:txBody>
      </p:sp>
      <p:grpSp>
        <p:nvGrpSpPr>
          <p:cNvPr id="10" name="组合 9">
            <a:extLst>
              <a:ext uri="{FF2B5EF4-FFF2-40B4-BE49-F238E27FC236}">
                <a16:creationId xmlns:a16="http://schemas.microsoft.com/office/drawing/2014/main" id="{AF085B08-1E75-4DD2-B440-49C3A2C07DA0}"/>
              </a:ext>
            </a:extLst>
          </p:cNvPr>
          <p:cNvGrpSpPr/>
          <p:nvPr/>
        </p:nvGrpSpPr>
        <p:grpSpPr>
          <a:xfrm>
            <a:off x="3075455" y="2188660"/>
            <a:ext cx="1068818" cy="1068817"/>
            <a:chOff x="4353170" y="1223943"/>
            <a:chExt cx="1068877" cy="1068876"/>
          </a:xfrm>
        </p:grpSpPr>
        <p:sp>
          <p:nvSpPr>
            <p:cNvPr id="11" name="Freeform: Shape 2">
              <a:extLst>
                <a:ext uri="{FF2B5EF4-FFF2-40B4-BE49-F238E27FC236}">
                  <a16:creationId xmlns:a16="http://schemas.microsoft.com/office/drawing/2014/main" id="{D410E72F-356E-4AA2-9E4F-17C52BBEFEB9}"/>
                </a:ext>
              </a:extLst>
            </p:cNvPr>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a:extLst/>
          </p:spPr>
          <p:txBody>
            <a:bodyPr anchor="ctr"/>
            <a:lstStyle/>
            <a:p>
              <a:pPr algn="ctr"/>
              <a:endParaRPr sz="1280"/>
            </a:p>
          </p:txBody>
        </p:sp>
        <p:sp>
          <p:nvSpPr>
            <p:cNvPr id="12" name="Freeform: Shape 9">
              <a:extLst>
                <a:ext uri="{FF2B5EF4-FFF2-40B4-BE49-F238E27FC236}">
                  <a16:creationId xmlns:a16="http://schemas.microsoft.com/office/drawing/2014/main" id="{ED646FE5-C2B4-4381-93D7-27FDC8CDB86A}"/>
                </a:ext>
              </a:extLst>
            </p:cNvPr>
            <p:cNvSpPr>
              <a:spLocks/>
            </p:cNvSpPr>
            <p:nvPr/>
          </p:nvSpPr>
          <p:spPr bwMode="auto">
            <a:xfrm>
              <a:off x="4661998" y="1406987"/>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id-ID" sz="3200" b="1" dirty="0">
                  <a:solidFill>
                    <a:srgbClr val="FFFFFF"/>
                  </a:solidFill>
                </a:rPr>
                <a:t>01</a:t>
              </a:r>
            </a:p>
          </p:txBody>
        </p:sp>
      </p:grpSp>
    </p:spTree>
    <p:extLst>
      <p:ext uri="{BB962C8B-B14F-4D97-AF65-F5344CB8AC3E}">
        <p14:creationId xmlns:p14="http://schemas.microsoft.com/office/powerpoint/2010/main" val="717667044"/>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704693" y="1519030"/>
            <a:ext cx="1734618" cy="3133306"/>
            <a:chOff x="4665731" y="1530069"/>
            <a:chExt cx="2860538" cy="5166121"/>
          </a:xfrm>
        </p:grpSpPr>
        <p:sp>
          <p:nvSpPr>
            <p:cNvPr id="6" name="Freeform 5"/>
            <p:cNvSpPr>
              <a:spLocks/>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a:spLocks/>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a:spLocks/>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a:spLocks/>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5939271" y="1632584"/>
              <a:ext cx="348942" cy="314442"/>
            </a:xfrm>
            <a:prstGeom prst="rect">
              <a:avLst/>
            </a:prstGeom>
            <a:solidFill>
              <a:schemeClr val="tx2"/>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6"/>
            <p:cNvSpPr>
              <a:spLocks/>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58"/>
            <p:cNvSpPr>
              <a:spLocks/>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0"/>
            <p:cNvSpPr>
              <a:spLocks/>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1"/>
            <p:cNvSpPr>
              <a:spLocks/>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a:spLocks/>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a:spLocks/>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a:spLocks/>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65"/>
            <p:cNvSpPr>
              <a:spLocks/>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78"/>
            <p:cNvSpPr>
              <a:spLocks/>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79"/>
            <p:cNvSpPr>
              <a:spLocks/>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80"/>
            <p:cNvSpPr>
              <a:spLocks/>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a:extLst/>
          </p:spPr>
          <p:txBody>
            <a:bodyPr vert="horz" wrap="square" lIns="96413" tIns="48208" rIns="96413" bIns="48208" numCol="1" anchor="t" anchorCtr="0" compatLnSpc="1">
              <a:prstTxWarp prst="textNoShape">
                <a:avLst/>
              </a:prstTxWarp>
            </a:bodyP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4"/>
          <p:cNvGrpSpPr/>
          <p:nvPr/>
        </p:nvGrpSpPr>
        <p:grpSpPr>
          <a:xfrm>
            <a:off x="5594120" y="2233364"/>
            <a:ext cx="2274660" cy="486278"/>
            <a:chOff x="7665253" y="2591639"/>
            <a:chExt cx="3033214" cy="648317"/>
          </a:xfrm>
        </p:grpSpPr>
        <p:sp>
          <p:nvSpPr>
            <p:cNvPr id="83" name="TextBox 82"/>
            <p:cNvSpPr txBox="1"/>
            <p:nvPr/>
          </p:nvSpPr>
          <p:spPr>
            <a:xfrm>
              <a:off x="7665253" y="2591639"/>
              <a:ext cx="1443039" cy="369238"/>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7665253" y="2821487"/>
              <a:ext cx="3033214" cy="418469"/>
            </a:xfrm>
            <a:prstGeom prst="rect">
              <a:avLst/>
            </a:prstGeom>
          </p:spPr>
          <p:txBody>
            <a:bodyPr wrap="square">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17"/>
          <p:cNvGrpSpPr/>
          <p:nvPr/>
        </p:nvGrpSpPr>
        <p:grpSpPr>
          <a:xfrm>
            <a:off x="1401428" y="1617196"/>
            <a:ext cx="2274660" cy="482699"/>
            <a:chOff x="1358936" y="1745738"/>
            <a:chExt cx="3033214" cy="643546"/>
          </a:xfrm>
        </p:grpSpPr>
        <p:sp>
          <p:nvSpPr>
            <p:cNvPr id="85" name="TextBox 84"/>
            <p:cNvSpPr txBox="1"/>
            <p:nvPr/>
          </p:nvSpPr>
          <p:spPr>
            <a:xfrm>
              <a:off x="2919585" y="1745738"/>
              <a:ext cx="1443039" cy="369237"/>
            </a:xfrm>
            <a:prstGeom prst="rect">
              <a:avLst/>
            </a:prstGeom>
            <a:noFill/>
          </p:spPr>
          <p:txBody>
            <a:bodyPr wrap="none" rtlCol="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1358936" y="1970815"/>
              <a:ext cx="3033214" cy="418469"/>
            </a:xfrm>
            <a:prstGeom prst="rect">
              <a:avLst/>
            </a:prstGeom>
          </p:spPr>
          <p:txBody>
            <a:bodyPr wrap="square">
              <a:spAutoFit/>
            </a:bodyPr>
            <a:lstStyle/>
            <a:p>
              <a:pPr algn="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8"/>
          <p:cNvGrpSpPr/>
          <p:nvPr/>
        </p:nvGrpSpPr>
        <p:grpSpPr>
          <a:xfrm>
            <a:off x="1401428" y="2595809"/>
            <a:ext cx="2274660" cy="480390"/>
            <a:chOff x="1358936" y="3460013"/>
            <a:chExt cx="3033214" cy="640468"/>
          </a:xfrm>
        </p:grpSpPr>
        <p:sp>
          <p:nvSpPr>
            <p:cNvPr id="87" name="TextBox 86"/>
            <p:cNvSpPr txBox="1"/>
            <p:nvPr/>
          </p:nvSpPr>
          <p:spPr>
            <a:xfrm>
              <a:off x="2919585" y="3460013"/>
              <a:ext cx="1443039" cy="369238"/>
            </a:xfrm>
            <a:prstGeom prst="rect">
              <a:avLst/>
            </a:prstGeom>
            <a:noFill/>
          </p:spPr>
          <p:txBody>
            <a:bodyPr wrap="none" rtlCol="0">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ectangle 87"/>
            <p:cNvSpPr/>
            <p:nvPr/>
          </p:nvSpPr>
          <p:spPr>
            <a:xfrm>
              <a:off x="1358936" y="3682012"/>
              <a:ext cx="3033214" cy="418469"/>
            </a:xfrm>
            <a:prstGeom prst="rect">
              <a:avLst/>
            </a:prstGeom>
          </p:spPr>
          <p:txBody>
            <a:bodyPr wrap="square">
              <a:spAutoFit/>
            </a:bodyPr>
            <a:lstStyle/>
            <a:p>
              <a:pPr algn="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9"/>
          <p:cNvGrpSpPr/>
          <p:nvPr/>
        </p:nvGrpSpPr>
        <p:grpSpPr>
          <a:xfrm>
            <a:off x="986826" y="3572111"/>
            <a:ext cx="2919446" cy="922560"/>
            <a:chOff x="873251" y="5128108"/>
            <a:chExt cx="3893022" cy="1229981"/>
          </a:xfrm>
        </p:grpSpPr>
        <p:sp>
          <p:nvSpPr>
            <p:cNvPr id="89" name="Rectangle 88"/>
            <p:cNvSpPr/>
            <p:nvPr/>
          </p:nvSpPr>
          <p:spPr>
            <a:xfrm>
              <a:off x="873251" y="5128108"/>
              <a:ext cx="3893022" cy="12299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7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ectangle 89"/>
            <p:cNvSpPr/>
            <p:nvPr/>
          </p:nvSpPr>
          <p:spPr>
            <a:xfrm>
              <a:off x="1083372" y="5440701"/>
              <a:ext cx="3478696" cy="418470"/>
            </a:xfrm>
            <a:prstGeom prst="rect">
              <a:avLst/>
            </a:prstGeom>
          </p:spPr>
          <p:txBody>
            <a:bodyPr wrap="square">
              <a:spAutoFit/>
            </a:bodyPr>
            <a:lstStyle/>
            <a:p>
              <a:pPr algn="r">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3" name="Freeform 92"/>
          <p:cNvSpPr>
            <a:spLocks noEditPoints="1"/>
          </p:cNvSpPr>
          <p:nvPr/>
        </p:nvSpPr>
        <p:spPr bwMode="auto">
          <a:xfrm>
            <a:off x="7386054" y="3273030"/>
            <a:ext cx="296231" cy="312032"/>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68569" tIns="34285" rIns="68569" bIns="3428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93"/>
          <p:cNvSpPr>
            <a:spLocks noEditPoints="1"/>
          </p:cNvSpPr>
          <p:nvPr/>
        </p:nvSpPr>
        <p:spPr bwMode="auto">
          <a:xfrm>
            <a:off x="5823193" y="3273030"/>
            <a:ext cx="281919" cy="287699"/>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68569" tIns="34285" rIns="68569" bIns="3428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94"/>
          <p:cNvSpPr>
            <a:spLocks noEditPoints="1"/>
          </p:cNvSpPr>
          <p:nvPr/>
        </p:nvSpPr>
        <p:spPr bwMode="auto">
          <a:xfrm>
            <a:off x="6634780" y="3228376"/>
            <a:ext cx="285363" cy="33235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a:extLst/>
        </p:spPr>
        <p:txBody>
          <a:bodyPr vert="horz" wrap="square" lIns="68569" tIns="34285" rIns="68569" bIns="34285"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7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ectangle 95"/>
          <p:cNvSpPr/>
          <p:nvPr/>
        </p:nvSpPr>
        <p:spPr>
          <a:xfrm>
            <a:off x="5713768" y="3654463"/>
            <a:ext cx="590946" cy="231826"/>
          </a:xfrm>
          <a:prstGeom prst="rect">
            <a:avLst/>
          </a:prstGeom>
        </p:spPr>
        <p:txBody>
          <a:bodyPr wrap="square" lIns="65021" tIns="32510" rIns="65021" bIns="32510">
            <a:spAutoFit/>
          </a:bodyPr>
          <a:lstStyle/>
          <a:p>
            <a:pPr algn="ctr">
              <a:lnSpc>
                <a:spcPct val="12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6517129" y="3654463"/>
            <a:ext cx="590946" cy="231826"/>
          </a:xfrm>
          <a:prstGeom prst="rect">
            <a:avLst/>
          </a:prstGeom>
        </p:spPr>
        <p:txBody>
          <a:bodyPr wrap="square" lIns="65021" tIns="32510" rIns="65021" bIns="32510">
            <a:spAutoFit/>
          </a:bodyPr>
          <a:lstStyle/>
          <a:p>
            <a:pPr algn="ctr">
              <a:lnSpc>
                <a:spcPct val="12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ectangle 97"/>
          <p:cNvSpPr/>
          <p:nvPr/>
        </p:nvSpPr>
        <p:spPr>
          <a:xfrm>
            <a:off x="7277834" y="3654463"/>
            <a:ext cx="590946" cy="231826"/>
          </a:xfrm>
          <a:prstGeom prst="rect">
            <a:avLst/>
          </a:prstGeom>
        </p:spPr>
        <p:txBody>
          <a:bodyPr wrap="square" lIns="65021" tIns="32510" rIns="65021" bIns="32510">
            <a:spAutoFit/>
          </a:bodyPr>
          <a:lstStyle/>
          <a:p>
            <a:pPr algn="ctr">
              <a:lnSpc>
                <a:spcPct val="12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4142153277"/>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additive="base">
                                        <p:cTn id="30" dur="500"/>
                                        <p:tgtEl>
                                          <p:spTgt spid="96"/>
                                        </p:tgtEl>
                                        <p:attrNameLst>
                                          <p:attrName>ppt_y</p:attrName>
                                        </p:attrNameLst>
                                      </p:cBhvr>
                                      <p:tavLst>
                                        <p:tav tm="0">
                                          <p:val>
                                            <p:strVal val="#ppt_y-#ppt_h*1.125000"/>
                                          </p:val>
                                        </p:tav>
                                        <p:tav tm="100000">
                                          <p:val>
                                            <p:strVal val="#ppt_y"/>
                                          </p:val>
                                        </p:tav>
                                      </p:tavLst>
                                    </p:anim>
                                    <p:animEffect transition="in" filter="wipe(down)">
                                      <p:cBhvr>
                                        <p:cTn id="31" dur="500"/>
                                        <p:tgtEl>
                                          <p:spTgt spid="9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fltVal val="0"/>
                                          </p:val>
                                        </p:tav>
                                        <p:tav tm="100000">
                                          <p:val>
                                            <p:strVal val="#ppt_w"/>
                                          </p:val>
                                        </p:tav>
                                      </p:tavLst>
                                    </p:anim>
                                    <p:anim calcmode="lin" valueType="num">
                                      <p:cBhvr>
                                        <p:cTn id="36" dur="500" fill="hold"/>
                                        <p:tgtEl>
                                          <p:spTgt spid="95"/>
                                        </p:tgtEl>
                                        <p:attrNameLst>
                                          <p:attrName>ppt_h</p:attrName>
                                        </p:attrNameLst>
                                      </p:cBhvr>
                                      <p:tavLst>
                                        <p:tav tm="0">
                                          <p:val>
                                            <p:fltVal val="0"/>
                                          </p:val>
                                        </p:tav>
                                        <p:tav tm="100000">
                                          <p:val>
                                            <p:strVal val="#ppt_h"/>
                                          </p:val>
                                        </p:tav>
                                      </p:tavLst>
                                    </p:anim>
                                    <p:animEffect transition="in" filter="fade">
                                      <p:cBhvr>
                                        <p:cTn id="37" dur="500"/>
                                        <p:tgtEl>
                                          <p:spTgt spid="95"/>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p:tgtEl>
                                          <p:spTgt spid="97"/>
                                        </p:tgtEl>
                                        <p:attrNameLst>
                                          <p:attrName>ppt_y</p:attrName>
                                        </p:attrNameLst>
                                      </p:cBhvr>
                                      <p:tavLst>
                                        <p:tav tm="0">
                                          <p:val>
                                            <p:strVal val="#ppt_y-#ppt_h*1.125000"/>
                                          </p:val>
                                        </p:tav>
                                        <p:tav tm="100000">
                                          <p:val>
                                            <p:strVal val="#ppt_y"/>
                                          </p:val>
                                        </p:tav>
                                      </p:tavLst>
                                    </p:anim>
                                    <p:animEffect transition="in" filter="wipe(down)">
                                      <p:cBhvr>
                                        <p:cTn id="41" dur="500"/>
                                        <p:tgtEl>
                                          <p:spTgt spid="9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animEffect transition="in" filter="fade">
                                      <p:cBhvr>
                                        <p:cTn id="47" dur="500"/>
                                        <p:tgtEl>
                                          <p:spTgt spid="9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98"/>
                                        </p:tgtEl>
                                        <p:attrNameLst>
                                          <p:attrName>style.visibility</p:attrName>
                                        </p:attrNameLst>
                                      </p:cBhvr>
                                      <p:to>
                                        <p:strVal val="visible"/>
                                      </p:to>
                                    </p:set>
                                    <p:anim calcmode="lin" valueType="num">
                                      <p:cBhvr additive="base">
                                        <p:cTn id="50" dur="500"/>
                                        <p:tgtEl>
                                          <p:spTgt spid="98"/>
                                        </p:tgtEl>
                                        <p:attrNameLst>
                                          <p:attrName>ppt_y</p:attrName>
                                        </p:attrNameLst>
                                      </p:cBhvr>
                                      <p:tavLst>
                                        <p:tav tm="0">
                                          <p:val>
                                            <p:strVal val="#ppt_y-#ppt_h*1.125000"/>
                                          </p:val>
                                        </p:tav>
                                        <p:tav tm="100000">
                                          <p:val>
                                            <p:strVal val="#ppt_y"/>
                                          </p:val>
                                        </p:tav>
                                      </p:tavLst>
                                    </p:anim>
                                    <p:animEffect transition="in" filter="wipe(down)">
                                      <p:cBhvr>
                                        <p:cTn id="51" dur="500"/>
                                        <p:tgtEl>
                                          <p:spTgt spid="98"/>
                                        </p:tgtEl>
                                      </p:cBhvr>
                                    </p:animEffect>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p:bldP spid="97" grpId="0"/>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33400" y="184882"/>
            <a:ext cx="2954655" cy="507831"/>
          </a:xfrm>
          <a:prstGeom prst="rect">
            <a:avLst/>
          </a:prstGeom>
          <a:noFill/>
        </p:spPr>
        <p:txBody>
          <a:bodyPr wrap="none" rtlCol="0">
            <a:spAutoFit/>
            <a:scene3d>
              <a:camera prst="orthographicFront"/>
              <a:lightRig rig="threePt" dir="t"/>
            </a:scene3d>
            <a:sp3d contourW="12700"/>
          </a:bodyPr>
          <a:lstStyle/>
          <a:p>
            <a:r>
              <a:rPr lang="zh-CN" altLang="en-US" sz="2700" b="1" dirty="0">
                <a:solidFill>
                  <a:schemeClr val="bg1"/>
                </a:solidFill>
                <a:latin typeface="汉仪夏日体W" panose="00020600040101010101" pitchFamily="18" charset="-122"/>
                <a:ea typeface="汉仪夏日体W" panose="00020600040101010101" pitchFamily="18" charset="-122"/>
              </a:rPr>
              <a:t>标题文字添加此处</a:t>
            </a:r>
          </a:p>
        </p:txBody>
      </p:sp>
      <p:sp>
        <p:nvSpPr>
          <p:cNvPr id="10" name="矩形 1"/>
          <p:cNvSpPr/>
          <p:nvPr>
            <p:custDataLst>
              <p:tags r:id="rId1"/>
            </p:custDataLst>
          </p:nvPr>
        </p:nvSpPr>
        <p:spPr>
          <a:xfrm rot="990775">
            <a:off x="3452788" y="3094468"/>
            <a:ext cx="1877897" cy="216059"/>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rgbClr val="EAEAEA"/>
          </a:solidFill>
          <a:ln w="25400" cap="flat" cmpd="sng" algn="ctr">
            <a:noFill/>
            <a:prstDash val="solid"/>
          </a:ln>
          <a:effectLst/>
        </p:spPr>
        <p:txBody>
          <a:bodyPr rtlCol="0" anchor="ctr"/>
          <a:lstStyle/>
          <a:p>
            <a:pPr algn="ctr">
              <a:defRPr/>
            </a:pPr>
            <a:endParaRPr lang="en-US" sz="1350" kern="0">
              <a:solidFill>
                <a:sysClr val="window" lastClr="FFFFFF"/>
              </a:solidFill>
              <a:latin typeface="Calibri"/>
            </a:endParaRPr>
          </a:p>
        </p:txBody>
      </p:sp>
      <p:sp>
        <p:nvSpPr>
          <p:cNvPr id="11" name="矩形 1"/>
          <p:cNvSpPr/>
          <p:nvPr>
            <p:custDataLst>
              <p:tags r:id="rId2"/>
            </p:custDataLst>
          </p:nvPr>
        </p:nvSpPr>
        <p:spPr>
          <a:xfrm rot="293950">
            <a:off x="3572320" y="1841788"/>
            <a:ext cx="2139583" cy="221396"/>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rgbClr val="EAEAEA"/>
          </a:solidFill>
          <a:ln w="25400" cap="flat" cmpd="sng" algn="ctr">
            <a:noFill/>
            <a:prstDash val="solid"/>
          </a:ln>
          <a:effectLst/>
        </p:spPr>
        <p:txBody>
          <a:bodyPr rtlCol="0" anchor="ctr"/>
          <a:lstStyle/>
          <a:p>
            <a:pPr algn="ctr">
              <a:defRPr/>
            </a:pPr>
            <a:endParaRPr lang="en-US" sz="1350" kern="0">
              <a:solidFill>
                <a:sysClr val="window" lastClr="FFFFFF"/>
              </a:solidFill>
              <a:latin typeface="Calibri"/>
            </a:endParaRPr>
          </a:p>
        </p:txBody>
      </p:sp>
      <p:sp>
        <p:nvSpPr>
          <p:cNvPr id="12" name="椭圆 11"/>
          <p:cNvSpPr/>
          <p:nvPr>
            <p:custDataLst>
              <p:tags r:id="rId3"/>
            </p:custDataLst>
          </p:nvPr>
        </p:nvSpPr>
        <p:spPr>
          <a:xfrm>
            <a:off x="3085032" y="1523137"/>
            <a:ext cx="521927" cy="521927"/>
          </a:xfrm>
          <a:prstGeom prst="ellipse">
            <a:avLst/>
          </a:prstGeom>
          <a:solidFill>
            <a:srgbClr val="EC222C"/>
          </a:solidFill>
          <a:ln w="57150" cap="flat" cmpd="sng" algn="ctr">
            <a:solidFill>
              <a:schemeClr val="tx1">
                <a:lumMod val="65000"/>
                <a:lumOff val="35000"/>
                <a:alpha val="34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2100" b="1" kern="0" dirty="0">
                <a:ln w="18415" cmpd="sng">
                  <a:noFill/>
                  <a:prstDash val="solid"/>
                </a:ln>
                <a:solidFill>
                  <a:srgbClr val="FFFFFF"/>
                </a:solidFill>
                <a:latin typeface="Arial Rounded MT Bold" pitchFamily="34" charset="0"/>
                <a:ea typeface="微软雅黑" pitchFamily="34" charset="-122"/>
                <a:cs typeface="Times New Roman" pitchFamily="18" charset="0"/>
              </a:rPr>
              <a:t>01</a:t>
            </a:r>
          </a:p>
        </p:txBody>
      </p:sp>
      <p:sp>
        <p:nvSpPr>
          <p:cNvPr id="13" name="矩形 1"/>
          <p:cNvSpPr/>
          <p:nvPr>
            <p:custDataLst>
              <p:tags r:id="rId4"/>
            </p:custDataLst>
          </p:nvPr>
        </p:nvSpPr>
        <p:spPr>
          <a:xfrm rot="20453418">
            <a:off x="3118166" y="2399757"/>
            <a:ext cx="2567258" cy="282516"/>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 fmla="*/ 0 w 4180787"/>
              <a:gd name="connsiteY0" fmla="*/ 0 h 446239"/>
              <a:gd name="connsiteX1" fmla="*/ 4180787 w 4180787"/>
              <a:gd name="connsiteY1" fmla="*/ 0 h 446239"/>
              <a:gd name="connsiteX2" fmla="*/ 4180787 w 4180787"/>
              <a:gd name="connsiteY2" fmla="*/ 432613 h 446239"/>
              <a:gd name="connsiteX3" fmla="*/ 1797892 w 4180787"/>
              <a:gd name="connsiteY3" fmla="*/ 446239 h 446239"/>
              <a:gd name="connsiteX4" fmla="*/ 0 w 4180787"/>
              <a:gd name="connsiteY4" fmla="*/ 432613 h 446239"/>
              <a:gd name="connsiteX5" fmla="*/ 0 w 4180787"/>
              <a:gd name="connsiteY5" fmla="*/ 0 h 446239"/>
              <a:gd name="connsiteX0" fmla="*/ 0 w 4180787"/>
              <a:gd name="connsiteY0" fmla="*/ 3102 h 449341"/>
              <a:gd name="connsiteX1" fmla="*/ 1774422 w 4180787"/>
              <a:gd name="connsiteY1" fmla="*/ 0 h 449341"/>
              <a:gd name="connsiteX2" fmla="*/ 4180787 w 4180787"/>
              <a:gd name="connsiteY2" fmla="*/ 3102 h 449341"/>
              <a:gd name="connsiteX3" fmla="*/ 4180787 w 4180787"/>
              <a:gd name="connsiteY3" fmla="*/ 435715 h 449341"/>
              <a:gd name="connsiteX4" fmla="*/ 1797892 w 4180787"/>
              <a:gd name="connsiteY4" fmla="*/ 449341 h 449341"/>
              <a:gd name="connsiteX5" fmla="*/ 0 w 4180787"/>
              <a:gd name="connsiteY5" fmla="*/ 435715 h 449341"/>
              <a:gd name="connsiteX6" fmla="*/ 0 w 4180787"/>
              <a:gd name="connsiteY6" fmla="*/ 3102 h 449341"/>
              <a:gd name="connsiteX0" fmla="*/ 0 w 4180787"/>
              <a:gd name="connsiteY0" fmla="*/ 0 h 446239"/>
              <a:gd name="connsiteX1" fmla="*/ 1791064 w 4180787"/>
              <a:gd name="connsiteY1" fmla="*/ 191058 h 446239"/>
              <a:gd name="connsiteX2" fmla="*/ 4180787 w 4180787"/>
              <a:gd name="connsiteY2" fmla="*/ 0 h 446239"/>
              <a:gd name="connsiteX3" fmla="*/ 4180787 w 4180787"/>
              <a:gd name="connsiteY3" fmla="*/ 432613 h 446239"/>
              <a:gd name="connsiteX4" fmla="*/ 1797892 w 4180787"/>
              <a:gd name="connsiteY4" fmla="*/ 446239 h 446239"/>
              <a:gd name="connsiteX5" fmla="*/ 0 w 4180787"/>
              <a:gd name="connsiteY5" fmla="*/ 432613 h 446239"/>
              <a:gd name="connsiteX6" fmla="*/ 0 w 4180787"/>
              <a:gd name="connsiteY6" fmla="*/ 0 h 446239"/>
              <a:gd name="connsiteX0" fmla="*/ 0 w 4180787"/>
              <a:gd name="connsiteY0" fmla="*/ 0 h 432613"/>
              <a:gd name="connsiteX1" fmla="*/ 1791064 w 4180787"/>
              <a:gd name="connsiteY1" fmla="*/ 19105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0 h 432613"/>
              <a:gd name="connsiteX1" fmla="*/ 1835870 w 4180787"/>
              <a:gd name="connsiteY1" fmla="*/ 187218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 name="connsiteX0" fmla="*/ 0 w 4180787"/>
              <a:gd name="connsiteY0" fmla="*/ 4908 h 437521"/>
              <a:gd name="connsiteX1" fmla="*/ 1835870 w 4180787"/>
              <a:gd name="connsiteY1" fmla="*/ 192126 h 437521"/>
              <a:gd name="connsiteX2" fmla="*/ 4180787 w 4180787"/>
              <a:gd name="connsiteY2" fmla="*/ 4908 h 437521"/>
              <a:gd name="connsiteX3" fmla="*/ 4180787 w 4180787"/>
              <a:gd name="connsiteY3" fmla="*/ 437521 h 437521"/>
              <a:gd name="connsiteX4" fmla="*/ 1740284 w 4180787"/>
              <a:gd name="connsiteY4" fmla="*/ 305633 h 437521"/>
              <a:gd name="connsiteX5" fmla="*/ 0 w 4180787"/>
              <a:gd name="connsiteY5" fmla="*/ 437521 h 437521"/>
              <a:gd name="connsiteX6" fmla="*/ 0 w 4180787"/>
              <a:gd name="connsiteY6" fmla="*/ 4908 h 437521"/>
              <a:gd name="connsiteX0" fmla="*/ 0 w 4180787"/>
              <a:gd name="connsiteY0" fmla="*/ 4908 h 446252"/>
              <a:gd name="connsiteX1" fmla="*/ 1835870 w 4180787"/>
              <a:gd name="connsiteY1" fmla="*/ 192126 h 446252"/>
              <a:gd name="connsiteX2" fmla="*/ 4180787 w 4180787"/>
              <a:gd name="connsiteY2" fmla="*/ 4908 h 446252"/>
              <a:gd name="connsiteX3" fmla="*/ 4180787 w 4180787"/>
              <a:gd name="connsiteY3" fmla="*/ 437521 h 446252"/>
              <a:gd name="connsiteX4" fmla="*/ 1740284 w 4180787"/>
              <a:gd name="connsiteY4" fmla="*/ 305633 h 446252"/>
              <a:gd name="connsiteX5" fmla="*/ 0 w 4180787"/>
              <a:gd name="connsiteY5" fmla="*/ 437521 h 446252"/>
              <a:gd name="connsiteX6" fmla="*/ 0 w 4180787"/>
              <a:gd name="connsiteY6" fmla="*/ 4908 h 446252"/>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45451"/>
              <a:gd name="connsiteX1" fmla="*/ 1779968 w 4180787"/>
              <a:gd name="connsiteY1" fmla="*/ 241252 h 445451"/>
              <a:gd name="connsiteX2" fmla="*/ 4180787 w 4180787"/>
              <a:gd name="connsiteY2" fmla="*/ 4107 h 445451"/>
              <a:gd name="connsiteX3" fmla="*/ 4180787 w 4180787"/>
              <a:gd name="connsiteY3" fmla="*/ 436720 h 445451"/>
              <a:gd name="connsiteX4" fmla="*/ 1740284 w 4180787"/>
              <a:gd name="connsiteY4" fmla="*/ 304832 h 445451"/>
              <a:gd name="connsiteX5" fmla="*/ 0 w 4180787"/>
              <a:gd name="connsiteY5" fmla="*/ 436720 h 445451"/>
              <a:gd name="connsiteX6" fmla="*/ 0 w 4180787"/>
              <a:gd name="connsiteY6" fmla="*/ 4107 h 445451"/>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4107 h 436720"/>
              <a:gd name="connsiteX1" fmla="*/ 1779968 w 4180787"/>
              <a:gd name="connsiteY1" fmla="*/ 241252 h 436720"/>
              <a:gd name="connsiteX2" fmla="*/ 4180787 w 4180787"/>
              <a:gd name="connsiteY2" fmla="*/ 4107 h 436720"/>
              <a:gd name="connsiteX3" fmla="*/ 4180787 w 4180787"/>
              <a:gd name="connsiteY3" fmla="*/ 436720 h 436720"/>
              <a:gd name="connsiteX4" fmla="*/ 1740284 w 4180787"/>
              <a:gd name="connsiteY4" fmla="*/ 304832 h 436720"/>
              <a:gd name="connsiteX5" fmla="*/ 0 w 4180787"/>
              <a:gd name="connsiteY5" fmla="*/ 436720 h 436720"/>
              <a:gd name="connsiteX6" fmla="*/ 0 w 4180787"/>
              <a:gd name="connsiteY6" fmla="*/ 4107 h 436720"/>
              <a:gd name="connsiteX0" fmla="*/ 0 w 4180787"/>
              <a:gd name="connsiteY0" fmla="*/ 0 h 432613"/>
              <a:gd name="connsiteX1" fmla="*/ 1779968 w 4180787"/>
              <a:gd name="connsiteY1" fmla="*/ 237145 h 432613"/>
              <a:gd name="connsiteX2" fmla="*/ 4180787 w 4180787"/>
              <a:gd name="connsiteY2" fmla="*/ 0 h 432613"/>
              <a:gd name="connsiteX3" fmla="*/ 4180787 w 4180787"/>
              <a:gd name="connsiteY3" fmla="*/ 432613 h 432613"/>
              <a:gd name="connsiteX4" fmla="*/ 1740284 w 4180787"/>
              <a:gd name="connsiteY4" fmla="*/ 300725 h 432613"/>
              <a:gd name="connsiteX5" fmla="*/ 0 w 4180787"/>
              <a:gd name="connsiteY5" fmla="*/ 432613 h 432613"/>
              <a:gd name="connsiteX6" fmla="*/ 0 w 4180787"/>
              <a:gd name="connsiteY6" fmla="*/ 0 h 43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rgbClr val="EAEAEA"/>
          </a:solidFill>
          <a:ln w="25400" cap="flat" cmpd="sng" algn="ctr">
            <a:noFill/>
            <a:prstDash val="solid"/>
          </a:ln>
          <a:effectLst/>
        </p:spPr>
        <p:txBody>
          <a:bodyPr rtlCol="0" anchor="ctr"/>
          <a:lstStyle/>
          <a:p>
            <a:pPr algn="ctr">
              <a:defRPr/>
            </a:pPr>
            <a:endParaRPr lang="en-US" sz="1350" kern="0">
              <a:solidFill>
                <a:sysClr val="window" lastClr="FFFFFF"/>
              </a:solidFill>
              <a:latin typeface="Calibri"/>
            </a:endParaRPr>
          </a:p>
        </p:txBody>
      </p:sp>
      <p:sp>
        <p:nvSpPr>
          <p:cNvPr id="14" name="椭圆 13"/>
          <p:cNvSpPr/>
          <p:nvPr>
            <p:custDataLst>
              <p:tags r:id="rId5"/>
            </p:custDataLst>
          </p:nvPr>
        </p:nvSpPr>
        <p:spPr>
          <a:xfrm>
            <a:off x="2755205" y="2559734"/>
            <a:ext cx="749797" cy="749797"/>
          </a:xfrm>
          <a:prstGeom prst="ellipse">
            <a:avLst/>
          </a:prstGeom>
          <a:solidFill>
            <a:srgbClr val="F37045"/>
          </a:solidFill>
          <a:ln w="57150" cap="flat" cmpd="sng" algn="ctr">
            <a:solidFill>
              <a:schemeClr val="tx1">
                <a:lumMod val="65000"/>
                <a:lumOff val="35000"/>
                <a:alpha val="34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2700" b="1" kern="0" dirty="0">
                <a:ln w="18415" cmpd="sng">
                  <a:noFill/>
                  <a:prstDash val="solid"/>
                </a:ln>
                <a:solidFill>
                  <a:srgbClr val="FFFFFF"/>
                </a:solidFill>
                <a:latin typeface="Arial Rounded MT Bold" pitchFamily="34" charset="0"/>
                <a:ea typeface="微软雅黑" pitchFamily="34" charset="-122"/>
                <a:cs typeface="Times New Roman" pitchFamily="18" charset="0"/>
              </a:rPr>
              <a:t>03</a:t>
            </a:r>
          </a:p>
        </p:txBody>
      </p:sp>
      <p:sp>
        <p:nvSpPr>
          <p:cNvPr id="15" name="椭圆 14"/>
          <p:cNvSpPr/>
          <p:nvPr>
            <p:custDataLst>
              <p:tags r:id="rId6"/>
            </p:custDataLst>
          </p:nvPr>
        </p:nvSpPr>
        <p:spPr>
          <a:xfrm>
            <a:off x="5583109" y="1620883"/>
            <a:ext cx="749797" cy="749797"/>
          </a:xfrm>
          <a:prstGeom prst="ellipse">
            <a:avLst/>
          </a:prstGeom>
          <a:solidFill>
            <a:srgbClr val="0086CA"/>
          </a:solidFill>
          <a:ln w="57150" cap="flat" cmpd="sng" algn="ctr">
            <a:solidFill>
              <a:schemeClr val="tx1">
                <a:lumMod val="65000"/>
                <a:lumOff val="35000"/>
                <a:alpha val="34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2700" b="1" kern="0" dirty="0">
                <a:ln w="18415" cmpd="sng">
                  <a:noFill/>
                  <a:prstDash val="solid"/>
                </a:ln>
                <a:solidFill>
                  <a:srgbClr val="FFFFFF"/>
                </a:solidFill>
                <a:latin typeface="Arial Rounded MT Bold" pitchFamily="34" charset="0"/>
                <a:ea typeface="微软雅黑" pitchFamily="34" charset="-122"/>
                <a:cs typeface="Times New Roman" pitchFamily="18" charset="0"/>
              </a:rPr>
              <a:t>02</a:t>
            </a:r>
          </a:p>
        </p:txBody>
      </p:sp>
      <p:sp>
        <p:nvSpPr>
          <p:cNvPr id="16" name="椭圆 15"/>
          <p:cNvSpPr/>
          <p:nvPr>
            <p:custDataLst>
              <p:tags r:id="rId7"/>
            </p:custDataLst>
          </p:nvPr>
        </p:nvSpPr>
        <p:spPr>
          <a:xfrm>
            <a:off x="5134486" y="3288472"/>
            <a:ext cx="506329" cy="506329"/>
          </a:xfrm>
          <a:prstGeom prst="ellipse">
            <a:avLst/>
          </a:prstGeom>
          <a:solidFill>
            <a:srgbClr val="0CB0A0"/>
          </a:solidFill>
          <a:ln w="57150" cap="flat" cmpd="sng" algn="ctr">
            <a:solidFill>
              <a:schemeClr val="tx1">
                <a:lumMod val="65000"/>
                <a:lumOff val="35000"/>
                <a:alpha val="34000"/>
              </a:schemeClr>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2100" b="1" kern="0" dirty="0">
                <a:ln w="18415" cmpd="sng">
                  <a:noFill/>
                  <a:prstDash val="solid"/>
                </a:ln>
                <a:solidFill>
                  <a:srgbClr val="FFFFFF"/>
                </a:solidFill>
                <a:latin typeface="Arial Rounded MT Bold" pitchFamily="34" charset="0"/>
                <a:ea typeface="微软雅黑" pitchFamily="34" charset="-122"/>
                <a:cs typeface="Times New Roman" pitchFamily="18" charset="0"/>
              </a:rPr>
              <a:t>04</a:t>
            </a:r>
          </a:p>
        </p:txBody>
      </p:sp>
      <p:sp>
        <p:nvSpPr>
          <p:cNvPr id="17" name="KSO_GT3"/>
          <p:cNvSpPr txBox="1"/>
          <p:nvPr>
            <p:custDataLst>
              <p:tags r:id="rId8"/>
            </p:custDataLst>
          </p:nvPr>
        </p:nvSpPr>
        <p:spPr>
          <a:xfrm>
            <a:off x="2269289" y="3441207"/>
            <a:ext cx="1721543" cy="546893"/>
          </a:xfrm>
          <a:prstGeom prst="rect">
            <a:avLst/>
          </a:prstGeom>
          <a:noFill/>
        </p:spPr>
        <p:txBody>
          <a:bodyPr wrap="square" lIns="0" tIns="0" rIns="0" bIns="0" rtlCol="0" anchor="t" anchorCtr="0">
            <a:normAutofit/>
            <a:scene3d>
              <a:camera prst="orthographicFront"/>
              <a:lightRig rig="threePt" dir="t"/>
            </a:scene3d>
            <a:sp3d contourW="12700"/>
          </a:bodyPr>
          <a:lstStyle/>
          <a:p>
            <a:pPr algn="ctr">
              <a:lnSpc>
                <a:spcPct val="120000"/>
              </a:lnSpc>
              <a:defRPr/>
            </a:pPr>
            <a:r>
              <a:rPr lang="zh-CN" altLang="en-US" sz="1500" kern="0" dirty="0">
                <a:solidFill>
                  <a:schemeClr val="tx1">
                    <a:lumMod val="75000"/>
                    <a:lumOff val="25000"/>
                  </a:schemeClr>
                </a:solidFill>
                <a:latin typeface="汉仪夏日体W" panose="00020600040101010101" pitchFamily="18" charset="-122"/>
                <a:ea typeface="汉仪夏日体W" panose="00020600040101010101" pitchFamily="18" charset="-122"/>
                <a:cs typeface="Arial" panose="020B0604020202020204" pitchFamily="34" charset="0"/>
              </a:rPr>
              <a:t>标题文字添加此处</a:t>
            </a:r>
          </a:p>
        </p:txBody>
      </p:sp>
      <p:sp>
        <p:nvSpPr>
          <p:cNvPr id="18" name="KSO_GT1"/>
          <p:cNvSpPr txBox="1"/>
          <p:nvPr>
            <p:custDataLst>
              <p:tags r:id="rId9"/>
            </p:custDataLst>
          </p:nvPr>
        </p:nvSpPr>
        <p:spPr>
          <a:xfrm>
            <a:off x="2192538" y="2132406"/>
            <a:ext cx="1721544" cy="376831"/>
          </a:xfrm>
          <a:prstGeom prst="rect">
            <a:avLst/>
          </a:prstGeom>
          <a:noFill/>
        </p:spPr>
        <p:txBody>
          <a:bodyPr wrap="square" lIns="0" tIns="0" rIns="0" bIns="0" rtlCol="0" anchor="t" anchorCtr="0">
            <a:normAutofit/>
            <a:scene3d>
              <a:camera prst="orthographicFront"/>
              <a:lightRig rig="threePt" dir="t"/>
            </a:scene3d>
            <a:sp3d contourW="12700"/>
          </a:bodyPr>
          <a:lstStyle/>
          <a:p>
            <a:pPr algn="r">
              <a:lnSpc>
                <a:spcPct val="120000"/>
              </a:lnSpc>
              <a:defRPr/>
            </a:pPr>
            <a:r>
              <a:rPr lang="zh-CN" altLang="en-US" sz="1500" kern="0" dirty="0">
                <a:solidFill>
                  <a:schemeClr val="tx1">
                    <a:lumMod val="75000"/>
                    <a:lumOff val="25000"/>
                  </a:schemeClr>
                </a:solidFill>
                <a:latin typeface="汉仪夏日体W" panose="00020600040101010101" pitchFamily="18" charset="-122"/>
                <a:ea typeface="汉仪夏日体W" panose="00020600040101010101" pitchFamily="18" charset="-122"/>
                <a:cs typeface="Arial" panose="020B0604020202020204" pitchFamily="34" charset="0"/>
              </a:rPr>
              <a:t>标题文字添加此处</a:t>
            </a:r>
          </a:p>
        </p:txBody>
      </p:sp>
      <p:sp>
        <p:nvSpPr>
          <p:cNvPr id="19" name="KSO_GT2"/>
          <p:cNvSpPr txBox="1"/>
          <p:nvPr>
            <p:custDataLst>
              <p:tags r:id="rId10"/>
            </p:custDataLst>
          </p:nvPr>
        </p:nvSpPr>
        <p:spPr>
          <a:xfrm>
            <a:off x="5366683" y="2436734"/>
            <a:ext cx="1721544" cy="546893"/>
          </a:xfrm>
          <a:prstGeom prst="rect">
            <a:avLst/>
          </a:prstGeom>
          <a:noFill/>
        </p:spPr>
        <p:txBody>
          <a:bodyPr wrap="square" lIns="0" tIns="0" rIns="0" bIns="0" rtlCol="0" anchor="t" anchorCtr="0">
            <a:normAutofit/>
            <a:scene3d>
              <a:camera prst="orthographicFront"/>
              <a:lightRig rig="threePt" dir="t"/>
            </a:scene3d>
            <a:sp3d contourW="12700"/>
          </a:bodyPr>
          <a:lstStyle/>
          <a:p>
            <a:pPr>
              <a:lnSpc>
                <a:spcPct val="120000"/>
              </a:lnSpc>
              <a:defRPr/>
            </a:pPr>
            <a:r>
              <a:rPr lang="zh-CN" altLang="en-US" sz="1500" kern="0" dirty="0">
                <a:solidFill>
                  <a:schemeClr val="tx1">
                    <a:lumMod val="75000"/>
                    <a:lumOff val="25000"/>
                  </a:schemeClr>
                </a:solidFill>
                <a:latin typeface="汉仪夏日体W" panose="00020600040101010101" pitchFamily="18" charset="-122"/>
                <a:ea typeface="汉仪夏日体W" panose="00020600040101010101" pitchFamily="18" charset="-122"/>
                <a:cs typeface="Arial" panose="020B0604020202020204" pitchFamily="34" charset="0"/>
              </a:rPr>
              <a:t>标题文字添加此处</a:t>
            </a:r>
          </a:p>
        </p:txBody>
      </p:sp>
      <p:sp>
        <p:nvSpPr>
          <p:cNvPr id="20" name="KSO_GT2"/>
          <p:cNvSpPr txBox="1"/>
          <p:nvPr>
            <p:custDataLst>
              <p:tags r:id="rId11"/>
            </p:custDataLst>
          </p:nvPr>
        </p:nvSpPr>
        <p:spPr>
          <a:xfrm>
            <a:off x="5727070" y="3257672"/>
            <a:ext cx="1721544" cy="546893"/>
          </a:xfrm>
          <a:prstGeom prst="rect">
            <a:avLst/>
          </a:prstGeom>
          <a:noFill/>
        </p:spPr>
        <p:txBody>
          <a:bodyPr wrap="square" lIns="0" tIns="0" rIns="0" bIns="0" rtlCol="0" anchor="ctr" anchorCtr="0">
            <a:normAutofit/>
            <a:scene3d>
              <a:camera prst="orthographicFront"/>
              <a:lightRig rig="threePt" dir="t"/>
            </a:scene3d>
            <a:sp3d contourW="12700"/>
          </a:bodyPr>
          <a:lstStyle/>
          <a:p>
            <a:pPr>
              <a:lnSpc>
                <a:spcPct val="120000"/>
              </a:lnSpc>
              <a:defRPr/>
            </a:pPr>
            <a:r>
              <a:rPr lang="zh-CN" altLang="en-US" sz="1500" kern="0" dirty="0">
                <a:solidFill>
                  <a:schemeClr val="tx1">
                    <a:lumMod val="75000"/>
                    <a:lumOff val="25000"/>
                  </a:schemeClr>
                </a:solidFill>
                <a:latin typeface="汉仪夏日体W" panose="00020600040101010101" pitchFamily="18" charset="-122"/>
                <a:ea typeface="汉仪夏日体W" panose="00020600040101010101" pitchFamily="18" charset="-122"/>
                <a:cs typeface="Arial" panose="020B0604020202020204" pitchFamily="34" charset="0"/>
              </a:rPr>
              <a:t>标题文字添加此处</a:t>
            </a:r>
          </a:p>
        </p:txBody>
      </p:sp>
    </p:spTree>
    <p:extLst>
      <p:ext uri="{BB962C8B-B14F-4D97-AF65-F5344CB8AC3E}">
        <p14:creationId xmlns:p14="http://schemas.microsoft.com/office/powerpoint/2010/main" val="971512876"/>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right)">
                                      <p:cBhvr>
                                        <p:cTn id="31" dur="500"/>
                                        <p:tgtEl>
                                          <p:spTgt spid="1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淘宝店chenying0907 5"/>
          <p:cNvGrpSpPr>
            <a:grpSpLocks/>
          </p:cNvGrpSpPr>
          <p:nvPr/>
        </p:nvGrpSpPr>
        <p:grpSpPr bwMode="auto">
          <a:xfrm>
            <a:off x="1324892" y="1582254"/>
            <a:ext cx="1045171" cy="468149"/>
            <a:chOff x="418279" y="1566965"/>
            <a:chExt cx="1828802" cy="819150"/>
          </a:xfrm>
          <a:solidFill>
            <a:schemeClr val="accent2"/>
          </a:solidFill>
        </p:grpSpPr>
        <p:grpSp>
          <p:nvGrpSpPr>
            <p:cNvPr id="7" name="淘宝店chenying0907 2003"/>
            <p:cNvGrpSpPr>
              <a:grpSpLocks/>
            </p:cNvGrpSpPr>
            <p:nvPr/>
          </p:nvGrpSpPr>
          <p:grpSpPr bwMode="auto">
            <a:xfrm>
              <a:off x="418279" y="1566965"/>
              <a:ext cx="1828800" cy="819150"/>
              <a:chOff x="418279" y="1566965"/>
              <a:chExt cx="1828800" cy="819150"/>
            </a:xfrm>
            <a:grpFill/>
          </p:grpSpPr>
          <p:sp>
            <p:nvSpPr>
              <p:cNvPr id="9" name="淘宝店chenying0907 8"/>
              <p:cNvSpPr/>
              <p:nvPr/>
            </p:nvSpPr>
            <p:spPr>
              <a:xfrm>
                <a:off x="418279" y="1566965"/>
                <a:ext cx="1828800" cy="819150"/>
              </a:xfrm>
              <a:prstGeom prst="rect">
                <a:avLst/>
              </a:prstGeom>
              <a:grpFill/>
              <a:ln w="12700" cap="flat" cmpd="sng" algn="ctr">
                <a:noFill/>
                <a:prstDash val="solid"/>
                <a:miter lim="800000"/>
              </a:ln>
              <a:effectLst/>
            </p:spPr>
            <p:txBody>
              <a:bodyPr anchor="ctr"/>
              <a:lstStyle/>
              <a:p>
                <a:pPr algn="ctr" defTabSz="522566">
                  <a:defRPr/>
                </a:pPr>
                <a:endParaRPr lang="zh-CN" altLang="en-US" sz="1029" kern="0">
                  <a:solidFill>
                    <a:prstClr val="white"/>
                  </a:solidFill>
                  <a:latin typeface="Calibri" panose="020F0502020204030204"/>
                  <a:ea typeface="宋体"/>
                </a:endParaRPr>
              </a:p>
            </p:txBody>
          </p:sp>
          <p:grpSp>
            <p:nvGrpSpPr>
              <p:cNvPr id="10" name="淘宝店chenying0907 1994"/>
              <p:cNvGrpSpPr>
                <a:grpSpLocks/>
              </p:cNvGrpSpPr>
              <p:nvPr/>
            </p:nvGrpSpPr>
            <p:grpSpPr bwMode="auto">
              <a:xfrm>
                <a:off x="639121" y="1738242"/>
                <a:ext cx="523414" cy="476595"/>
                <a:chOff x="2512217" y="1611767"/>
                <a:chExt cx="692150" cy="630238"/>
              </a:xfrm>
              <a:grpFill/>
            </p:grpSpPr>
            <p:sp>
              <p:nvSpPr>
                <p:cNvPr id="11" name="淘宝店chenying0907 24"/>
                <p:cNvSpPr>
                  <a:spLocks/>
                </p:cNvSpPr>
                <p:nvPr/>
              </p:nvSpPr>
              <p:spPr bwMode="auto">
                <a:xfrm>
                  <a:off x="2512217" y="1611767"/>
                  <a:ext cx="692150" cy="630238"/>
                </a:xfrm>
                <a:custGeom>
                  <a:avLst/>
                  <a:gdLst>
                    <a:gd name="T0" fmla="*/ 0 w 184"/>
                    <a:gd name="T1" fmla="*/ 2147483646 h 168"/>
                    <a:gd name="T2" fmla="*/ 0 w 184"/>
                    <a:gd name="T3" fmla="*/ 112583766 h 168"/>
                    <a:gd name="T4" fmla="*/ 113200380 w 184"/>
                    <a:gd name="T5" fmla="*/ 0 h 168"/>
                    <a:gd name="T6" fmla="*/ 113200380 w 184"/>
                    <a:gd name="T7" fmla="*/ 0 h 168"/>
                    <a:gd name="T8" fmla="*/ 735815637 w 184"/>
                    <a:gd name="T9" fmla="*/ 0 h 168"/>
                    <a:gd name="T10" fmla="*/ 919769546 w 184"/>
                    <a:gd name="T11" fmla="*/ 84440638 h 168"/>
                    <a:gd name="T12" fmla="*/ 1018818468 w 184"/>
                    <a:gd name="T13" fmla="*/ 239242847 h 168"/>
                    <a:gd name="T14" fmla="*/ 1188624681 w 184"/>
                    <a:gd name="T15" fmla="*/ 337755048 h 168"/>
                    <a:gd name="T16" fmla="*/ 2147483646 w 184"/>
                    <a:gd name="T17" fmla="*/ 337755048 h 168"/>
                    <a:gd name="T18" fmla="*/ 2147483646 w 184"/>
                    <a:gd name="T19" fmla="*/ 450338814 h 168"/>
                    <a:gd name="T20" fmla="*/ 2147483646 w 184"/>
                    <a:gd name="T21" fmla="*/ 2147483646 h 168"/>
                    <a:gd name="T22" fmla="*/ 0 w 184"/>
                    <a:gd name="T23" fmla="*/ 2147483646 h 1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4" h="168">
                      <a:moveTo>
                        <a:pt x="0" y="168"/>
                      </a:moveTo>
                      <a:cubicBezTo>
                        <a:pt x="0" y="8"/>
                        <a:pt x="0" y="8"/>
                        <a:pt x="0" y="8"/>
                      </a:cubicBezTo>
                      <a:cubicBezTo>
                        <a:pt x="0" y="3"/>
                        <a:pt x="4" y="0"/>
                        <a:pt x="8" y="0"/>
                      </a:cubicBezTo>
                      <a:cubicBezTo>
                        <a:pt x="8" y="0"/>
                        <a:pt x="8" y="0"/>
                        <a:pt x="8" y="0"/>
                      </a:cubicBezTo>
                      <a:cubicBezTo>
                        <a:pt x="52" y="0"/>
                        <a:pt x="52" y="0"/>
                        <a:pt x="52" y="0"/>
                      </a:cubicBezTo>
                      <a:cubicBezTo>
                        <a:pt x="57" y="0"/>
                        <a:pt x="62" y="3"/>
                        <a:pt x="65" y="6"/>
                      </a:cubicBezTo>
                      <a:cubicBezTo>
                        <a:pt x="72" y="17"/>
                        <a:pt x="72" y="17"/>
                        <a:pt x="72" y="17"/>
                      </a:cubicBezTo>
                      <a:cubicBezTo>
                        <a:pt x="74" y="21"/>
                        <a:pt x="80" y="24"/>
                        <a:pt x="84" y="24"/>
                      </a:cubicBezTo>
                      <a:cubicBezTo>
                        <a:pt x="176" y="24"/>
                        <a:pt x="176" y="24"/>
                        <a:pt x="176" y="24"/>
                      </a:cubicBezTo>
                      <a:cubicBezTo>
                        <a:pt x="181" y="24"/>
                        <a:pt x="184" y="28"/>
                        <a:pt x="184" y="32"/>
                      </a:cubicBezTo>
                      <a:cubicBezTo>
                        <a:pt x="184" y="168"/>
                        <a:pt x="184" y="168"/>
                        <a:pt x="184" y="168"/>
                      </a:cubicBezTo>
                      <a:lnTo>
                        <a:pt x="0" y="168"/>
                      </a:lnTo>
                      <a:close/>
                    </a:path>
                  </a:pathLst>
                </a:custGeom>
                <a:grpFill/>
                <a:ln w="30163" cap="rnd">
                  <a:solidFill>
                    <a:sysClr val="window" lastClr="FFFFFF"/>
                  </a:solidFill>
                  <a:prstDash val="solid"/>
                  <a:round/>
                  <a:headEnd/>
                  <a:tailEnd/>
                </a:ln>
                <a:extLst/>
              </p:spPr>
              <p:txBody>
                <a:bodyPr/>
                <a:lstStyle/>
                <a:p>
                  <a:pPr defTabSz="522566" eaLnBrk="0" hangingPunct="0">
                    <a:defRPr/>
                  </a:pPr>
                  <a:endParaRPr lang="zh-CN" altLang="en-US" sz="1029" kern="0">
                    <a:solidFill>
                      <a:prstClr val="black"/>
                    </a:solidFill>
                  </a:endParaRPr>
                </a:p>
              </p:txBody>
            </p:sp>
            <p:sp>
              <p:nvSpPr>
                <p:cNvPr id="12" name="Line 25"/>
                <p:cNvSpPr>
                  <a:spLocks noChangeShapeType="1"/>
                </p:cNvSpPr>
                <p:nvPr/>
              </p:nvSpPr>
              <p:spPr bwMode="auto">
                <a:xfrm>
                  <a:off x="2512217" y="1821317"/>
                  <a:ext cx="692150" cy="0"/>
                </a:xfrm>
                <a:prstGeom prst="line">
                  <a:avLst/>
                </a:prstGeom>
                <a:grpFill/>
                <a:ln w="30163" cap="rnd">
                  <a:solidFill>
                    <a:sysClr val="window" lastClr="FFFFFF"/>
                  </a:solidFill>
                  <a:round/>
                  <a:headEnd/>
                  <a:tailEnd/>
                </a:ln>
                <a:extLst/>
              </p:spPr>
              <p:txBody>
                <a:bodyPr/>
                <a:lstStyle/>
                <a:p>
                  <a:pPr defTabSz="522566" eaLnBrk="0" hangingPunct="0">
                    <a:defRPr/>
                  </a:pPr>
                  <a:endParaRPr lang="zh-CN" altLang="en-US" sz="1029" kern="0">
                    <a:solidFill>
                      <a:prstClr val="black"/>
                    </a:solidFill>
                  </a:endParaRPr>
                </a:p>
              </p:txBody>
            </p:sp>
          </p:grpSp>
        </p:grpSp>
        <p:sp>
          <p:nvSpPr>
            <p:cNvPr id="8" name="淘宝店chenying0907 1996"/>
            <p:cNvSpPr txBox="1"/>
            <p:nvPr/>
          </p:nvSpPr>
          <p:spPr>
            <a:xfrm>
              <a:off x="1332680" y="1811440"/>
              <a:ext cx="914401" cy="469232"/>
            </a:xfrm>
            <a:prstGeom prst="rect">
              <a:avLst/>
            </a:prstGeom>
            <a:grpFill/>
          </p:spPr>
          <p:txBody>
            <a:bodyPr>
              <a:spAutoFit/>
            </a:bodyPr>
            <a:lstStyle/>
            <a:p>
              <a:pPr defTabSz="522566">
                <a:defRPr/>
              </a:pPr>
              <a:r>
                <a:rPr lang="zh-CN" altLang="en-US" sz="1143" kern="0" dirty="0">
                  <a:solidFill>
                    <a:schemeClr val="bg1"/>
                  </a:solidFill>
                  <a:latin typeface="微软雅黑" panose="020B0503020204020204" pitchFamily="34" charset="-122"/>
                  <a:ea typeface="微软雅黑" panose="020B0503020204020204" pitchFamily="34" charset="-122"/>
                </a:rPr>
                <a:t>标题</a:t>
              </a:r>
            </a:p>
          </p:txBody>
        </p:sp>
      </p:grpSp>
      <p:grpSp>
        <p:nvGrpSpPr>
          <p:cNvPr id="13" name="淘宝店chenying0907 12"/>
          <p:cNvGrpSpPr>
            <a:grpSpLocks/>
          </p:cNvGrpSpPr>
          <p:nvPr/>
        </p:nvGrpSpPr>
        <p:grpSpPr bwMode="auto">
          <a:xfrm>
            <a:off x="2381855" y="1582254"/>
            <a:ext cx="1980560" cy="468149"/>
            <a:chOff x="2267334" y="1566965"/>
            <a:chExt cx="3465896" cy="819150"/>
          </a:xfrm>
          <a:solidFill>
            <a:schemeClr val="accent2"/>
          </a:solidFill>
        </p:grpSpPr>
        <p:grpSp>
          <p:nvGrpSpPr>
            <p:cNvPr id="14" name="淘宝店chenying0907 2005"/>
            <p:cNvGrpSpPr>
              <a:grpSpLocks/>
            </p:cNvGrpSpPr>
            <p:nvPr/>
          </p:nvGrpSpPr>
          <p:grpSpPr bwMode="auto">
            <a:xfrm>
              <a:off x="2267334" y="1566965"/>
              <a:ext cx="3465896" cy="819150"/>
              <a:chOff x="2267334" y="1566965"/>
              <a:chExt cx="3465896" cy="819150"/>
            </a:xfrm>
            <a:grpFill/>
          </p:grpSpPr>
          <p:sp>
            <p:nvSpPr>
              <p:cNvPr id="16" name="淘宝店chenying0907 15"/>
              <p:cNvSpPr/>
              <p:nvPr/>
            </p:nvSpPr>
            <p:spPr>
              <a:xfrm>
                <a:off x="2267334" y="1566965"/>
                <a:ext cx="3465896" cy="819150"/>
              </a:xfrm>
              <a:prstGeom prst="rect">
                <a:avLst/>
              </a:prstGeom>
              <a:grpFill/>
              <a:ln w="12700" cap="flat" cmpd="sng" algn="ctr">
                <a:noFill/>
                <a:prstDash val="solid"/>
                <a:miter lim="800000"/>
              </a:ln>
              <a:effectLst/>
            </p:spPr>
            <p:txBody>
              <a:bodyPr anchor="ctr"/>
              <a:lstStyle/>
              <a:p>
                <a:pPr algn="ctr" defTabSz="522566">
                  <a:defRPr/>
                </a:pPr>
                <a:endParaRPr lang="zh-CN" altLang="en-US" sz="1029" kern="0">
                  <a:solidFill>
                    <a:prstClr val="white"/>
                  </a:solidFill>
                  <a:latin typeface="Calibri" panose="020F0502020204030204"/>
                  <a:ea typeface="宋体"/>
                </a:endParaRPr>
              </a:p>
            </p:txBody>
          </p:sp>
          <p:grpSp>
            <p:nvGrpSpPr>
              <p:cNvPr id="17" name="淘宝店chenying0907 1995"/>
              <p:cNvGrpSpPr>
                <a:grpSpLocks/>
              </p:cNvGrpSpPr>
              <p:nvPr/>
            </p:nvGrpSpPr>
            <p:grpSpPr bwMode="auto">
              <a:xfrm>
                <a:off x="2634942" y="1809329"/>
                <a:ext cx="523414" cy="385357"/>
                <a:chOff x="4285455" y="1672092"/>
                <a:chExt cx="692150" cy="509587"/>
              </a:xfrm>
              <a:grpFill/>
            </p:grpSpPr>
            <p:sp>
              <p:nvSpPr>
                <p:cNvPr id="18" name="Oval 33"/>
                <p:cNvSpPr>
                  <a:spLocks noChangeArrowheads="1"/>
                </p:cNvSpPr>
                <p:nvPr/>
              </p:nvSpPr>
              <p:spPr bwMode="auto">
                <a:xfrm>
                  <a:off x="4315617" y="1911804"/>
                  <a:ext cx="271463" cy="269875"/>
                </a:xfrm>
                <a:prstGeom prst="ellipse">
                  <a:avLst/>
                </a:prstGeom>
                <a:grpFill/>
                <a:ln w="30163" cap="rnd">
                  <a:solidFill>
                    <a:sysClr val="window" lastClr="FFFFFF"/>
                  </a:solidFill>
                  <a:round/>
                  <a:headEnd/>
                  <a:tailEnd/>
                </a:ln>
                <a:extLst/>
              </p:spPr>
              <p:txBody>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defTabSz="522566">
                    <a:lnSpc>
                      <a:spcPct val="100000"/>
                    </a:lnSpc>
                    <a:spcBef>
                      <a:spcPct val="0"/>
                    </a:spcBef>
                    <a:buNone/>
                    <a:defRPr/>
                  </a:pPr>
                  <a:endParaRPr lang="zh-CN" altLang="en-US" sz="1029" kern="0">
                    <a:solidFill>
                      <a:prstClr val="black"/>
                    </a:solidFill>
                  </a:endParaRPr>
                </a:p>
              </p:txBody>
            </p:sp>
            <p:sp>
              <p:nvSpPr>
                <p:cNvPr id="19" name="淘宝店chenying0907 34"/>
                <p:cNvSpPr>
                  <a:spLocks/>
                </p:cNvSpPr>
                <p:nvPr/>
              </p:nvSpPr>
              <p:spPr bwMode="auto">
                <a:xfrm>
                  <a:off x="4375942" y="1972129"/>
                  <a:ext cx="74613" cy="74613"/>
                </a:xfrm>
                <a:custGeom>
                  <a:avLst/>
                  <a:gdLst>
                    <a:gd name="T0" fmla="*/ 0 w 20"/>
                    <a:gd name="T1" fmla="*/ 278354988 h 20"/>
                    <a:gd name="T2" fmla="*/ 278354988 w 20"/>
                    <a:gd name="T3" fmla="*/ 0 h 20"/>
                    <a:gd name="T4" fmla="*/ 0 60000 65536"/>
                    <a:gd name="T5" fmla="*/ 0 60000 65536"/>
                  </a:gdLst>
                  <a:ahLst/>
                  <a:cxnLst>
                    <a:cxn ang="T4">
                      <a:pos x="T0" y="T1"/>
                    </a:cxn>
                    <a:cxn ang="T5">
                      <a:pos x="T2" y="T3"/>
                    </a:cxn>
                  </a:cxnLst>
                  <a:rect l="0" t="0" r="r" b="b"/>
                  <a:pathLst>
                    <a:path w="20" h="20">
                      <a:moveTo>
                        <a:pt x="0" y="20"/>
                      </a:moveTo>
                      <a:cubicBezTo>
                        <a:pt x="0" y="9"/>
                        <a:pt x="9" y="0"/>
                        <a:pt x="20" y="0"/>
                      </a:cubicBezTo>
                    </a:path>
                  </a:pathLst>
                </a:custGeom>
                <a:grpFill/>
                <a:ln w="30163" cap="rnd">
                  <a:solidFill>
                    <a:sysClr val="window" lastClr="FFFFFF"/>
                  </a:solidFill>
                  <a:prstDash val="solid"/>
                  <a:round/>
                  <a:headEnd/>
                  <a:tailEnd/>
                </a:ln>
                <a:extLst/>
              </p:spPr>
              <p:txBody>
                <a:bodyPr/>
                <a:lstStyle/>
                <a:p>
                  <a:pPr defTabSz="522566" eaLnBrk="0" hangingPunct="0">
                    <a:defRPr/>
                  </a:pPr>
                  <a:endParaRPr lang="zh-CN" altLang="en-US" sz="1029" kern="0">
                    <a:solidFill>
                      <a:prstClr val="black"/>
                    </a:solidFill>
                  </a:endParaRPr>
                </a:p>
              </p:txBody>
            </p:sp>
            <p:sp>
              <p:nvSpPr>
                <p:cNvPr id="20" name="Oval 35"/>
                <p:cNvSpPr>
                  <a:spLocks noChangeArrowheads="1"/>
                </p:cNvSpPr>
                <p:nvPr/>
              </p:nvSpPr>
              <p:spPr bwMode="auto">
                <a:xfrm>
                  <a:off x="4675980" y="1911804"/>
                  <a:ext cx="271463" cy="269875"/>
                </a:xfrm>
                <a:prstGeom prst="ellipse">
                  <a:avLst/>
                </a:prstGeom>
                <a:grpFill/>
                <a:ln w="30163" cap="rnd">
                  <a:solidFill>
                    <a:sysClr val="window" lastClr="FFFFFF"/>
                  </a:solidFill>
                  <a:round/>
                  <a:headEnd/>
                  <a:tailEnd/>
                </a:ln>
                <a:extLst/>
              </p:spPr>
              <p:txBody>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defTabSz="522566">
                    <a:lnSpc>
                      <a:spcPct val="100000"/>
                    </a:lnSpc>
                    <a:spcBef>
                      <a:spcPct val="0"/>
                    </a:spcBef>
                    <a:buNone/>
                    <a:defRPr/>
                  </a:pPr>
                  <a:endParaRPr lang="zh-CN" altLang="en-US" sz="1029" kern="0">
                    <a:solidFill>
                      <a:prstClr val="black"/>
                    </a:solidFill>
                  </a:endParaRPr>
                </a:p>
              </p:txBody>
            </p:sp>
            <p:sp>
              <p:nvSpPr>
                <p:cNvPr id="21" name="淘宝店chenying0907 36"/>
                <p:cNvSpPr>
                  <a:spLocks/>
                </p:cNvSpPr>
                <p:nvPr/>
              </p:nvSpPr>
              <p:spPr bwMode="auto">
                <a:xfrm>
                  <a:off x="4736305" y="1972129"/>
                  <a:ext cx="76200" cy="74613"/>
                </a:xfrm>
                <a:custGeom>
                  <a:avLst/>
                  <a:gdLst>
                    <a:gd name="T0" fmla="*/ 0 w 20"/>
                    <a:gd name="T1" fmla="*/ 278354988 h 20"/>
                    <a:gd name="T2" fmla="*/ 290322000 w 20"/>
                    <a:gd name="T3" fmla="*/ 0 h 20"/>
                    <a:gd name="T4" fmla="*/ 0 60000 65536"/>
                    <a:gd name="T5" fmla="*/ 0 60000 65536"/>
                  </a:gdLst>
                  <a:ahLst/>
                  <a:cxnLst>
                    <a:cxn ang="T4">
                      <a:pos x="T0" y="T1"/>
                    </a:cxn>
                    <a:cxn ang="T5">
                      <a:pos x="T2" y="T3"/>
                    </a:cxn>
                  </a:cxnLst>
                  <a:rect l="0" t="0" r="r" b="b"/>
                  <a:pathLst>
                    <a:path w="20" h="20">
                      <a:moveTo>
                        <a:pt x="0" y="20"/>
                      </a:moveTo>
                      <a:cubicBezTo>
                        <a:pt x="0" y="9"/>
                        <a:pt x="9" y="0"/>
                        <a:pt x="20" y="0"/>
                      </a:cubicBezTo>
                    </a:path>
                  </a:pathLst>
                </a:custGeom>
                <a:grpFill/>
                <a:ln w="30163" cap="rnd">
                  <a:solidFill>
                    <a:sysClr val="window" lastClr="FFFFFF"/>
                  </a:solidFill>
                  <a:prstDash val="solid"/>
                  <a:round/>
                  <a:headEnd/>
                  <a:tailEnd/>
                </a:ln>
                <a:extLst/>
              </p:spPr>
              <p:txBody>
                <a:bodyPr/>
                <a:lstStyle/>
                <a:p>
                  <a:pPr defTabSz="522566" eaLnBrk="0" hangingPunct="0">
                    <a:defRPr/>
                  </a:pPr>
                  <a:endParaRPr lang="zh-CN" altLang="en-US" sz="1029" kern="0">
                    <a:solidFill>
                      <a:prstClr val="black"/>
                    </a:solidFill>
                  </a:endParaRPr>
                </a:p>
              </p:txBody>
            </p:sp>
            <p:sp>
              <p:nvSpPr>
                <p:cNvPr id="22" name="Line 37"/>
                <p:cNvSpPr>
                  <a:spLocks noChangeShapeType="1"/>
                </p:cNvSpPr>
                <p:nvPr/>
              </p:nvSpPr>
              <p:spPr bwMode="auto">
                <a:xfrm>
                  <a:off x="4947442" y="2046742"/>
                  <a:ext cx="30163" cy="0"/>
                </a:xfrm>
                <a:prstGeom prst="line">
                  <a:avLst/>
                </a:prstGeom>
                <a:grpFill/>
                <a:ln w="30163" cap="rnd">
                  <a:solidFill>
                    <a:sysClr val="window" lastClr="FFFFFF"/>
                  </a:solidFill>
                  <a:round/>
                  <a:headEnd/>
                  <a:tailEnd/>
                </a:ln>
                <a:extLst/>
              </p:spPr>
              <p:txBody>
                <a:bodyPr/>
                <a:lstStyle/>
                <a:p>
                  <a:pPr defTabSz="522566" eaLnBrk="0" hangingPunct="0">
                    <a:defRPr/>
                  </a:pPr>
                  <a:endParaRPr lang="zh-CN" altLang="en-US" sz="1029" kern="0">
                    <a:solidFill>
                      <a:prstClr val="black"/>
                    </a:solidFill>
                  </a:endParaRPr>
                </a:p>
              </p:txBody>
            </p:sp>
            <p:sp>
              <p:nvSpPr>
                <p:cNvPr id="23" name="淘宝店chenying0907 38"/>
                <p:cNvSpPr>
                  <a:spLocks/>
                </p:cNvSpPr>
                <p:nvPr/>
              </p:nvSpPr>
              <p:spPr bwMode="auto">
                <a:xfrm>
                  <a:off x="4285455" y="1672092"/>
                  <a:ext cx="120650" cy="374650"/>
                </a:xfrm>
                <a:custGeom>
                  <a:avLst/>
                  <a:gdLst>
                    <a:gd name="T0" fmla="*/ 47883763 w 76"/>
                    <a:gd name="T1" fmla="*/ 594756875 h 236"/>
                    <a:gd name="T2" fmla="*/ 0 w 76"/>
                    <a:gd name="T3" fmla="*/ 594756875 h 236"/>
                    <a:gd name="T4" fmla="*/ 95765938 w 76"/>
                    <a:gd name="T5" fmla="*/ 0 h 236"/>
                    <a:gd name="T6" fmla="*/ 191531875 w 76"/>
                    <a:gd name="T7" fmla="*/ 22682200 h 2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236">
                      <a:moveTo>
                        <a:pt x="19" y="236"/>
                      </a:moveTo>
                      <a:lnTo>
                        <a:pt x="0" y="236"/>
                      </a:lnTo>
                      <a:lnTo>
                        <a:pt x="38" y="0"/>
                      </a:lnTo>
                      <a:lnTo>
                        <a:pt x="76" y="9"/>
                      </a:lnTo>
                    </a:path>
                  </a:pathLst>
                </a:custGeom>
                <a:grpFill/>
                <a:ln w="30163" cap="rnd">
                  <a:solidFill>
                    <a:sysClr val="window" lastClr="FFFFFF"/>
                  </a:solidFill>
                  <a:prstDash val="solid"/>
                  <a:round/>
                  <a:headEnd/>
                  <a:tailEnd/>
                </a:ln>
                <a:extLst/>
              </p:spPr>
              <p:txBody>
                <a:bodyPr/>
                <a:lstStyle/>
                <a:p>
                  <a:pPr defTabSz="522566" eaLnBrk="0" hangingPunct="0">
                    <a:defRPr/>
                  </a:pPr>
                  <a:endParaRPr lang="zh-CN" altLang="en-US" sz="1029" kern="0">
                    <a:solidFill>
                      <a:prstClr val="black"/>
                    </a:solidFill>
                  </a:endParaRPr>
                </a:p>
              </p:txBody>
            </p:sp>
            <p:sp>
              <p:nvSpPr>
                <p:cNvPr id="24" name="淘宝店chenying0907 39"/>
                <p:cNvSpPr>
                  <a:spLocks/>
                </p:cNvSpPr>
                <p:nvPr/>
              </p:nvSpPr>
              <p:spPr bwMode="auto">
                <a:xfrm>
                  <a:off x="4856955" y="1672092"/>
                  <a:ext cx="120650" cy="374650"/>
                </a:xfrm>
                <a:custGeom>
                  <a:avLst/>
                  <a:gdLst>
                    <a:gd name="T0" fmla="*/ 191531875 w 76"/>
                    <a:gd name="T1" fmla="*/ 594756875 h 236"/>
                    <a:gd name="T2" fmla="*/ 95765938 w 76"/>
                    <a:gd name="T3" fmla="*/ 0 h 236"/>
                    <a:gd name="T4" fmla="*/ 0 w 76"/>
                    <a:gd name="T5" fmla="*/ 22682200 h 236"/>
                    <a:gd name="T6" fmla="*/ 0 60000 65536"/>
                    <a:gd name="T7" fmla="*/ 0 60000 65536"/>
                    <a:gd name="T8" fmla="*/ 0 60000 65536"/>
                  </a:gdLst>
                  <a:ahLst/>
                  <a:cxnLst>
                    <a:cxn ang="T6">
                      <a:pos x="T0" y="T1"/>
                    </a:cxn>
                    <a:cxn ang="T7">
                      <a:pos x="T2" y="T3"/>
                    </a:cxn>
                    <a:cxn ang="T8">
                      <a:pos x="T4" y="T5"/>
                    </a:cxn>
                  </a:cxnLst>
                  <a:rect l="0" t="0" r="r" b="b"/>
                  <a:pathLst>
                    <a:path w="76" h="236">
                      <a:moveTo>
                        <a:pt x="76" y="236"/>
                      </a:moveTo>
                      <a:lnTo>
                        <a:pt x="38" y="0"/>
                      </a:lnTo>
                      <a:lnTo>
                        <a:pt x="0" y="9"/>
                      </a:lnTo>
                    </a:path>
                  </a:pathLst>
                </a:custGeom>
                <a:grpFill/>
                <a:ln w="30163" cap="rnd">
                  <a:solidFill>
                    <a:sysClr val="window" lastClr="FFFFFF"/>
                  </a:solidFill>
                  <a:prstDash val="solid"/>
                  <a:round/>
                  <a:headEnd/>
                  <a:tailEnd/>
                </a:ln>
                <a:extLst/>
              </p:spPr>
              <p:txBody>
                <a:bodyPr/>
                <a:lstStyle/>
                <a:p>
                  <a:pPr defTabSz="522566" eaLnBrk="0" hangingPunct="0">
                    <a:defRPr/>
                  </a:pPr>
                  <a:endParaRPr lang="zh-CN" altLang="en-US" sz="1029" kern="0">
                    <a:solidFill>
                      <a:prstClr val="black"/>
                    </a:solidFill>
                  </a:endParaRPr>
                </a:p>
              </p:txBody>
            </p:sp>
            <p:sp>
              <p:nvSpPr>
                <p:cNvPr id="25" name="淘宝店chenying0907 40"/>
                <p:cNvSpPr>
                  <a:spLocks/>
                </p:cNvSpPr>
                <p:nvPr/>
              </p:nvSpPr>
              <p:spPr bwMode="auto">
                <a:xfrm>
                  <a:off x="4587080" y="1972129"/>
                  <a:ext cx="88900" cy="44450"/>
                </a:xfrm>
                <a:custGeom>
                  <a:avLst/>
                  <a:gdLst>
                    <a:gd name="T0" fmla="*/ 0 w 24"/>
                    <a:gd name="T1" fmla="*/ 164650208 h 12"/>
                    <a:gd name="T2" fmla="*/ 164650208 w 24"/>
                    <a:gd name="T3" fmla="*/ 0 h 12"/>
                    <a:gd name="T4" fmla="*/ 329300417 w 24"/>
                    <a:gd name="T5" fmla="*/ 164650208 h 12"/>
                    <a:gd name="T6" fmla="*/ 0 60000 65536"/>
                    <a:gd name="T7" fmla="*/ 0 60000 65536"/>
                    <a:gd name="T8" fmla="*/ 0 60000 65536"/>
                  </a:gdLst>
                  <a:ahLst/>
                  <a:cxnLst>
                    <a:cxn ang="T6">
                      <a:pos x="T0" y="T1"/>
                    </a:cxn>
                    <a:cxn ang="T7">
                      <a:pos x="T2" y="T3"/>
                    </a:cxn>
                    <a:cxn ang="T8">
                      <a:pos x="T4" y="T5"/>
                    </a:cxn>
                  </a:cxnLst>
                  <a:rect l="0" t="0" r="r" b="b"/>
                  <a:pathLst>
                    <a:path w="24" h="12">
                      <a:moveTo>
                        <a:pt x="0" y="12"/>
                      </a:moveTo>
                      <a:cubicBezTo>
                        <a:pt x="0" y="5"/>
                        <a:pt x="6" y="0"/>
                        <a:pt x="12" y="0"/>
                      </a:cubicBezTo>
                      <a:cubicBezTo>
                        <a:pt x="19" y="0"/>
                        <a:pt x="24" y="5"/>
                        <a:pt x="24" y="12"/>
                      </a:cubicBezTo>
                    </a:path>
                  </a:pathLst>
                </a:custGeom>
                <a:grpFill/>
                <a:ln w="30163" cap="rnd">
                  <a:solidFill>
                    <a:sysClr val="window" lastClr="FFFFFF"/>
                  </a:solidFill>
                  <a:prstDash val="solid"/>
                  <a:round/>
                  <a:headEnd/>
                  <a:tailEnd/>
                </a:ln>
                <a:extLst/>
              </p:spPr>
              <p:txBody>
                <a:bodyPr/>
                <a:lstStyle/>
                <a:p>
                  <a:pPr defTabSz="522566" eaLnBrk="0" hangingPunct="0">
                    <a:defRPr/>
                  </a:pPr>
                  <a:endParaRPr lang="zh-CN" altLang="en-US" sz="1029" kern="0">
                    <a:solidFill>
                      <a:prstClr val="black"/>
                    </a:solidFill>
                  </a:endParaRPr>
                </a:p>
              </p:txBody>
            </p:sp>
          </p:grpSp>
        </p:grpSp>
        <p:sp>
          <p:nvSpPr>
            <p:cNvPr id="15" name="淘宝店chenying0907 1997"/>
            <p:cNvSpPr txBox="1"/>
            <p:nvPr/>
          </p:nvSpPr>
          <p:spPr>
            <a:xfrm>
              <a:off x="3424749" y="1833665"/>
              <a:ext cx="2152888" cy="469232"/>
            </a:xfrm>
            <a:prstGeom prst="rect">
              <a:avLst/>
            </a:prstGeom>
            <a:grpFill/>
          </p:spPr>
          <p:txBody>
            <a:bodyPr>
              <a:spAutoFit/>
            </a:bodyPr>
            <a:lstStyle/>
            <a:p>
              <a:pPr defTabSz="522566">
                <a:defRPr/>
              </a:pPr>
              <a:r>
                <a:rPr lang="zh-CN" altLang="en-US" sz="1143" kern="0" dirty="0">
                  <a:solidFill>
                    <a:schemeClr val="bg1"/>
                  </a:solidFill>
                  <a:latin typeface="微软雅黑" panose="020B0503020204020204" pitchFamily="34" charset="-122"/>
                  <a:ea typeface="微软雅黑" panose="020B0503020204020204" pitchFamily="34" charset="-122"/>
                </a:rPr>
                <a:t>添加您的标题</a:t>
              </a:r>
            </a:p>
          </p:txBody>
        </p:sp>
      </p:grpSp>
      <p:grpSp>
        <p:nvGrpSpPr>
          <p:cNvPr id="26" name="淘宝店chenying0907 25"/>
          <p:cNvGrpSpPr>
            <a:grpSpLocks/>
          </p:cNvGrpSpPr>
          <p:nvPr/>
        </p:nvGrpSpPr>
        <p:grpSpPr bwMode="auto">
          <a:xfrm>
            <a:off x="4374211" y="1582254"/>
            <a:ext cx="1758280" cy="468149"/>
            <a:chOff x="5753485" y="1566965"/>
            <a:chExt cx="3075652" cy="819150"/>
          </a:xfrm>
          <a:solidFill>
            <a:schemeClr val="accent2"/>
          </a:solidFill>
        </p:grpSpPr>
        <p:grpSp>
          <p:nvGrpSpPr>
            <p:cNvPr id="27" name="淘宝店chenying0907 2006"/>
            <p:cNvGrpSpPr>
              <a:grpSpLocks/>
            </p:cNvGrpSpPr>
            <p:nvPr/>
          </p:nvGrpSpPr>
          <p:grpSpPr bwMode="auto">
            <a:xfrm>
              <a:off x="5753485" y="1566965"/>
              <a:ext cx="2961352" cy="819150"/>
              <a:chOff x="5753485" y="1566965"/>
              <a:chExt cx="2961352" cy="819150"/>
            </a:xfrm>
            <a:grpFill/>
          </p:grpSpPr>
          <p:sp>
            <p:nvSpPr>
              <p:cNvPr id="29" name="淘宝店chenying0907 28"/>
              <p:cNvSpPr/>
              <p:nvPr/>
            </p:nvSpPr>
            <p:spPr>
              <a:xfrm>
                <a:off x="5753485" y="1566965"/>
                <a:ext cx="2961386" cy="819150"/>
              </a:xfrm>
              <a:prstGeom prst="rect">
                <a:avLst/>
              </a:prstGeom>
              <a:grpFill/>
              <a:ln w="12700" cap="flat" cmpd="sng" algn="ctr">
                <a:noFill/>
                <a:prstDash val="solid"/>
                <a:miter lim="800000"/>
              </a:ln>
              <a:effectLst/>
            </p:spPr>
            <p:txBody>
              <a:bodyPr anchor="ctr"/>
              <a:lstStyle/>
              <a:p>
                <a:pPr algn="ctr" defTabSz="522566">
                  <a:defRPr/>
                </a:pPr>
                <a:endParaRPr lang="zh-CN" altLang="en-US" sz="1029" kern="0">
                  <a:solidFill>
                    <a:prstClr val="white"/>
                  </a:solidFill>
                  <a:latin typeface="Calibri" panose="020F0502020204030204"/>
                  <a:ea typeface="宋体"/>
                </a:endParaRPr>
              </a:p>
            </p:txBody>
          </p:sp>
          <p:grpSp>
            <p:nvGrpSpPr>
              <p:cNvPr id="30" name="淘宝店chenying0907 1993"/>
              <p:cNvGrpSpPr>
                <a:grpSpLocks/>
              </p:cNvGrpSpPr>
              <p:nvPr/>
            </p:nvGrpSpPr>
            <p:grpSpPr bwMode="auto">
              <a:xfrm>
                <a:off x="5891288" y="1738242"/>
                <a:ext cx="386558" cy="522214"/>
                <a:chOff x="4375942" y="5123317"/>
                <a:chExt cx="511175" cy="690563"/>
              </a:xfrm>
              <a:grpFill/>
            </p:grpSpPr>
            <p:sp>
              <p:nvSpPr>
                <p:cNvPr id="31" name="Oval 5"/>
                <p:cNvSpPr>
                  <a:spLocks noChangeArrowheads="1"/>
                </p:cNvSpPr>
                <p:nvPr/>
              </p:nvSpPr>
              <p:spPr bwMode="auto">
                <a:xfrm>
                  <a:off x="4556917" y="5393192"/>
                  <a:ext cx="149225" cy="150813"/>
                </a:xfrm>
                <a:prstGeom prst="ellipse">
                  <a:avLst/>
                </a:prstGeom>
                <a:grpFill/>
                <a:ln w="30163" cap="rnd">
                  <a:solidFill>
                    <a:sysClr val="window" lastClr="FFFFFF"/>
                  </a:solidFill>
                  <a:round/>
                  <a:headEnd/>
                  <a:tailEnd/>
                </a:ln>
                <a:extLst/>
              </p:spPr>
              <p:txBody>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defTabSz="522566">
                    <a:lnSpc>
                      <a:spcPct val="100000"/>
                    </a:lnSpc>
                    <a:spcBef>
                      <a:spcPct val="0"/>
                    </a:spcBef>
                    <a:buNone/>
                    <a:defRPr/>
                  </a:pPr>
                  <a:endParaRPr lang="zh-CN" altLang="en-US" sz="1029" kern="0">
                    <a:solidFill>
                      <a:prstClr val="black"/>
                    </a:solidFill>
                  </a:endParaRPr>
                </a:p>
              </p:txBody>
            </p:sp>
            <p:sp>
              <p:nvSpPr>
                <p:cNvPr id="32" name="淘宝店chenying0907 6"/>
                <p:cNvSpPr>
                  <a:spLocks/>
                </p:cNvSpPr>
                <p:nvPr/>
              </p:nvSpPr>
              <p:spPr bwMode="auto">
                <a:xfrm>
                  <a:off x="4436267" y="5663067"/>
                  <a:ext cx="390525" cy="150813"/>
                </a:xfrm>
                <a:custGeom>
                  <a:avLst/>
                  <a:gdLst>
                    <a:gd name="T0" fmla="*/ 0 w 104"/>
                    <a:gd name="T1" fmla="*/ 284308897 h 40"/>
                    <a:gd name="T2" fmla="*/ 282007866 w 104"/>
                    <a:gd name="T3" fmla="*/ 0 h 40"/>
                    <a:gd name="T4" fmla="*/ 1184432285 w 104"/>
                    <a:gd name="T5" fmla="*/ 0 h 40"/>
                    <a:gd name="T6" fmla="*/ 1466440150 w 104"/>
                    <a:gd name="T7" fmla="*/ 284308897 h 40"/>
                    <a:gd name="T8" fmla="*/ 1466440150 w 104"/>
                    <a:gd name="T9" fmla="*/ 568614024 h 40"/>
                    <a:gd name="T10" fmla="*/ 0 w 104"/>
                    <a:gd name="T11" fmla="*/ 568614024 h 40"/>
                    <a:gd name="T12" fmla="*/ 0 w 104"/>
                    <a:gd name="T13" fmla="*/ 284308897 h 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40">
                      <a:moveTo>
                        <a:pt x="0" y="20"/>
                      </a:moveTo>
                      <a:cubicBezTo>
                        <a:pt x="0" y="9"/>
                        <a:pt x="9" y="0"/>
                        <a:pt x="20" y="0"/>
                      </a:cubicBezTo>
                      <a:cubicBezTo>
                        <a:pt x="84" y="0"/>
                        <a:pt x="84" y="0"/>
                        <a:pt x="84" y="0"/>
                      </a:cubicBezTo>
                      <a:cubicBezTo>
                        <a:pt x="95" y="0"/>
                        <a:pt x="104" y="9"/>
                        <a:pt x="104" y="20"/>
                      </a:cubicBezTo>
                      <a:cubicBezTo>
                        <a:pt x="104" y="40"/>
                        <a:pt x="104" y="40"/>
                        <a:pt x="104" y="40"/>
                      </a:cubicBezTo>
                      <a:cubicBezTo>
                        <a:pt x="0" y="40"/>
                        <a:pt x="0" y="40"/>
                        <a:pt x="0" y="40"/>
                      </a:cubicBezTo>
                      <a:lnTo>
                        <a:pt x="0" y="20"/>
                      </a:lnTo>
                      <a:close/>
                    </a:path>
                  </a:pathLst>
                </a:custGeom>
                <a:grpFill/>
                <a:ln w="30163" cap="rnd">
                  <a:solidFill>
                    <a:sysClr val="window" lastClr="FFFFFF"/>
                  </a:solidFill>
                  <a:prstDash val="solid"/>
                  <a:round/>
                  <a:headEnd/>
                  <a:tailEnd/>
                </a:ln>
                <a:extLst/>
              </p:spPr>
              <p:txBody>
                <a:bodyPr/>
                <a:lstStyle/>
                <a:p>
                  <a:pPr defTabSz="522566" eaLnBrk="0" hangingPunct="0">
                    <a:defRPr/>
                  </a:pPr>
                  <a:endParaRPr lang="zh-CN" altLang="en-US" sz="1029" kern="0">
                    <a:solidFill>
                      <a:prstClr val="black"/>
                    </a:solidFill>
                  </a:endParaRPr>
                </a:p>
              </p:txBody>
            </p:sp>
            <p:sp>
              <p:nvSpPr>
                <p:cNvPr id="33" name="淘宝店chenying0907 7"/>
                <p:cNvSpPr>
                  <a:spLocks/>
                </p:cNvSpPr>
                <p:nvPr/>
              </p:nvSpPr>
              <p:spPr bwMode="auto">
                <a:xfrm>
                  <a:off x="4375942" y="5123317"/>
                  <a:ext cx="511175" cy="539750"/>
                </a:xfrm>
                <a:custGeom>
                  <a:avLst/>
                  <a:gdLst>
                    <a:gd name="T0" fmla="*/ 597277825 w 322"/>
                    <a:gd name="T1" fmla="*/ 856853125 h 340"/>
                    <a:gd name="T2" fmla="*/ 811490313 w 322"/>
                    <a:gd name="T3" fmla="*/ 572076263 h 340"/>
                    <a:gd name="T4" fmla="*/ 405745950 w 322"/>
                    <a:gd name="T5" fmla="*/ 0 h 340"/>
                    <a:gd name="T6" fmla="*/ 0 w 322"/>
                    <a:gd name="T7" fmla="*/ 572076263 h 340"/>
                    <a:gd name="T8" fmla="*/ 214214075 w 322"/>
                    <a:gd name="T9" fmla="*/ 856853125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 h="340">
                      <a:moveTo>
                        <a:pt x="237" y="340"/>
                      </a:moveTo>
                      <a:lnTo>
                        <a:pt x="322" y="227"/>
                      </a:lnTo>
                      <a:lnTo>
                        <a:pt x="161" y="0"/>
                      </a:lnTo>
                      <a:lnTo>
                        <a:pt x="0" y="227"/>
                      </a:lnTo>
                      <a:lnTo>
                        <a:pt x="85" y="340"/>
                      </a:lnTo>
                    </a:path>
                  </a:pathLst>
                </a:custGeom>
                <a:grpFill/>
                <a:ln w="30163" cap="rnd">
                  <a:solidFill>
                    <a:sysClr val="window" lastClr="FFFFFF"/>
                  </a:solidFill>
                  <a:prstDash val="solid"/>
                  <a:round/>
                  <a:headEnd/>
                  <a:tailEnd/>
                </a:ln>
                <a:extLst/>
              </p:spPr>
              <p:txBody>
                <a:bodyPr/>
                <a:lstStyle/>
                <a:p>
                  <a:pPr defTabSz="522566" eaLnBrk="0" hangingPunct="0">
                    <a:defRPr/>
                  </a:pPr>
                  <a:endParaRPr lang="zh-CN" altLang="en-US" sz="1029" kern="0">
                    <a:solidFill>
                      <a:prstClr val="black"/>
                    </a:solidFill>
                  </a:endParaRPr>
                </a:p>
              </p:txBody>
            </p:sp>
            <p:sp>
              <p:nvSpPr>
                <p:cNvPr id="34" name="Line 8"/>
                <p:cNvSpPr>
                  <a:spLocks noChangeShapeType="1"/>
                </p:cNvSpPr>
                <p:nvPr/>
              </p:nvSpPr>
              <p:spPr bwMode="auto">
                <a:xfrm>
                  <a:off x="4631530" y="5123317"/>
                  <a:ext cx="0" cy="269875"/>
                </a:xfrm>
                <a:prstGeom prst="line">
                  <a:avLst/>
                </a:prstGeom>
                <a:grpFill/>
                <a:ln w="30163" cap="rnd">
                  <a:solidFill>
                    <a:sysClr val="window" lastClr="FFFFFF"/>
                  </a:solidFill>
                  <a:round/>
                  <a:headEnd/>
                  <a:tailEnd/>
                </a:ln>
                <a:extLst/>
              </p:spPr>
              <p:txBody>
                <a:bodyPr/>
                <a:lstStyle/>
                <a:p>
                  <a:pPr defTabSz="522566" eaLnBrk="0" hangingPunct="0">
                    <a:defRPr/>
                  </a:pPr>
                  <a:endParaRPr lang="zh-CN" altLang="en-US" sz="1029" kern="0">
                    <a:solidFill>
                      <a:prstClr val="black"/>
                    </a:solidFill>
                  </a:endParaRPr>
                </a:p>
              </p:txBody>
            </p:sp>
          </p:grpSp>
        </p:grpSp>
        <p:sp>
          <p:nvSpPr>
            <p:cNvPr id="28" name="淘宝店chenying0907 1998"/>
            <p:cNvSpPr txBox="1"/>
            <p:nvPr/>
          </p:nvSpPr>
          <p:spPr>
            <a:xfrm>
              <a:off x="6486690" y="1833665"/>
              <a:ext cx="2342447" cy="469232"/>
            </a:xfrm>
            <a:prstGeom prst="rect">
              <a:avLst/>
            </a:prstGeom>
            <a:grpFill/>
          </p:spPr>
          <p:txBody>
            <a:bodyPr>
              <a:spAutoFit/>
            </a:bodyPr>
            <a:lstStyle/>
            <a:p>
              <a:pPr defTabSz="522566">
                <a:defRPr/>
              </a:pPr>
              <a:r>
                <a:rPr lang="zh-CN" altLang="en-US" sz="1143" kern="0" dirty="0">
                  <a:solidFill>
                    <a:schemeClr val="bg1"/>
                  </a:solidFill>
                  <a:latin typeface="微软雅黑" panose="020B0503020204020204" pitchFamily="34" charset="-122"/>
                  <a:ea typeface="微软雅黑" panose="020B0503020204020204" pitchFamily="34" charset="-122"/>
                </a:rPr>
                <a:t>添加您的标题</a:t>
              </a:r>
            </a:p>
          </p:txBody>
        </p:sp>
      </p:grpSp>
      <p:sp>
        <p:nvSpPr>
          <p:cNvPr id="35" name="淘宝店chenying0907 1999"/>
          <p:cNvSpPr txBox="1">
            <a:spLocks noChangeArrowheads="1"/>
          </p:cNvSpPr>
          <p:nvPr/>
        </p:nvSpPr>
        <p:spPr bwMode="auto">
          <a:xfrm flipH="1">
            <a:off x="1126201" y="2076715"/>
            <a:ext cx="1428943" cy="169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defTabSz="522566">
              <a:lnSpc>
                <a:spcPct val="100000"/>
              </a:lnSpc>
              <a:spcBef>
                <a:spcPct val="0"/>
              </a:spcBef>
              <a:buFont typeface="Wingdings" pitchFamily="2" charset="2"/>
              <a:buChar char="ü"/>
            </a:pPr>
            <a:r>
              <a:rPr lang="zh-CN" altLang="en-US" sz="800" dirty="0">
                <a:solidFill>
                  <a:schemeClr val="bg1">
                    <a:lumMod val="65000"/>
                  </a:schemeClr>
                </a:solidFill>
                <a:latin typeface="微软雅黑" pitchFamily="34" charset="-122"/>
                <a:ea typeface="微软雅黑" pitchFamily="34" charset="-122"/>
              </a:rPr>
              <a:t>我曾经欣赏过生命绚丽，也曾经低迷于生命价值的暗淡。在我的生命里似有似无的缺少了一种最安和的色彩。</a:t>
            </a:r>
            <a:endParaRPr lang="en-US" altLang="zh-CN" sz="800" dirty="0">
              <a:solidFill>
                <a:schemeClr val="bg1">
                  <a:lumMod val="65000"/>
                </a:schemeClr>
              </a:solidFill>
              <a:latin typeface="微软雅黑" pitchFamily="34" charset="-122"/>
              <a:ea typeface="微软雅黑" pitchFamily="34" charset="-122"/>
            </a:endParaRPr>
          </a:p>
          <a:p>
            <a:pPr defTabSz="522566">
              <a:lnSpc>
                <a:spcPct val="100000"/>
              </a:lnSpc>
              <a:spcBef>
                <a:spcPct val="0"/>
              </a:spcBef>
              <a:buFont typeface="Wingdings" pitchFamily="2" charset="2"/>
              <a:buChar char="ü"/>
            </a:pPr>
            <a:r>
              <a:rPr lang="zh-CN" altLang="en-US" sz="800" dirty="0">
                <a:solidFill>
                  <a:schemeClr val="bg1">
                    <a:lumMod val="65000"/>
                  </a:schemeClr>
                </a:solidFill>
                <a:latin typeface="微软雅黑" pitchFamily="34" charset="-122"/>
                <a:ea typeface="微软雅黑" pitchFamily="34" charset="-122"/>
              </a:rPr>
              <a:t>我曾经欣赏过生命绚丽，也曾经低迷于生命价值的暗淡。在我的生命里似有似无的缺少了一种最安和的色彩。</a:t>
            </a:r>
            <a:endParaRPr lang="zh-CN" altLang="en-US" sz="800" u="sng" dirty="0">
              <a:solidFill>
                <a:schemeClr val="bg1">
                  <a:lumMod val="65000"/>
                </a:schemeClr>
              </a:solidFill>
              <a:latin typeface="微软雅黑" pitchFamily="34" charset="-122"/>
              <a:ea typeface="微软雅黑" pitchFamily="34" charset="-122"/>
            </a:endParaRPr>
          </a:p>
          <a:p>
            <a:pPr defTabSz="522566">
              <a:lnSpc>
                <a:spcPct val="100000"/>
              </a:lnSpc>
              <a:spcBef>
                <a:spcPct val="0"/>
              </a:spcBef>
              <a:buFont typeface="Wingdings" pitchFamily="2" charset="2"/>
              <a:buChar char="ü"/>
            </a:pPr>
            <a:endParaRPr lang="zh-CN" altLang="en-US" sz="800" u="sng" dirty="0">
              <a:solidFill>
                <a:schemeClr val="bg1">
                  <a:lumMod val="65000"/>
                </a:schemeClr>
              </a:solidFill>
              <a:latin typeface="微软雅黑" pitchFamily="34" charset="-122"/>
              <a:ea typeface="微软雅黑" pitchFamily="34" charset="-122"/>
            </a:endParaRPr>
          </a:p>
        </p:txBody>
      </p:sp>
      <p:sp>
        <p:nvSpPr>
          <p:cNvPr id="36" name="淘宝店chenying0907 2000"/>
          <p:cNvSpPr txBox="1">
            <a:spLocks noChangeArrowheads="1"/>
          </p:cNvSpPr>
          <p:nvPr/>
        </p:nvSpPr>
        <p:spPr bwMode="auto">
          <a:xfrm flipH="1">
            <a:off x="2923494" y="2094860"/>
            <a:ext cx="1428943" cy="169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defTabSz="522566">
              <a:lnSpc>
                <a:spcPct val="100000"/>
              </a:lnSpc>
              <a:spcBef>
                <a:spcPct val="0"/>
              </a:spcBef>
              <a:buFont typeface="Wingdings" pitchFamily="2" charset="2"/>
              <a:buChar char="ü"/>
            </a:pPr>
            <a:r>
              <a:rPr lang="zh-CN" altLang="en-US" sz="800">
                <a:solidFill>
                  <a:schemeClr val="bg1">
                    <a:lumMod val="65000"/>
                  </a:schemeClr>
                </a:solidFill>
                <a:latin typeface="微软雅黑" pitchFamily="34" charset="-122"/>
                <a:ea typeface="微软雅黑" pitchFamily="34" charset="-122"/>
              </a:rPr>
              <a:t>我曾经欣赏过生命绚丽，也曾经低迷于生命价值的暗淡。在我的生命里似有似无的缺少了一种最安和的色彩。</a:t>
            </a:r>
            <a:endParaRPr lang="en-US" altLang="zh-CN" sz="800">
              <a:solidFill>
                <a:schemeClr val="bg1">
                  <a:lumMod val="65000"/>
                </a:schemeClr>
              </a:solidFill>
              <a:latin typeface="微软雅黑" pitchFamily="34" charset="-122"/>
              <a:ea typeface="微软雅黑" pitchFamily="34" charset="-122"/>
            </a:endParaRPr>
          </a:p>
          <a:p>
            <a:pPr defTabSz="522566">
              <a:lnSpc>
                <a:spcPct val="100000"/>
              </a:lnSpc>
              <a:spcBef>
                <a:spcPct val="0"/>
              </a:spcBef>
              <a:buFont typeface="Wingdings" pitchFamily="2" charset="2"/>
              <a:buChar char="ü"/>
            </a:pPr>
            <a:r>
              <a:rPr lang="zh-CN" altLang="en-US" sz="800">
                <a:solidFill>
                  <a:schemeClr val="bg1">
                    <a:lumMod val="65000"/>
                  </a:schemeClr>
                </a:solidFill>
                <a:latin typeface="微软雅黑" pitchFamily="34" charset="-122"/>
                <a:ea typeface="微软雅黑" pitchFamily="34" charset="-122"/>
              </a:rPr>
              <a:t>我曾经欣赏过生命绚丽，也曾经低迷于生命价值的暗淡。在我的生命里似有似无的缺少了一种最安和的色彩。</a:t>
            </a:r>
            <a:endParaRPr lang="zh-CN" altLang="en-US" sz="800" u="sng">
              <a:solidFill>
                <a:schemeClr val="bg1">
                  <a:lumMod val="65000"/>
                </a:schemeClr>
              </a:solidFill>
              <a:latin typeface="微软雅黑" pitchFamily="34" charset="-122"/>
              <a:ea typeface="微软雅黑" pitchFamily="34" charset="-122"/>
            </a:endParaRPr>
          </a:p>
          <a:p>
            <a:pPr defTabSz="522566">
              <a:lnSpc>
                <a:spcPct val="100000"/>
              </a:lnSpc>
              <a:spcBef>
                <a:spcPct val="0"/>
              </a:spcBef>
              <a:buFont typeface="Wingdings" pitchFamily="2" charset="2"/>
              <a:buChar char="ü"/>
            </a:pPr>
            <a:endParaRPr lang="zh-CN" altLang="en-US" sz="800" u="sng">
              <a:solidFill>
                <a:schemeClr val="bg1">
                  <a:lumMod val="65000"/>
                </a:schemeClr>
              </a:solidFill>
              <a:latin typeface="微软雅黑" pitchFamily="34" charset="-122"/>
              <a:ea typeface="微软雅黑" pitchFamily="34" charset="-122"/>
            </a:endParaRPr>
          </a:p>
        </p:txBody>
      </p:sp>
      <p:sp>
        <p:nvSpPr>
          <p:cNvPr id="37" name="淘宝店chenying0907 2001"/>
          <p:cNvSpPr txBox="1">
            <a:spLocks noChangeArrowheads="1"/>
          </p:cNvSpPr>
          <p:nvPr/>
        </p:nvSpPr>
        <p:spPr bwMode="auto">
          <a:xfrm flipH="1">
            <a:off x="4655463" y="2094860"/>
            <a:ext cx="1428943" cy="169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defTabSz="522566">
              <a:lnSpc>
                <a:spcPct val="100000"/>
              </a:lnSpc>
              <a:spcBef>
                <a:spcPct val="0"/>
              </a:spcBef>
              <a:buFont typeface="Wingdings" pitchFamily="2" charset="2"/>
              <a:buChar char="ü"/>
            </a:pPr>
            <a:r>
              <a:rPr lang="zh-CN" altLang="en-US" sz="800">
                <a:solidFill>
                  <a:schemeClr val="bg1">
                    <a:lumMod val="65000"/>
                  </a:schemeClr>
                </a:solidFill>
                <a:latin typeface="微软雅黑" pitchFamily="34" charset="-122"/>
                <a:ea typeface="微软雅黑" pitchFamily="34" charset="-122"/>
              </a:rPr>
              <a:t>我曾经欣赏过生命绚丽，也曾经低迷于生命价值的暗淡。在我的生命里似有似无的缺少了一种最安和的色彩。</a:t>
            </a:r>
            <a:endParaRPr lang="en-US" altLang="zh-CN" sz="800">
              <a:solidFill>
                <a:schemeClr val="bg1">
                  <a:lumMod val="65000"/>
                </a:schemeClr>
              </a:solidFill>
              <a:latin typeface="微软雅黑" pitchFamily="34" charset="-122"/>
              <a:ea typeface="微软雅黑" pitchFamily="34" charset="-122"/>
            </a:endParaRPr>
          </a:p>
          <a:p>
            <a:pPr defTabSz="522566">
              <a:lnSpc>
                <a:spcPct val="100000"/>
              </a:lnSpc>
              <a:spcBef>
                <a:spcPct val="0"/>
              </a:spcBef>
              <a:buFont typeface="Wingdings" pitchFamily="2" charset="2"/>
              <a:buChar char="ü"/>
            </a:pPr>
            <a:r>
              <a:rPr lang="zh-CN" altLang="en-US" sz="800">
                <a:solidFill>
                  <a:schemeClr val="bg1">
                    <a:lumMod val="65000"/>
                  </a:schemeClr>
                </a:solidFill>
                <a:latin typeface="微软雅黑" pitchFamily="34" charset="-122"/>
                <a:ea typeface="微软雅黑" pitchFamily="34" charset="-122"/>
              </a:rPr>
              <a:t>我曾经欣赏过生命绚丽，也曾经低迷于生命价值的暗淡。在我的生命里似有似无的缺少了一种最安和的色彩。</a:t>
            </a:r>
            <a:endParaRPr lang="zh-CN" altLang="en-US" sz="800" u="sng">
              <a:solidFill>
                <a:schemeClr val="bg1">
                  <a:lumMod val="65000"/>
                </a:schemeClr>
              </a:solidFill>
              <a:latin typeface="微软雅黑" pitchFamily="34" charset="-122"/>
              <a:ea typeface="微软雅黑" pitchFamily="34" charset="-122"/>
            </a:endParaRPr>
          </a:p>
          <a:p>
            <a:pPr defTabSz="522566">
              <a:lnSpc>
                <a:spcPct val="100000"/>
              </a:lnSpc>
              <a:spcBef>
                <a:spcPct val="0"/>
              </a:spcBef>
              <a:buFont typeface="Wingdings" pitchFamily="2" charset="2"/>
              <a:buChar char="ü"/>
            </a:pPr>
            <a:endParaRPr lang="zh-CN" altLang="en-US" sz="800" u="sng">
              <a:solidFill>
                <a:schemeClr val="bg1">
                  <a:lumMod val="65000"/>
                </a:schemeClr>
              </a:solidFill>
              <a:latin typeface="微软雅黑" pitchFamily="34" charset="-122"/>
              <a:ea typeface="微软雅黑" pitchFamily="34" charset="-122"/>
            </a:endParaRPr>
          </a:p>
        </p:txBody>
      </p:sp>
      <p:cxnSp>
        <p:nvCxnSpPr>
          <p:cNvPr id="38" name="淘宝店chenying0907 37"/>
          <p:cNvCxnSpPr/>
          <p:nvPr/>
        </p:nvCxnSpPr>
        <p:spPr>
          <a:xfrm>
            <a:off x="2739318" y="2094859"/>
            <a:ext cx="0" cy="1341898"/>
          </a:xfrm>
          <a:prstGeom prst="line">
            <a:avLst/>
          </a:prstGeom>
          <a:noFill/>
          <a:ln w="0" cap="flat" cmpd="sng" algn="ctr">
            <a:solidFill>
              <a:srgbClr val="006666"/>
            </a:solidFill>
            <a:prstDash val="dashDot"/>
            <a:miter lim="800000"/>
          </a:ln>
          <a:effectLst/>
        </p:spPr>
      </p:cxnSp>
      <p:cxnSp>
        <p:nvCxnSpPr>
          <p:cNvPr id="39" name="淘宝店chenying0907 38"/>
          <p:cNvCxnSpPr/>
          <p:nvPr/>
        </p:nvCxnSpPr>
        <p:spPr>
          <a:xfrm>
            <a:off x="4536611" y="2094859"/>
            <a:ext cx="0" cy="1341898"/>
          </a:xfrm>
          <a:prstGeom prst="line">
            <a:avLst/>
          </a:prstGeom>
          <a:noFill/>
          <a:ln w="0" cap="flat" cmpd="sng" algn="ctr">
            <a:solidFill>
              <a:srgbClr val="006666"/>
            </a:solidFill>
            <a:prstDash val="dashDot"/>
            <a:miter lim="800000"/>
          </a:ln>
          <a:effectLst/>
        </p:spPr>
      </p:cxnSp>
      <p:grpSp>
        <p:nvGrpSpPr>
          <p:cNvPr id="40" name="淘宝店chenying0907 39"/>
          <p:cNvGrpSpPr>
            <a:grpSpLocks/>
          </p:cNvGrpSpPr>
          <p:nvPr/>
        </p:nvGrpSpPr>
        <p:grpSpPr bwMode="auto">
          <a:xfrm>
            <a:off x="6084405" y="1582254"/>
            <a:ext cx="1929753" cy="468149"/>
            <a:chOff x="8745268" y="1566965"/>
            <a:chExt cx="3377165" cy="819150"/>
          </a:xfrm>
          <a:solidFill>
            <a:schemeClr val="accent2"/>
          </a:solidFill>
        </p:grpSpPr>
        <p:grpSp>
          <p:nvGrpSpPr>
            <p:cNvPr id="41" name="淘宝店chenying0907 2007"/>
            <p:cNvGrpSpPr>
              <a:grpSpLocks/>
            </p:cNvGrpSpPr>
            <p:nvPr/>
          </p:nvGrpSpPr>
          <p:grpSpPr bwMode="auto">
            <a:xfrm>
              <a:off x="8745268" y="1566965"/>
              <a:ext cx="3360672" cy="819150"/>
              <a:chOff x="8745268" y="1566965"/>
              <a:chExt cx="3360672" cy="819150"/>
            </a:xfrm>
            <a:grpFill/>
          </p:grpSpPr>
          <p:sp>
            <p:nvSpPr>
              <p:cNvPr id="43" name="淘宝店chenying0907 42"/>
              <p:cNvSpPr/>
              <p:nvPr/>
            </p:nvSpPr>
            <p:spPr>
              <a:xfrm>
                <a:off x="8745268" y="1566965"/>
                <a:ext cx="3361287" cy="819150"/>
              </a:xfrm>
              <a:prstGeom prst="rect">
                <a:avLst/>
              </a:prstGeom>
              <a:grpFill/>
              <a:ln w="12700" cap="flat" cmpd="sng" algn="ctr">
                <a:noFill/>
                <a:prstDash val="solid"/>
                <a:miter lim="800000"/>
              </a:ln>
              <a:effectLst/>
            </p:spPr>
            <p:txBody>
              <a:bodyPr anchor="ctr"/>
              <a:lstStyle/>
              <a:p>
                <a:pPr algn="ctr" defTabSz="522566">
                  <a:defRPr/>
                </a:pPr>
                <a:endParaRPr lang="zh-CN" altLang="en-US" sz="1029" kern="0">
                  <a:solidFill>
                    <a:prstClr val="white"/>
                  </a:solidFill>
                  <a:latin typeface="Calibri" panose="020F0502020204030204"/>
                  <a:ea typeface="宋体"/>
                </a:endParaRPr>
              </a:p>
            </p:txBody>
          </p:sp>
          <p:grpSp>
            <p:nvGrpSpPr>
              <p:cNvPr id="44" name="淘宝店chenying0907 2017"/>
              <p:cNvGrpSpPr>
                <a:grpSpLocks/>
              </p:cNvGrpSpPr>
              <p:nvPr/>
            </p:nvGrpSpPr>
            <p:grpSpPr bwMode="auto">
              <a:xfrm>
                <a:off x="8918805" y="1705495"/>
                <a:ext cx="556236" cy="554961"/>
                <a:chOff x="699297" y="4854574"/>
                <a:chExt cx="692150" cy="690563"/>
              </a:xfrm>
              <a:grpFill/>
            </p:grpSpPr>
            <p:sp>
              <p:nvSpPr>
                <p:cNvPr id="45" name="Oval 88"/>
                <p:cNvSpPr>
                  <a:spLocks noChangeArrowheads="1"/>
                </p:cNvSpPr>
                <p:nvPr/>
              </p:nvSpPr>
              <p:spPr bwMode="auto">
                <a:xfrm>
                  <a:off x="699297" y="4854574"/>
                  <a:ext cx="692150" cy="690563"/>
                </a:xfrm>
                <a:prstGeom prst="ellipse">
                  <a:avLst/>
                </a:prstGeom>
                <a:grpFill/>
                <a:ln w="30163" cap="rnd">
                  <a:solidFill>
                    <a:sysClr val="window" lastClr="FFFFFF"/>
                  </a:solidFill>
                  <a:round/>
                  <a:headEnd/>
                  <a:tailEnd/>
                </a:ln>
                <a:extLst/>
              </p:spPr>
              <p:txBody>
                <a:bodyPr/>
                <a:lstStyle>
                  <a:lvl1pPr>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defTabSz="522566">
                    <a:lnSpc>
                      <a:spcPct val="100000"/>
                    </a:lnSpc>
                    <a:spcBef>
                      <a:spcPct val="0"/>
                    </a:spcBef>
                    <a:buNone/>
                    <a:defRPr/>
                  </a:pPr>
                  <a:endParaRPr lang="zh-CN" altLang="en-US" sz="1029" kern="0">
                    <a:solidFill>
                      <a:prstClr val="black"/>
                    </a:solidFill>
                  </a:endParaRPr>
                </a:p>
              </p:txBody>
            </p:sp>
            <p:sp>
              <p:nvSpPr>
                <p:cNvPr id="46" name="淘宝店chenying0907 89"/>
                <p:cNvSpPr>
                  <a:spLocks/>
                </p:cNvSpPr>
                <p:nvPr/>
              </p:nvSpPr>
              <p:spPr bwMode="auto">
                <a:xfrm>
                  <a:off x="850110" y="5064124"/>
                  <a:ext cx="330200" cy="330200"/>
                </a:xfrm>
                <a:custGeom>
                  <a:avLst/>
                  <a:gdLst>
                    <a:gd name="T0" fmla="*/ 350302513 w 208"/>
                    <a:gd name="T1" fmla="*/ 524192500 h 208"/>
                    <a:gd name="T2" fmla="*/ 262096250 w 208"/>
                    <a:gd name="T3" fmla="*/ 262096250 h 208"/>
                    <a:gd name="T4" fmla="*/ 0 w 208"/>
                    <a:gd name="T5" fmla="*/ 173891575 h 208"/>
                    <a:gd name="T6" fmla="*/ 524192500 w 208"/>
                    <a:gd name="T7" fmla="*/ 0 h 208"/>
                    <a:gd name="T8" fmla="*/ 350302513 w 208"/>
                    <a:gd name="T9" fmla="*/ 524192500 h 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208">
                      <a:moveTo>
                        <a:pt x="139" y="208"/>
                      </a:moveTo>
                      <a:lnTo>
                        <a:pt x="104" y="104"/>
                      </a:lnTo>
                      <a:lnTo>
                        <a:pt x="0" y="69"/>
                      </a:lnTo>
                      <a:lnTo>
                        <a:pt x="208" y="0"/>
                      </a:lnTo>
                      <a:lnTo>
                        <a:pt x="139" y="208"/>
                      </a:lnTo>
                      <a:close/>
                    </a:path>
                  </a:pathLst>
                </a:custGeom>
                <a:grpFill/>
                <a:ln w="30163" cap="rnd">
                  <a:solidFill>
                    <a:sysClr val="window" lastClr="FFFFFF"/>
                  </a:solidFill>
                  <a:prstDash val="solid"/>
                  <a:round/>
                  <a:headEnd/>
                  <a:tailEnd/>
                </a:ln>
                <a:extLst/>
              </p:spPr>
              <p:txBody>
                <a:bodyPr/>
                <a:lstStyle/>
                <a:p>
                  <a:pPr defTabSz="522566" eaLnBrk="0" hangingPunct="0">
                    <a:defRPr/>
                  </a:pPr>
                  <a:endParaRPr lang="zh-CN" altLang="en-US" sz="1029" kern="0">
                    <a:solidFill>
                      <a:prstClr val="black"/>
                    </a:solidFill>
                  </a:endParaRPr>
                </a:p>
              </p:txBody>
            </p:sp>
          </p:grpSp>
        </p:grpSp>
        <p:sp>
          <p:nvSpPr>
            <p:cNvPr id="42" name="淘宝店chenying0907 2010"/>
            <p:cNvSpPr txBox="1"/>
            <p:nvPr/>
          </p:nvSpPr>
          <p:spPr>
            <a:xfrm>
              <a:off x="9780488" y="1833665"/>
              <a:ext cx="2341945" cy="469232"/>
            </a:xfrm>
            <a:prstGeom prst="rect">
              <a:avLst/>
            </a:prstGeom>
            <a:grpFill/>
          </p:spPr>
          <p:txBody>
            <a:bodyPr>
              <a:spAutoFit/>
            </a:bodyPr>
            <a:lstStyle/>
            <a:p>
              <a:pPr defTabSz="522566">
                <a:defRPr/>
              </a:pPr>
              <a:r>
                <a:rPr lang="zh-CN" altLang="en-US" sz="1143" kern="0" dirty="0">
                  <a:solidFill>
                    <a:schemeClr val="bg1"/>
                  </a:solidFill>
                  <a:latin typeface="微软雅黑" panose="020B0503020204020204" pitchFamily="34" charset="-122"/>
                  <a:ea typeface="微软雅黑" panose="020B0503020204020204" pitchFamily="34" charset="-122"/>
                </a:rPr>
                <a:t>添加您的标题</a:t>
              </a:r>
            </a:p>
          </p:txBody>
        </p:sp>
      </p:grpSp>
      <p:sp>
        <p:nvSpPr>
          <p:cNvPr id="47" name="淘宝店chenying0907 2015"/>
          <p:cNvSpPr txBox="1">
            <a:spLocks noChangeArrowheads="1"/>
          </p:cNvSpPr>
          <p:nvPr/>
        </p:nvSpPr>
        <p:spPr bwMode="auto">
          <a:xfrm flipH="1">
            <a:off x="6518079" y="2094860"/>
            <a:ext cx="1428943" cy="1692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ea typeface="宋体" pitchFamily="2" charset="-122"/>
              </a:defRPr>
            </a:lvl9pPr>
          </a:lstStyle>
          <a:p>
            <a:pPr defTabSz="522566">
              <a:lnSpc>
                <a:spcPct val="100000"/>
              </a:lnSpc>
              <a:spcBef>
                <a:spcPct val="0"/>
              </a:spcBef>
              <a:buFont typeface="Wingdings" pitchFamily="2" charset="2"/>
              <a:buChar char="ü"/>
            </a:pPr>
            <a:r>
              <a:rPr lang="zh-CN" altLang="en-US" sz="800" dirty="0">
                <a:solidFill>
                  <a:schemeClr val="bg1">
                    <a:lumMod val="65000"/>
                  </a:schemeClr>
                </a:solidFill>
                <a:latin typeface="微软雅黑" pitchFamily="34" charset="-122"/>
                <a:ea typeface="微软雅黑" pitchFamily="34" charset="-122"/>
              </a:rPr>
              <a:t>我曾经欣赏过生命绚丽，也曾经低迷于生命价值的暗淡。在我的生命里似有似无的缺少了一种最安和的色彩。</a:t>
            </a:r>
            <a:endParaRPr lang="en-US" altLang="zh-CN" sz="800" dirty="0">
              <a:solidFill>
                <a:schemeClr val="bg1">
                  <a:lumMod val="65000"/>
                </a:schemeClr>
              </a:solidFill>
              <a:latin typeface="微软雅黑" pitchFamily="34" charset="-122"/>
              <a:ea typeface="微软雅黑" pitchFamily="34" charset="-122"/>
            </a:endParaRPr>
          </a:p>
          <a:p>
            <a:pPr defTabSz="522566">
              <a:lnSpc>
                <a:spcPct val="100000"/>
              </a:lnSpc>
              <a:spcBef>
                <a:spcPct val="0"/>
              </a:spcBef>
              <a:buFont typeface="Wingdings" pitchFamily="2" charset="2"/>
              <a:buChar char="ü"/>
            </a:pPr>
            <a:r>
              <a:rPr lang="zh-CN" altLang="en-US" sz="800" dirty="0">
                <a:solidFill>
                  <a:schemeClr val="bg1">
                    <a:lumMod val="65000"/>
                  </a:schemeClr>
                </a:solidFill>
                <a:latin typeface="微软雅黑" pitchFamily="34" charset="-122"/>
                <a:ea typeface="微软雅黑" pitchFamily="34" charset="-122"/>
              </a:rPr>
              <a:t>我曾经欣赏过生命绚丽，也曾经低迷于生命价值的暗淡。在我的生命里似有似无的缺少了一种最安和的色彩。</a:t>
            </a:r>
            <a:endParaRPr lang="zh-CN" altLang="en-US" sz="800" u="sng" dirty="0">
              <a:solidFill>
                <a:schemeClr val="bg1">
                  <a:lumMod val="65000"/>
                </a:schemeClr>
              </a:solidFill>
              <a:latin typeface="微软雅黑" pitchFamily="34" charset="-122"/>
              <a:ea typeface="微软雅黑" pitchFamily="34" charset="-122"/>
            </a:endParaRPr>
          </a:p>
          <a:p>
            <a:pPr defTabSz="522566">
              <a:lnSpc>
                <a:spcPct val="100000"/>
              </a:lnSpc>
              <a:spcBef>
                <a:spcPct val="0"/>
              </a:spcBef>
              <a:buFont typeface="Wingdings" pitchFamily="2" charset="2"/>
              <a:buChar char="ü"/>
            </a:pPr>
            <a:endParaRPr lang="zh-CN" altLang="en-US" sz="800" u="sng" dirty="0">
              <a:solidFill>
                <a:schemeClr val="bg1">
                  <a:lumMod val="65000"/>
                </a:schemeClr>
              </a:solidFill>
              <a:latin typeface="微软雅黑" pitchFamily="34" charset="-122"/>
              <a:ea typeface="微软雅黑" pitchFamily="34" charset="-122"/>
            </a:endParaRPr>
          </a:p>
        </p:txBody>
      </p:sp>
      <p:cxnSp>
        <p:nvCxnSpPr>
          <p:cNvPr id="48" name="淘宝店chenying0907 47"/>
          <p:cNvCxnSpPr/>
          <p:nvPr/>
        </p:nvCxnSpPr>
        <p:spPr>
          <a:xfrm>
            <a:off x="6333903" y="2094860"/>
            <a:ext cx="0" cy="1300745"/>
          </a:xfrm>
          <a:prstGeom prst="line">
            <a:avLst/>
          </a:prstGeom>
          <a:noFill/>
          <a:ln w="0" cap="flat" cmpd="sng" algn="ctr">
            <a:solidFill>
              <a:srgbClr val="006666"/>
            </a:solidFill>
            <a:prstDash val="dashDot"/>
            <a:miter lim="800000"/>
          </a:ln>
          <a:effectLst/>
        </p:spPr>
      </p:cxnSp>
      <p:sp>
        <p:nvSpPr>
          <p:cNvPr id="49" name="淘宝店chenying0907 2021"/>
          <p:cNvSpPr txBox="1"/>
          <p:nvPr/>
        </p:nvSpPr>
        <p:spPr>
          <a:xfrm flipH="1">
            <a:off x="1466426" y="3665533"/>
            <a:ext cx="6207509" cy="444019"/>
          </a:xfrm>
          <a:prstGeom prst="rect">
            <a:avLst/>
          </a:prstGeom>
          <a:noFill/>
        </p:spPr>
        <p:txBody>
          <a:bodyPr>
            <a:spAutoFit/>
          </a:bodyPr>
          <a:lstStyle/>
          <a:p>
            <a:pPr algn="ctr" defTabSz="522566">
              <a:defRPr/>
            </a:pPr>
            <a:r>
              <a:rPr lang="zh-CN" altLang="en-US" sz="1143" dirty="0">
                <a:solidFill>
                  <a:srgbClr val="E7E6E6">
                    <a:lumMod val="50000"/>
                  </a:srgbClr>
                </a:solidFill>
                <a:latin typeface="微软雅黑" panose="020B0503020204020204" pitchFamily="34" charset="-122"/>
                <a:ea typeface="微软雅黑" panose="020B0503020204020204" pitchFamily="34" charset="-122"/>
              </a:rPr>
              <a:t>我曾经欣赏过生命绚丽，也曾经低迷于生命价值的暗淡。在我的生命里似有似无的缺少了一种最安和的色彩。</a:t>
            </a:r>
            <a:endParaRPr lang="zh-CN" altLang="en-US" sz="1143" u="sng" dirty="0">
              <a:solidFill>
                <a:srgbClr val="E7E6E6">
                  <a:lumMod val="50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7416098"/>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50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22" presetClass="entr" presetSubtype="8" fill="hold" nodeType="withEffect">
                                  <p:stCondLst>
                                    <p:cond delay="75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up)">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up)">
                                      <p:cBhvr>
                                        <p:cTn id="26" dur="500"/>
                                        <p:tgtEl>
                                          <p:spTgt spid="3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up)">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up)">
                                      <p:cBhvr>
                                        <p:cTn id="42" dur="500"/>
                                        <p:tgtEl>
                                          <p:spTgt spid="48"/>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up)">
                                      <p:cBhvr>
                                        <p:cTn id="45" dur="500"/>
                                        <p:tgtEl>
                                          <p:spTgt spid="4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47"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4294967295"/>
          </p:nvPr>
        </p:nvPicPr>
        <p:blipFill>
          <a:blip r:embed="rId8" cstate="print">
            <a:extLst>
              <a:ext uri="{28A0092B-C50C-407E-A947-70E740481C1C}">
                <a14:useLocalDpi xmlns:a14="http://schemas.microsoft.com/office/drawing/2010/main" val="0"/>
              </a:ext>
            </a:extLst>
          </a:blip>
          <a:srcRect t="4948" b="4948"/>
          <a:stretch>
            <a:fillRect/>
          </a:stretch>
        </p:blipFill>
        <p:spPr>
          <a:xfrm>
            <a:off x="1132438" y="1238250"/>
            <a:ext cx="1562100" cy="1089025"/>
          </a:xfrm>
          <a:prstGeom prst="roundRect">
            <a:avLst>
              <a:gd name="adj" fmla="val 8594"/>
            </a:avLst>
          </a:prstGeom>
          <a:solidFill>
            <a:srgbClr val="FFFFFF">
              <a:shade val="85000"/>
            </a:srgbClr>
          </a:solidFill>
          <a:ln>
            <a:noFill/>
          </a:ln>
          <a:effectLst/>
        </p:spPr>
      </p:pic>
      <p:pic>
        <p:nvPicPr>
          <p:cNvPr id="12" name="图片占位符 11"/>
          <p:cNvPicPr>
            <a:picLocks noGrp="1" noChangeAspect="1"/>
          </p:cNvPicPr>
          <p:nvPr>
            <p:ph type="pic" sz="quarter" idx="4294967295"/>
          </p:nvPr>
        </p:nvPicPr>
        <p:blipFill>
          <a:blip r:embed="rId9" cstate="print">
            <a:extLst>
              <a:ext uri="{28A0092B-C50C-407E-A947-70E740481C1C}">
                <a14:useLocalDpi xmlns:a14="http://schemas.microsoft.com/office/drawing/2010/main" val="0"/>
              </a:ext>
            </a:extLst>
          </a:blip>
          <a:srcRect t="6412" b="6412"/>
          <a:stretch>
            <a:fillRect/>
          </a:stretch>
        </p:blipFill>
        <p:spPr>
          <a:xfrm>
            <a:off x="1132438" y="2873375"/>
            <a:ext cx="1562100" cy="1089025"/>
          </a:xfrm>
          <a:prstGeom prst="roundRect">
            <a:avLst>
              <a:gd name="adj" fmla="val 8594"/>
            </a:avLst>
          </a:prstGeom>
          <a:solidFill>
            <a:srgbClr val="FFFFFF">
              <a:shade val="85000"/>
            </a:srgbClr>
          </a:solidFill>
          <a:ln>
            <a:noFill/>
          </a:ln>
          <a:effectLst/>
        </p:spPr>
      </p:pic>
      <p:pic>
        <p:nvPicPr>
          <p:cNvPr id="10" name="图片占位符 9"/>
          <p:cNvPicPr>
            <a:picLocks noGrp="1" noChangeAspect="1"/>
          </p:cNvPicPr>
          <p:nvPr>
            <p:ph type="pic" sz="quarter" idx="4294967295"/>
          </p:nvPr>
        </p:nvPicPr>
        <p:blipFill>
          <a:blip r:embed="rId10" cstate="print">
            <a:extLst>
              <a:ext uri="{28A0092B-C50C-407E-A947-70E740481C1C}">
                <a14:useLocalDpi xmlns:a14="http://schemas.microsoft.com/office/drawing/2010/main" val="0"/>
              </a:ext>
            </a:extLst>
          </a:blip>
          <a:srcRect t="5366" b="5366"/>
          <a:stretch>
            <a:fillRect/>
          </a:stretch>
        </p:blipFill>
        <p:spPr>
          <a:xfrm>
            <a:off x="4765736" y="1238250"/>
            <a:ext cx="1562100" cy="1089025"/>
          </a:xfrm>
          <a:prstGeom prst="roundRect">
            <a:avLst>
              <a:gd name="adj" fmla="val 8594"/>
            </a:avLst>
          </a:prstGeom>
          <a:solidFill>
            <a:srgbClr val="FFFFFF">
              <a:shade val="85000"/>
            </a:srgbClr>
          </a:solidFill>
          <a:ln>
            <a:noFill/>
          </a:ln>
          <a:effectLst/>
        </p:spPr>
      </p:pic>
      <p:pic>
        <p:nvPicPr>
          <p:cNvPr id="14" name="图片占位符 13"/>
          <p:cNvPicPr>
            <a:picLocks noGrp="1" noChangeAspect="1"/>
          </p:cNvPicPr>
          <p:nvPr>
            <p:ph type="pic" sz="quarter" idx="4294967295"/>
          </p:nvPr>
        </p:nvPicPr>
        <p:blipFill>
          <a:blip r:embed="rId11" cstate="print">
            <a:extLst>
              <a:ext uri="{28A0092B-C50C-407E-A947-70E740481C1C}">
                <a14:useLocalDpi xmlns:a14="http://schemas.microsoft.com/office/drawing/2010/main" val="0"/>
              </a:ext>
            </a:extLst>
          </a:blip>
          <a:srcRect t="3506" b="3506"/>
          <a:stretch>
            <a:fillRect/>
          </a:stretch>
        </p:blipFill>
        <p:spPr>
          <a:xfrm>
            <a:off x="4765736" y="2873375"/>
            <a:ext cx="1562100" cy="1089025"/>
          </a:xfrm>
          <a:prstGeom prst="roundRect">
            <a:avLst>
              <a:gd name="adj" fmla="val 8594"/>
            </a:avLst>
          </a:prstGeom>
          <a:solidFill>
            <a:srgbClr val="FFFFFF">
              <a:shade val="85000"/>
            </a:srgbClr>
          </a:solidFill>
          <a:ln>
            <a:noFill/>
          </a:ln>
          <a:effectLst/>
        </p:spPr>
      </p:pic>
      <p:sp>
        <p:nvSpPr>
          <p:cNvPr id="5132" name="MH_SubTitle_1"/>
          <p:cNvSpPr>
            <a:spLocks noChangeArrowheads="1"/>
          </p:cNvSpPr>
          <p:nvPr>
            <p:custDataLst>
              <p:tags r:id="rId2"/>
            </p:custDataLst>
          </p:nvPr>
        </p:nvSpPr>
        <p:spPr bwMode="auto">
          <a:xfrm>
            <a:off x="1132438" y="2166120"/>
            <a:ext cx="1562174" cy="161850"/>
          </a:xfrm>
          <a:prstGeom prst="rect">
            <a:avLst/>
          </a:prstGeom>
          <a:solidFill>
            <a:schemeClr val="accent1">
              <a:alpha val="84000"/>
            </a:schemeClr>
          </a:solidFill>
          <a:ln>
            <a:noFill/>
          </a:ln>
        </p:spPr>
        <p:txBody>
          <a:bodyPr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en-US" sz="1050" dirty="0">
              <a:solidFill>
                <a:srgbClr val="FFFFFF"/>
              </a:solidFill>
              <a:latin typeface="汉仪夏日体W" panose="00020600040101010101" pitchFamily="18" charset="-122"/>
              <a:ea typeface="汉仪夏日体W" panose="00020600040101010101" pitchFamily="18" charset="-122"/>
            </a:endParaRPr>
          </a:p>
        </p:txBody>
      </p:sp>
      <p:sp>
        <p:nvSpPr>
          <p:cNvPr id="5133" name="MH_SubTitle_2"/>
          <p:cNvSpPr>
            <a:spLocks noChangeArrowheads="1"/>
          </p:cNvSpPr>
          <p:nvPr>
            <p:custDataLst>
              <p:tags r:id="rId3"/>
            </p:custDataLst>
          </p:nvPr>
        </p:nvSpPr>
        <p:spPr bwMode="auto">
          <a:xfrm>
            <a:off x="4765810" y="2166120"/>
            <a:ext cx="1562174" cy="161850"/>
          </a:xfrm>
          <a:prstGeom prst="rect">
            <a:avLst/>
          </a:prstGeom>
          <a:solidFill>
            <a:schemeClr val="accent2">
              <a:alpha val="84000"/>
            </a:schemeClr>
          </a:solidFill>
          <a:ln>
            <a:noFill/>
          </a:ln>
        </p:spPr>
        <p:txBody>
          <a:bodyPr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en-US" sz="1050" dirty="0">
              <a:solidFill>
                <a:srgbClr val="FFFFFF"/>
              </a:solidFill>
              <a:latin typeface="汉仪夏日体W" panose="00020600040101010101" pitchFamily="18" charset="-122"/>
              <a:ea typeface="汉仪夏日体W" panose="00020600040101010101" pitchFamily="18" charset="-122"/>
            </a:endParaRPr>
          </a:p>
        </p:txBody>
      </p:sp>
      <p:sp>
        <p:nvSpPr>
          <p:cNvPr id="5134" name="MH_SubTitle_3"/>
          <p:cNvSpPr>
            <a:spLocks noChangeArrowheads="1"/>
          </p:cNvSpPr>
          <p:nvPr>
            <p:custDataLst>
              <p:tags r:id="rId4"/>
            </p:custDataLst>
          </p:nvPr>
        </p:nvSpPr>
        <p:spPr bwMode="auto">
          <a:xfrm>
            <a:off x="1132438" y="3798861"/>
            <a:ext cx="1562174" cy="161849"/>
          </a:xfrm>
          <a:prstGeom prst="rect">
            <a:avLst/>
          </a:prstGeom>
          <a:solidFill>
            <a:schemeClr val="accent3">
              <a:alpha val="84000"/>
            </a:schemeClr>
          </a:solidFill>
          <a:ln>
            <a:noFill/>
          </a:ln>
        </p:spPr>
        <p:txBody>
          <a:bodyPr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en-US" sz="1050" dirty="0">
              <a:solidFill>
                <a:srgbClr val="FFFFFF"/>
              </a:solidFill>
              <a:latin typeface="汉仪夏日体W" panose="00020600040101010101" pitchFamily="18" charset="-122"/>
              <a:ea typeface="汉仪夏日体W" panose="00020600040101010101" pitchFamily="18" charset="-122"/>
            </a:endParaRPr>
          </a:p>
        </p:txBody>
      </p:sp>
      <p:sp>
        <p:nvSpPr>
          <p:cNvPr id="5135" name="MH_SubTitle_4"/>
          <p:cNvSpPr>
            <a:spLocks noChangeArrowheads="1"/>
          </p:cNvSpPr>
          <p:nvPr>
            <p:custDataLst>
              <p:tags r:id="rId5"/>
            </p:custDataLst>
          </p:nvPr>
        </p:nvSpPr>
        <p:spPr bwMode="auto">
          <a:xfrm>
            <a:off x="4765810" y="3798861"/>
            <a:ext cx="1562174" cy="161849"/>
          </a:xfrm>
          <a:prstGeom prst="rect">
            <a:avLst/>
          </a:prstGeom>
          <a:solidFill>
            <a:schemeClr val="accent4">
              <a:alpha val="84000"/>
            </a:schemeClr>
          </a:solidFill>
          <a:ln>
            <a:noFill/>
          </a:ln>
        </p:spPr>
        <p:txBody>
          <a:bodyPr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defRPr/>
            </a:pPr>
            <a:endParaRPr lang="zh-CN" altLang="en-US" sz="1050" dirty="0">
              <a:solidFill>
                <a:srgbClr val="FFFFFF"/>
              </a:solidFill>
              <a:latin typeface="汉仪夏日体W" panose="00020600040101010101" pitchFamily="18" charset="-122"/>
              <a:ea typeface="汉仪夏日体W" panose="00020600040101010101" pitchFamily="18" charset="-122"/>
            </a:endParaRPr>
          </a:p>
        </p:txBody>
      </p:sp>
      <p:grpSp>
        <p:nvGrpSpPr>
          <p:cNvPr id="20" name="组合 19"/>
          <p:cNvGrpSpPr/>
          <p:nvPr/>
        </p:nvGrpSpPr>
        <p:grpSpPr>
          <a:xfrm>
            <a:off x="2813548" y="1342677"/>
            <a:ext cx="1833325" cy="904744"/>
            <a:chOff x="8602472" y="3626462"/>
            <a:chExt cx="2444433" cy="1206325"/>
          </a:xfrm>
        </p:grpSpPr>
        <p:sp>
          <p:nvSpPr>
            <p:cNvPr id="21" name="TextBox 19"/>
            <p:cNvSpPr txBox="1"/>
            <p:nvPr/>
          </p:nvSpPr>
          <p:spPr>
            <a:xfrm>
              <a:off x="8602472" y="3626462"/>
              <a:ext cx="2444433" cy="43088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500" dirty="0">
                  <a:latin typeface="汉仪夏日体W" panose="00020600040101010101" pitchFamily="18" charset="-122"/>
                  <a:ea typeface="汉仪夏日体W" panose="00020600040101010101" pitchFamily="18" charset="-122"/>
                </a:rPr>
                <a:t>标题文字添加</a:t>
              </a:r>
              <a:endParaRPr lang="en-US" sz="1500" dirty="0">
                <a:latin typeface="汉仪夏日体W" panose="00020600040101010101" pitchFamily="18" charset="-122"/>
                <a:ea typeface="汉仪夏日体W" panose="00020600040101010101" pitchFamily="18" charset="-122"/>
              </a:endParaRPr>
            </a:p>
          </p:txBody>
        </p:sp>
        <p:sp>
          <p:nvSpPr>
            <p:cNvPr id="22" name="文本框 21"/>
            <p:cNvSpPr txBox="1"/>
            <p:nvPr/>
          </p:nvSpPr>
          <p:spPr>
            <a:xfrm>
              <a:off x="8602475" y="3971013"/>
              <a:ext cx="2304916" cy="861774"/>
            </a:xfrm>
            <a:prstGeom prst="rect">
              <a:avLst/>
            </a:prstGeom>
            <a:noFill/>
          </p:spPr>
          <p:txBody>
            <a:bodyPr wrap="square" rtlCol="0">
              <a:spAutoFit/>
              <a:scene3d>
                <a:camera prst="orthographicFront"/>
                <a:lightRig rig="threePt" dir="t"/>
              </a:scene3d>
              <a:sp3d contourW="12700"/>
            </a:bodyPr>
            <a:lstStyle/>
            <a:p>
              <a:r>
                <a:rPr lang="en-US" altLang="zh-CN" sz="900" dirty="0">
                  <a:solidFill>
                    <a:schemeClr val="bg1">
                      <a:lumMod val="50000"/>
                    </a:schemeClr>
                  </a:solidFill>
                  <a:latin typeface="汉仪夏日体W" panose="00020600040101010101" pitchFamily="18" charset="-122"/>
                  <a:ea typeface="汉仪夏日体W" panose="00020600040101010101" pitchFamily="18" charset="-122"/>
                </a:rPr>
                <a:t>The user can demonstrate on a projector or computer, or print the presentation and make it into a film</a:t>
              </a:r>
            </a:p>
          </p:txBody>
        </p:sp>
      </p:grpSp>
      <p:grpSp>
        <p:nvGrpSpPr>
          <p:cNvPr id="23" name="组合 22"/>
          <p:cNvGrpSpPr/>
          <p:nvPr/>
        </p:nvGrpSpPr>
        <p:grpSpPr>
          <a:xfrm>
            <a:off x="2813548" y="2976711"/>
            <a:ext cx="1833325" cy="904744"/>
            <a:chOff x="8602472" y="3626462"/>
            <a:chExt cx="2444433" cy="1206325"/>
          </a:xfrm>
        </p:grpSpPr>
        <p:sp>
          <p:nvSpPr>
            <p:cNvPr id="24" name="TextBox 19"/>
            <p:cNvSpPr txBox="1"/>
            <p:nvPr/>
          </p:nvSpPr>
          <p:spPr>
            <a:xfrm>
              <a:off x="8602472" y="3626462"/>
              <a:ext cx="2444433" cy="43088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500" dirty="0">
                  <a:latin typeface="汉仪夏日体W" panose="00020600040101010101" pitchFamily="18" charset="-122"/>
                  <a:ea typeface="汉仪夏日体W" panose="00020600040101010101" pitchFamily="18" charset="-122"/>
                </a:rPr>
                <a:t>标题文字添加</a:t>
              </a:r>
              <a:endParaRPr lang="en-US" sz="1500" dirty="0">
                <a:latin typeface="汉仪夏日体W" panose="00020600040101010101" pitchFamily="18" charset="-122"/>
                <a:ea typeface="汉仪夏日体W" panose="00020600040101010101" pitchFamily="18" charset="-122"/>
              </a:endParaRPr>
            </a:p>
          </p:txBody>
        </p:sp>
        <p:sp>
          <p:nvSpPr>
            <p:cNvPr id="25" name="文本框 24"/>
            <p:cNvSpPr txBox="1"/>
            <p:nvPr/>
          </p:nvSpPr>
          <p:spPr>
            <a:xfrm>
              <a:off x="8602475" y="3971013"/>
              <a:ext cx="2304916" cy="861774"/>
            </a:xfrm>
            <a:prstGeom prst="rect">
              <a:avLst/>
            </a:prstGeom>
            <a:noFill/>
          </p:spPr>
          <p:txBody>
            <a:bodyPr wrap="square" rtlCol="0">
              <a:spAutoFit/>
              <a:scene3d>
                <a:camera prst="orthographicFront"/>
                <a:lightRig rig="threePt" dir="t"/>
              </a:scene3d>
              <a:sp3d contourW="12700"/>
            </a:bodyPr>
            <a:lstStyle/>
            <a:p>
              <a:r>
                <a:rPr lang="en-US" altLang="zh-CN" sz="900" dirty="0">
                  <a:solidFill>
                    <a:schemeClr val="bg1">
                      <a:lumMod val="50000"/>
                    </a:schemeClr>
                  </a:solidFill>
                  <a:latin typeface="汉仪夏日体W" panose="00020600040101010101" pitchFamily="18" charset="-122"/>
                  <a:ea typeface="汉仪夏日体W" panose="00020600040101010101" pitchFamily="18" charset="-122"/>
                </a:rPr>
                <a:t>The user can demonstrate on a projector or computer, or print the presentation and make it into a film</a:t>
              </a:r>
            </a:p>
          </p:txBody>
        </p:sp>
      </p:grpSp>
      <p:grpSp>
        <p:nvGrpSpPr>
          <p:cNvPr id="26" name="组合 25"/>
          <p:cNvGrpSpPr/>
          <p:nvPr/>
        </p:nvGrpSpPr>
        <p:grpSpPr>
          <a:xfrm>
            <a:off x="6446920" y="1342677"/>
            <a:ext cx="1833325" cy="904744"/>
            <a:chOff x="8602472" y="3626462"/>
            <a:chExt cx="2444433" cy="1206325"/>
          </a:xfrm>
        </p:grpSpPr>
        <p:sp>
          <p:nvSpPr>
            <p:cNvPr id="27" name="TextBox 19"/>
            <p:cNvSpPr txBox="1"/>
            <p:nvPr/>
          </p:nvSpPr>
          <p:spPr>
            <a:xfrm>
              <a:off x="8602472" y="3626462"/>
              <a:ext cx="2444433" cy="43088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500" dirty="0">
                  <a:latin typeface="汉仪夏日体W" panose="00020600040101010101" pitchFamily="18" charset="-122"/>
                  <a:ea typeface="汉仪夏日体W" panose="00020600040101010101" pitchFamily="18" charset="-122"/>
                </a:rPr>
                <a:t>标题文字添加</a:t>
              </a:r>
              <a:endParaRPr lang="en-US" sz="1500" dirty="0">
                <a:latin typeface="汉仪夏日体W" panose="00020600040101010101" pitchFamily="18" charset="-122"/>
                <a:ea typeface="汉仪夏日体W" panose="00020600040101010101" pitchFamily="18" charset="-122"/>
              </a:endParaRPr>
            </a:p>
          </p:txBody>
        </p:sp>
        <p:sp>
          <p:nvSpPr>
            <p:cNvPr id="28" name="文本框 27"/>
            <p:cNvSpPr txBox="1"/>
            <p:nvPr/>
          </p:nvSpPr>
          <p:spPr>
            <a:xfrm>
              <a:off x="8602475" y="3971013"/>
              <a:ext cx="2304916" cy="861774"/>
            </a:xfrm>
            <a:prstGeom prst="rect">
              <a:avLst/>
            </a:prstGeom>
            <a:noFill/>
          </p:spPr>
          <p:txBody>
            <a:bodyPr wrap="square" rtlCol="0">
              <a:spAutoFit/>
              <a:scene3d>
                <a:camera prst="orthographicFront"/>
                <a:lightRig rig="threePt" dir="t"/>
              </a:scene3d>
              <a:sp3d contourW="12700"/>
            </a:bodyPr>
            <a:lstStyle/>
            <a:p>
              <a:r>
                <a:rPr lang="en-US" altLang="zh-CN" sz="900" dirty="0">
                  <a:solidFill>
                    <a:schemeClr val="bg1">
                      <a:lumMod val="50000"/>
                    </a:schemeClr>
                  </a:solidFill>
                  <a:latin typeface="汉仪夏日体W" panose="00020600040101010101" pitchFamily="18" charset="-122"/>
                  <a:ea typeface="汉仪夏日体W" panose="00020600040101010101" pitchFamily="18" charset="-122"/>
                </a:rPr>
                <a:t>The user can demonstrate on a projector or computer, or print the presentation and make it into a film</a:t>
              </a:r>
            </a:p>
          </p:txBody>
        </p:sp>
      </p:grpSp>
      <p:grpSp>
        <p:nvGrpSpPr>
          <p:cNvPr id="29" name="组合 28"/>
          <p:cNvGrpSpPr/>
          <p:nvPr/>
        </p:nvGrpSpPr>
        <p:grpSpPr>
          <a:xfrm>
            <a:off x="6446920" y="2976711"/>
            <a:ext cx="1833325" cy="904744"/>
            <a:chOff x="8602472" y="3626462"/>
            <a:chExt cx="2444433" cy="1206325"/>
          </a:xfrm>
        </p:grpSpPr>
        <p:sp>
          <p:nvSpPr>
            <p:cNvPr id="30" name="TextBox 19"/>
            <p:cNvSpPr txBox="1"/>
            <p:nvPr/>
          </p:nvSpPr>
          <p:spPr>
            <a:xfrm>
              <a:off x="8602472" y="3626462"/>
              <a:ext cx="2444433" cy="430886"/>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500" dirty="0">
                  <a:latin typeface="汉仪夏日体W" panose="00020600040101010101" pitchFamily="18" charset="-122"/>
                  <a:ea typeface="汉仪夏日体W" panose="00020600040101010101" pitchFamily="18" charset="-122"/>
                </a:rPr>
                <a:t>标题文字添加</a:t>
              </a:r>
              <a:endParaRPr lang="en-US" sz="1500" dirty="0">
                <a:latin typeface="汉仪夏日体W" panose="00020600040101010101" pitchFamily="18" charset="-122"/>
                <a:ea typeface="汉仪夏日体W" panose="00020600040101010101" pitchFamily="18" charset="-122"/>
              </a:endParaRPr>
            </a:p>
          </p:txBody>
        </p:sp>
        <p:sp>
          <p:nvSpPr>
            <p:cNvPr id="31" name="文本框 30"/>
            <p:cNvSpPr txBox="1"/>
            <p:nvPr/>
          </p:nvSpPr>
          <p:spPr>
            <a:xfrm>
              <a:off x="8602475" y="3971013"/>
              <a:ext cx="2304916" cy="861774"/>
            </a:xfrm>
            <a:prstGeom prst="rect">
              <a:avLst/>
            </a:prstGeom>
            <a:noFill/>
          </p:spPr>
          <p:txBody>
            <a:bodyPr wrap="square" rtlCol="0">
              <a:spAutoFit/>
              <a:scene3d>
                <a:camera prst="orthographicFront"/>
                <a:lightRig rig="threePt" dir="t"/>
              </a:scene3d>
              <a:sp3d contourW="12700"/>
            </a:bodyPr>
            <a:lstStyle/>
            <a:p>
              <a:r>
                <a:rPr lang="en-US" altLang="zh-CN" sz="900" dirty="0">
                  <a:solidFill>
                    <a:schemeClr val="bg1">
                      <a:lumMod val="50000"/>
                    </a:schemeClr>
                  </a:solidFill>
                  <a:latin typeface="汉仪夏日体W" panose="00020600040101010101" pitchFamily="18" charset="-122"/>
                  <a:ea typeface="汉仪夏日体W" panose="00020600040101010101" pitchFamily="18" charset="-122"/>
                </a:rPr>
                <a:t>The user can demonstrate on a projector or computer, or print the presentation and make it into a film</a:t>
              </a:r>
            </a:p>
          </p:txBody>
        </p:sp>
      </p:grpSp>
    </p:spTree>
    <p:custDataLst>
      <p:tags r:id="rId1"/>
    </p:custDataLst>
    <p:extLst>
      <p:ext uri="{BB962C8B-B14F-4D97-AF65-F5344CB8AC3E}">
        <p14:creationId xmlns:p14="http://schemas.microsoft.com/office/powerpoint/2010/main" val="2836935734"/>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132"/>
                                        </p:tgtEl>
                                        <p:attrNameLst>
                                          <p:attrName>style.visibility</p:attrName>
                                        </p:attrNameLst>
                                      </p:cBhvr>
                                      <p:to>
                                        <p:strVal val="visible"/>
                                      </p:to>
                                    </p:set>
                                    <p:animEffect transition="in" filter="randombar(horizontal)">
                                      <p:cBhvr>
                                        <p:cTn id="10" dur="500"/>
                                        <p:tgtEl>
                                          <p:spTgt spid="5132"/>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134"/>
                                        </p:tgtEl>
                                        <p:attrNameLst>
                                          <p:attrName>style.visibility</p:attrName>
                                        </p:attrNameLst>
                                      </p:cBhvr>
                                      <p:to>
                                        <p:strVal val="visible"/>
                                      </p:to>
                                    </p:set>
                                    <p:animEffect transition="in" filter="randombar(horizontal)">
                                      <p:cBhvr>
                                        <p:cTn id="16" dur="500"/>
                                        <p:tgtEl>
                                          <p:spTgt spid="5134"/>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133"/>
                                        </p:tgtEl>
                                        <p:attrNameLst>
                                          <p:attrName>style.visibility</p:attrName>
                                        </p:attrNameLst>
                                      </p:cBhvr>
                                      <p:to>
                                        <p:strVal val="visible"/>
                                      </p:to>
                                    </p:set>
                                    <p:animEffect transition="in" filter="randombar(horizontal)">
                                      <p:cBhvr>
                                        <p:cTn id="22" dur="500"/>
                                        <p:tgtEl>
                                          <p:spTgt spid="5133"/>
                                        </p:tgtEl>
                                      </p:cBhvr>
                                    </p:animEffect>
                                  </p:childTnLst>
                                </p:cTn>
                              </p:par>
                              <p:par>
                                <p:cTn id="23" presetID="14" presetClass="entr" presetSubtype="1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135"/>
                                        </p:tgtEl>
                                        <p:attrNameLst>
                                          <p:attrName>style.visibility</p:attrName>
                                        </p:attrNameLst>
                                      </p:cBhvr>
                                      <p:to>
                                        <p:strVal val="visible"/>
                                      </p:to>
                                    </p:set>
                                    <p:animEffect transition="in" filter="randombar(horizontal)">
                                      <p:cBhvr>
                                        <p:cTn id="28" dur="500"/>
                                        <p:tgtEl>
                                          <p:spTgt spid="5135"/>
                                        </p:tgtEl>
                                      </p:cBhvr>
                                    </p:animEffect>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animBg="1"/>
      <p:bldP spid="5133" grpId="0" animBg="1"/>
      <p:bldP spid="5134" grpId="0" animBg="1"/>
      <p:bldP spid="51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06D061B-30A9-4713-AC09-A7985E8EE959}"/>
              </a:ext>
            </a:extLst>
          </p:cNvPr>
          <p:cNvPicPr>
            <a:picLocks noChangeAspect="1"/>
          </p:cNvPicPr>
          <p:nvPr/>
        </p:nvPicPr>
        <p:blipFill>
          <a:blip r:embed="rId3"/>
          <a:stretch>
            <a:fillRect/>
          </a:stretch>
        </p:blipFill>
        <p:spPr>
          <a:xfrm>
            <a:off x="1662" y="2385"/>
            <a:ext cx="9144019" cy="5144599"/>
          </a:xfrm>
          <a:prstGeom prst="rect">
            <a:avLst/>
          </a:prstGeom>
        </p:spPr>
      </p:pic>
      <p:sp>
        <p:nvSpPr>
          <p:cNvPr id="15" name="TextBox 11"/>
          <p:cNvSpPr txBox="1">
            <a:spLocks noChangeArrowheads="1"/>
          </p:cNvSpPr>
          <p:nvPr/>
        </p:nvSpPr>
        <p:spPr bwMode="auto">
          <a:xfrm>
            <a:off x="4303099" y="2141240"/>
            <a:ext cx="1369569" cy="4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dirty="0">
                <a:solidFill>
                  <a:schemeClr val="bg1">
                    <a:lumMod val="95000"/>
                  </a:schemeClr>
                </a:solidFill>
                <a:latin typeface="微软雅黑" panose="020B0503020204020204" pitchFamily="34" charset="-122"/>
                <a:ea typeface="微软雅黑" panose="020B0503020204020204" pitchFamily="34" charset="-122"/>
              </a:rPr>
              <a:t>自我评价</a:t>
            </a:r>
            <a:endParaRPr lang="zh-CN" altLang="en-US"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7" name="TextBox 1"/>
          <p:cNvSpPr txBox="1">
            <a:spLocks noChangeArrowheads="1"/>
          </p:cNvSpPr>
          <p:nvPr/>
        </p:nvSpPr>
        <p:spPr bwMode="auto">
          <a:xfrm>
            <a:off x="4286313" y="2711646"/>
            <a:ext cx="2489193" cy="48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900" dirty="0">
                <a:solidFill>
                  <a:schemeClr val="bg1">
                    <a:lumMod val="95000"/>
                  </a:schemeClr>
                </a:solidFill>
                <a:latin typeface="微软雅黑" pitchFamily="34" charset="-122"/>
                <a:ea typeface="微软雅黑" pitchFamily="34" charset="-122"/>
              </a:rPr>
              <a:t>这里可以用一段简洁的文字描述出本章中心思想，或者作为章节导语。还可以列出本章的小节标题。</a:t>
            </a:r>
          </a:p>
        </p:txBody>
      </p:sp>
      <p:grpSp>
        <p:nvGrpSpPr>
          <p:cNvPr id="10" name="组合 9">
            <a:extLst>
              <a:ext uri="{FF2B5EF4-FFF2-40B4-BE49-F238E27FC236}">
                <a16:creationId xmlns:a16="http://schemas.microsoft.com/office/drawing/2014/main" id="{AF085B08-1E75-4DD2-B440-49C3A2C07DA0}"/>
              </a:ext>
            </a:extLst>
          </p:cNvPr>
          <p:cNvGrpSpPr/>
          <p:nvPr/>
        </p:nvGrpSpPr>
        <p:grpSpPr>
          <a:xfrm>
            <a:off x="3213485" y="2117405"/>
            <a:ext cx="1068818" cy="1068817"/>
            <a:chOff x="4353170" y="1223943"/>
            <a:chExt cx="1068877" cy="1068876"/>
          </a:xfrm>
        </p:grpSpPr>
        <p:sp>
          <p:nvSpPr>
            <p:cNvPr id="11" name="Freeform: Shape 2">
              <a:extLst>
                <a:ext uri="{FF2B5EF4-FFF2-40B4-BE49-F238E27FC236}">
                  <a16:creationId xmlns:a16="http://schemas.microsoft.com/office/drawing/2014/main" id="{D410E72F-356E-4AA2-9E4F-17C52BBEFEB9}"/>
                </a:ext>
              </a:extLst>
            </p:cNvPr>
            <p:cNvSpPr>
              <a:spLocks/>
            </p:cNvSpPr>
            <p:nvPr/>
          </p:nvSpPr>
          <p:spPr bwMode="auto">
            <a:xfrm>
              <a:off x="4353170" y="1223943"/>
              <a:ext cx="1068877" cy="10688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8179"/>
                  </a:moveTo>
                  <a:cubicBezTo>
                    <a:pt x="21599" y="7622"/>
                    <a:pt x="21372" y="7076"/>
                    <a:pt x="20962" y="6638"/>
                  </a:cubicBezTo>
                  <a:cubicBezTo>
                    <a:pt x="20062" y="5676"/>
                    <a:pt x="18556" y="5625"/>
                    <a:pt x="17878" y="6638"/>
                  </a:cubicBezTo>
                  <a:cubicBezTo>
                    <a:pt x="17743" y="6841"/>
                    <a:pt x="17659" y="7083"/>
                    <a:pt x="17459" y="7224"/>
                  </a:cubicBezTo>
                  <a:cubicBezTo>
                    <a:pt x="17008" y="7543"/>
                    <a:pt x="16381" y="7235"/>
                    <a:pt x="16358" y="6683"/>
                  </a:cubicBezTo>
                  <a:lnTo>
                    <a:pt x="16358" y="0"/>
                  </a:lnTo>
                  <a:lnTo>
                    <a:pt x="9675" y="0"/>
                  </a:lnTo>
                  <a:cubicBezTo>
                    <a:pt x="9123" y="23"/>
                    <a:pt x="8814" y="649"/>
                    <a:pt x="9133" y="1100"/>
                  </a:cubicBezTo>
                  <a:cubicBezTo>
                    <a:pt x="9274" y="1300"/>
                    <a:pt x="9517" y="1384"/>
                    <a:pt x="9719" y="1519"/>
                  </a:cubicBezTo>
                  <a:cubicBezTo>
                    <a:pt x="10733" y="2197"/>
                    <a:pt x="10681" y="3704"/>
                    <a:pt x="9719" y="4604"/>
                  </a:cubicBezTo>
                  <a:cubicBezTo>
                    <a:pt x="9282" y="5013"/>
                    <a:pt x="8735" y="5241"/>
                    <a:pt x="8179" y="5241"/>
                  </a:cubicBezTo>
                  <a:cubicBezTo>
                    <a:pt x="7622" y="5241"/>
                    <a:pt x="7076" y="5013"/>
                    <a:pt x="6638" y="4604"/>
                  </a:cubicBezTo>
                  <a:cubicBezTo>
                    <a:pt x="5676" y="3704"/>
                    <a:pt x="5625" y="2198"/>
                    <a:pt x="6638" y="1519"/>
                  </a:cubicBezTo>
                  <a:cubicBezTo>
                    <a:pt x="6840" y="1384"/>
                    <a:pt x="7083" y="1300"/>
                    <a:pt x="7224" y="1100"/>
                  </a:cubicBezTo>
                  <a:cubicBezTo>
                    <a:pt x="7543" y="649"/>
                    <a:pt x="7235" y="23"/>
                    <a:pt x="6683" y="0"/>
                  </a:cubicBezTo>
                  <a:lnTo>
                    <a:pt x="0" y="0"/>
                  </a:lnTo>
                  <a:lnTo>
                    <a:pt x="0" y="6683"/>
                  </a:lnTo>
                  <a:cubicBezTo>
                    <a:pt x="23" y="7235"/>
                    <a:pt x="649" y="7543"/>
                    <a:pt x="1100" y="7224"/>
                  </a:cubicBezTo>
                  <a:cubicBezTo>
                    <a:pt x="1300" y="7083"/>
                    <a:pt x="1384" y="6841"/>
                    <a:pt x="1519" y="6638"/>
                  </a:cubicBezTo>
                  <a:cubicBezTo>
                    <a:pt x="2197" y="5625"/>
                    <a:pt x="3704" y="5676"/>
                    <a:pt x="4604" y="6638"/>
                  </a:cubicBezTo>
                  <a:cubicBezTo>
                    <a:pt x="5013" y="7076"/>
                    <a:pt x="5241" y="7622"/>
                    <a:pt x="5241" y="8179"/>
                  </a:cubicBezTo>
                  <a:cubicBezTo>
                    <a:pt x="5241" y="8735"/>
                    <a:pt x="5013" y="9282"/>
                    <a:pt x="4604" y="9719"/>
                  </a:cubicBezTo>
                  <a:cubicBezTo>
                    <a:pt x="3704" y="10681"/>
                    <a:pt x="2198" y="10732"/>
                    <a:pt x="1519" y="9719"/>
                  </a:cubicBezTo>
                  <a:cubicBezTo>
                    <a:pt x="1384" y="9517"/>
                    <a:pt x="1300" y="9274"/>
                    <a:pt x="1100" y="9133"/>
                  </a:cubicBezTo>
                  <a:cubicBezTo>
                    <a:pt x="649" y="8814"/>
                    <a:pt x="23" y="9123"/>
                    <a:pt x="0" y="9675"/>
                  </a:cubicBezTo>
                  <a:lnTo>
                    <a:pt x="0" y="16358"/>
                  </a:lnTo>
                  <a:lnTo>
                    <a:pt x="6683" y="16358"/>
                  </a:lnTo>
                  <a:cubicBezTo>
                    <a:pt x="7235" y="16381"/>
                    <a:pt x="7543" y="17008"/>
                    <a:pt x="7224" y="17459"/>
                  </a:cubicBezTo>
                  <a:cubicBezTo>
                    <a:pt x="7083" y="17659"/>
                    <a:pt x="6840" y="17743"/>
                    <a:pt x="6638" y="17878"/>
                  </a:cubicBezTo>
                  <a:cubicBezTo>
                    <a:pt x="5625" y="18556"/>
                    <a:pt x="5676" y="20062"/>
                    <a:pt x="6638" y="20962"/>
                  </a:cubicBezTo>
                  <a:cubicBezTo>
                    <a:pt x="7076" y="21372"/>
                    <a:pt x="7622" y="21600"/>
                    <a:pt x="8179" y="21599"/>
                  </a:cubicBezTo>
                  <a:cubicBezTo>
                    <a:pt x="8735" y="21599"/>
                    <a:pt x="9282" y="21372"/>
                    <a:pt x="9719" y="20962"/>
                  </a:cubicBezTo>
                  <a:cubicBezTo>
                    <a:pt x="10681" y="20062"/>
                    <a:pt x="10733" y="18556"/>
                    <a:pt x="9719" y="17878"/>
                  </a:cubicBezTo>
                  <a:cubicBezTo>
                    <a:pt x="9517" y="17743"/>
                    <a:pt x="9274" y="17659"/>
                    <a:pt x="9133" y="17459"/>
                  </a:cubicBezTo>
                  <a:cubicBezTo>
                    <a:pt x="8814" y="17008"/>
                    <a:pt x="9123" y="16381"/>
                    <a:pt x="9675" y="16358"/>
                  </a:cubicBezTo>
                  <a:lnTo>
                    <a:pt x="16358" y="16358"/>
                  </a:lnTo>
                  <a:lnTo>
                    <a:pt x="16358" y="9675"/>
                  </a:lnTo>
                  <a:cubicBezTo>
                    <a:pt x="16381" y="9123"/>
                    <a:pt x="17008" y="8814"/>
                    <a:pt x="17459" y="9133"/>
                  </a:cubicBezTo>
                  <a:cubicBezTo>
                    <a:pt x="17659" y="9274"/>
                    <a:pt x="17743" y="9517"/>
                    <a:pt x="17878" y="9719"/>
                  </a:cubicBezTo>
                  <a:cubicBezTo>
                    <a:pt x="18556" y="10732"/>
                    <a:pt x="20062" y="10681"/>
                    <a:pt x="20962" y="9719"/>
                  </a:cubicBezTo>
                  <a:cubicBezTo>
                    <a:pt x="21372" y="9282"/>
                    <a:pt x="21600" y="8735"/>
                    <a:pt x="21599" y="8179"/>
                  </a:cubicBezTo>
                  <a:close/>
                </a:path>
              </a:pathLst>
            </a:custGeom>
            <a:solidFill>
              <a:schemeClr val="accent1"/>
            </a:solidFill>
            <a:ln w="19050">
              <a:solidFill>
                <a:schemeClr val="bg1"/>
              </a:solidFill>
            </a:ln>
            <a:effectLst/>
            <a:extLst/>
          </p:spPr>
          <p:txBody>
            <a:bodyPr anchor="ctr"/>
            <a:lstStyle/>
            <a:p>
              <a:pPr algn="ctr"/>
              <a:endParaRPr sz="1280">
                <a:solidFill>
                  <a:schemeClr val="bg1">
                    <a:lumMod val="95000"/>
                  </a:schemeClr>
                </a:solidFill>
              </a:endParaRPr>
            </a:p>
          </p:txBody>
        </p:sp>
        <p:sp>
          <p:nvSpPr>
            <p:cNvPr id="12" name="Freeform: Shape 9">
              <a:extLst>
                <a:ext uri="{FF2B5EF4-FFF2-40B4-BE49-F238E27FC236}">
                  <a16:creationId xmlns:a16="http://schemas.microsoft.com/office/drawing/2014/main" id="{ED646FE5-C2B4-4381-93D7-27FDC8CDB86A}"/>
                </a:ext>
              </a:extLst>
            </p:cNvPr>
            <p:cNvSpPr>
              <a:spLocks/>
            </p:cNvSpPr>
            <p:nvPr/>
          </p:nvSpPr>
          <p:spPr bwMode="auto">
            <a:xfrm>
              <a:off x="4661998" y="1406987"/>
              <a:ext cx="760049" cy="683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bodyPr>
            <a:lstStyle/>
            <a:p>
              <a:r>
                <a:rPr lang="en-US" sz="3200" b="1" dirty="0">
                  <a:solidFill>
                    <a:schemeClr val="bg1">
                      <a:lumMod val="95000"/>
                    </a:schemeClr>
                  </a:solidFill>
                </a:rPr>
                <a:t>02</a:t>
              </a:r>
              <a:endParaRPr lang="id-ID" sz="3200" b="1" dirty="0">
                <a:solidFill>
                  <a:schemeClr val="bg1">
                    <a:lumMod val="95000"/>
                  </a:schemeClr>
                </a:solidFill>
              </a:endParaRPr>
            </a:p>
          </p:txBody>
        </p:sp>
      </p:grpSp>
    </p:spTree>
    <p:extLst>
      <p:ext uri="{BB962C8B-B14F-4D97-AF65-F5344CB8AC3E}">
        <p14:creationId xmlns:p14="http://schemas.microsoft.com/office/powerpoint/2010/main" val="444372424"/>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1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Line 33"/>
          <p:cNvSpPr>
            <a:spLocks noChangeShapeType="1"/>
          </p:cNvSpPr>
          <p:nvPr/>
        </p:nvSpPr>
        <p:spPr bwMode="auto">
          <a:xfrm flipH="1" flipV="1">
            <a:off x="3031387" y="2360502"/>
            <a:ext cx="1347788" cy="0"/>
          </a:xfrm>
          <a:prstGeom prst="line">
            <a:avLst/>
          </a:prstGeom>
          <a:noFill/>
          <a:ln w="19050">
            <a:solidFill>
              <a:schemeClr val="bg1">
                <a:lumMod val="50000"/>
              </a:schemeClr>
            </a:solidFill>
            <a:prstDash val="sysDot"/>
            <a:round/>
            <a:headEnd/>
            <a:tailEnd/>
          </a:ln>
          <a:effectLst/>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da-DK" sz="900" kern="0" dirty="0">
              <a:solidFill>
                <a:sysClr val="windowText" lastClr="000000"/>
              </a:solidFill>
              <a:latin typeface="Arial" pitchFamily="34" charset="0"/>
              <a:ea typeface="ＭＳ Ｐゴシック" charset="0"/>
              <a:cs typeface="ＭＳ Ｐゴシック" charset="0"/>
            </a:endParaRPr>
          </a:p>
        </p:txBody>
      </p:sp>
      <p:sp>
        <p:nvSpPr>
          <p:cNvPr id="36" name="Line 33"/>
          <p:cNvSpPr>
            <a:spLocks noChangeShapeType="1"/>
          </p:cNvSpPr>
          <p:nvPr/>
        </p:nvSpPr>
        <p:spPr bwMode="auto">
          <a:xfrm flipH="1">
            <a:off x="3686231" y="3277239"/>
            <a:ext cx="1340644" cy="0"/>
          </a:xfrm>
          <a:prstGeom prst="line">
            <a:avLst/>
          </a:prstGeom>
          <a:noFill/>
          <a:ln w="19050">
            <a:solidFill>
              <a:schemeClr val="bg1">
                <a:lumMod val="50000"/>
              </a:schemeClr>
            </a:solidFill>
            <a:prstDash val="sysDot"/>
            <a:round/>
            <a:headEnd/>
            <a:tailEnd/>
          </a:ln>
          <a:effectLst/>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da-DK" sz="900" kern="0" dirty="0">
              <a:solidFill>
                <a:sysClr val="windowText" lastClr="000000"/>
              </a:solidFill>
              <a:latin typeface="Arial" pitchFamily="34" charset="0"/>
              <a:ea typeface="ＭＳ Ｐゴシック" charset="0"/>
              <a:cs typeface="ＭＳ Ｐゴシック" charset="0"/>
            </a:endParaRPr>
          </a:p>
        </p:txBody>
      </p:sp>
      <p:sp>
        <p:nvSpPr>
          <p:cNvPr id="38" name="Line 33"/>
          <p:cNvSpPr>
            <a:spLocks noChangeShapeType="1"/>
          </p:cNvSpPr>
          <p:nvPr/>
        </p:nvSpPr>
        <p:spPr bwMode="auto">
          <a:xfrm flipH="1">
            <a:off x="3893233" y="4143876"/>
            <a:ext cx="1849207" cy="0"/>
          </a:xfrm>
          <a:prstGeom prst="line">
            <a:avLst/>
          </a:prstGeom>
          <a:noFill/>
          <a:ln w="19050">
            <a:solidFill>
              <a:schemeClr val="bg1">
                <a:lumMod val="50000"/>
              </a:schemeClr>
            </a:solidFill>
            <a:prstDash val="sysDot"/>
            <a:round/>
            <a:headEnd/>
            <a:tailEnd/>
          </a:ln>
          <a:effectLst/>
        </p:spPr>
        <p:txBody>
          <a:bodyPr lIns="68580" tIns="34290" rIns="68580" bIns="3429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da-DK" sz="900" kern="0" dirty="0">
              <a:solidFill>
                <a:sysClr val="windowText" lastClr="000000"/>
              </a:solidFill>
              <a:latin typeface="Arial" pitchFamily="34" charset="0"/>
              <a:ea typeface="ＭＳ Ｐゴシック" charset="0"/>
              <a:cs typeface="ＭＳ Ｐゴシック" charset="0"/>
            </a:endParaRPr>
          </a:p>
        </p:txBody>
      </p:sp>
      <p:grpSp>
        <p:nvGrpSpPr>
          <p:cNvPr id="2" name="Group 36"/>
          <p:cNvGrpSpPr/>
          <p:nvPr/>
        </p:nvGrpSpPr>
        <p:grpSpPr>
          <a:xfrm>
            <a:off x="4292259" y="1741572"/>
            <a:ext cx="3495087" cy="3170425"/>
            <a:chOff x="5723012" y="2321378"/>
            <a:chExt cx="4660116" cy="4225929"/>
          </a:xfrm>
        </p:grpSpPr>
        <p:grpSp>
          <p:nvGrpSpPr>
            <p:cNvPr id="4" name="Group 8"/>
            <p:cNvGrpSpPr>
              <a:grpSpLocks/>
            </p:cNvGrpSpPr>
            <p:nvPr/>
          </p:nvGrpSpPr>
          <p:grpSpPr bwMode="auto">
            <a:xfrm>
              <a:off x="5723012" y="2321378"/>
              <a:ext cx="2425700" cy="3163886"/>
              <a:chOff x="944562" y="687387"/>
              <a:chExt cx="2451101" cy="3228975"/>
            </a:xfrm>
          </p:grpSpPr>
          <p:sp>
            <p:nvSpPr>
              <p:cNvPr id="5" name="Freeform 44"/>
              <p:cNvSpPr>
                <a:spLocks/>
              </p:cNvSpPr>
              <p:nvPr/>
            </p:nvSpPr>
            <p:spPr bwMode="auto">
              <a:xfrm>
                <a:off x="986269" y="721411"/>
                <a:ext cx="2367687" cy="469846"/>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defRPr/>
                </a:pPr>
                <a:endParaRPr lang="en-US" dirty="0">
                  <a:solidFill>
                    <a:prstClr val="black"/>
                  </a:solidFill>
                  <a:latin typeface="Arial" pitchFamily="-109" charset="0"/>
                  <a:ea typeface="ＭＳ Ｐゴシック" pitchFamily="-109" charset="-128"/>
                  <a:cs typeface="ＭＳ Ｐゴシック" pitchFamily="-109" charset="-128"/>
                </a:endParaRPr>
              </a:p>
            </p:txBody>
          </p:sp>
          <p:sp>
            <p:nvSpPr>
              <p:cNvPr id="6" name="Freeform 10"/>
              <p:cNvSpPr>
                <a:spLocks/>
              </p:cNvSpPr>
              <p:nvPr/>
            </p:nvSpPr>
            <p:spPr bwMode="auto">
              <a:xfrm>
                <a:off x="944562" y="969294"/>
                <a:ext cx="503695" cy="2947068"/>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chemeClr val="accent3"/>
              </a:solidFill>
              <a:ln w="9525">
                <a:solidFill>
                  <a:schemeClr val="accent5">
                    <a:lumMod val="7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defRPr/>
                </a:pPr>
                <a:endParaRPr lang="en-US" dirty="0">
                  <a:solidFill>
                    <a:prstClr val="black"/>
                  </a:solidFill>
                  <a:latin typeface="Arial" pitchFamily="-109" charset="0"/>
                  <a:ea typeface="ＭＳ Ｐゴシック" pitchFamily="-109" charset="-128"/>
                  <a:cs typeface="ＭＳ Ｐゴシック" pitchFamily="-109" charset="-128"/>
                </a:endParaRPr>
              </a:p>
            </p:txBody>
          </p:sp>
          <p:sp>
            <p:nvSpPr>
              <p:cNvPr id="7" name="Freeform 11"/>
              <p:cNvSpPr>
                <a:spLocks/>
              </p:cNvSpPr>
              <p:nvPr/>
            </p:nvSpPr>
            <p:spPr bwMode="auto">
              <a:xfrm>
                <a:off x="1448257" y="838062"/>
                <a:ext cx="1947406" cy="3070199"/>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chemeClr val="tx1">
                      <a:lumMod val="75000"/>
                      <a:lumOff val="25000"/>
                    </a:schemeClr>
                  </a:gs>
                  <a:gs pos="8000">
                    <a:schemeClr val="tx1">
                      <a:lumMod val="75000"/>
                      <a:lumOff val="25000"/>
                    </a:schemeClr>
                  </a:gs>
                  <a:gs pos="55000">
                    <a:schemeClr val="bg1">
                      <a:lumMod val="85000"/>
                    </a:schemeClr>
                  </a:gs>
                  <a:gs pos="100000">
                    <a:schemeClr val="tx1">
                      <a:lumMod val="75000"/>
                      <a:lumOff val="25000"/>
                    </a:schemeClr>
                  </a:gs>
                </a:gsLst>
                <a:lin ang="19200000"/>
              </a:gradFill>
              <a:ln w="9525">
                <a:solidFill>
                  <a:schemeClr val="tx1">
                    <a:lumMod val="85000"/>
                    <a:lumOff val="1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defRPr/>
                </a:pPr>
                <a:endParaRPr lang="en-US" dirty="0">
                  <a:solidFill>
                    <a:prstClr val="black"/>
                  </a:solidFill>
                  <a:latin typeface="Arial" pitchFamily="-109" charset="0"/>
                  <a:ea typeface="ＭＳ Ｐゴシック" pitchFamily="-109" charset="-128"/>
                  <a:cs typeface="ＭＳ Ｐゴシック" pitchFamily="-109" charset="-128"/>
                </a:endParaRPr>
              </a:p>
            </p:txBody>
          </p:sp>
          <p:sp>
            <p:nvSpPr>
              <p:cNvPr id="8" name="Freeform 12"/>
              <p:cNvSpPr>
                <a:spLocks/>
              </p:cNvSpPr>
              <p:nvPr/>
            </p:nvSpPr>
            <p:spPr bwMode="auto">
              <a:xfrm>
                <a:off x="944562" y="687387"/>
                <a:ext cx="2067715" cy="319172"/>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chemeClr val="accent3"/>
              </a:solidFill>
              <a:ln w="9525">
                <a:solidFill>
                  <a:schemeClr val="accent5">
                    <a:lumMod val="7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defRPr/>
                </a:pPr>
                <a:endParaRPr lang="en-US" dirty="0">
                  <a:solidFill>
                    <a:prstClr val="black"/>
                  </a:solidFill>
                  <a:latin typeface="Arial" pitchFamily="-109" charset="0"/>
                  <a:ea typeface="ＭＳ Ｐゴシック" pitchFamily="-109" charset="-128"/>
                  <a:cs typeface="ＭＳ Ｐゴシック" pitchFamily="-109" charset="-128"/>
                </a:endParaRPr>
              </a:p>
            </p:txBody>
          </p:sp>
          <p:pic>
            <p:nvPicPr>
              <p:cNvPr id="9" name="Picture 13"/>
              <p:cNvPicPr>
                <a:picLocks noChangeAspect="1" noChangeArrowheads="1"/>
              </p:cNvPicPr>
              <p:nvPr/>
            </p:nvPicPr>
            <p:blipFill>
              <a:blip r:embed="rId3" cstate="print"/>
              <a:srcRect/>
              <a:stretch>
                <a:fillRect/>
              </a:stretch>
            </p:blipFill>
            <p:spPr bwMode="auto">
              <a:xfrm>
                <a:off x="2994025" y="700087"/>
                <a:ext cx="36513" cy="36513"/>
              </a:xfrm>
              <a:prstGeom prst="rect">
                <a:avLst/>
              </a:prstGeom>
              <a:solidFill>
                <a:schemeClr val="accent3"/>
              </a:solidFill>
              <a:ln w="9525">
                <a:noFill/>
                <a:miter lim="800000"/>
                <a:headEnd/>
                <a:tailEnd/>
              </a:ln>
            </p:spPr>
          </p:pic>
        </p:grpSp>
        <p:grpSp>
          <p:nvGrpSpPr>
            <p:cNvPr id="10" name="Group 8"/>
            <p:cNvGrpSpPr>
              <a:grpSpLocks/>
            </p:cNvGrpSpPr>
            <p:nvPr/>
          </p:nvGrpSpPr>
          <p:grpSpPr bwMode="auto">
            <a:xfrm>
              <a:off x="6072262" y="2462666"/>
              <a:ext cx="2509837" cy="3271837"/>
              <a:chOff x="944562" y="687387"/>
              <a:chExt cx="2451101" cy="3228975"/>
            </a:xfrm>
          </p:grpSpPr>
          <p:sp>
            <p:nvSpPr>
              <p:cNvPr id="11" name="Freeform 9"/>
              <p:cNvSpPr>
                <a:spLocks/>
              </p:cNvSpPr>
              <p:nvPr/>
            </p:nvSpPr>
            <p:spPr bwMode="auto">
              <a:xfrm>
                <a:off x="986421" y="720287"/>
                <a:ext cx="2367383" cy="470011"/>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defRPr/>
                </a:pPr>
                <a:endParaRPr lang="en-US" dirty="0">
                  <a:solidFill>
                    <a:prstClr val="black"/>
                  </a:solidFill>
                  <a:latin typeface="Arial" pitchFamily="-109" charset="0"/>
                  <a:ea typeface="ＭＳ Ｐゴシック" pitchFamily="-109" charset="-128"/>
                  <a:cs typeface="ＭＳ Ｐゴシック" pitchFamily="-109" charset="-128"/>
                </a:endParaRPr>
              </a:p>
            </p:txBody>
          </p:sp>
          <p:sp>
            <p:nvSpPr>
              <p:cNvPr id="12" name="Freeform 10"/>
              <p:cNvSpPr>
                <a:spLocks/>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chemeClr val="accent4"/>
              </a:solidFill>
              <a:ln w="9525">
                <a:solidFill>
                  <a:schemeClr val="accent4"/>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sp>
            <p:nvSpPr>
              <p:cNvPr id="13" name="Freeform 11"/>
              <p:cNvSpPr>
                <a:spLocks/>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rgbClr val="2A6F0C"/>
                  </a:gs>
                  <a:gs pos="7001">
                    <a:srgbClr val="2A6F0C"/>
                  </a:gs>
                  <a:gs pos="55000">
                    <a:srgbClr val="77D729"/>
                  </a:gs>
                  <a:gs pos="100000">
                    <a:srgbClr val="2A6F0C"/>
                  </a:gs>
                </a:gsLst>
                <a:lin ang="19200000"/>
              </a:gradFill>
              <a:ln w="9525">
                <a:solidFill>
                  <a:srgbClr val="2A6F0C"/>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sp>
            <p:nvSpPr>
              <p:cNvPr id="14" name="Freeform 12"/>
              <p:cNvSpPr>
                <a:spLocks/>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chemeClr val="accent4"/>
              </a:solidFill>
              <a:ln w="9525">
                <a:solidFill>
                  <a:schemeClr val="accent4"/>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pic>
            <p:nvPicPr>
              <p:cNvPr id="15" name="Picture 13"/>
              <p:cNvPicPr>
                <a:picLocks noChangeAspect="1" noChangeArrowheads="1"/>
              </p:cNvPicPr>
              <p:nvPr/>
            </p:nvPicPr>
            <p:blipFill>
              <a:blip r:embed="rId3" cstate="print"/>
              <a:srcRect/>
              <a:stretch>
                <a:fillRect/>
              </a:stretch>
            </p:blipFill>
            <p:spPr bwMode="auto">
              <a:xfrm>
                <a:off x="2994025" y="700087"/>
                <a:ext cx="36513" cy="36513"/>
              </a:xfrm>
              <a:prstGeom prst="rect">
                <a:avLst/>
              </a:prstGeom>
              <a:noFill/>
              <a:ln w="9525">
                <a:noFill/>
                <a:miter lim="800000"/>
                <a:headEnd/>
                <a:tailEnd/>
              </a:ln>
            </p:spPr>
          </p:pic>
        </p:grpSp>
        <p:grpSp>
          <p:nvGrpSpPr>
            <p:cNvPr id="16" name="Group 14"/>
            <p:cNvGrpSpPr>
              <a:grpSpLocks/>
            </p:cNvGrpSpPr>
            <p:nvPr/>
          </p:nvGrpSpPr>
          <p:grpSpPr bwMode="auto">
            <a:xfrm>
              <a:off x="6473898" y="2588078"/>
              <a:ext cx="2578099" cy="3360737"/>
              <a:chOff x="944562" y="687387"/>
              <a:chExt cx="2451101" cy="3228975"/>
            </a:xfrm>
          </p:grpSpPr>
          <p:sp>
            <p:nvSpPr>
              <p:cNvPr id="17" name="Freeform 9"/>
              <p:cNvSpPr>
                <a:spLocks/>
              </p:cNvSpPr>
              <p:nvPr/>
            </p:nvSpPr>
            <p:spPr bwMode="auto">
              <a:xfrm>
                <a:off x="985314" y="720943"/>
                <a:ext cx="2369599" cy="469780"/>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defRPr/>
                </a:pPr>
                <a:endParaRPr lang="en-US" dirty="0">
                  <a:solidFill>
                    <a:prstClr val="black"/>
                  </a:solidFill>
                  <a:latin typeface="Arial" pitchFamily="-109" charset="0"/>
                  <a:ea typeface="ＭＳ Ｐゴシック" pitchFamily="-109" charset="-128"/>
                  <a:cs typeface="ＭＳ Ｐゴシック" pitchFamily="-109" charset="-128"/>
                </a:endParaRPr>
              </a:p>
            </p:txBody>
          </p:sp>
          <p:sp>
            <p:nvSpPr>
              <p:cNvPr id="18" name="Freeform 10"/>
              <p:cNvSpPr>
                <a:spLocks/>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chemeClr val="accent3"/>
              </a:solidFill>
              <a:ln w="9525">
                <a:solidFill>
                  <a:schemeClr val="accent4">
                    <a:lumMod val="7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sp>
            <p:nvSpPr>
              <p:cNvPr id="19" name="Freeform 11"/>
              <p:cNvSpPr>
                <a:spLocks/>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rgbClr val="D09E00"/>
                  </a:gs>
                  <a:gs pos="7001">
                    <a:srgbClr val="D09E00"/>
                  </a:gs>
                  <a:gs pos="55000">
                    <a:srgbClr val="FFFF00"/>
                  </a:gs>
                  <a:gs pos="100000">
                    <a:srgbClr val="FFC000"/>
                  </a:gs>
                </a:gsLst>
                <a:lin ang="19200000"/>
              </a:gradFill>
              <a:ln w="9525">
                <a:solidFill>
                  <a:srgbClr val="D09E00"/>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sp>
            <p:nvSpPr>
              <p:cNvPr id="20" name="Freeform 12"/>
              <p:cNvSpPr>
                <a:spLocks/>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chemeClr val="accent3"/>
              </a:solidFill>
              <a:ln w="9525">
                <a:solidFill>
                  <a:schemeClr val="accent4">
                    <a:lumMod val="7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pic>
            <p:nvPicPr>
              <p:cNvPr id="21" name="Picture 13"/>
              <p:cNvPicPr>
                <a:picLocks noChangeAspect="1" noChangeArrowheads="1"/>
              </p:cNvPicPr>
              <p:nvPr/>
            </p:nvPicPr>
            <p:blipFill>
              <a:blip r:embed="rId3" cstate="print"/>
              <a:srcRect/>
              <a:stretch>
                <a:fillRect/>
              </a:stretch>
            </p:blipFill>
            <p:spPr bwMode="auto">
              <a:xfrm>
                <a:off x="2994025" y="700087"/>
                <a:ext cx="36513" cy="36513"/>
              </a:xfrm>
              <a:prstGeom prst="rect">
                <a:avLst/>
              </a:prstGeom>
              <a:noFill/>
              <a:ln w="9525">
                <a:noFill/>
                <a:miter lim="800000"/>
                <a:headEnd/>
                <a:tailEnd/>
              </a:ln>
            </p:spPr>
          </p:pic>
        </p:grpSp>
        <p:grpSp>
          <p:nvGrpSpPr>
            <p:cNvPr id="22" name="Group 14"/>
            <p:cNvGrpSpPr>
              <a:grpSpLocks/>
            </p:cNvGrpSpPr>
            <p:nvPr/>
          </p:nvGrpSpPr>
          <p:grpSpPr bwMode="auto">
            <a:xfrm>
              <a:off x="6959674" y="2702378"/>
              <a:ext cx="2693988" cy="3548065"/>
              <a:chOff x="944562" y="687387"/>
              <a:chExt cx="2451101" cy="3228975"/>
            </a:xfrm>
          </p:grpSpPr>
          <p:sp>
            <p:nvSpPr>
              <p:cNvPr id="23" name="Freeform 9"/>
              <p:cNvSpPr>
                <a:spLocks/>
              </p:cNvSpPr>
              <p:nvPr/>
            </p:nvSpPr>
            <p:spPr bwMode="auto">
              <a:xfrm>
                <a:off x="986449" y="720616"/>
                <a:ext cx="2367326" cy="469537"/>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defRPr/>
                </a:pPr>
                <a:endParaRPr lang="en-US" dirty="0">
                  <a:solidFill>
                    <a:prstClr val="black"/>
                  </a:solidFill>
                  <a:latin typeface="Arial" pitchFamily="-109" charset="0"/>
                  <a:ea typeface="ＭＳ Ｐゴシック" pitchFamily="-109" charset="-128"/>
                  <a:cs typeface="ＭＳ Ｐゴシック" pitchFamily="-109" charset="-128"/>
                </a:endParaRPr>
              </a:p>
            </p:txBody>
          </p:sp>
          <p:sp>
            <p:nvSpPr>
              <p:cNvPr id="24" name="Freeform 10"/>
              <p:cNvSpPr>
                <a:spLocks/>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chemeClr val="accent2"/>
              </a:solidFill>
              <a:ln w="9525">
                <a:solidFill>
                  <a:schemeClr val="accent2">
                    <a:lumMod val="7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sp>
            <p:nvSpPr>
              <p:cNvPr id="25" name="Freeform 11"/>
              <p:cNvSpPr>
                <a:spLocks/>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rgbClr val="006D68"/>
                  </a:gs>
                  <a:gs pos="7001">
                    <a:srgbClr val="006D68"/>
                  </a:gs>
                  <a:gs pos="55000">
                    <a:srgbClr val="00F0E8"/>
                  </a:gs>
                  <a:gs pos="100000">
                    <a:srgbClr val="006D68"/>
                  </a:gs>
                </a:gsLst>
                <a:lin ang="19200000"/>
              </a:gradFill>
              <a:ln w="9525">
                <a:solidFill>
                  <a:srgbClr val="006D68"/>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sp>
            <p:nvSpPr>
              <p:cNvPr id="26" name="Freeform 12"/>
              <p:cNvSpPr>
                <a:spLocks/>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chemeClr val="accent2"/>
              </a:solidFill>
              <a:ln w="9525">
                <a:solidFill>
                  <a:schemeClr val="accent2">
                    <a:lumMod val="7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pic>
            <p:nvPicPr>
              <p:cNvPr id="27" name="Picture 13"/>
              <p:cNvPicPr>
                <a:picLocks noChangeAspect="1" noChangeArrowheads="1"/>
              </p:cNvPicPr>
              <p:nvPr/>
            </p:nvPicPr>
            <p:blipFill>
              <a:blip r:embed="rId3" cstate="print"/>
              <a:srcRect/>
              <a:stretch>
                <a:fillRect/>
              </a:stretch>
            </p:blipFill>
            <p:spPr bwMode="auto">
              <a:xfrm>
                <a:off x="2994025" y="700087"/>
                <a:ext cx="36513" cy="36513"/>
              </a:xfrm>
              <a:prstGeom prst="rect">
                <a:avLst/>
              </a:prstGeom>
              <a:noFill/>
              <a:ln w="9525">
                <a:noFill/>
                <a:miter lim="800000"/>
                <a:headEnd/>
                <a:tailEnd/>
              </a:ln>
            </p:spPr>
          </p:pic>
        </p:grpSp>
        <p:grpSp>
          <p:nvGrpSpPr>
            <p:cNvPr id="28" name="Group 14"/>
            <p:cNvGrpSpPr>
              <a:grpSpLocks/>
            </p:cNvGrpSpPr>
            <p:nvPr/>
          </p:nvGrpSpPr>
          <p:grpSpPr bwMode="auto">
            <a:xfrm>
              <a:off x="7439099" y="2854779"/>
              <a:ext cx="2803525" cy="3692528"/>
              <a:chOff x="944562" y="687387"/>
              <a:chExt cx="2451101" cy="3228975"/>
            </a:xfrm>
          </p:grpSpPr>
          <p:sp>
            <p:nvSpPr>
              <p:cNvPr id="29" name="Freeform 9"/>
              <p:cNvSpPr>
                <a:spLocks/>
              </p:cNvSpPr>
              <p:nvPr/>
            </p:nvSpPr>
            <p:spPr bwMode="auto">
              <a:xfrm>
                <a:off x="986200" y="720704"/>
                <a:ext cx="2367825" cy="470603"/>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defRPr/>
                </a:pPr>
                <a:endParaRPr lang="en-US" dirty="0">
                  <a:solidFill>
                    <a:prstClr val="black"/>
                  </a:solidFill>
                  <a:latin typeface="Arial" pitchFamily="-109" charset="0"/>
                  <a:ea typeface="ＭＳ Ｐゴシック" pitchFamily="-109" charset="-128"/>
                  <a:cs typeface="ＭＳ Ｐゴシック" pitchFamily="-109" charset="-128"/>
                </a:endParaRPr>
              </a:p>
            </p:txBody>
          </p:sp>
          <p:sp>
            <p:nvSpPr>
              <p:cNvPr id="30" name="Freeform 10"/>
              <p:cNvSpPr>
                <a:spLocks/>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chemeClr val="accent1"/>
              </a:solidFill>
              <a:ln w="9525">
                <a:solidFill>
                  <a:schemeClr val="accent1">
                    <a:lumMod val="7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sp>
            <p:nvSpPr>
              <p:cNvPr id="31" name="Freeform 11"/>
              <p:cNvSpPr>
                <a:spLocks/>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solidFill>
                <a:schemeClr val="accent1"/>
              </a:solidFill>
              <a:ln w="9525">
                <a:solidFill>
                  <a:schemeClr val="accent1">
                    <a:lumMod val="75000"/>
                  </a:schemeClr>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sp>
            <p:nvSpPr>
              <p:cNvPr id="32" name="Freeform 12"/>
              <p:cNvSpPr>
                <a:spLocks/>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gradFill rotWithShape="1">
                <a:gsLst>
                  <a:gs pos="0">
                    <a:schemeClr val="accent1">
                      <a:lumMod val="75000"/>
                    </a:schemeClr>
                  </a:gs>
                  <a:gs pos="7001">
                    <a:schemeClr val="accent1">
                      <a:lumMod val="75000"/>
                    </a:schemeClr>
                  </a:gs>
                  <a:gs pos="55000">
                    <a:schemeClr val="accent1"/>
                  </a:gs>
                  <a:gs pos="100000">
                    <a:schemeClr val="accent1">
                      <a:lumMod val="75000"/>
                    </a:schemeClr>
                  </a:gs>
                </a:gsLst>
                <a:lin ang="19200000"/>
              </a:gradFill>
              <a:ln w="9525">
                <a:solidFill>
                  <a:srgbClr val="006D68"/>
                </a:solidFill>
                <a:round/>
                <a:headEnd/>
                <a:tailE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fontAlgn="base">
                  <a:spcBef>
                    <a:spcPct val="0"/>
                  </a:spcBef>
                  <a:spcAft>
                    <a:spcPct val="0"/>
                  </a:spcAft>
                </a:pPr>
                <a:endParaRPr lang="zh-CN" altLang="en-US" dirty="0">
                  <a:solidFill>
                    <a:prstClr val="black"/>
                  </a:solidFill>
                  <a:ea typeface="MS PGothic" pitchFamily="34" charset="-128"/>
                </a:endParaRPr>
              </a:p>
            </p:txBody>
          </p:sp>
          <p:pic>
            <p:nvPicPr>
              <p:cNvPr id="33" name="Picture 13"/>
              <p:cNvPicPr>
                <a:picLocks noChangeAspect="1" noChangeArrowheads="1"/>
              </p:cNvPicPr>
              <p:nvPr/>
            </p:nvPicPr>
            <p:blipFill>
              <a:blip r:embed="rId3" cstate="print"/>
              <a:srcRect/>
              <a:stretch>
                <a:fillRect/>
              </a:stretch>
            </p:blipFill>
            <p:spPr bwMode="auto">
              <a:xfrm>
                <a:off x="2994025" y="700087"/>
                <a:ext cx="36513" cy="36513"/>
              </a:xfrm>
              <a:prstGeom prst="rect">
                <a:avLst/>
              </a:prstGeom>
              <a:noFill/>
              <a:ln w="9525">
                <a:noFill/>
                <a:miter lim="800000"/>
                <a:headEnd/>
                <a:tailEnd/>
              </a:ln>
            </p:spPr>
          </p:pic>
        </p:grpSp>
        <p:sp>
          <p:nvSpPr>
            <p:cNvPr id="39" name="Rectangle 42"/>
            <p:cNvSpPr>
              <a:spLocks noChangeArrowheads="1"/>
            </p:cNvSpPr>
            <p:nvPr/>
          </p:nvSpPr>
          <p:spPr bwMode="auto">
            <a:xfrm>
              <a:off x="8050895" y="3283892"/>
              <a:ext cx="2332233" cy="1987623"/>
            </a:xfrm>
            <a:prstGeom prst="rect">
              <a:avLst/>
            </a:prstGeom>
            <a:noFill/>
            <a:ln w="9525">
              <a:noFill/>
              <a:miter lim="800000"/>
              <a:headEnd/>
              <a:tailEnd/>
            </a:ln>
            <a:scene3d>
              <a:camera prst="orthographicFront">
                <a:rot lat="20520000" lon="1560000" rev="21594000"/>
              </a:camera>
              <a:lightRig rig="threePt" dir="t"/>
            </a:scene3d>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900" dirty="0">
                  <a:solidFill>
                    <a:schemeClr val="bg1"/>
                  </a:solidFill>
                  <a:latin typeface="微软雅黑" pitchFamily="34" charset="-122"/>
                  <a:ea typeface="微软雅黑" pitchFamily="34" charset="-122"/>
                  <a:sym typeface="方正兰亭黑_GBK" panose="02000000000000000000" pitchFamily="2" charset="-122"/>
                </a:rPr>
                <a:t>添加标题</a:t>
              </a:r>
              <a:endParaRPr lang="en-US" altLang="zh-CN" sz="900" dirty="0">
                <a:solidFill>
                  <a:schemeClr val="bg1"/>
                </a:solidFill>
                <a:latin typeface="微软雅黑" pitchFamily="34" charset="-122"/>
                <a:ea typeface="微软雅黑" pitchFamily="34" charset="-122"/>
                <a:sym typeface="方正兰亭黑_GBK" panose="02000000000000000000" pitchFamily="2" charset="-122"/>
              </a:endParaRPr>
            </a:p>
            <a:p>
              <a:pPr lvl="0">
                <a:lnSpc>
                  <a:spcPct val="130000"/>
                </a:lnSpc>
              </a:pPr>
              <a:endParaRPr lang="en-US" altLang="zh-CN" sz="900" noProof="1">
                <a:solidFill>
                  <a:schemeClr val="bg1"/>
                </a:solidFill>
                <a:latin typeface="微软雅黑" pitchFamily="34" charset="-122"/>
                <a:ea typeface="微软雅黑" pitchFamily="34" charset="-122"/>
                <a:cs typeface="Arial" pitchFamily="-109" charset="0"/>
              </a:endParaRPr>
            </a:p>
            <a:p>
              <a:pPr lvl="0">
                <a:lnSpc>
                  <a:spcPct val="130000"/>
                </a:lnSpc>
              </a:pPr>
              <a:r>
                <a:rPr lang="zh-CN" altLang="en-US" sz="900" dirty="0">
                  <a:solidFill>
                    <a:schemeClr val="bg2"/>
                  </a:solidFill>
                  <a:latin typeface="微软雅黑" pitchFamily="34" charset="-122"/>
                  <a:ea typeface="微软雅黑" pitchFamily="34" charset="-122"/>
                </a:rPr>
                <a:t>的内容打在这里，或者通过复制您的文本后，在此框中选择粘贴，并选择只保留文字。您的内容打在这里，或者通过复制您的文本后，在此框中选择粘贴，并</a:t>
              </a:r>
              <a:endParaRPr lang="da-DK" sz="900" noProof="1">
                <a:solidFill>
                  <a:schemeClr val="bg2"/>
                </a:solidFill>
                <a:latin typeface="微软雅黑" pitchFamily="34" charset="-122"/>
                <a:ea typeface="微软雅黑" pitchFamily="34" charset="-122"/>
                <a:cs typeface="Arial" pitchFamily="-109" charset="0"/>
              </a:endParaRPr>
            </a:p>
          </p:txBody>
        </p:sp>
      </p:grpSp>
      <p:grpSp>
        <p:nvGrpSpPr>
          <p:cNvPr id="35" name="Group 49"/>
          <p:cNvGrpSpPr/>
          <p:nvPr/>
        </p:nvGrpSpPr>
        <p:grpSpPr>
          <a:xfrm>
            <a:off x="251520" y="2010171"/>
            <a:ext cx="2685534" cy="742457"/>
            <a:chOff x="618978" y="1947358"/>
            <a:chExt cx="3284547" cy="989637"/>
          </a:xfrm>
        </p:grpSpPr>
        <p:sp>
          <p:nvSpPr>
            <p:cNvPr id="48" name="TextBox 47"/>
            <p:cNvSpPr txBox="1"/>
            <p:nvPr/>
          </p:nvSpPr>
          <p:spPr>
            <a:xfrm>
              <a:off x="2834105" y="1947358"/>
              <a:ext cx="1066959" cy="369218"/>
            </a:xfrm>
            <a:prstGeom prst="rect">
              <a:avLst/>
            </a:prstGeom>
            <a:noFill/>
          </p:spPr>
          <p:txBody>
            <a:bodyPr wrap="none"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p:txBody>
        </p:sp>
        <p:sp>
          <p:nvSpPr>
            <p:cNvPr id="49" name="Rectangle 48"/>
            <p:cNvSpPr/>
            <p:nvPr/>
          </p:nvSpPr>
          <p:spPr>
            <a:xfrm>
              <a:off x="618978" y="2260096"/>
              <a:ext cx="3284547" cy="676899"/>
            </a:xfrm>
            <a:prstGeom prst="rect">
              <a:avLst/>
            </a:prstGeom>
          </p:spPr>
          <p:txBody>
            <a:bodyPr wrap="square">
              <a:spAutoFit/>
            </a:bodyPr>
            <a:lstStyle/>
            <a:p>
              <a:pPr algn="r"/>
              <a:r>
                <a:rPr lang="zh-CN" altLang="en-US" sz="900" dirty="0">
                  <a:solidFill>
                    <a:schemeClr val="tx1">
                      <a:lumMod val="50000"/>
                      <a:lumOff val="50000"/>
                    </a:schemeClr>
                  </a:solidFill>
                  <a:latin typeface="微软雅黑" pitchFamily="34" charset="-122"/>
                  <a:ea typeface="微软雅黑"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itchFamily="34" charset="-122"/>
                <a:ea typeface="微软雅黑" pitchFamily="34" charset="-122"/>
              </a:endParaRPr>
            </a:p>
          </p:txBody>
        </p:sp>
      </p:grpSp>
      <p:grpSp>
        <p:nvGrpSpPr>
          <p:cNvPr id="37" name="Group 50"/>
          <p:cNvGrpSpPr/>
          <p:nvPr/>
        </p:nvGrpSpPr>
        <p:grpSpPr>
          <a:xfrm>
            <a:off x="861153" y="2879269"/>
            <a:ext cx="2685534" cy="742457"/>
            <a:chOff x="618978" y="1947358"/>
            <a:chExt cx="3284547" cy="989637"/>
          </a:xfrm>
        </p:grpSpPr>
        <p:sp>
          <p:nvSpPr>
            <p:cNvPr id="52" name="TextBox 51"/>
            <p:cNvSpPr txBox="1"/>
            <p:nvPr/>
          </p:nvSpPr>
          <p:spPr>
            <a:xfrm>
              <a:off x="2788152" y="1947358"/>
              <a:ext cx="1066959" cy="369218"/>
            </a:xfrm>
            <a:prstGeom prst="rect">
              <a:avLst/>
            </a:prstGeom>
            <a:noFill/>
          </p:spPr>
          <p:txBody>
            <a:bodyPr wrap="none"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p:txBody>
        </p:sp>
        <p:sp>
          <p:nvSpPr>
            <p:cNvPr id="53" name="Rectangle 52"/>
            <p:cNvSpPr/>
            <p:nvPr/>
          </p:nvSpPr>
          <p:spPr>
            <a:xfrm>
              <a:off x="618978" y="2260096"/>
              <a:ext cx="3284547" cy="676899"/>
            </a:xfrm>
            <a:prstGeom prst="rect">
              <a:avLst/>
            </a:prstGeom>
          </p:spPr>
          <p:txBody>
            <a:bodyPr wrap="square">
              <a:spAutoFit/>
            </a:bodyPr>
            <a:lstStyle/>
            <a:p>
              <a:pPr algn="r"/>
              <a:r>
                <a:rPr lang="zh-CN" altLang="en-US" sz="900" dirty="0">
                  <a:solidFill>
                    <a:schemeClr val="tx1">
                      <a:lumMod val="50000"/>
                      <a:lumOff val="50000"/>
                    </a:schemeClr>
                  </a:solidFill>
                  <a:latin typeface="微软雅黑" pitchFamily="34" charset="-122"/>
                  <a:ea typeface="微软雅黑"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itchFamily="34" charset="-122"/>
                <a:ea typeface="微软雅黑" pitchFamily="34" charset="-122"/>
              </a:endParaRPr>
            </a:p>
          </p:txBody>
        </p:sp>
      </p:grpSp>
      <p:grpSp>
        <p:nvGrpSpPr>
          <p:cNvPr id="40" name="Group 53"/>
          <p:cNvGrpSpPr/>
          <p:nvPr/>
        </p:nvGrpSpPr>
        <p:grpSpPr>
          <a:xfrm>
            <a:off x="1155384" y="3749479"/>
            <a:ext cx="2685534" cy="742457"/>
            <a:chOff x="618978" y="1947358"/>
            <a:chExt cx="3284547" cy="989637"/>
          </a:xfrm>
        </p:grpSpPr>
        <p:sp>
          <p:nvSpPr>
            <p:cNvPr id="55" name="TextBox 54"/>
            <p:cNvSpPr txBox="1"/>
            <p:nvPr/>
          </p:nvSpPr>
          <p:spPr>
            <a:xfrm>
              <a:off x="2671666" y="1947358"/>
              <a:ext cx="1066959" cy="369218"/>
            </a:xfrm>
            <a:prstGeom prst="rect">
              <a:avLst/>
            </a:prstGeom>
            <a:noFill/>
          </p:spPr>
          <p:txBody>
            <a:bodyPr wrap="none" rtlCol="0">
              <a:spAutoFit/>
            </a:bodyPr>
            <a:lstStyle/>
            <a:p>
              <a:pPr algn="ctr" fontAlgn="base">
                <a:spcBef>
                  <a:spcPct val="0"/>
                </a:spcBef>
                <a:spcAft>
                  <a:spcPct val="0"/>
                </a:spcAft>
              </a:pPr>
              <a:r>
                <a:rPr lang="zh-CN" altLang="en-US"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rPr>
                <a:t>添加标题</a:t>
              </a:r>
              <a:endParaRPr lang="en-US" altLang="zh-CN" sz="1200" dirty="0">
                <a:solidFill>
                  <a:schemeClr val="tx1">
                    <a:lumMod val="75000"/>
                    <a:lumOff val="25000"/>
                  </a:schemeClr>
                </a:solidFill>
                <a:latin typeface="微软雅黑" pitchFamily="34" charset="-122"/>
                <a:ea typeface="微软雅黑" pitchFamily="34" charset="-122"/>
                <a:sym typeface="方正兰亭黑_GBK" panose="02000000000000000000" pitchFamily="2" charset="-122"/>
              </a:endParaRPr>
            </a:p>
          </p:txBody>
        </p:sp>
        <p:sp>
          <p:nvSpPr>
            <p:cNvPr id="56" name="Rectangle 55"/>
            <p:cNvSpPr/>
            <p:nvPr/>
          </p:nvSpPr>
          <p:spPr>
            <a:xfrm>
              <a:off x="618978" y="2260096"/>
              <a:ext cx="3284547" cy="676899"/>
            </a:xfrm>
            <a:prstGeom prst="rect">
              <a:avLst/>
            </a:prstGeom>
          </p:spPr>
          <p:txBody>
            <a:bodyPr wrap="square">
              <a:spAutoFit/>
            </a:bodyPr>
            <a:lstStyle/>
            <a:p>
              <a:pPr algn="r"/>
              <a:r>
                <a:rPr lang="zh-CN" altLang="en-US" sz="900" dirty="0">
                  <a:solidFill>
                    <a:schemeClr val="tx1">
                      <a:lumMod val="50000"/>
                      <a:lumOff val="50000"/>
                    </a:schemeClr>
                  </a:solidFill>
                  <a:latin typeface="微软雅黑" pitchFamily="34" charset="-122"/>
                  <a:ea typeface="微软雅黑" pitchFamily="34" charset="-122"/>
                </a:rPr>
                <a:t>在此框中选择粘贴，并选择只保留文字。您的内容打在这里，或者通过复制您的文本后，</a:t>
              </a:r>
              <a:endParaRPr lang="en-GB" sz="900" dirty="0">
                <a:solidFill>
                  <a:schemeClr val="tx1">
                    <a:lumMod val="50000"/>
                    <a:lumOff val="50000"/>
                  </a:schemeClr>
                </a:solidFill>
                <a:latin typeface="微软雅黑" pitchFamily="34" charset="-122"/>
                <a:ea typeface="微软雅黑" pitchFamily="34" charset="-122"/>
              </a:endParaRPr>
            </a:p>
          </p:txBody>
        </p:sp>
      </p:grpSp>
      <p:sp>
        <p:nvSpPr>
          <p:cNvPr id="57" name="Rectangle 56"/>
          <p:cNvSpPr/>
          <p:nvPr/>
        </p:nvSpPr>
        <p:spPr>
          <a:xfrm>
            <a:off x="942176" y="1058281"/>
            <a:ext cx="7259647" cy="346249"/>
          </a:xfrm>
          <a:prstGeom prst="rect">
            <a:avLst/>
          </a:prstGeom>
        </p:spPr>
        <p:txBody>
          <a:bodyPr wrap="square" lIns="68580" tIns="34290" rIns="68580" bIns="34290">
            <a:spAutoFit/>
          </a:bodyPr>
          <a:lstStyle/>
          <a:p>
            <a:pPr algn="ctr"/>
            <a:r>
              <a:rPr lang="zh-CN" altLang="en-US" sz="900" dirty="0">
                <a:solidFill>
                  <a:schemeClr val="tx1">
                    <a:lumMod val="50000"/>
                    <a:lumOff val="50000"/>
                  </a:schemeClr>
                </a:solidFill>
                <a:latin typeface="微软雅黑" pitchFamily="34" charset="-122"/>
                <a:ea typeface="微软雅黑" pitchFamily="34" charset="-122"/>
              </a:rPr>
              <a:t>的内容打在这里，或者通过复制您的文本后，在此框中选择粘贴，并选择只保留文字。您的内容打在这里，或者通过复制您的文本后，，或者通过复制您的文本后，在此框中选择粘贴，并选择只保留文字。您的内容打在这里，或者通过复制您的文本后，在此框中选择粘贴，并选择</a:t>
            </a:r>
            <a:endParaRPr lang="en-GB" sz="900" dirty="0">
              <a:solidFill>
                <a:schemeClr val="tx1">
                  <a:lumMod val="50000"/>
                  <a:lumOff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238162514"/>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right)">
                                      <p:cBhvr>
                                        <p:cTn id="18" dur="500"/>
                                        <p:tgtEl>
                                          <p:spTgt spid="34"/>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right)">
                                      <p:cBhvr>
                                        <p:cTn id="22" dur="500"/>
                                        <p:tgtEl>
                                          <p:spTgt spid="35"/>
                                        </p:tgtEl>
                                      </p:cBhvr>
                                    </p:animEffect>
                                  </p:childTnLst>
                                </p:cTn>
                              </p:par>
                            </p:childTnLst>
                          </p:cTn>
                        </p:par>
                        <p:par>
                          <p:cTn id="23" fill="hold">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right)">
                                      <p:cBhvr>
                                        <p:cTn id="26" dur="500"/>
                                        <p:tgtEl>
                                          <p:spTgt spid="36"/>
                                        </p:tgtEl>
                                      </p:cBhvr>
                                    </p:animEffect>
                                  </p:childTnLst>
                                </p:cTn>
                              </p:par>
                            </p:childTnLst>
                          </p:cTn>
                        </p:par>
                        <p:par>
                          <p:cTn id="27" fill="hold">
                            <p:stCondLst>
                              <p:cond delay="3000"/>
                            </p:stCondLst>
                            <p:childTnLst>
                              <p:par>
                                <p:cTn id="28" presetID="22" presetClass="entr" presetSubtype="2"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right)">
                                      <p:cBhvr>
                                        <p:cTn id="30" dur="500"/>
                                        <p:tgtEl>
                                          <p:spTgt spid="37"/>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right)">
                                      <p:cBhvr>
                                        <p:cTn id="34" dur="500"/>
                                        <p:tgtEl>
                                          <p:spTgt spid="38"/>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right)">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5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3"/>
</p:tagLst>
</file>

<file path=ppt/tags/tag10.xml><?xml version="1.0" encoding="utf-8"?>
<p:tagLst xmlns:a="http://schemas.openxmlformats.org/drawingml/2006/main" xmlns:r="http://schemas.openxmlformats.org/officeDocument/2006/relationships" xmlns:p="http://schemas.openxmlformats.org/presentationml/2006/main">
  <p:tag name="MH" val="20171010171325"/>
  <p:tag name="MH_LIBRARY" val="GRAPHIC"/>
  <p:tag name="MH_ORDER" val="GT1"/>
</p:tagLst>
</file>

<file path=ppt/tags/tag11.xml><?xml version="1.0" encoding="utf-8"?>
<p:tagLst xmlns:a="http://schemas.openxmlformats.org/drawingml/2006/main" xmlns:r="http://schemas.openxmlformats.org/officeDocument/2006/relationships" xmlns:p="http://schemas.openxmlformats.org/presentationml/2006/main">
  <p:tag name="MH" val="20171010171325"/>
  <p:tag name="MH_LIBRARY" val="GRAPHIC"/>
  <p:tag name="MH_ORDER" val="GT2"/>
</p:tagLst>
</file>

<file path=ppt/tags/tag12.xml><?xml version="1.0" encoding="utf-8"?>
<p:tagLst xmlns:a="http://schemas.openxmlformats.org/drawingml/2006/main" xmlns:r="http://schemas.openxmlformats.org/officeDocument/2006/relationships" xmlns:p="http://schemas.openxmlformats.org/presentationml/2006/main">
  <p:tag name="MH" val="20171010171325"/>
  <p:tag name="MH_LIBRARY" val="GRAPHIC"/>
  <p:tag name="MH_ORDER" val="GT2"/>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TuWHP#"/>
  <p:tag name="MH_LAYOUT" val="SubTitleTextDesc"/>
  <p:tag name="MH" val="20170613103719"/>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613103719"/>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613103719"/>
  <p:tag name="MH_LIBRARY" val="GRAPHIC"/>
  <p:tag name="MH_TYPE" val="SubTitle"/>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0613103719"/>
  <p:tag name="MH_LIBRARY" val="GRAPHIC"/>
  <p:tag name="MH_TYPE" val="SubTitle"/>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70613103719"/>
  <p:tag name="MH_LIBRARY" val="GRAPHIC"/>
  <p:tag name="MH_TYPE" val="SubTitle"/>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1010171325"/>
  <p:tag name="MH_LIBRARY" val="GRAPHIC"/>
  <p:tag name="MH_ORDER" val="矩形 1"/>
</p:tagLst>
</file>

<file path=ppt/tags/tag20.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5"/>
</p:tagLst>
</file>

<file path=ppt/tags/tag23.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6"/>
</p:tagLst>
</file>

<file path=ppt/tags/tag24.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7"/>
</p:tagLst>
</file>

<file path=ppt/tags/tag25.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8"/>
</p:tagLst>
</file>

<file path=ppt/tags/tag26.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9"/>
</p:tagLst>
</file>

<file path=ppt/tags/tag27.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10"/>
</p:tagLst>
</file>

<file path=ppt/tags/tag28.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11"/>
</p:tagLst>
</file>

<file path=ppt/tags/tag29.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12"/>
</p:tagLst>
</file>

<file path=ppt/tags/tag3.xml><?xml version="1.0" encoding="utf-8"?>
<p:tagLst xmlns:a="http://schemas.openxmlformats.org/drawingml/2006/main" xmlns:r="http://schemas.openxmlformats.org/officeDocument/2006/relationships" xmlns:p="http://schemas.openxmlformats.org/presentationml/2006/main">
  <p:tag name="MH" val="20171010171325"/>
  <p:tag name="MH_LIBRARY" val="GRAPHIC"/>
  <p:tag name="MH_ORDER" val="矩形 1"/>
</p:tagLst>
</file>

<file path=ppt/tags/tag30.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13"/>
</p:tagLst>
</file>

<file path=ppt/tags/tag31.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14"/>
</p:tagLst>
</file>

<file path=ppt/tags/tag32.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15"/>
</p:tagLst>
</file>

<file path=ppt/tags/tag33.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16"/>
</p:tagLst>
</file>

<file path=ppt/tags/tag34.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17"/>
</p:tagLst>
</file>

<file path=ppt/tags/tag35.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18"/>
</p:tagLst>
</file>

<file path=ppt/tags/tag36.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19"/>
</p:tagLst>
</file>

<file path=ppt/tags/tag37.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20"/>
</p:tagLst>
</file>

<file path=ppt/tags/tag38.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21"/>
</p:tagLst>
</file>

<file path=ppt/tags/tag39.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22"/>
</p:tagLst>
</file>

<file path=ppt/tags/tag4.xml><?xml version="1.0" encoding="utf-8"?>
<p:tagLst xmlns:a="http://schemas.openxmlformats.org/drawingml/2006/main" xmlns:r="http://schemas.openxmlformats.org/officeDocument/2006/relationships" xmlns:p="http://schemas.openxmlformats.org/presentationml/2006/main">
  <p:tag name="MH" val="20171010171325"/>
  <p:tag name="MH_LIBRARY" val="GRAPHIC"/>
  <p:tag name="MH_ORDER" val="Oval 61"/>
</p:tagLst>
</file>

<file path=ppt/tags/tag40.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23"/>
</p:tagLst>
</file>

<file path=ppt/tags/tag41.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24"/>
</p:tagLst>
</file>

<file path=ppt/tags/tag42.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25"/>
</p:tagLst>
</file>

<file path=ppt/tags/tag43.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26"/>
</p:tagLst>
</file>

<file path=ppt/tags/tag44.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27"/>
</p:tagLst>
</file>

<file path=ppt/tags/tag45.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Other"/>
  <p:tag name="MH_ORDER" val="28"/>
</p:tagLst>
</file>

<file path=ppt/tags/tag46.xml><?xml version="1.0" encoding="utf-8"?>
<p:tagLst xmlns:a="http://schemas.openxmlformats.org/drawingml/2006/main" xmlns:r="http://schemas.openxmlformats.org/officeDocument/2006/relationships" xmlns:p="http://schemas.openxmlformats.org/presentationml/2006/main">
  <p:tag name="MH" val="20170405134727"/>
  <p:tag name="MH_LIBRARY" val="GRAPHIC"/>
  <p:tag name="MH_TYPE" val="SubTitle"/>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Desc"/>
  <p:tag name="MH" val="20170621102545"/>
  <p:tag name="MH_LIBRARY" val="GRAPHIC"/>
</p:tagLst>
</file>

<file path=ppt/tags/tag48.xml><?xml version="1.0" encoding="utf-8"?>
<p:tagLst xmlns:a="http://schemas.openxmlformats.org/drawingml/2006/main" xmlns:r="http://schemas.openxmlformats.org/officeDocument/2006/relationships" xmlns:p="http://schemas.openxmlformats.org/presentationml/2006/main">
  <p:tag name="MH" val="20170621102545"/>
  <p:tag name="MH_LIBRARY" val="GRAPHIC"/>
  <p:tag name="MH_TYPE" val="Other"/>
  <p:tag name="MH_ORDER" val="3"/>
</p:tagLst>
</file>

<file path=ppt/tags/tag49.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
  <p:tag name="MH" val="20170620093742"/>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71010171325"/>
  <p:tag name="MH_LIBRARY" val="GRAPHIC"/>
  <p:tag name="MH_ORDER" val="矩形 1"/>
</p:tagLst>
</file>

<file path=ppt/tags/tag50.xml><?xml version="1.0" encoding="utf-8"?>
<p:tagLst xmlns:a="http://schemas.openxmlformats.org/drawingml/2006/main" xmlns:r="http://schemas.openxmlformats.org/officeDocument/2006/relationships" xmlns:p="http://schemas.openxmlformats.org/presentationml/2006/main">
  <p:tag name="MH" val="20170620093742"/>
  <p:tag name="MH_LIBRARY" val="GRAPHIC"/>
  <p:tag name="MH_TYPE" val="Other"/>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70620093742"/>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1010171325"/>
  <p:tag name="MH_LIBRARY" val="GRAPHIC"/>
  <p:tag name="MH_ORDER" val="Oval 59"/>
</p:tagLst>
</file>

<file path=ppt/tags/tag7.xml><?xml version="1.0" encoding="utf-8"?>
<p:tagLst xmlns:a="http://schemas.openxmlformats.org/drawingml/2006/main" xmlns:r="http://schemas.openxmlformats.org/officeDocument/2006/relationships" xmlns:p="http://schemas.openxmlformats.org/presentationml/2006/main">
  <p:tag name="MH" val="20171010171325"/>
  <p:tag name="MH_LIBRARY" val="GRAPHIC"/>
  <p:tag name="MH_ORDER" val="Oval 57"/>
</p:tagLst>
</file>

<file path=ppt/tags/tag8.xml><?xml version="1.0" encoding="utf-8"?>
<p:tagLst xmlns:a="http://schemas.openxmlformats.org/drawingml/2006/main" xmlns:r="http://schemas.openxmlformats.org/officeDocument/2006/relationships" xmlns:p="http://schemas.openxmlformats.org/presentationml/2006/main">
  <p:tag name="MH" val="20171010171325"/>
  <p:tag name="MH_LIBRARY" val="GRAPHIC"/>
  <p:tag name="MH_ORDER" val="Oval 55"/>
</p:tagLst>
</file>

<file path=ppt/tags/tag9.xml><?xml version="1.0" encoding="utf-8"?>
<p:tagLst xmlns:a="http://schemas.openxmlformats.org/drawingml/2006/main" xmlns:r="http://schemas.openxmlformats.org/officeDocument/2006/relationships" xmlns:p="http://schemas.openxmlformats.org/presentationml/2006/main">
  <p:tag name="MH" val="20171010171325"/>
  <p:tag name="MH_LIBRARY" val="GRAPHIC"/>
  <p:tag name="MH_ORDER" val="GT3"/>
</p:tagLst>
</file>

<file path=ppt/theme/theme1.xml><?xml version="1.0" encoding="utf-8"?>
<a:theme xmlns:a="http://schemas.openxmlformats.org/drawingml/2006/main" name="Office 主题​​">
  <a:themeElements>
    <a:clrScheme name="模块">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665</TotalTime>
  <Words>2083</Words>
  <PresentationFormat>自定义</PresentationFormat>
  <Paragraphs>230</Paragraphs>
  <Slides>24</Slides>
  <Notes>24</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24</vt:i4>
      </vt:variant>
    </vt:vector>
  </HeadingPairs>
  <TitlesOfParts>
    <vt:vector size="47" baseType="lpstr">
      <vt:lpstr>FontAwesome</vt:lpstr>
      <vt:lpstr>Gill Sans</vt:lpstr>
      <vt:lpstr>Glegoo</vt:lpstr>
      <vt:lpstr>Lato Light</vt:lpstr>
      <vt:lpstr>Mission Gothic Regular</vt:lpstr>
      <vt:lpstr>MS PGothic</vt:lpstr>
      <vt:lpstr>MS PGothic</vt:lpstr>
      <vt:lpstr>Open Sans</vt:lpstr>
      <vt:lpstr>Roboto Condensed</vt:lpstr>
      <vt:lpstr>Roboto Condensed</vt:lpstr>
      <vt:lpstr>等线</vt:lpstr>
      <vt:lpstr>等线 Light</vt:lpstr>
      <vt:lpstr>方正兰亭黑_GBK</vt:lpstr>
      <vt:lpstr>汉仪夏日体W</vt:lpstr>
      <vt:lpstr>宋体</vt:lpstr>
      <vt:lpstr>微软雅黑</vt:lpstr>
      <vt:lpstr>Arial</vt:lpstr>
      <vt:lpstr>Arial Rounded MT Bold</vt:lpstr>
      <vt:lpstr>Calibri</vt:lpstr>
      <vt:lpstr>Calibri Light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2017-06-22T11:55:54Z</dcterms:created>
  <dcterms:modified xsi:type="dcterms:W3CDTF">2017-10-25T06:59:51Z</dcterms:modified>
</cp:coreProperties>
</file>