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69" r:id="rId2"/>
    <p:sldId id="284" r:id="rId3"/>
    <p:sldId id="285" r:id="rId4"/>
    <p:sldId id="259" r:id="rId5"/>
    <p:sldId id="286" r:id="rId6"/>
    <p:sldId id="299" r:id="rId7"/>
    <p:sldId id="290" r:id="rId8"/>
    <p:sldId id="261" r:id="rId9"/>
    <p:sldId id="305" r:id="rId10"/>
    <p:sldId id="292" r:id="rId11"/>
    <p:sldId id="308" r:id="rId12"/>
    <p:sldId id="295" r:id="rId13"/>
    <p:sldId id="298" r:id="rId14"/>
    <p:sldId id="272" r:id="rId15"/>
    <p:sldId id="296" r:id="rId16"/>
    <p:sldId id="306" r:id="rId17"/>
    <p:sldId id="304" r:id="rId18"/>
    <p:sldId id="307" r:id="rId19"/>
    <p:sldId id="300" r:id="rId20"/>
    <p:sldId id="276" r:id="rId21"/>
    <p:sldId id="282" r:id="rId22"/>
    <p:sldId id="279" r:id="rId23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D2D"/>
    <a:srgbClr val="008A3E"/>
    <a:srgbClr val="DF31BE"/>
    <a:srgbClr val="ECB2CB"/>
    <a:srgbClr val="E9A5C2"/>
    <a:srgbClr val="E183AB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48E55-C319-49F2-9048-19BA8E2AB7B0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15CB099-CFCB-4C62-86A1-B5CB614C6AC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616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006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GA%20M&#7850;U\tuan%209\bai%2048%20&#244;m%20-%20&#244;p\huong%20dan%20viet%20om,%20op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microsoft.com/office/2007/relationships/media" Target="../media/media1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Hu­­íng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1" y="1200150"/>
            <a:ext cx="8998539" cy="125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ong dan viet om, o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285750"/>
            <a:ext cx="7315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1314450"/>
            <a:ext cx="5562600" cy="30289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086600" y="1200150"/>
            <a:ext cx="12954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 rot="-3389626">
            <a:off x="6600825" y="561975"/>
            <a:ext cx="97155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6816"/>
            <a:ext cx="5181600" cy="13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383" y="2876550"/>
            <a:ext cx="506001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2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3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0155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-8862"/>
            <a:ext cx="1676399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0" b="6070"/>
          <a:stretch/>
        </p:blipFill>
        <p:spPr>
          <a:xfrm>
            <a:off x="-21064" y="-95250"/>
            <a:ext cx="7031464" cy="1879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38" y="-73251"/>
            <a:ext cx="589150" cy="5085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8" y="1805755"/>
            <a:ext cx="630375" cy="111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1639" y="548713"/>
            <a:ext cx="3614610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3200" spc="-113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64CB5F1-3F65-418F-A062-44ACBE9DB155}"/>
              </a:ext>
            </a:extLst>
          </p:cNvPr>
          <p:cNvSpPr txBox="1"/>
          <p:nvPr/>
        </p:nvSpPr>
        <p:spPr>
          <a:xfrm>
            <a:off x="1066800" y="1657350"/>
            <a:ext cx="212212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m</a:t>
            </a:r>
            <a:r>
              <a:rPr lang="en-US" sz="2800" dirty="0" err="1" smtClean="0">
                <a:latin typeface="HP-222" panose="020B0803050302020204" pitchFamily="34" charset="0"/>
              </a:rPr>
              <a:t>ổ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mổ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C7397FC-D5A6-4B33-A609-A77711133065}"/>
              </a:ext>
            </a:extLst>
          </p:cNvPr>
          <p:cNvSpPr txBox="1"/>
          <p:nvPr/>
        </p:nvSpPr>
        <p:spPr>
          <a:xfrm>
            <a:off x="1180601" y="2190750"/>
            <a:ext cx="148639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</a:t>
            </a:r>
            <a:r>
              <a:rPr lang="en-US" sz="2800" dirty="0" err="1" smtClean="0">
                <a:latin typeface="HP-222" panose="020B0803050302020204" pitchFamily="34" charset="0"/>
              </a:rPr>
              <a:t>iếm</a:t>
            </a:r>
            <a:r>
              <a:rPr lang="en-US" sz="2800" dirty="0" smtClean="0">
                <a:latin typeface="HP-222" panose="020B0803050302020204" pitchFamily="34" charset="0"/>
              </a:rPr>
              <a:t> la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2AD8F9B-4921-4E7B-8573-65C5AAE1C55D}"/>
              </a:ext>
            </a:extLst>
          </p:cNvPr>
          <p:cNvSpPr txBox="1"/>
          <p:nvPr/>
        </p:nvSpPr>
        <p:spPr>
          <a:xfrm>
            <a:off x="1105399" y="32575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g</a:t>
            </a:r>
            <a:r>
              <a:rPr lang="en-US" sz="2800" dirty="0" err="1" smtClean="0">
                <a:latin typeface="HP-222" panose="020B0803050302020204" pitchFamily="34" charset="0"/>
              </a:rPr>
              <a:t>ã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cọp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0780B28-CCB0-4E56-81BF-67F8F871FBC7}"/>
              </a:ext>
            </a:extLst>
          </p:cNvPr>
          <p:cNvSpPr txBox="1"/>
          <p:nvPr/>
        </p:nvSpPr>
        <p:spPr>
          <a:xfrm>
            <a:off x="1143000" y="27241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</a:t>
            </a:r>
            <a:r>
              <a:rPr lang="en-US" sz="2800" dirty="0" err="1" smtClean="0">
                <a:latin typeface="HP-222" panose="020B0803050302020204" pitchFamily="34" charset="0"/>
              </a:rPr>
              <a:t>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mì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E2119E4-FCF4-4F61-B3EA-63F8B12F7E9E}"/>
              </a:ext>
            </a:extLst>
          </p:cNvPr>
          <p:cNvSpPr txBox="1"/>
          <p:nvPr/>
        </p:nvSpPr>
        <p:spPr>
          <a:xfrm>
            <a:off x="1219200" y="3867150"/>
            <a:ext cx="25297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</a:t>
            </a:r>
            <a:r>
              <a:rPr lang="en-US" sz="2800" dirty="0" err="1" smtClean="0">
                <a:latin typeface="HP-222" panose="020B0803050302020204" pitchFamily="34" charset="0"/>
              </a:rPr>
              <a:t>hốp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nháp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99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-19050"/>
            <a:ext cx="5915025" cy="440531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......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nh­</a:t>
            </a:r>
            <a:r>
              <a:rPr lang="en-US" sz="3200" dirty="0" err="1">
                <a:solidFill>
                  <a:srgbClr val="FF0000"/>
                </a:solidFill>
                <a:latin typeface="HP-222" pitchFamily="34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14350"/>
            <a:ext cx="3307557" cy="3774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Chã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971550"/>
            <a:ext cx="4110038" cy="44053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sz="2800" dirty="0" smtClean="0">
                <a:latin typeface=".VnAvant" pitchFamily="34" charset="0"/>
              </a:rPr>
              <a:t>Gµ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la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1352550"/>
            <a:ext cx="41100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D÷ </a:t>
            </a:r>
            <a:r>
              <a:rPr lang="en-US" sz="2800" dirty="0" err="1" smtClean="0">
                <a:latin typeface=".VnAvant" pitchFamily="34" charset="0"/>
              </a:rPr>
              <a:t>nh­</a:t>
            </a:r>
            <a:r>
              <a:rPr lang="en-US" sz="2800" dirty="0" err="1">
                <a:latin typeface="HP-222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na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             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0362" y="2207419"/>
            <a:ext cx="41100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Cß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phèp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ph¸p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2550" y="1626395"/>
            <a:ext cx="2466975" cy="4405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dirty="0"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1809750"/>
            <a:ext cx="31242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Nhu</a:t>
            </a:r>
            <a:r>
              <a:rPr lang="en-US" sz="2800" dirty="0" smtClean="0">
                <a:latin typeface=".VnAvant" pitchFamily="34" charset="0"/>
              </a:rPr>
              <a:t> m×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g·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cäp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67037" y="2647950"/>
            <a:ext cx="3967163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Bß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èm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57512" y="3028950"/>
            <a:ext cx="252888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C¸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la to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71800" y="3409950"/>
            <a:ext cx="45291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Im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err="1">
                <a:latin typeface="HP-222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­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trÎ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71800" y="3790950"/>
            <a:ext cx="45291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nh­</a:t>
            </a:r>
            <a:r>
              <a:rPr lang="en-US" sz="2800" dirty="0" err="1">
                <a:latin typeface="HP-222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há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71800" y="4171950"/>
            <a:ext cx="3414713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LÑ </a:t>
            </a:r>
            <a:r>
              <a:rPr lang="en-US" sz="2800" dirty="0" err="1" smtClean="0">
                <a:latin typeface=".VnAvant" pitchFamily="34" charset="0"/>
              </a:rPr>
              <a:t>nh­</a:t>
            </a:r>
            <a:r>
              <a:rPr lang="en-US" sz="2800" dirty="0" err="1">
                <a:latin typeface="HP-222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.....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95725" y="4645819"/>
            <a:ext cx="4333875" cy="44053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i="1" dirty="0" err="1" smtClean="0">
                <a:latin typeface=".VnAvant" pitchFamily="34" charset="0"/>
              </a:rPr>
              <a:t>Pháng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theo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vÌ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nãi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ng­uîc</a:t>
            </a:r>
            <a:endParaRPr lang="en-US" i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-19050"/>
            <a:ext cx="5915025" cy="440531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......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nh­</a:t>
            </a:r>
            <a:r>
              <a:rPr lang="en-US" sz="3200" b="1" dirty="0" err="1">
                <a:solidFill>
                  <a:srgbClr val="FF0000"/>
                </a:solidFill>
                <a:latin typeface="HP-221" pitchFamily="34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14350"/>
            <a:ext cx="3307557" cy="3774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Chã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mæ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971550"/>
            <a:ext cx="4110038" cy="44053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sz="2800" dirty="0" smtClean="0">
                <a:latin typeface=".VnAvant" pitchFamily="34" charset="0"/>
              </a:rPr>
              <a:t>Gµ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liÕm</a:t>
            </a:r>
            <a:r>
              <a:rPr lang="en-US" sz="2800" dirty="0" smtClean="0">
                <a:latin typeface=".VnAvant" pitchFamily="34" charset="0"/>
              </a:rPr>
              <a:t> la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1352550"/>
            <a:ext cx="41100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D÷ </a:t>
            </a:r>
            <a:r>
              <a:rPr lang="en-US" sz="2800" dirty="0" err="1" smtClean="0">
                <a:latin typeface=".VnAvant" pitchFamily="34" charset="0"/>
              </a:rPr>
              <a:t>nh­</a:t>
            </a:r>
            <a:r>
              <a:rPr lang="en-US" sz="2800" dirty="0" err="1">
                <a:latin typeface="HP-221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¶ </a:t>
            </a:r>
            <a:r>
              <a:rPr lang="en-US" sz="2800" dirty="0" err="1" smtClean="0">
                <a:latin typeface=".VnAvant" pitchFamily="34" charset="0"/>
              </a:rPr>
              <a:t>na</a:t>
            </a:r>
            <a:r>
              <a:rPr lang="en-US" sz="2800" dirty="0" smtClean="0">
                <a:latin typeface=".VnAvant" pitchFamily="34" charset="0"/>
              </a:rPr>
              <a:t>             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0362" y="2207419"/>
            <a:ext cx="41100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Cß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phèp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ph¸p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2550" y="1626395"/>
            <a:ext cx="2466975" cy="4405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dirty="0"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1809750"/>
            <a:ext cx="31242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err="1">
                <a:latin typeface="HP-221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 m× g· </a:t>
            </a:r>
            <a:r>
              <a:rPr lang="en-US" sz="2800" dirty="0" err="1" smtClean="0">
                <a:latin typeface=".VnAvant" pitchFamily="34" charset="0"/>
              </a:rPr>
              <a:t>cäp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67037" y="2647950"/>
            <a:ext cx="3967163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Bß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èm</a:t>
            </a:r>
            <a:r>
              <a:rPr lang="en-US" sz="2800" dirty="0" smtClean="0">
                <a:latin typeface=".VnAvant" pitchFamily="34" charset="0"/>
              </a:rPr>
              <a:t> o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57512" y="3028950"/>
            <a:ext cx="252888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C¸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la to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71800" y="3409950"/>
            <a:ext cx="45291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Im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err="1">
                <a:latin typeface="HP-221" pitchFamily="34" charset="0"/>
              </a:rPr>
              <a:t>ư</a:t>
            </a:r>
            <a:r>
              <a:rPr lang="en-US" sz="2800" dirty="0" smtClean="0">
                <a:latin typeface=".VnAvant" pitchFamily="34" charset="0"/>
              </a:rPr>
              <a:t>­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nhá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71800" y="3790950"/>
            <a:ext cx="4529138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nh­</a:t>
            </a:r>
            <a:r>
              <a:rPr lang="en-US" sz="2800" dirty="0" err="1">
                <a:latin typeface="HP-221" pitchFamily="34" charset="0"/>
              </a:rPr>
              <a:t>ư</a:t>
            </a:r>
            <a:r>
              <a:rPr lang="en-US" sz="2800" dirty="0">
                <a:latin typeface=".VnAvant" pitchFamily="34" charset="0"/>
              </a:rPr>
              <a:t>­  </a:t>
            </a:r>
            <a:r>
              <a:rPr lang="en-US" sz="2800" dirty="0" smtClean="0">
                <a:latin typeface=".VnAvant" pitchFamily="34" charset="0"/>
              </a:rPr>
              <a:t>c« </a:t>
            </a:r>
            <a:r>
              <a:rPr lang="en-US" sz="2800" dirty="0" err="1">
                <a:latin typeface=".VnAvant" pitchFamily="34" charset="0"/>
              </a:rPr>
              <a:t>T</a:t>
            </a:r>
            <a:r>
              <a:rPr lang="en-US" sz="2800" dirty="0" err="1" smtClean="0">
                <a:latin typeface=".VnAvant" pitchFamily="34" charset="0"/>
              </a:rPr>
              <a:t>há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71800" y="4171950"/>
            <a:ext cx="3414713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LÑ </a:t>
            </a:r>
            <a:r>
              <a:rPr lang="en-US" sz="2800" dirty="0" err="1" smtClean="0">
                <a:latin typeface=".VnAvant" pitchFamily="34" charset="0"/>
              </a:rPr>
              <a:t>nh­</a:t>
            </a:r>
            <a:r>
              <a:rPr lang="en-US" sz="2800" dirty="0" err="1">
                <a:latin typeface="HP-221" pitchFamily="34" charset="0"/>
              </a:rPr>
              <a:t>ư</a:t>
            </a:r>
            <a:r>
              <a:rPr lang="en-US" sz="2800" dirty="0">
                <a:latin typeface=".VnAvant" pitchFamily="34" charset="0"/>
              </a:rPr>
              <a:t>­  </a:t>
            </a:r>
            <a:r>
              <a:rPr lang="en-US" sz="2800" dirty="0" err="1" smtClean="0">
                <a:latin typeface=".VnAvant" pitchFamily="34" charset="0"/>
              </a:rPr>
              <a:t>cô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rïa</a:t>
            </a:r>
            <a:r>
              <a:rPr lang="en-US" sz="2800" dirty="0" smtClean="0">
                <a:latin typeface=".VnAvant" pitchFamily="34" charset="0"/>
              </a:rPr>
              <a:t>.....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95725" y="4645819"/>
            <a:ext cx="4333875" cy="44053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i="1" dirty="0" err="1" smtClean="0">
                <a:latin typeface=".VnAvant" pitchFamily="34" charset="0"/>
              </a:rPr>
              <a:t>Pháng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theo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vÌ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nãi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ng­uîc</a:t>
            </a:r>
            <a:endParaRPr lang="en-US" i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1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33400" y="819150"/>
            <a:ext cx="381000" cy="5232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hiÓu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1915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? </a:t>
            </a:r>
            <a:r>
              <a:rPr lang="en-US" sz="2800" dirty="0" err="1" smtClean="0">
                <a:latin typeface=".VnAvant" pitchFamily="34" charset="0"/>
              </a:rPr>
              <a:t>Em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h·y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nãi</a:t>
            </a:r>
            <a:r>
              <a:rPr lang="en-US" sz="2800" dirty="0" smtClean="0">
                <a:latin typeface=".VnAvant" pitchFamily="34" charset="0"/>
              </a:rPr>
              <a:t> l¹i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óng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thùc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tÕ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0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657350"/>
            <a:ext cx="2667000" cy="1219200"/>
          </a:xfrm>
          <a:prstGeom prst="roundRect">
            <a:avLst/>
          </a:prstGeom>
          <a:solidFill>
            <a:srgbClr val="FFCD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Chã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× </a:t>
            </a:r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liÕm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 la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Gµ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× </a:t>
            </a:r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mæ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mæ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581150"/>
            <a:ext cx="533400" cy="4140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.VnArial" pitchFamily="34" charset="0"/>
              </a:rPr>
              <a:t>M</a:t>
            </a:r>
            <a:endParaRPr lang="en-US" sz="3200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1657350"/>
            <a:ext cx="2819400" cy="1219200"/>
          </a:xfrm>
          <a:prstGeom prst="roundRect">
            <a:avLst/>
          </a:prstGeom>
          <a:solidFill>
            <a:srgbClr val="FFCD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HP-222" pitchFamily="34" charset="0"/>
              </a:rPr>
              <a:t>Dữ</a:t>
            </a:r>
            <a:r>
              <a:rPr lang="en-US" sz="28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HP-222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HP-222" pitchFamily="34" charset="0"/>
              </a:rPr>
              <a:t> ........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Nhu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m×.........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1657350"/>
            <a:ext cx="2705100" cy="1219200"/>
          </a:xfrm>
          <a:prstGeom prst="roundRect">
            <a:avLst/>
          </a:prstGeom>
          <a:solidFill>
            <a:srgbClr val="FFCD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Cß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× ............</a:t>
            </a:r>
            <a:endParaRPr lang="en-US" sz="28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Bß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× ............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6800" y="3333750"/>
            <a:ext cx="3213100" cy="1219200"/>
          </a:xfrm>
          <a:prstGeom prst="roundRect">
            <a:avLst/>
          </a:prstGeom>
          <a:solidFill>
            <a:srgbClr val="FFCD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C¸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× ............</a:t>
            </a:r>
            <a:endParaRPr lang="en-US" sz="28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TrÎ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nhá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×......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3333750"/>
            <a:ext cx="2667000" cy="1219200"/>
          </a:xfrm>
          <a:prstGeom prst="roundRect">
            <a:avLst/>
          </a:prstGeom>
          <a:solidFill>
            <a:srgbClr val="FFCD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ChËm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nh</a:t>
            </a:r>
            <a:r>
              <a:rPr lang="en-US" sz="2800" dirty="0" err="1" smtClean="0">
                <a:solidFill>
                  <a:schemeClr val="tx1"/>
                </a:solidFill>
                <a:latin typeface="HP-222" pitchFamily="34" charset="0"/>
              </a:rPr>
              <a:t>ư</a:t>
            </a:r>
            <a:r>
              <a:rPr lang="en-US" sz="2800" dirty="0" smtClean="0">
                <a:solidFill>
                  <a:schemeClr val="tx1"/>
                </a:solidFill>
                <a:latin typeface="HP-222" pitchFamily="34" charset="0"/>
              </a:rPr>
              <a:t>.......</a:t>
            </a:r>
            <a:endParaRPr lang="en-US" sz="28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LÑ </a:t>
            </a:r>
            <a:r>
              <a:rPr lang="en-US" sz="2800" dirty="0" err="1" smtClean="0">
                <a:solidFill>
                  <a:schemeClr val="tx1"/>
                </a:solidFill>
                <a:latin typeface=".VnArial" pitchFamily="34" charset="0"/>
              </a:rPr>
              <a:t>nh</a:t>
            </a:r>
            <a:r>
              <a:rPr lang="en-US" sz="2800" dirty="0" err="1" smtClean="0">
                <a:solidFill>
                  <a:schemeClr val="tx1"/>
                </a:solidFill>
                <a:latin typeface="HP-222" pitchFamily="34" charset="0"/>
              </a:rPr>
              <a:t>ư</a:t>
            </a:r>
            <a:r>
              <a:rPr lang="en-US" sz="2800" dirty="0" smtClean="0">
                <a:solidFill>
                  <a:schemeClr val="tx1"/>
                </a:solidFill>
                <a:latin typeface=".VnArial" pitchFamily="34" charset="0"/>
              </a:rPr>
              <a:t>..........</a:t>
            </a:r>
            <a:endParaRPr lang="en-US" sz="2800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2771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gã</a:t>
            </a:r>
            <a:r>
              <a:rPr lang="en-US" sz="2800" dirty="0">
                <a:solidFill>
                  <a:srgbClr val="FF0000"/>
                </a:solidFill>
                <a:latin typeface="HP-222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cọp</a:t>
            </a:r>
            <a:r>
              <a:rPr lang="en-US" sz="2800" dirty="0">
                <a:solidFill>
                  <a:srgbClr val="FF0000"/>
                </a:solidFill>
                <a:latin typeface="HP-222" pitchFamily="34" charset="0"/>
              </a:rPr>
              <a:t>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8199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rial" pitchFamily="34" charset="0"/>
              </a:rPr>
              <a:t>na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8199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èm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 o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1907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rial" pitchFamily="34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hèp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nh¸p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34099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im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8773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itchFamily="34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.VnArial" pitchFamily="34" charset="0"/>
              </a:rPr>
              <a:t>a to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4963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rïa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38773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rial" pitchFamily="34" charset="0"/>
              </a:rPr>
              <a:t>thá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7" grpId="0"/>
      <p:bldP spid="17" grpId="0"/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1905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6210"/>
            <a:ext cx="9144000" cy="52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0" y="-85062"/>
            <a:ext cx="10668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008A3E"/>
                </a:solidFill>
                <a:latin typeface=".VnAvant" pitchFamily="34" charset="0"/>
              </a:rPr>
              <a:t>Đäc</a:t>
            </a:r>
            <a:endParaRPr lang="es-ES" sz="2800" b="1" dirty="0">
              <a:solidFill>
                <a:srgbClr val="008A3E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20155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0"/>
            <a:ext cx="4800600" cy="1276350"/>
            <a:chOff x="685800" y="457200"/>
            <a:chExt cx="7315200" cy="25146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685800" y="457200"/>
              <a:ext cx="7315200" cy="25146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D7E92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6400800" cy="139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ViÕt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b¶ng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con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200" y="1581150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 smtClean="0">
                <a:latin typeface=".VnAvant" pitchFamily="34" charset="0"/>
              </a:rPr>
              <a:t>Tæ</a:t>
            </a:r>
            <a:r>
              <a:rPr lang="es-ES" sz="4400" b="1" dirty="0" smtClean="0">
                <a:latin typeface=".VnAvant" pitchFamily="34" charset="0"/>
              </a:rPr>
              <a:t> 1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200" y="3554917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 smtClean="0">
                <a:latin typeface=".VnAvant" pitchFamily="34" charset="0"/>
              </a:rPr>
              <a:t>Tæ</a:t>
            </a:r>
            <a:r>
              <a:rPr lang="es-ES" sz="4400" b="1" dirty="0" smtClean="0">
                <a:latin typeface=".VnAvant" pitchFamily="34" charset="0"/>
              </a:rPr>
              <a:t> 2 </a:t>
            </a:r>
            <a:r>
              <a:rPr lang="es-ES" sz="4400" b="1" dirty="0">
                <a:latin typeface=".VnAvant" pitchFamily="34" charset="0"/>
              </a:rPr>
              <a:t>,</a:t>
            </a:r>
            <a:r>
              <a:rPr lang="es-ES" sz="4400" b="1" dirty="0" smtClean="0">
                <a:latin typeface=".VnAvant" pitchFamily="34" charset="0"/>
              </a:rPr>
              <a:t> </a:t>
            </a:r>
            <a:r>
              <a:rPr lang="es-ES" sz="4400" b="1" dirty="0">
                <a:latin typeface=".VnAvant" pitchFamily="34" charset="0"/>
              </a:rPr>
              <a:t>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15" y="1352550"/>
            <a:ext cx="5725686" cy="146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14" y="3105151"/>
            <a:ext cx="58018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23241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047829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.VnAvant" pitchFamily="34" charset="0"/>
              </a:rPr>
              <a:t>«m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23241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924719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8000"/>
                </a:solidFill>
                <a:latin typeface=".VnAvant" pitchFamily="34" charset="0"/>
              </a:rPr>
              <a:t>«p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……….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………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352550"/>
            <a:ext cx="25146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47: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200150"/>
            <a:ext cx="29718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«m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«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52400" y="2722432"/>
            <a:ext cx="41148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724150"/>
            <a:ext cx="3276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ép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s÷a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5148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«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79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45148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«p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.VnAvant" pitchFamily="34" charset="0"/>
              </a:rPr>
              <a:t>«</a:t>
            </a:r>
            <a:endParaRPr lang="en-US" sz="4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75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82" y="1047751"/>
            <a:ext cx="3628518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1550"/>
            <a:ext cx="1905000" cy="18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So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s¸nh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6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80975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457450"/>
            <a:ext cx="1854200" cy="69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1885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1115028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m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72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p</a:t>
            </a:r>
            <a:endParaRPr lang="en-US" sz="54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p </a:t>
            </a:r>
            <a:r>
              <a:rPr lang="en-US" sz="2800" dirty="0" smtClean="0">
                <a:latin typeface=".VnAvant" pitchFamily="34" charset="0"/>
              </a:rPr>
              <a:t>?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8150"/>
            <a:ext cx="22860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957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 smtClean="0">
                <a:latin typeface=".VnAvant" pitchFamily="34" charset="0"/>
              </a:rPr>
              <a:t>èp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xe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215583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èm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2215583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èm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2190750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®</a:t>
            </a:r>
            <a:r>
              <a:rPr lang="en-US" sz="3200" dirty="0" err="1" smtClean="0">
                <a:latin typeface=".VnAvant" pitchFamily="34" charset="0"/>
              </a:rPr>
              <a:t>èm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löa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2190750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®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è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löa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495800"/>
            <a:ext cx="28194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ch«m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ch«m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4501583"/>
            <a:ext cx="2667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èp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solidFill>
                  <a:srgbClr val="00B0F0"/>
                </a:solidFill>
                <a:latin typeface=".VnAvant" pitchFamily="34" charset="0"/>
              </a:rPr>
              <a:t>èp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4938" y="4495516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®å </a:t>
            </a:r>
            <a:r>
              <a:rPr lang="en-US" sz="3200" dirty="0" err="1" smtClean="0">
                <a:latin typeface=".VnAvant" pitchFamily="34" charset="0"/>
              </a:rPr>
              <a:t>gèm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4938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®å </a:t>
            </a:r>
            <a:r>
              <a:rPr lang="en-US" sz="3200" dirty="0" err="1" smtClean="0">
                <a:latin typeface=".VnAvant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èm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57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l</a:t>
            </a:r>
            <a:r>
              <a:rPr lang="en-US" sz="3200" dirty="0" err="1" smtClean="0">
                <a:solidFill>
                  <a:srgbClr val="00B0F0"/>
                </a:solidFill>
                <a:latin typeface=".VnAvant" pitchFamily="34" charset="0"/>
              </a:rPr>
              <a:t>èp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xe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650" y="523212"/>
            <a:ext cx="2552700" cy="17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28721"/>
            <a:ext cx="2438400" cy="182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1905000" cy="163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808854"/>
            <a:ext cx="3038475" cy="182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0350"/>
            <a:ext cx="2209800" cy="169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5938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a.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34315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p </a:t>
            </a:r>
            <a:r>
              <a:rPr lang="en-US" sz="2800" dirty="0" smtClean="0">
                <a:latin typeface=".VnAvant" pitchFamily="34" charset="0"/>
              </a:rPr>
              <a:t>?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1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379</Words>
  <Application>Microsoft Office PowerPoint</Application>
  <PresentationFormat>On-screen Show (16:9)</PresentationFormat>
  <Paragraphs>110</Paragraphs>
  <Slides>22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104</cp:revision>
  <dcterms:created xsi:type="dcterms:W3CDTF">2020-05-18T12:48:51Z</dcterms:created>
  <dcterms:modified xsi:type="dcterms:W3CDTF">2020-08-17T14:58:23Z</dcterms:modified>
</cp:coreProperties>
</file>